
<file path=[Content_Types].xml><?xml version="1.0" encoding="utf-8"?>
<Types xmlns="http://schemas.openxmlformats.org/package/2006/content-types">
  <Default Extension="xml" ContentType="application/xml"/>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jpeg" ContentType="image/jpeg"/>
  <Default Extension="JPG" ContentType="image/.jpg"/>
  <Default Extension="emf" ContentType="image/x-emf"/>
  <Default Extension="wmf" ContentType="image/x-wmf"/>
  <Default Extension="rels" ContentType="application/vnd.openxmlformats-package.relationships+xml"/>
  <Override PartName="/customXml/itemProps673.xml" ContentType="application/vnd.openxmlformats-officedocument.customXmlProperties+xml"/>
  <Override PartName="/customXml/itemProps674.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5.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8"/>
  </p:notesMasterIdLst>
  <p:sldIdLst>
    <p:sldId id="3226" r:id="rId4"/>
    <p:sldId id="3227" r:id="rId5"/>
    <p:sldId id="3228" r:id="rId6"/>
    <p:sldId id="3229" r:id="rId7"/>
    <p:sldId id="3573" r:id="rId9"/>
    <p:sldId id="3230" r:id="rId10"/>
    <p:sldId id="3231" r:id="rId11"/>
    <p:sldId id="3232" r:id="rId12"/>
    <p:sldId id="3233" r:id="rId13"/>
    <p:sldId id="3234" r:id="rId14"/>
    <p:sldId id="3235" r:id="rId15"/>
    <p:sldId id="3239" r:id="rId16"/>
    <p:sldId id="3240" r:id="rId17"/>
    <p:sldId id="3574" r:id="rId18"/>
    <p:sldId id="3504" r:id="rId19"/>
    <p:sldId id="3237" r:id="rId20"/>
    <p:sldId id="3241" r:id="rId21"/>
    <p:sldId id="3242" r:id="rId22"/>
    <p:sldId id="3243" r:id="rId23"/>
    <p:sldId id="3324" r:id="rId24"/>
    <p:sldId id="3245" r:id="rId25"/>
    <p:sldId id="3246" r:id="rId26"/>
    <p:sldId id="3248" r:id="rId27"/>
    <p:sldId id="3249" r:id="rId28"/>
    <p:sldId id="3443" r:id="rId29"/>
    <p:sldId id="3446" r:id="rId30"/>
    <p:sldId id="3384" r:id="rId31"/>
    <p:sldId id="3252" r:id="rId32"/>
    <p:sldId id="3253" r:id="rId33"/>
    <p:sldId id="3254" r:id="rId34"/>
    <p:sldId id="3255" r:id="rId35"/>
    <p:sldId id="3386" r:id="rId36"/>
    <p:sldId id="3256" r:id="rId37"/>
    <p:sldId id="3436" r:id="rId38"/>
    <p:sldId id="3440" r:id="rId39"/>
    <p:sldId id="3441" r:id="rId40"/>
    <p:sldId id="3442" r:id="rId41"/>
    <p:sldId id="3260" r:id="rId42"/>
    <p:sldId id="3437" r:id="rId43"/>
    <p:sldId id="3283" r:id="rId44"/>
    <p:sldId id="3285" r:id="rId45"/>
    <p:sldId id="3286" r:id="rId46"/>
    <p:sldId id="3287" r:id="rId47"/>
    <p:sldId id="3288" r:id="rId48"/>
    <p:sldId id="3312" r:id="rId49"/>
    <p:sldId id="3313" r:id="rId50"/>
    <p:sldId id="3314" r:id="rId51"/>
    <p:sldId id="3315" r:id="rId52"/>
    <p:sldId id="3316" r:id="rId53"/>
    <p:sldId id="3317" r:id="rId54"/>
    <p:sldId id="3319" r:id="rId55"/>
    <p:sldId id="3320" r:id="rId56"/>
    <p:sldId id="3321" r:id="rId57"/>
    <p:sldId id="3322" r:id="rId58"/>
    <p:sldId id="3276" r:id="rId59"/>
    <p:sldId id="3456" r:id="rId60"/>
    <p:sldId id="3447" r:id="rId61"/>
    <p:sldId id="3449" r:id="rId62"/>
    <p:sldId id="3450" r:id="rId63"/>
    <p:sldId id="3453" r:id="rId64"/>
    <p:sldId id="3454" r:id="rId65"/>
    <p:sldId id="3458" r:id="rId66"/>
    <p:sldId id="3383" r:id="rId67"/>
    <p:sldId id="3325" r:id="rId68"/>
    <p:sldId id="3379" r:id="rId69"/>
    <p:sldId id="3655" r:id="rId70"/>
    <p:sldId id="3327" r:id="rId71"/>
    <p:sldId id="3330" r:id="rId72"/>
    <p:sldId id="3329" r:id="rId73"/>
    <p:sldId id="3331" r:id="rId74"/>
    <p:sldId id="3462" r:id="rId75"/>
    <p:sldId id="3332" r:id="rId76"/>
    <p:sldId id="3333" r:id="rId77"/>
    <p:sldId id="3334" r:id="rId78"/>
    <p:sldId id="3575" r:id="rId79"/>
    <p:sldId id="3339" r:id="rId80"/>
    <p:sldId id="3382" r:id="rId81"/>
    <p:sldId id="3340" r:id="rId82"/>
    <p:sldId id="3648" r:id="rId83"/>
    <p:sldId id="3649" r:id="rId84"/>
    <p:sldId id="3651" r:id="rId85"/>
    <p:sldId id="3652" r:id="rId86"/>
    <p:sldId id="3653" r:id="rId87"/>
    <p:sldId id="3282" r:id="rId88"/>
  </p:sldIdLst>
  <p:sldSz cx="9144000" cy="6858000" type="screen4x3"/>
  <p:notesSz cx="6858000" cy="9144000"/>
  <p:embeddedFontLst>
    <p:embeddedFont>
      <p:font typeface="微软雅黑" panose="020B0503020204020204" charset="-122"/>
      <p:regular r:id="rId95"/>
    </p:embeddedFont>
    <p:embeddedFont>
      <p:font typeface="黑体" panose="02010609060101010101" charset="-122"/>
      <p:regular r:id="rId96"/>
    </p:embeddedFont>
    <p:embeddedFont>
      <p:font typeface="Calibri" panose="020F0502020204030204" charset="0"/>
      <p:regular r:id="rId97"/>
      <p:bold r:id="rId98"/>
      <p:italic r:id="rId99"/>
      <p:boldItalic r:id="rId100"/>
    </p:embeddedFont>
    <p:embeddedFont>
      <p:font typeface="华文中宋" panose="02010600040101010101" charset="-122"/>
      <p:regular r:id="rId101"/>
    </p:embeddedFont>
    <p:embeddedFont>
      <p:font typeface="汉仪旗黑-55简" panose="00020600040101010101" charset="-128"/>
      <p:regular r:id="rId102"/>
    </p:embeddedFont>
  </p:embeddedFontLst>
  <p:custDataLst>
    <p:tags r:id="rId104"/>
  </p:custData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52" userDrawn="1">
          <p15:clr>
            <a:srgbClr val="A4A3A4"/>
          </p15:clr>
        </p15:guide>
        <p15:guide id="2" pos="31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Xinghua Liu" initials="XL" lastIdx="2" clrIdx="0"/>
  <p:cmAuthor id="1" name="王德坤" initials="王" lastIdx="1" clrIdx="0"/>
  <p:cmAuthor id="2" name="Administrator" initials="A" lastIdx="5" clrIdx="0"/>
  <p:cmAuthor id="3" name="A1217-01" initials="A" lastIdx="101" clrIdx="0"/>
  <p:cmAuthor id="4" name="Accenture" initials="A" lastIdx="4" clrIdx="0"/>
  <p:cmAuthor id="5" name="localadmin" initials="l" lastIdx="9" clrIdx="1"/>
  <p:cmAuthor id="6" name="Yanni Wang" initials="Y" lastIdx="89" clrIdx="0"/>
  <p:cmAuthor id="8" name="vivi" initials="v" lastIdx="2" clrIdx="7"/>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13FD"/>
    <a:srgbClr val="F3E872"/>
    <a:srgbClr val="1D4B1C"/>
    <a:srgbClr val="2B8313"/>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47" d="100"/>
          <a:sy n="47" d="100"/>
        </p:scale>
        <p:origin x="-108" y="-570"/>
      </p:cViewPr>
      <p:guideLst>
        <p:guide orient="horz" pos="2152"/>
        <p:guide pos="310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font" Target="fonts/font5.fntdata"/><Relationship Id="rId98" Type="http://schemas.openxmlformats.org/officeDocument/2006/relationships/font" Target="fonts/font4.fntdata"/><Relationship Id="rId97" Type="http://schemas.openxmlformats.org/officeDocument/2006/relationships/font" Target="fonts/font3.fntdata"/><Relationship Id="rId96" Type="http://schemas.openxmlformats.org/officeDocument/2006/relationships/font" Target="fonts/font2.fntdata"/><Relationship Id="rId95" Type="http://schemas.openxmlformats.org/officeDocument/2006/relationships/font" Target="fonts/font1.fntdata"/><Relationship Id="rId94" Type="http://schemas.openxmlformats.org/officeDocument/2006/relationships/customXml" Target="../customXml/item1.xml"/><Relationship Id="rId93" Type="http://schemas.openxmlformats.org/officeDocument/2006/relationships/customXmlProps" Target="../customXml/itemProps673.xml"/><Relationship Id="rId92" Type="http://schemas.openxmlformats.org/officeDocument/2006/relationships/commentAuthors" Target="commentAuthors.xml"/><Relationship Id="rId91" Type="http://schemas.openxmlformats.org/officeDocument/2006/relationships/tableStyles" Target="tableStyles.xml"/><Relationship Id="rId90" Type="http://schemas.openxmlformats.org/officeDocument/2006/relationships/viewProps" Target="viewProps.xml"/><Relationship Id="rId9" Type="http://schemas.openxmlformats.org/officeDocument/2006/relationships/slide" Target="slides/slide5.xml"/><Relationship Id="rId89" Type="http://schemas.openxmlformats.org/officeDocument/2006/relationships/presProps" Target="presProps.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notesMaster" Target="notesMasters/notesMaster1.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4" Type="http://schemas.openxmlformats.org/officeDocument/2006/relationships/tags" Target="tags/tag675.xml"/><Relationship Id="rId103" Type="http://schemas.openxmlformats.org/officeDocument/2006/relationships/customXml" Target="../customXml/item2.xml"/><Relationship Id="rId102" Type="http://schemas.openxmlformats.org/officeDocument/2006/relationships/font" Target="fonts/font8.fntdata"/><Relationship Id="rId101" Type="http://schemas.openxmlformats.org/officeDocument/2006/relationships/font" Target="fonts/font7.fntdata"/><Relationship Id="rId100" Type="http://schemas.openxmlformats.org/officeDocument/2006/relationships/font" Target="fonts/font6.fntdata"/><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E:\&#30417;&#27979;&#37096;\&#24930;&#30149;&#30417;&#27979;\2018&#24930;&#30149;&#30417;&#27979;&#32467;&#26524;\2013-2018&#39640;&#31958;-1.xls"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Administrator\Desktop\&#26032;&#24314;%20XLSX%20&#24037;&#20316;&#34920;.xlsx" TargetMode="External"/></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D:\&#24352;&#24494;\2021&#24180;\&#22269;&#23478;&#22522;&#26412;&#20844;&#21355;\&#39640;&#34880;&#21387;&#31958;&#23615;&#30149;&#20581;&#24247;&#31649;&#29702;&#22521;&#35757;\&#19996;&#28246;&#39640;&#26032;&#21306;\&#26032;&#24314;%20Microsoft%20Excel%20&#24037;&#2031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b="1"/>
              <a:t>全国六次高血压患病率调查结果</a:t>
            </a:r>
            <a:endParaRPr b="1"/>
          </a:p>
        </c:rich>
      </c:tx>
      <c:layout/>
      <c:overlay val="0"/>
      <c:spPr>
        <a:noFill/>
        <a:ln>
          <a:noFill/>
        </a:ln>
        <a:effectLst/>
      </c:spPr>
    </c:title>
    <c:autoTitleDeleted val="0"/>
    <c:plotArea>
      <c:layout>
        <c:manualLayout>
          <c:layoutTarget val="inner"/>
          <c:xMode val="edge"/>
          <c:yMode val="edge"/>
          <c:x val="0.0943847393874261"/>
          <c:y val="0.121885319723807"/>
          <c:w val="0.850537345513165"/>
          <c:h val="0.73737616331432"/>
        </c:manualLayout>
      </c:layout>
      <c:barChart>
        <c:barDir val="col"/>
        <c:grouping val="clustered"/>
        <c:varyColors val="0"/>
        <c:ser>
          <c:idx val="0"/>
          <c:order val="0"/>
          <c:tx>
            <c:strRef>
              <c:f>Sheet1!$B$1</c:f>
              <c:strCache>
                <c:ptCount val="1"/>
                <c:pt idx="0">
                  <c:v>高血压患病率</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1958-1959</c:v>
                </c:pt>
                <c:pt idx="1">
                  <c:v>1979-1980</c:v>
                </c:pt>
                <c:pt idx="2">
                  <c:v>1991</c:v>
                </c:pt>
                <c:pt idx="3">
                  <c:v>2002</c:v>
                </c:pt>
                <c:pt idx="4">
                  <c:v>2012</c:v>
                </c:pt>
                <c:pt idx="5">
                  <c:v>2015</c:v>
                </c:pt>
              </c:strCache>
            </c:strRef>
          </c:cat>
          <c:val>
            <c:numRef>
              <c:f>Sheet1!$B$2:$B$7</c:f>
              <c:numCache>
                <c:formatCode>0.00%</c:formatCode>
                <c:ptCount val="6"/>
                <c:pt idx="0">
                  <c:v>0.051</c:v>
                </c:pt>
                <c:pt idx="1">
                  <c:v>0.077</c:v>
                </c:pt>
                <c:pt idx="2">
                  <c:v>0.136</c:v>
                </c:pt>
                <c:pt idx="3">
                  <c:v>0.188</c:v>
                </c:pt>
                <c:pt idx="4">
                  <c:v>0.252</c:v>
                </c:pt>
                <c:pt idx="5">
                  <c:v>0.279</c:v>
                </c:pt>
              </c:numCache>
            </c:numRef>
          </c:val>
        </c:ser>
        <c:dLbls>
          <c:showLegendKey val="0"/>
          <c:showVal val="1"/>
          <c:showCatName val="0"/>
          <c:showSerName val="0"/>
          <c:showPercent val="0"/>
          <c:showBubbleSize val="0"/>
        </c:dLbls>
        <c:gapWidth val="219"/>
        <c:overlap val="-27"/>
        <c:axId val="197508096"/>
        <c:axId val="197735168"/>
      </c:barChart>
      <c:catAx>
        <c:axId val="19750809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97735168"/>
        <c:crosses val="autoZero"/>
        <c:auto val="1"/>
        <c:lblAlgn val="ctr"/>
        <c:lblOffset val="100"/>
        <c:noMultiLvlLbl val="0"/>
      </c:catAx>
      <c:valAx>
        <c:axId val="1977351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97508096"/>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800" b="0" i="0" u="none" strike="noStrike" kern="1200" spc="0" baseline="0">
                <a:solidFill>
                  <a:schemeClr val="tx1">
                    <a:lumMod val="65000"/>
                    <a:lumOff val="35000"/>
                  </a:schemeClr>
                </a:solidFill>
                <a:latin typeface="+mn-lt"/>
                <a:ea typeface="+mn-ea"/>
                <a:cs typeface="+mn-cs"/>
              </a:defRPr>
            </a:pPr>
            <a:r>
              <a:rPr sz="1400" b="1"/>
              <a:t>我国四次高血压知晓率、治疗率、控制率调查结果</a:t>
            </a:r>
            <a:endParaRPr sz="1400" b="1"/>
          </a:p>
        </c:rich>
      </c:tx>
      <c:layout>
        <c:manualLayout>
          <c:xMode val="edge"/>
          <c:yMode val="edge"/>
          <c:x val="0.0150658935609627"/>
          <c:y val="0.0191487166590901"/>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知晓率</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1991</c:v>
                </c:pt>
                <c:pt idx="1">
                  <c:v>2002</c:v>
                </c:pt>
                <c:pt idx="2">
                  <c:v>2012</c:v>
                </c:pt>
                <c:pt idx="3">
                  <c:v>2015</c:v>
                </c:pt>
              </c:numCache>
            </c:numRef>
          </c:cat>
          <c:val>
            <c:numRef>
              <c:f>Sheet1!$B$2:$B$5</c:f>
              <c:numCache>
                <c:formatCode>0.00%</c:formatCode>
                <c:ptCount val="4"/>
                <c:pt idx="0">
                  <c:v>0.263</c:v>
                </c:pt>
                <c:pt idx="1">
                  <c:v>0.302</c:v>
                </c:pt>
                <c:pt idx="2">
                  <c:v>0.465</c:v>
                </c:pt>
                <c:pt idx="3">
                  <c:v>0.515</c:v>
                </c:pt>
              </c:numCache>
            </c:numRef>
          </c:val>
        </c:ser>
        <c:ser>
          <c:idx val="1"/>
          <c:order val="1"/>
          <c:tx>
            <c:strRef>
              <c:f>Sheet1!$C$1</c:f>
              <c:strCache>
                <c:ptCount val="1"/>
                <c:pt idx="0">
                  <c:v>治疗率</c:v>
                </c:pt>
              </c:strCache>
            </c:strRef>
          </c:tx>
          <c:spPr>
            <a:solidFill>
              <a:schemeClr val="accent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1991</c:v>
                </c:pt>
                <c:pt idx="1">
                  <c:v>2002</c:v>
                </c:pt>
                <c:pt idx="2">
                  <c:v>2012</c:v>
                </c:pt>
                <c:pt idx="3">
                  <c:v>2015</c:v>
                </c:pt>
              </c:numCache>
            </c:numRef>
          </c:cat>
          <c:val>
            <c:numRef>
              <c:f>Sheet1!$C$2:$C$5</c:f>
              <c:numCache>
                <c:formatCode>0.00%</c:formatCode>
                <c:ptCount val="4"/>
                <c:pt idx="0">
                  <c:v>0.121</c:v>
                </c:pt>
                <c:pt idx="1">
                  <c:v>0.247</c:v>
                </c:pt>
                <c:pt idx="2">
                  <c:v>0.411</c:v>
                </c:pt>
                <c:pt idx="3">
                  <c:v>0.461</c:v>
                </c:pt>
              </c:numCache>
            </c:numRef>
          </c:val>
        </c:ser>
        <c:ser>
          <c:idx val="2"/>
          <c:order val="2"/>
          <c:tx>
            <c:strRef>
              <c:f>Sheet1!$D$1</c:f>
              <c:strCache>
                <c:ptCount val="1"/>
                <c:pt idx="0">
                  <c:v>控制率</c:v>
                </c:pt>
              </c:strCache>
            </c:strRef>
          </c:tx>
          <c:spPr>
            <a:solidFill>
              <a:schemeClr val="accent3"/>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1991</c:v>
                </c:pt>
                <c:pt idx="1">
                  <c:v>2002</c:v>
                </c:pt>
                <c:pt idx="2">
                  <c:v>2012</c:v>
                </c:pt>
                <c:pt idx="3">
                  <c:v>2015</c:v>
                </c:pt>
              </c:numCache>
            </c:numRef>
          </c:cat>
          <c:val>
            <c:numRef>
              <c:f>Sheet1!$D$2:$D$5</c:f>
              <c:numCache>
                <c:formatCode>0.00%</c:formatCode>
                <c:ptCount val="4"/>
                <c:pt idx="0">
                  <c:v>0.028</c:v>
                </c:pt>
                <c:pt idx="1">
                  <c:v>0.061</c:v>
                </c:pt>
                <c:pt idx="2">
                  <c:v>0.138</c:v>
                </c:pt>
                <c:pt idx="3">
                  <c:v>0.169</c:v>
                </c:pt>
              </c:numCache>
            </c:numRef>
          </c:val>
        </c:ser>
        <c:dLbls>
          <c:showLegendKey val="0"/>
          <c:showVal val="1"/>
          <c:showCatName val="0"/>
          <c:showSerName val="0"/>
          <c:showPercent val="0"/>
          <c:showBubbleSize val="0"/>
        </c:dLbls>
        <c:gapWidth val="219"/>
        <c:overlap val="-27"/>
        <c:axId val="199827456"/>
        <c:axId val="199828992"/>
      </c:barChart>
      <c:catAx>
        <c:axId val="19982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99828992"/>
        <c:crosses val="autoZero"/>
        <c:auto val="1"/>
        <c:lblAlgn val="ctr"/>
        <c:lblOffset val="100"/>
        <c:noMultiLvlLbl val="0"/>
      </c:catAx>
      <c:valAx>
        <c:axId val="1998289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99827456"/>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323435843054"/>
          <c:y val="0.040127557799628"/>
          <c:w val="0.829135737009544"/>
          <c:h val="0.83869253255381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6350" cap="flat" cmpd="sng" algn="ctr">
                      <a:solidFill>
                        <a:schemeClr val="tx1"/>
                      </a:solidFill>
                      <a:prstDash val="solid"/>
                      <a:round/>
                    </a:ln>
                    <a:effectLst/>
                  </c:spPr>
                </c15:leaderLines>
              </c:ext>
            </c:extLst>
          </c:dLbls>
          <c:cat>
            <c:strRef>
              <c:f>'[2013-2018高糖-1.xls]Sheet1'!$O$20:$O$24</c:f>
              <c:strCache>
                <c:ptCount val="5"/>
                <c:pt idx="0">
                  <c:v>患病率</c:v>
                </c:pt>
                <c:pt idx="1">
                  <c:v>前期患病率</c:v>
                </c:pt>
                <c:pt idx="2">
                  <c:v>知晓率</c:v>
                </c:pt>
                <c:pt idx="3">
                  <c:v>治疗率</c:v>
                </c:pt>
                <c:pt idx="4">
                  <c:v>控制率</c:v>
                </c:pt>
              </c:strCache>
            </c:strRef>
          </c:cat>
          <c:val>
            <c:numRef>
              <c:f>'[2013-2018高糖-1.xls]Sheet1'!$P$20:$P$24</c:f>
              <c:numCache>
                <c:formatCode>General</c:formatCode>
                <c:ptCount val="5"/>
                <c:pt idx="0">
                  <c:v>10.2</c:v>
                </c:pt>
                <c:pt idx="1">
                  <c:v>19.9</c:v>
                </c:pt>
                <c:pt idx="2">
                  <c:v>40.9</c:v>
                </c:pt>
                <c:pt idx="3">
                  <c:v>36.1</c:v>
                </c:pt>
                <c:pt idx="4">
                  <c:v>40.5</c:v>
                </c:pt>
              </c:numCache>
            </c:numRef>
          </c:val>
        </c:ser>
        <c:dLbls>
          <c:showLegendKey val="0"/>
          <c:showVal val="0"/>
          <c:showCatName val="0"/>
          <c:showSerName val="0"/>
          <c:showPercent val="0"/>
          <c:showBubbleSize val="0"/>
        </c:dLbls>
        <c:gapWidth val="150"/>
        <c:axId val="170969728"/>
        <c:axId val="170979712"/>
      </c:barChart>
      <c:catAx>
        <c:axId val="170969728"/>
        <c:scaling>
          <c:orientation val="minMax"/>
        </c:scaling>
        <c:delete val="0"/>
        <c:axPos val="b"/>
        <c:majorTickMark val="out"/>
        <c:minorTickMark val="none"/>
        <c:tickLblPos val="nextTo"/>
        <c:spPr>
          <a:noFill/>
          <a:ln w="6350" cap="flat" cmpd="sng" algn="ctr">
            <a:solidFill>
              <a:schemeClr val="tx1">
                <a:tint val="75000"/>
              </a:schemeClr>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70979712"/>
        <c:crosses val="autoZero"/>
        <c:auto val="1"/>
        <c:lblAlgn val="ctr"/>
        <c:lblOffset val="100"/>
        <c:noMultiLvlLbl val="0"/>
      </c:catAx>
      <c:valAx>
        <c:axId val="170979712"/>
        <c:scaling>
          <c:orientation val="minMax"/>
          <c:max val="50"/>
        </c:scaling>
        <c:delete val="0"/>
        <c:axPos val="l"/>
        <c:majorGridlines>
          <c:spPr>
            <a:ln w="6350" cap="flat" cmpd="sng" algn="ctr">
              <a:solidFill>
                <a:schemeClr val="tx1">
                  <a:tint val="75000"/>
                </a:schemeClr>
              </a:solidFill>
              <a:prstDash val="solid"/>
              <a:round/>
            </a:ln>
            <a:effectLst/>
          </c:spPr>
        </c:majorGridlines>
        <c:title>
          <c:tx>
            <c:rich>
              <a:bodyPr rot="-54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r>
                  <a:rPr lang="zh-CN" altLang="en-US" sz="1000" b="0" i="0" u="none" strike="noStrike" baseline="0">
                    <a:solidFill>
                      <a:srgbClr val="000000"/>
                    </a:solidFill>
                    <a:latin typeface="宋体" panose="02010600030101010101" pitchFamily="2" charset="-122"/>
                    <a:ea typeface="宋体" panose="02010600030101010101" pitchFamily="2" charset="-122"/>
                    <a:cs typeface="宋体" panose="02010600030101010101" pitchFamily="2" charset="-122"/>
                  </a:rPr>
                  <a:t>率（</a:t>
                </a:r>
                <a:r>
                  <a:rPr lang="en-US" altLang="zh-CN" sz="1000" b="0" i="0" u="none" strike="noStrike" baseline="0">
                    <a:solidFill>
                      <a:srgbClr val="000000"/>
                    </a:solidFill>
                    <a:latin typeface="Calibri" panose="020F0502020204030204" charset="0"/>
                    <a:ea typeface="Calibri" panose="020F0502020204030204" charset="0"/>
                    <a:cs typeface="Calibri" panose="020F0502020204030204" charset="0"/>
                  </a:rPr>
                  <a:t>%</a:t>
                </a:r>
                <a:r>
                  <a:rPr lang="zh-CN" altLang="en-US" sz="1000" b="0" i="0" u="none" strike="noStrike" baseline="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zh-CN" altLang="en-US" sz="1200" b="0" i="0" u="none" strike="noStrike" baseline="0">
                  <a:solidFill>
                    <a:srgbClr val="000000"/>
                  </a:solidFill>
                  <a:latin typeface="宋体" panose="02010600030101010101" pitchFamily="2" charset="-122"/>
                  <a:ea typeface="宋体" panose="02010600030101010101" pitchFamily="2" charset="-122"/>
                  <a:cs typeface="宋体" panose="02010600030101010101" pitchFamily="2" charset="-122"/>
                </a:endParaRPr>
              </a:p>
            </c:rich>
          </c:tx>
          <c:layout>
            <c:manualLayout>
              <c:xMode val="edge"/>
              <c:yMode val="edge"/>
              <c:x val="0.00397667020148462"/>
              <c:y val="0.337883038531978"/>
            </c:manualLayout>
          </c:layout>
          <c:overlay val="0"/>
          <c:spPr>
            <a:noFill/>
            <a:ln>
              <a:noFill/>
            </a:ln>
            <a:effectLst/>
          </c:sp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70969728"/>
        <c:crosses val="autoZero"/>
        <c:crossBetween val="between"/>
        <c:majorUnit val="10"/>
      </c:valAx>
      <c:spPr>
        <a:noFill/>
        <a:ln>
          <a:noFill/>
        </a:ln>
        <a:effectLst/>
      </c:spPr>
    </c:plotArea>
    <c:plotVisOnly val="1"/>
    <c:dispBlanksAs val="gap"/>
    <c:showDLblsOverMax val="0"/>
  </c:chart>
  <c:spPr>
    <a:noFill/>
    <a:ln w="6350" cap="flat" cmpd="sng" algn="ctr">
      <a:noFill/>
      <a:prstDash val="solid"/>
      <a:round/>
    </a:ln>
    <a:effectLst/>
  </c:spPr>
  <c:txPr>
    <a:bodyPr wrap="square"/>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altLang="en-US"/>
              <a:t>武汉市</a:t>
            </a:r>
            <a:r>
              <a:rPr lang="en-US" altLang="zh-CN"/>
              <a:t>18</a:t>
            </a:r>
            <a:r>
              <a:rPr altLang="en-US"/>
              <a:t>岁以上糖尿病流行情况</a:t>
            </a:r>
            <a:endParaRPr altLang="en-US"/>
          </a:p>
        </c:rich>
      </c:tx>
      <c:layout/>
      <c:overlay val="0"/>
      <c:spPr>
        <a:noFill/>
        <a:ln>
          <a:noFill/>
        </a:ln>
        <a:effectLst/>
      </c:spPr>
    </c:title>
    <c:autoTitleDeleted val="0"/>
    <c:plotArea>
      <c:layout>
        <c:manualLayout>
          <c:layoutTarget val="inner"/>
          <c:xMode val="edge"/>
          <c:yMode val="edge"/>
          <c:x val="0.164005713378829"/>
          <c:y val="0.208079046788724"/>
          <c:w val="0.750928424059673"/>
          <c:h val="0.532287125835513"/>
        </c:manualLayout>
      </c:layout>
      <c:barChart>
        <c:barDir val="col"/>
        <c:grouping val="clustered"/>
        <c:varyColors val="0"/>
        <c:ser>
          <c:idx val="0"/>
          <c:order val="0"/>
          <c:spPr>
            <a:solidFill>
              <a:schemeClr val="accent1"/>
            </a:solidFill>
            <a:ln>
              <a:noFill/>
            </a:ln>
            <a:effectLst/>
          </c:spPr>
          <c:invertIfNegative val="0"/>
          <c:dLbls>
            <c:delete val="1"/>
          </c:dLbls>
          <c:cat>
            <c:strRef>
              <c:f>'[新建 XLSX 工作表.xlsx]Sheet1'!$B$4:$D$4</c:f>
              <c:strCache>
                <c:ptCount val="3"/>
                <c:pt idx="0">
                  <c:v>患病率</c:v>
                </c:pt>
                <c:pt idx="1">
                  <c:v>知晓率</c:v>
                </c:pt>
                <c:pt idx="2">
                  <c:v>控制率</c:v>
                </c:pt>
              </c:strCache>
            </c:strRef>
          </c:cat>
          <c:val>
            <c:numRef>
              <c:f>'[新建 XLSX 工作表.xlsx]Sheet1'!$B$5:$D$5</c:f>
              <c:numCache>
                <c:formatCode>0.00%</c:formatCode>
                <c:ptCount val="3"/>
                <c:pt idx="0">
                  <c:v>0.0986</c:v>
                </c:pt>
                <c:pt idx="1">
                  <c:v>0.6542</c:v>
                </c:pt>
                <c:pt idx="2">
                  <c:v>0.3938</c:v>
                </c:pt>
              </c:numCache>
            </c:numRef>
          </c:val>
        </c:ser>
        <c:dLbls>
          <c:showLegendKey val="0"/>
          <c:showVal val="0"/>
          <c:showCatName val="0"/>
          <c:showSerName val="0"/>
          <c:showPercent val="0"/>
          <c:showBubbleSize val="0"/>
        </c:dLbls>
        <c:gapWidth val="150"/>
        <c:overlap val="0"/>
        <c:axId val="801950458"/>
        <c:axId val="287856714"/>
      </c:barChart>
      <c:catAx>
        <c:axId val="80195045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87856714"/>
        <c:crosses val="autoZero"/>
        <c:auto val="1"/>
        <c:lblAlgn val="ctr"/>
        <c:lblOffset val="100"/>
        <c:noMultiLvlLbl val="0"/>
      </c:catAx>
      <c:valAx>
        <c:axId val="28785671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0" vertOverflow="ellipsis" vert="horz" wrap="square" anchor="ctr" anchorCtr="1"/>
              <a:lstStyle/>
              <a:p>
                <a:pPr defTabSz="914400">
                  <a:defRPr lang="zh-CN" sz="1000" b="0" i="0" u="none" strike="noStrike" kern="1200" baseline="0">
                    <a:solidFill>
                      <a:schemeClr val="tx1">
                        <a:lumMod val="65000"/>
                        <a:lumOff val="35000"/>
                      </a:schemeClr>
                    </a:solidFill>
                    <a:latin typeface="+mn-lt"/>
                    <a:ea typeface="+mn-ea"/>
                    <a:cs typeface="+mn-cs"/>
                  </a:defRPr>
                </a:pPr>
                <a:r>
                  <a:t>率</a:t>
                </a:r>
              </a:p>
            </c:rich>
          </c:tx>
          <c:layout/>
          <c:overlay val="0"/>
          <c:spPr>
            <a:noFill/>
            <a:ln>
              <a:noFill/>
            </a:ln>
            <a:effectLst/>
          </c:spPr>
        </c:title>
        <c:numFmt formatCode="0.00%"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0195045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dTable>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forceAA="0"/>
          <a:lstStyle/>
          <a:p>
            <a:pPr defTabSz="914400">
              <a:defRPr lang="zh-CN" sz="1500" b="1" i="0" u="none" strike="noStrike" kern="1200" spc="0" baseline="0">
                <a:ln w="0" cmpd="sng">
                  <a:noFill/>
                  <a:prstDash val="solid"/>
                </a:ln>
                <a:solidFill>
                  <a:srgbClr val="1F4AD6"/>
                </a:solidFill>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pPr>
            <a:r>
              <a:t>不同BMI值糖尿病患病率比较</a:t>
            </a:r>
          </a:p>
        </c:rich>
      </c:tx>
      <c:layout/>
      <c:overlay val="0"/>
      <c:spPr>
        <a:noFill/>
        <a:ln>
          <a:noFill/>
        </a:ln>
        <a:effectLst/>
      </c:spPr>
    </c:title>
    <c:autoTitleDeleted val="0"/>
    <c:plotArea>
      <c:layout>
        <c:manualLayout>
          <c:layoutTarget val="inner"/>
          <c:xMode val="edge"/>
          <c:yMode val="edge"/>
          <c:x val="0.152155735563104"/>
          <c:y val="0.245865490628445"/>
          <c:w val="0.716671021688006"/>
          <c:h val="0.628533627342889"/>
        </c:manualLayout>
      </c:layout>
      <c:barChart>
        <c:barDir val="col"/>
        <c:grouping val="clustered"/>
        <c:varyColors val="0"/>
        <c:ser>
          <c:idx val="0"/>
          <c:order val="0"/>
          <c:tx>
            <c:strRef>
              <c:f>'[新建 Microsoft Excel 工作表.xlsx]Sheet1'!$A$13</c:f>
              <c:strCache>
                <c:ptCount val="1"/>
                <c:pt idx="0">
                  <c:v>2010年</c:v>
                </c:pt>
              </c:strCache>
            </c:strRef>
          </c:tx>
          <c:spPr>
            <a:solidFill>
              <a:schemeClr val="accent1"/>
            </a:solidFill>
            <a:ln>
              <a:noFill/>
            </a:ln>
            <a:effectLst>
              <a:outerShdw blurRad="76200" dir="18900000" sy="23000" kx="-1200000" algn="bl" rotWithShape="0">
                <a:sysClr val="windowText" lastClr="000000">
                  <a:lumMod val="75000"/>
                  <a:lumOff val="25000"/>
                  <a:alpha val="20000"/>
                </a:sysClr>
              </a:outerShdw>
            </a:effectLst>
          </c:spPr>
          <c:invertIfNegative val="0"/>
          <c:dLbls>
            <c:delete val="1"/>
          </c:dLbls>
          <c:cat>
            <c:strRef>
              <c:f>'[新建 Microsoft Excel 工作表.xlsx]Sheet1'!$B$12:$D$12</c:f>
              <c:strCache>
                <c:ptCount val="3"/>
                <c:pt idx="0">
                  <c:v>BMI&lt;25kg/m2</c:v>
                </c:pt>
                <c:pt idx="1">
                  <c:v>25kg/m2≤BMI&lt;30kg/m2</c:v>
                </c:pt>
                <c:pt idx="2">
                  <c:v>BMI≥30kg/m2</c:v>
                </c:pt>
              </c:strCache>
            </c:strRef>
          </c:cat>
          <c:val>
            <c:numRef>
              <c:f>'[新建 Microsoft Excel 工作表.xlsx]Sheet1'!$B$13:$D$13</c:f>
              <c:numCache>
                <c:formatCode>0.00%</c:formatCode>
                <c:ptCount val="3"/>
                <c:pt idx="0">
                  <c:v>0.069</c:v>
                </c:pt>
                <c:pt idx="1">
                  <c:v>0.143</c:v>
                </c:pt>
                <c:pt idx="2">
                  <c:v>0.196</c:v>
                </c:pt>
              </c:numCache>
            </c:numRef>
          </c:val>
        </c:ser>
        <c:ser>
          <c:idx val="1"/>
          <c:order val="1"/>
          <c:tx>
            <c:strRef>
              <c:f>'[新建 Microsoft Excel 工作表.xlsx]Sheet1'!$A$14</c:f>
              <c:strCache>
                <c:ptCount val="1"/>
                <c:pt idx="0">
                  <c:v>2013年</c:v>
                </c:pt>
              </c:strCache>
            </c:strRef>
          </c:tx>
          <c:spPr>
            <a:solidFill>
              <a:schemeClr val="accent2"/>
            </a:solidFill>
            <a:ln>
              <a:noFill/>
            </a:ln>
            <a:effectLst>
              <a:outerShdw blurRad="76200" dir="18900000" sy="23000" kx="-1200000" algn="bl" rotWithShape="0">
                <a:sysClr val="windowText" lastClr="000000">
                  <a:lumMod val="75000"/>
                  <a:lumOff val="25000"/>
                  <a:alpha val="20000"/>
                </a:sysClr>
              </a:outerShdw>
            </a:effectLst>
          </c:spPr>
          <c:invertIfNegative val="0"/>
          <c:dLbls>
            <c:delete val="1"/>
          </c:dLbls>
          <c:cat>
            <c:strRef>
              <c:f>'[新建 Microsoft Excel 工作表.xlsx]Sheet1'!$B$12:$D$12</c:f>
              <c:strCache>
                <c:ptCount val="3"/>
                <c:pt idx="0">
                  <c:v>BMI&lt;25kg/m2</c:v>
                </c:pt>
                <c:pt idx="1">
                  <c:v>25kg/m2≤BMI&lt;30kg/m2</c:v>
                </c:pt>
                <c:pt idx="2">
                  <c:v>BMI≥30kg/m2</c:v>
                </c:pt>
              </c:strCache>
            </c:strRef>
          </c:cat>
          <c:val>
            <c:numRef>
              <c:f>'[新建 Microsoft Excel 工作表.xlsx]Sheet1'!$B$14:$D$14</c:f>
              <c:numCache>
                <c:formatCode>0.00%</c:formatCode>
                <c:ptCount val="3"/>
                <c:pt idx="0">
                  <c:v>0.074</c:v>
                </c:pt>
                <c:pt idx="1">
                  <c:v>0.147</c:v>
                </c:pt>
                <c:pt idx="2">
                  <c:v>0.196</c:v>
                </c:pt>
              </c:numCache>
            </c:numRef>
          </c:val>
        </c:ser>
        <c:ser>
          <c:idx val="2"/>
          <c:order val="2"/>
          <c:tx>
            <c:strRef>
              <c:f>'[新建 Microsoft Excel 工作表.xlsx]Sheet1'!$A$15</c:f>
              <c:strCache>
                <c:ptCount val="1"/>
                <c:pt idx="0">
                  <c:v>2015-2017年</c:v>
                </c:pt>
              </c:strCache>
            </c:strRef>
          </c:tx>
          <c:spPr>
            <a:solidFill>
              <a:schemeClr val="accent3"/>
            </a:solidFill>
            <a:ln>
              <a:noFill/>
            </a:ln>
            <a:effectLst/>
          </c:spPr>
          <c:invertIfNegative val="0"/>
          <c:dLbls>
            <c:delete val="1"/>
          </c:dLbls>
          <c:cat>
            <c:strRef>
              <c:f>'[新建 Microsoft Excel 工作表.xlsx]Sheet1'!$B$12:$D$12</c:f>
              <c:strCache>
                <c:ptCount val="3"/>
                <c:pt idx="0">
                  <c:v>BMI&lt;25kg/m2</c:v>
                </c:pt>
                <c:pt idx="1">
                  <c:v>25kg/m2≤BMI&lt;30kg/m2</c:v>
                </c:pt>
                <c:pt idx="2">
                  <c:v>BMI≥30kg/m2</c:v>
                </c:pt>
              </c:strCache>
            </c:strRef>
          </c:cat>
          <c:val>
            <c:numRef>
              <c:f>'[新建 Microsoft Excel 工作表.xlsx]Sheet1'!$B$15:$D$15</c:f>
              <c:numCache>
                <c:formatCode>0.00%</c:formatCode>
                <c:ptCount val="3"/>
                <c:pt idx="0">
                  <c:v>0.088</c:v>
                </c:pt>
                <c:pt idx="1">
                  <c:v>0.138</c:v>
                </c:pt>
                <c:pt idx="2">
                  <c:v>0.201</c:v>
                </c:pt>
              </c:numCache>
            </c:numRef>
          </c:val>
        </c:ser>
        <c:dLbls>
          <c:showLegendKey val="0"/>
          <c:showVal val="0"/>
          <c:showCatName val="0"/>
          <c:showSerName val="0"/>
          <c:showPercent val="0"/>
          <c:showBubbleSize val="0"/>
        </c:dLbls>
        <c:gapWidth val="215"/>
        <c:overlap val="-16"/>
        <c:axId val="173079552"/>
        <c:axId val="173150976"/>
      </c:barChart>
      <c:catAx>
        <c:axId val="173079552"/>
        <c:scaling>
          <c:orientation val="minMax"/>
        </c:scaling>
        <c:delete val="0"/>
        <c:axPos val="b"/>
        <c:majorTickMark val="none"/>
        <c:minorTickMark val="none"/>
        <c:tickLblPos val="nextTo"/>
        <c:spPr>
          <a:noFill/>
          <a:ln w="9525" cap="flat" cmpd="sng" algn="ctr">
            <a:solidFill>
              <a:sysClr val="window" lastClr="FFFFFF">
                <a:lumMod val="85000"/>
              </a:sysClr>
            </a:solidFill>
            <a:round/>
          </a:ln>
          <a:effectLst/>
        </c:spPr>
        <c:txPr>
          <a:bodyPr rot="-60000000" spcFirstLastPara="0" vertOverflow="ellipsis" vert="horz" wrap="square" anchor="ctr" anchorCtr="1" forceAA="0"/>
          <a:lstStyle/>
          <a:p>
            <a:pPr>
              <a:defRPr lang="zh-CN" sz="900" b="0" i="0" u="none" strike="noStrike" kern="1200" cap="none" spc="0" normalizeH="0" baseline="0">
                <a:solidFill>
                  <a:schemeClr val="bg1">
                    <a:lumMod val="65000"/>
                  </a:schemeClr>
                </a:solidFill>
                <a:uFill>
                  <a:solidFill>
                    <a:schemeClr val="tx1">
                      <a:lumMod val="65000"/>
                      <a:lumOff val="35000"/>
                    </a:schemeClr>
                  </a:solidFill>
                </a:u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pPr>
          </a:p>
        </c:txPr>
        <c:crossAx val="173150976"/>
        <c:crosses val="autoZero"/>
        <c:auto val="1"/>
        <c:lblAlgn val="ctr"/>
        <c:lblOffset val="100"/>
        <c:noMultiLvlLbl val="0"/>
      </c:catAx>
      <c:valAx>
        <c:axId val="173150976"/>
        <c:scaling>
          <c:orientation val="minMax"/>
        </c:scaling>
        <c:delete val="0"/>
        <c:axPos val="l"/>
        <c:majorGridlines>
          <c:spPr>
            <a:ln w="0" cap="flat" cmpd="sng" algn="ctr">
              <a:solidFill>
                <a:sysClr val="window" lastClr="FFFFFF">
                  <a:lumMod val="95000"/>
                </a:sysClr>
              </a:solidFill>
              <a:prstDash val="solid"/>
              <a:round/>
            </a:ln>
            <a:effectLst/>
          </c:spPr>
        </c:majorGridlines>
        <c:numFmt formatCode="0.00%" sourceLinked="1"/>
        <c:majorTickMark val="none"/>
        <c:minorTickMark val="none"/>
        <c:tickLblPos val="nextTo"/>
        <c:spPr>
          <a:noFill/>
          <a:ln>
            <a:noFill/>
          </a:ln>
          <a:effectLst/>
        </c:spPr>
        <c:txPr>
          <a:bodyPr rot="-60000000" spcFirstLastPara="0" vertOverflow="ellipsis" vert="horz" wrap="square" anchor="ctr" anchorCtr="1" forceAA="0"/>
          <a:lstStyle/>
          <a:p>
            <a:pPr>
              <a:defRPr lang="zh-CN" sz="900" b="0" i="0" u="none" strike="noStrike" kern="1200" baseline="0">
                <a:solidFill>
                  <a:schemeClr val="bg1">
                    <a:lumMod val="65000"/>
                  </a:schemeClr>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pPr>
          </a:p>
        </c:txPr>
        <c:crossAx val="173079552"/>
        <c:crosses val="autoZero"/>
        <c:crossBetween val="between"/>
      </c:valAx>
      <c:spPr>
        <a:noFill/>
        <a:ln>
          <a:noFill/>
        </a:ln>
        <a:effectLst/>
      </c:spPr>
    </c:plotArea>
    <c:legend>
      <c:legendPos val="t"/>
      <c:layout/>
      <c:overlay val="0"/>
      <c:spPr>
        <a:noFill/>
        <a:ln>
          <a:noFill/>
        </a:ln>
        <a:effectLst/>
      </c:spPr>
      <c:txPr>
        <a:bodyPr rot="0" spcFirstLastPara="0" vertOverflow="ellipsis" vert="horz" wrap="square" anchor="ctr" anchorCtr="1" forceAA="0"/>
        <a:lstStyle/>
        <a:p>
          <a:pPr>
            <a:defRPr lang="zh-CN" sz="900" b="0" i="0" u="none" strike="noStrike" kern="1200" cap="none" spc="0" normalizeH="0" baseline="0">
              <a:solidFill>
                <a:schemeClr val="bg1">
                  <a:lumMod val="65000"/>
                </a:schemeClr>
              </a:solidFill>
              <a:uFill>
                <a:solidFill>
                  <a:schemeClr val="tx1">
                    <a:lumMod val="65000"/>
                    <a:lumOff val="35000"/>
                  </a:schemeClr>
                </a:solidFill>
              </a:u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pPr>
        </a:p>
      </c:txPr>
    </c:legend>
    <c:plotVisOnly val="1"/>
    <c:dispBlanksAs val="gap"/>
    <c:showDLblsOverMax val="0"/>
  </c:chart>
  <c:spPr>
    <a:solidFill>
      <a:sysClr val="window" lastClr="FFFFFF"/>
    </a:solidFill>
    <a:ln w="12700" cap="flat" cmpd="sng" algn="ctr">
      <a:noFill/>
      <a:round/>
    </a:ln>
    <a:effectLst/>
  </c:spPr>
  <c:txPr>
    <a:bodyPr/>
    <a:lstStyle/>
    <a:p>
      <a:pPr>
        <a:defRPr lang="zh-CN">
          <a:solidFill>
            <a:srgbClr val="61616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8" dt="2023-03-13T22:26:34.849" idx="2">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8" dt="2023-03-13T21:44:38.044" idx="1">
    <p:pos x="10" y="1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9"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1048750" name="备注占位符 2"/>
          <p:cNvSpPr>
            <a:spLocks noGrp="1"/>
          </p:cNvSpPr>
          <p:nvPr>
            <p:ph type="body" idx="1"/>
          </p:nvPr>
        </p:nvSpPr>
        <p:spPr bwMode="auto">
          <a:noFill/>
        </p:spPr>
        <p:txBody>
          <a:bodyPr wrap="square" numCol="1" anchor="t" anchorCtr="0" compatLnSpc="1"/>
          <a:lstStyle/>
          <a:p>
            <a:r>
              <a:rPr lang="en-US" altLang="zh-CN" dirty="0" smtClean="0"/>
              <a:t> </a:t>
            </a:r>
            <a:endParaRPr lang="zh-CN" altLang="en-US" dirty="0"/>
          </a:p>
        </p:txBody>
      </p:sp>
      <p:sp>
        <p:nvSpPr>
          <p:cNvPr id="1048751" name="灯片编号占位符 3"/>
          <p:cNvSpPr>
            <a:spLocks noGrp="1"/>
          </p:cNvSpPr>
          <p:nvPr>
            <p:ph type="sldNum" sz="quarter" idx="5"/>
          </p:nvPr>
        </p:nvSpPr>
        <p:spPr/>
        <p:txBody>
          <a:bodyPr/>
          <a:lstStyle/>
          <a:p>
            <a:fld id="{794E1AAF-3965-45E5-B3F1-164DAF220FD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a:ln>
            <a:solidFill>
              <a:srgbClr val="000000">
                <a:alpha val="100000"/>
              </a:srgbClr>
            </a:solidFill>
            <a:miter lim="800000"/>
          </a:ln>
        </p:spPr>
      </p:sp>
      <p:sp>
        <p:nvSpPr>
          <p:cNvPr id="6147"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t>模板来自于 </a:t>
            </a:r>
            <a:r>
              <a:rPr lang="en-US" altLang="zh-CN" dirty="0"/>
              <a:t>http://docer.wps.cn</a:t>
            </a:r>
            <a:endParaRPr lang="zh-CN" altLang="en-US" dirty="0"/>
          </a:p>
        </p:txBody>
      </p:sp>
      <p:sp>
        <p:nvSpPr>
          <p:cNvPr id="6148"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charset="0"/>
                <a:ea typeface="宋体" panose="02010600030101010101" pitchFamily="2" charset="-122"/>
              </a:rPr>
            </a:fld>
            <a:endParaRPr lang="zh-CN" altLang="en-US" sz="1200" dirty="0">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png"/><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image" Target="../media/image4.png"/><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image" Target="../media/image3.emf"/><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6" Type="http://schemas.openxmlformats.org/officeDocument/2006/relationships/tags" Target="../tags/tag89.xml"/><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image" Target="../media/image3.emf"/><Relationship Id="rId2" Type="http://schemas.openxmlformats.org/officeDocument/2006/relationships/tags" Target="../tags/tag90.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image" Target="../media/image4.png"/><Relationship Id="rId3" Type="http://schemas.openxmlformats.org/officeDocument/2006/relationships/tags" Target="../tags/tag97.xml"/><Relationship Id="rId2" Type="http://schemas.openxmlformats.org/officeDocument/2006/relationships/tags" Target="../tags/tag96.xml"/><Relationship Id="rId10" Type="http://schemas.openxmlformats.org/officeDocument/2006/relationships/tags" Target="../tags/tag10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image" Target="../media/image3.emf"/><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image" Target="../media/image3.emf"/><Relationship Id="rId2" Type="http://schemas.openxmlformats.org/officeDocument/2006/relationships/tags" Target="../tags/tag111.xml"/><Relationship Id="rId11" Type="http://schemas.openxmlformats.org/officeDocument/2006/relationships/tags" Target="../tags/tag119.xml"/><Relationship Id="rId10" Type="http://schemas.openxmlformats.org/officeDocument/2006/relationships/tags" Target="../tags/tag11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image" Target="../media/image3.emf"/><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image" Target="../media/image3.emf"/><Relationship Id="rId2" Type="http://schemas.openxmlformats.org/officeDocument/2006/relationships/tags" Target="../tags/tag12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image" Target="../media/image3.emf"/><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emf"/><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image" Target="../media/image4.png"/><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image" Target="../media/image3.emf"/><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image" Target="../media/image3.emf"/><Relationship Id="rId2" Type="http://schemas.openxmlformats.org/officeDocument/2006/relationships/tags" Target="../tags/tag159.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image" Target="../media/image4.png"/><Relationship Id="rId3" Type="http://schemas.openxmlformats.org/officeDocument/2006/relationships/tags" Target="../tags/tag165.xml"/><Relationship Id="rId2" Type="http://schemas.openxmlformats.org/officeDocument/2006/relationships/tags" Target="../tags/tag164.xml"/><Relationship Id="rId10" Type="http://schemas.openxmlformats.org/officeDocument/2006/relationships/tags" Target="../tags/tag171.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image" Target="../media/image3.emf"/><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0" Type="http://schemas.openxmlformats.org/officeDocument/2006/relationships/tags" Target="../tags/tag179.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image" Target="../media/image3.emf"/><Relationship Id="rId2" Type="http://schemas.openxmlformats.org/officeDocument/2006/relationships/tags" Target="../tags/tag180.xml"/><Relationship Id="rId10" Type="http://schemas.openxmlformats.org/officeDocument/2006/relationships/tags" Target="../tags/tag187.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image" Target="../media/image3.emf"/><Relationship Id="rId2" Type="http://schemas.openxmlformats.org/officeDocument/2006/relationships/tags" Target="../tags/tag188.xml"/><Relationship Id="rId10" Type="http://schemas.openxmlformats.org/officeDocument/2006/relationships/tags" Target="../tags/tag195.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image" Target="../media/image3.emf"/><Relationship Id="rId2" Type="http://schemas.openxmlformats.org/officeDocument/2006/relationships/tags" Target="../tags/tag196.xml"/><Relationship Id="rId12" Type="http://schemas.openxmlformats.org/officeDocument/2006/relationships/tags" Target="../tags/tag205.xml"/><Relationship Id="rId11" Type="http://schemas.openxmlformats.org/officeDocument/2006/relationships/tags" Target="../tags/tag204.xml"/><Relationship Id="rId10" Type="http://schemas.openxmlformats.org/officeDocument/2006/relationships/tags" Target="../tags/tag203.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212.xml"/><Relationship Id="rId7" Type="http://schemas.openxmlformats.org/officeDocument/2006/relationships/tags" Target="../tags/tag211.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0" Type="http://schemas.openxmlformats.org/officeDocument/2006/relationships/tags" Target="../tags/tag21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0" Type="http://schemas.openxmlformats.org/officeDocument/2006/relationships/tags" Target="../tags/tag3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矩形 8"/>
          <p:cNvSpPr/>
          <p:nvPr>
            <p:custDataLst>
              <p:tags r:id="rId3"/>
            </p:custDataLst>
          </p:nvPr>
        </p:nvSpPr>
        <p:spPr>
          <a:xfrm>
            <a:off x="3599853" y="3732781"/>
            <a:ext cx="685800"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801" name="副标题 2"/>
          <p:cNvSpPr>
            <a:spLocks noGrp="1"/>
          </p:cNvSpPr>
          <p:nvPr>
            <p:ph type="subTitle" idx="1"/>
            <p:custDataLst>
              <p:tags r:id="rId4"/>
            </p:custDataLst>
          </p:nvPr>
        </p:nvSpPr>
        <p:spPr>
          <a:xfrm>
            <a:off x="3496185" y="2864014"/>
            <a:ext cx="3767319" cy="636094"/>
          </a:xfrm>
        </p:spPr>
        <p:txBody>
          <a:bodyPr lIns="90000" tIns="46800" rIns="90000" bIns="46800" anchor="t">
            <a:normAutofit/>
          </a:bodyPr>
          <a:lstStyle>
            <a:lvl1pPr marL="0" indent="0" algn="l">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9802" name="标题 1"/>
          <p:cNvSpPr>
            <a:spLocks noGrp="1"/>
          </p:cNvSpPr>
          <p:nvPr>
            <p:ph type="ctrTitle" hasCustomPrompt="1"/>
            <p:custDataLst>
              <p:tags r:id="rId5"/>
            </p:custDataLst>
          </p:nvPr>
        </p:nvSpPr>
        <p:spPr>
          <a:xfrm>
            <a:off x="3497376" y="1534535"/>
            <a:ext cx="3767319" cy="1233864"/>
          </a:xfrm>
        </p:spPr>
        <p:txBody>
          <a:bodyPr lIns="0" tIns="46800" rIns="90000" bIns="46800" anchor="b">
            <a:normAutofit/>
          </a:bodyPr>
          <a:lstStyle>
            <a:lvl1pPr algn="l">
              <a:defRPr sz="4000">
                <a:solidFill>
                  <a:schemeClr val="tx1">
                    <a:lumMod val="85000"/>
                    <a:lumOff val="15000"/>
                  </a:schemeClr>
                </a:solidFill>
              </a:defRPr>
            </a:lvl1pPr>
          </a:lstStyle>
          <a:p>
            <a:r>
              <a:rPr lang="zh-CN" altLang="en-US" dirty="0"/>
              <a:t>单击此处编辑标题</a:t>
            </a:r>
            <a:endParaRPr lang="zh-CN" altLang="en-US" dirty="0"/>
          </a:p>
        </p:txBody>
      </p:sp>
      <p:sp>
        <p:nvSpPr>
          <p:cNvPr id="81" name="文本占位符 13"/>
          <p:cNvSpPr>
            <a:spLocks noGrp="1"/>
          </p:cNvSpPr>
          <p:nvPr>
            <p:ph type="body" sz="quarter" idx="10" hasCustomPrompt="1"/>
            <p:custDataLst>
              <p:tags r:id="rId6"/>
            </p:custDataLst>
          </p:nvPr>
        </p:nvSpPr>
        <p:spPr>
          <a:xfrm>
            <a:off x="3497375" y="4026414"/>
            <a:ext cx="1343096" cy="433771"/>
          </a:xfrm>
        </p:spPr>
        <p:txBody>
          <a:bodyPr vert="horz" lIns="90000" tIns="46800" rIns="90000" bIns="46800" anchor="ctr">
            <a:normAutofit/>
          </a:bodyPr>
          <a:lstStyle>
            <a:lvl1pPr marL="0" indent="0" algn="l">
              <a:buNone/>
              <a:defRPr sz="1800" b="0">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en-US" altLang="zh-CN" dirty="0"/>
          </a:p>
        </p:txBody>
      </p:sp>
      <p:sp>
        <p:nvSpPr>
          <p:cNvPr id="82" name="文本占位符 13"/>
          <p:cNvSpPr>
            <a:spLocks noGrp="1"/>
          </p:cNvSpPr>
          <p:nvPr>
            <p:ph type="body" sz="quarter" idx="11" hasCustomPrompt="1"/>
            <p:custDataLst>
              <p:tags r:id="rId7"/>
            </p:custDataLst>
          </p:nvPr>
        </p:nvSpPr>
        <p:spPr>
          <a:xfrm>
            <a:off x="3497375" y="4566989"/>
            <a:ext cx="1343096" cy="433771"/>
          </a:xfrm>
        </p:spPr>
        <p:txBody>
          <a:bodyPr vert="horz" lIns="90000" tIns="46800" rIns="90000" bIns="46800" anchor="ctr">
            <a:normAutofit/>
          </a:bodyPr>
          <a:lstStyle>
            <a:lvl1pPr marL="0" indent="0" algn="l">
              <a:buNone/>
              <a:defRPr sz="1800" b="0">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zh-CN" altLang="en-US" dirty="0"/>
          </a:p>
        </p:txBody>
      </p:sp>
      <p:sp>
        <p:nvSpPr>
          <p:cNvPr id="2" name="日期占位符 1"/>
          <p:cNvSpPr>
            <a:spLocks noGrp="1"/>
          </p:cNvSpPr>
          <p:nvPr>
            <p:ph type="dt" sz="half" idx="12"/>
            <p:custDataLst>
              <p:tags r:id="rId8"/>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3"/>
            <p:custDataLst>
              <p:tags r:id="rId9"/>
            </p:custDataLst>
          </p:nvPr>
        </p:nvSpPr>
        <p:spPr/>
        <p:txBody>
          <a:bodyPr/>
          <a:lstStyle/>
          <a:p>
            <a:endParaRPr lang="zh-CN" altLang="en-US" dirty="0"/>
          </a:p>
        </p:txBody>
      </p:sp>
      <p:sp>
        <p:nvSpPr>
          <p:cNvPr id="4" name="灯片编号占位符 3"/>
          <p:cNvSpPr>
            <a:spLocks noGrp="1"/>
          </p:cNvSpPr>
          <p:nvPr>
            <p:ph type="sldNum" sz="quarter" idx="14"/>
            <p:custDataLst>
              <p:tags r:id="rId10"/>
            </p:custDataLst>
          </p:nvPr>
        </p:nvSpPr>
        <p:spPr/>
        <p:txBody>
          <a:bodyPr/>
          <a:lstStyle/>
          <a:p>
            <a:fld id="{49AE70B2-8BF9-45C0-BB95-33D1B9D3A854}" type="slidenum">
              <a:rPr lang="zh-CN" altLang="en-US" smtClean="0"/>
            </a:fld>
            <a:endParaRPr lang="zh-CN" altLang="en-US" dirty="0"/>
          </a:p>
        </p:txBody>
      </p:sp>
      <p:sp>
        <p:nvSpPr>
          <p:cNvPr id="5" name="KSO_TEMPLATE" hidden="1"/>
          <p:cNvSpPr/>
          <p:nvPr>
            <p:custDataLst>
              <p:tags r:id="rId1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502448" y="952508"/>
            <a:ext cx="8139178" cy="5388907"/>
          </a:xfrm>
        </p:spPr>
        <p:txBody>
          <a:bodyPr/>
          <a:lstStyle>
            <a:lvl1pPr>
              <a:defRPr>
                <a:solidFill>
                  <a:schemeClr val="tx1">
                    <a:lumMod val="85000"/>
                    <a:lumOff val="15000"/>
                  </a:schemeClr>
                </a:solidFill>
                <a:latin typeface="微软雅黑" panose="020B0503020204020204" charset="-122"/>
                <a:ea typeface="微软雅黑" panose="020B0503020204020204" charset="-122"/>
              </a:defRPr>
            </a:lvl1pPr>
            <a:lvl2pPr>
              <a:defRPr>
                <a:solidFill>
                  <a:schemeClr val="tx1">
                    <a:lumMod val="85000"/>
                    <a:lumOff val="15000"/>
                  </a:schemeClr>
                </a:solidFill>
                <a:latin typeface="微软雅黑" panose="020B0503020204020204" charset="-122"/>
                <a:ea typeface="微软雅黑" panose="020B0503020204020204" charset="-122"/>
              </a:defRPr>
            </a:lvl2pPr>
            <a:lvl3pPr>
              <a:defRPr>
                <a:solidFill>
                  <a:schemeClr val="tx1">
                    <a:lumMod val="85000"/>
                    <a:lumOff val="15000"/>
                  </a:schemeClr>
                </a:solidFill>
                <a:latin typeface="微软雅黑" panose="020B0503020204020204" charset="-122"/>
                <a:ea typeface="微软雅黑" panose="020B0503020204020204" charset="-122"/>
              </a:defRPr>
            </a:lvl3pPr>
            <a:lvl4pPr>
              <a:defRPr>
                <a:solidFill>
                  <a:schemeClr val="tx1">
                    <a:lumMod val="85000"/>
                    <a:lumOff val="15000"/>
                  </a:schemeClr>
                </a:solidFill>
                <a:latin typeface="微软雅黑" panose="020B0503020204020204" charset="-122"/>
                <a:ea typeface="微软雅黑" panose="020B0503020204020204" charset="-122"/>
              </a:defRPr>
            </a:lvl4pPr>
            <a:lvl5pPr>
              <a:defRPr>
                <a:solidFill>
                  <a:schemeClr val="tx1">
                    <a:lumMod val="85000"/>
                    <a:lumOff val="15000"/>
                  </a:schemeClr>
                </a:solidFill>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KSO_TEMPLATE" hidden="1"/>
          <p:cNvSpPr/>
          <p:nvPr>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标题 1"/>
          <p:cNvSpPr>
            <a:spLocks noGrp="1"/>
          </p:cNvSpPr>
          <p:nvPr>
            <p:ph type="ctrTitle" hasCustomPrompt="1"/>
            <p:custDataLst>
              <p:tags r:id="rId3"/>
            </p:custDataLst>
          </p:nvPr>
        </p:nvSpPr>
        <p:spPr>
          <a:xfrm>
            <a:off x="3808334" y="2618246"/>
            <a:ext cx="3336745" cy="1621509"/>
          </a:xfrm>
        </p:spPr>
        <p:txBody>
          <a:bodyPr lIns="90000" bIns="46800" anchor="ctr">
            <a:normAutofit/>
          </a:bodyPr>
          <a:lstStyle>
            <a:lvl1pPr marL="0" indent="0" algn="ctr">
              <a:buFont typeface="Arial" panose="020B0604020202020204" pitchFamily="34" charset="0"/>
              <a:buNone/>
              <a:defRPr sz="8000">
                <a:solidFill>
                  <a:schemeClr val="tx1">
                    <a:lumMod val="85000"/>
                    <a:lumOff val="15000"/>
                  </a:schemeClr>
                </a:solidFill>
              </a:defRPr>
            </a:lvl1pPr>
          </a:lstStyle>
          <a:p>
            <a:r>
              <a:rPr lang="zh-CN" altLang="en-US" dirty="0"/>
              <a:t>编辑标题</a:t>
            </a:r>
            <a:endParaRPr lang="zh-CN" altLang="en-US" dirty="0"/>
          </a:p>
        </p:txBody>
      </p:sp>
      <p:sp>
        <p:nvSpPr>
          <p:cNvPr id="2" name="日期占位符 1"/>
          <p:cNvSpPr>
            <a:spLocks noGrp="1"/>
          </p:cNvSpPr>
          <p:nvPr>
            <p:ph type="dt" sz="half" idx="19"/>
            <p:custDataLst>
              <p:tags r:id="rId4"/>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20"/>
            <p:custDataLst>
              <p:tags r:id="rId5"/>
            </p:custDataLst>
          </p:nvPr>
        </p:nvSpPr>
        <p:spPr/>
        <p:txBody>
          <a:bodyPr/>
          <a:lstStyle/>
          <a:p>
            <a:endParaRPr lang="zh-CN" altLang="en-US" dirty="0"/>
          </a:p>
        </p:txBody>
      </p:sp>
      <p:sp>
        <p:nvSpPr>
          <p:cNvPr id="4" name="灯片编号占位符 3"/>
          <p:cNvSpPr>
            <a:spLocks noGrp="1"/>
          </p:cNvSpPr>
          <p:nvPr>
            <p:ph type="sldNum" sz="quarter" idx="21"/>
            <p:custDataLst>
              <p:tags r:id="rId6"/>
            </p:custDataLst>
          </p:nvPr>
        </p:nvSpPr>
        <p:spPr/>
        <p:txBody>
          <a:bodyPr/>
          <a:lstStyle/>
          <a:p>
            <a:fld id="{49AE70B2-8BF9-45C0-BB95-33D1B9D3A854}" type="slidenum">
              <a:rPr lang="zh-CN" altLang="en-US" smtClean="0"/>
            </a:fld>
            <a:endParaRPr lang="zh-CN" altLang="en-US" dirty="0"/>
          </a:p>
        </p:txBody>
      </p:sp>
      <p:sp>
        <p:nvSpPr>
          <p:cNvPr id="5" name="KSO_TEMPLATE" hidden="1"/>
          <p:cNvSpPr/>
          <p:nvPr>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tx2"/>
        </a:solidFill>
        <a:effectLst/>
      </p:bgPr>
    </p:bg>
    <p:spTree>
      <p:nvGrpSpPr>
        <p:cNvPr id="1" name=""/>
        <p:cNvGrpSpPr/>
        <p:nvPr/>
      </p:nvGrpSpPr>
      <p:grpSpPr>
        <a:xfrm>
          <a:off x="0" y="0"/>
          <a:ext cx="0" cy="0"/>
          <a:chOff x="0" y="0"/>
          <a:chExt cx="0" cy="0"/>
        </a:xfrm>
      </p:grpSpPr>
      <p:sp>
        <p:nvSpPr>
          <p:cNvPr id="23" name="椭圆 22"/>
          <p:cNvSpPr/>
          <p:nvPr>
            <p:custDataLst>
              <p:tags r:id="rId2"/>
            </p:custDataLst>
          </p:nvPr>
        </p:nvSpPr>
        <p:spPr>
          <a:xfrm>
            <a:off x="2681868" y="1532152"/>
            <a:ext cx="3780263" cy="3780263"/>
          </a:xfrm>
          <a:prstGeom prst="ellipse">
            <a:avLst/>
          </a:prstGeom>
          <a:noFill/>
          <a:ln w="1905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baseline="0">
              <a:solidFill>
                <a:schemeClr val="lt1"/>
              </a:solidFill>
              <a:latin typeface="Arial" panose="020B0604020202020204" pitchFamily="34" charset="0"/>
            </a:endParaRPr>
          </a:p>
        </p:txBody>
      </p:sp>
      <p:sp>
        <p:nvSpPr>
          <p:cNvPr id="24" name="椭圆 23"/>
          <p:cNvSpPr/>
          <p:nvPr>
            <p:custDataLst>
              <p:tags r:id="rId3"/>
            </p:custDataLst>
          </p:nvPr>
        </p:nvSpPr>
        <p:spPr>
          <a:xfrm>
            <a:off x="2776654" y="1627545"/>
            <a:ext cx="3594336" cy="3594336"/>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baseline="0">
              <a:solidFill>
                <a:schemeClr val="lt1"/>
              </a:solidFill>
              <a:latin typeface="Arial" panose="020B0604020202020204" pitchFamily="34" charset="0"/>
            </a:endParaRPr>
          </a:p>
        </p:txBody>
      </p:sp>
      <p:pic>
        <p:nvPicPr>
          <p:cNvPr id="8" name="图片 7"/>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t="1" b="51165"/>
          <a:stretch>
            <a:fillRect/>
          </a:stretch>
        </p:blipFill>
        <p:spPr>
          <a:xfrm rot="10800000">
            <a:off x="0" y="0"/>
            <a:ext cx="9144000" cy="525889"/>
          </a:xfrm>
          <a:prstGeom prst="rect">
            <a:avLst/>
          </a:prstGeom>
        </p:spPr>
      </p:pic>
      <p:pic>
        <p:nvPicPr>
          <p:cNvPr id="9" name="图片 8"/>
          <p:cNvPicPr>
            <a:picLocks noChangeAspect="1"/>
          </p:cNvPicPr>
          <p:nvPr>
            <p:custDataLst>
              <p:tags r:id="rId6"/>
            </p:custDataLst>
          </p:nvPr>
        </p:nvPicPr>
        <p:blipFill rotWithShape="1">
          <a:blip r:embed="rId5" cstate="print">
            <a:extLst>
              <a:ext uri="{28A0092B-C50C-407E-A947-70E740481C1C}">
                <a14:useLocalDpi xmlns:a14="http://schemas.microsoft.com/office/drawing/2010/main" val="0"/>
              </a:ext>
            </a:extLst>
          </a:blip>
          <a:srcRect t="1" b="51165"/>
          <a:stretch>
            <a:fillRect/>
          </a:stretch>
        </p:blipFill>
        <p:spPr>
          <a:xfrm>
            <a:off x="0" y="6343262"/>
            <a:ext cx="9144000" cy="525889"/>
          </a:xfrm>
          <a:prstGeom prst="rect">
            <a:avLst/>
          </a:prstGeom>
        </p:spPr>
      </p:pic>
      <p:pic>
        <p:nvPicPr>
          <p:cNvPr id="10" name="图片 9"/>
          <p:cNvPicPr>
            <a:picLocks noChangeAspect="1"/>
          </p:cNvPicPr>
          <p:nvPr>
            <p:custDataLst>
              <p:tags r:id="rId7"/>
            </p:custDataLst>
          </p:nvPr>
        </p:nvPicPr>
        <p:blipFill>
          <a:blip r:embed="rId8"/>
          <a:stretch>
            <a:fillRect/>
          </a:stretch>
        </p:blipFill>
        <p:spPr>
          <a:xfrm rot="21394551">
            <a:off x="5692164" y="4295067"/>
            <a:ext cx="935774" cy="985025"/>
          </a:xfrm>
          <a:prstGeom prst="rect">
            <a:avLst/>
          </a:prstGeom>
        </p:spPr>
      </p:pic>
      <p:pic>
        <p:nvPicPr>
          <p:cNvPr id="11" name="图片 10"/>
          <p:cNvPicPr>
            <a:picLocks noChangeAspect="1"/>
          </p:cNvPicPr>
          <p:nvPr>
            <p:custDataLst>
              <p:tags r:id="rId9"/>
            </p:custDataLst>
          </p:nvPr>
        </p:nvPicPr>
        <p:blipFill>
          <a:blip r:embed="rId8"/>
          <a:stretch>
            <a:fillRect/>
          </a:stretch>
        </p:blipFill>
        <p:spPr>
          <a:xfrm rot="4996177" flipH="1">
            <a:off x="2778023" y="1159377"/>
            <a:ext cx="935774" cy="985025"/>
          </a:xfrm>
          <a:prstGeom prst="rect">
            <a:avLst/>
          </a:prstGeom>
        </p:spPr>
      </p:pic>
      <p:sp>
        <p:nvSpPr>
          <p:cNvPr id="2" name="标题 1"/>
          <p:cNvSpPr>
            <a:spLocks noGrp="1"/>
          </p:cNvSpPr>
          <p:nvPr>
            <p:ph type="ctrTitle" hasCustomPrompt="1"/>
            <p:custDataLst>
              <p:tags r:id="rId10"/>
            </p:custDataLst>
          </p:nvPr>
        </p:nvSpPr>
        <p:spPr>
          <a:xfrm>
            <a:off x="3014191" y="2062703"/>
            <a:ext cx="3143419" cy="1341105"/>
          </a:xfrm>
        </p:spPr>
        <p:txBody>
          <a:bodyPr lIns="90000" tIns="46800" rIns="90000" bIns="46800" anchor="b" anchorCtr="0">
            <a:normAutofit/>
          </a:bodyPr>
          <a:lstStyle>
            <a:lvl1pPr algn="ctr">
              <a:defRPr sz="3600" b="0" spc="0" baseline="0">
                <a:solidFill>
                  <a:schemeClr val="accent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11"/>
            </p:custDataLst>
          </p:nvPr>
        </p:nvSpPr>
        <p:spPr>
          <a:xfrm>
            <a:off x="3011746" y="3895415"/>
            <a:ext cx="3148304" cy="529376"/>
          </a:xfrm>
        </p:spPr>
        <p:txBody>
          <a:bodyPr lIns="90000" tIns="46800" rIns="90000" bIns="46800" anchor="t">
            <a:normAutofit/>
          </a:bodyPr>
          <a:lstStyle>
            <a:lvl1pPr marL="0" indent="0" algn="ctr" eaLnBrk="1" fontAlgn="auto" latinLnBrk="0" hangingPunct="1">
              <a:lnSpc>
                <a:spcPct val="100000"/>
              </a:lnSpc>
              <a:buNone/>
              <a:defRPr sz="1050" u="none" strike="noStrike" kern="1200" cap="none" spc="0" normalizeH="0" baseline="0">
                <a:solidFill>
                  <a:schemeClr val="accent1"/>
                </a:solidFill>
                <a:uFillTx/>
                <a:latin typeface="Arial" panose="020B0604020202020204" pitchFamily="34" charset="0"/>
                <a:ea typeface="微软雅黑" panose="020B0503020204020204" charset="-12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2"/>
            </p:custDataLst>
          </p:nvPr>
        </p:nvSpPr>
        <p:spPr>
          <a:xfrm>
            <a:off x="659807" y="6389433"/>
            <a:ext cx="2025000" cy="237600"/>
          </a:xfrm>
        </p:spPr>
        <p:txBody>
          <a:bodyPr lIns="90000" tIns="46800" rIns="90000" bIns="46800">
            <a:normAutofit/>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3"/>
            </p:custDataLst>
          </p:nvPr>
        </p:nvSpPr>
        <p:spPr>
          <a:xfrm>
            <a:off x="3087000" y="6389433"/>
            <a:ext cx="2970000" cy="237600"/>
          </a:xfrm>
        </p:spPr>
        <p:txBody>
          <a:bodyPr lIns="90000" tIns="46800" rIns="90000" bIns="46800">
            <a:normAutofit/>
          </a:bodyPr>
          <a:lstStyle>
            <a:lvl1pPr>
              <a:defRPr baseline="0">
                <a:latin typeface="Arial" panose="020B0604020202020204" pitchFamily="34" charset="0"/>
              </a:defRPr>
            </a:lvl1pPr>
          </a:lstStyle>
          <a:p>
            <a:endParaRPr lang="zh-CN" altLang="en-US" dirty="0"/>
          </a:p>
        </p:txBody>
      </p:sp>
      <p:sp>
        <p:nvSpPr>
          <p:cNvPr id="18" name="灯片编号占位符 17"/>
          <p:cNvSpPr>
            <a:spLocks noGrp="1"/>
          </p:cNvSpPr>
          <p:nvPr>
            <p:ph type="sldNum" sz="quarter" idx="12"/>
            <p:custDataLst>
              <p:tags r:id="rId14"/>
            </p:custDataLst>
          </p:nvPr>
        </p:nvSpPr>
        <p:spPr>
          <a:xfrm>
            <a:off x="6457950" y="6389433"/>
            <a:ext cx="2025000" cy="237600"/>
          </a:xfrm>
        </p:spPr>
        <p:txBody>
          <a:bodyPr lIns="90000" tIns="46800" rIns="90000" bIns="46800">
            <a:normAutofit/>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
        <p:nvSpPr>
          <p:cNvPr id="20" name="文本占位符 19"/>
          <p:cNvSpPr>
            <a:spLocks noGrp="1"/>
          </p:cNvSpPr>
          <p:nvPr>
            <p:ph type="body" sz="quarter" idx="13" hasCustomPrompt="1"/>
            <p:custDataLst>
              <p:tags r:id="rId15"/>
            </p:custDataLst>
          </p:nvPr>
        </p:nvSpPr>
        <p:spPr>
          <a:xfrm>
            <a:off x="3897000" y="4855097"/>
            <a:ext cx="1350000" cy="324000"/>
          </a:xfrm>
        </p:spPr>
        <p:txBody>
          <a:bodyPr>
            <a:normAutofit/>
          </a:bodyPr>
          <a:lstStyle>
            <a:lvl1pPr marL="0" indent="0" algn="ctr">
              <a:buNone/>
              <a:defRPr sz="1050" spc="0" baseline="0">
                <a:solidFill>
                  <a:schemeClr val="accent1"/>
                </a:solidFill>
                <a:latin typeface="Arial" panose="020B0604020202020204" pitchFamily="34" charset="0"/>
                <a:ea typeface="微软雅黑" panose="020B0503020204020204" charset="-122"/>
              </a:defRPr>
            </a:lvl1pPr>
          </a:lstStyle>
          <a:p>
            <a:pPr lvl="0"/>
            <a:r>
              <a:rPr lang="zh-CN" altLang="en-US" dirty="0"/>
              <a:t>编辑文本</a:t>
            </a:r>
            <a:endParaRPr lang="zh-CN" altLang="en-US" dirty="0"/>
          </a:p>
        </p:txBody>
      </p:sp>
      <p:sp>
        <p:nvSpPr>
          <p:cNvPr id="22" name="文本占位符 21"/>
          <p:cNvSpPr>
            <a:spLocks noGrp="1"/>
          </p:cNvSpPr>
          <p:nvPr>
            <p:ph type="body" sz="quarter" idx="14" hasCustomPrompt="1"/>
            <p:custDataLst>
              <p:tags r:id="rId16"/>
            </p:custDataLst>
          </p:nvPr>
        </p:nvSpPr>
        <p:spPr>
          <a:xfrm>
            <a:off x="3897000" y="5336728"/>
            <a:ext cx="1350000" cy="324000"/>
          </a:xfrm>
        </p:spPr>
        <p:txBody>
          <a:bodyPr>
            <a:normAutofit/>
          </a:bodyPr>
          <a:lstStyle>
            <a:lvl1pPr marL="0" indent="0" algn="ctr">
              <a:buNone/>
              <a:defRPr sz="1050" spc="0" baseline="0">
                <a:solidFill>
                  <a:schemeClr val="accent1"/>
                </a:solidFill>
                <a:latin typeface="Arial" panose="020B0604020202020204" pitchFamily="34" charset="0"/>
                <a:ea typeface="微软雅黑" panose="020B0503020204020204" charset="-122"/>
              </a:defRPr>
            </a:lvl1pPr>
          </a:lstStyle>
          <a:p>
            <a:pPr lvl="0"/>
            <a:r>
              <a:rPr lang="zh-CN" altLang="en-US" dirty="0"/>
              <a:t>编辑文本</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p:custDataLst>
              <p:tags r:id="rId4"/>
            </p:custDataLst>
          </p:nvPr>
        </p:nvSpPr>
        <p:spPr>
          <a:xfrm>
            <a:off x="502411" y="498479"/>
            <a:ext cx="8139178" cy="331473"/>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1800" b="1" i="0" u="none" strike="noStrike" kern="1200" cap="none" spc="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5"/>
            </p:custDataLst>
          </p:nvPr>
        </p:nvSpPr>
        <p:spPr>
          <a:xfrm>
            <a:off x="502411" y="1626121"/>
            <a:ext cx="8139178" cy="4041680"/>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6"/>
            </p:custDataLst>
          </p:nvPr>
        </p:nvSpPr>
        <p:spPr>
          <a:xfrm>
            <a:off x="659807"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a:xfrm>
            <a:off x="3087000" y="6389433"/>
            <a:ext cx="2970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8"/>
            </p:custDataLst>
          </p:nvPr>
        </p:nvSpPr>
        <p:spPr>
          <a:xfrm>
            <a:off x="6457950"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sp>
        <p:nvSpPr>
          <p:cNvPr id="7" name="椭圆 6"/>
          <p:cNvSpPr/>
          <p:nvPr>
            <p:custDataLst>
              <p:tags r:id="rId2"/>
            </p:custDataLst>
          </p:nvPr>
        </p:nvSpPr>
        <p:spPr>
          <a:xfrm>
            <a:off x="3815110" y="2019234"/>
            <a:ext cx="1513778" cy="1513778"/>
          </a:xfrm>
          <a:prstGeom prst="ellipse">
            <a:avLst/>
          </a:prstGeom>
          <a:pattFill prst="dkDnDiag">
            <a:fgClr>
              <a:schemeClr val="tx2"/>
            </a:fgClr>
            <a:bgClr>
              <a:schemeClr val="bg1"/>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baseline="0">
              <a:solidFill>
                <a:schemeClr val="accent2"/>
              </a:solidFill>
              <a:latin typeface="Arial" panose="020B0604020202020204" pitchFamily="34" charset="0"/>
            </a:endParaRPr>
          </a:p>
        </p:txBody>
      </p:sp>
      <p:pic>
        <p:nvPicPr>
          <p:cNvPr id="8" name="图片 7"/>
          <p:cNvPicPr>
            <a:picLocks noChangeAspect="1"/>
          </p:cNvPicPr>
          <p:nvPr>
            <p:custDataLst>
              <p:tags r:id="rId3"/>
            </p:custDataLst>
          </p:nvPr>
        </p:nvPicPr>
        <p:blipFill>
          <a:blip r:embed="rId4"/>
          <a:stretch>
            <a:fillRect/>
          </a:stretch>
        </p:blipFill>
        <p:spPr>
          <a:xfrm rot="21394551">
            <a:off x="4688019" y="2826822"/>
            <a:ext cx="935774" cy="985025"/>
          </a:xfrm>
          <a:prstGeom prst="rect">
            <a:avLst/>
          </a:prstGeom>
        </p:spPr>
      </p:pic>
      <p:pic>
        <p:nvPicPr>
          <p:cNvPr id="9" name="图片 8"/>
          <p:cNvPicPr>
            <a:picLocks noChangeAspect="1"/>
          </p:cNvPicPr>
          <p:nvPr>
            <p:custDataLst>
              <p:tags r:id="rId5"/>
            </p:custDataLst>
          </p:nvPr>
        </p:nvPicPr>
        <p:blipFill>
          <a:blip r:embed="rId4"/>
          <a:stretch>
            <a:fillRect/>
          </a:stretch>
        </p:blipFill>
        <p:spPr>
          <a:xfrm rot="4996177" flipH="1">
            <a:off x="3567692" y="1642635"/>
            <a:ext cx="935774" cy="985025"/>
          </a:xfrm>
          <a:prstGeom prst="rect">
            <a:avLst/>
          </a:prstGeom>
        </p:spPr>
      </p:pic>
      <p:sp>
        <p:nvSpPr>
          <p:cNvPr id="2" name="标题 1"/>
          <p:cNvSpPr>
            <a:spLocks noGrp="1"/>
          </p:cNvSpPr>
          <p:nvPr>
            <p:ph type="title" hasCustomPrompt="1"/>
            <p:custDataLst>
              <p:tags r:id="rId6"/>
            </p:custDataLst>
          </p:nvPr>
        </p:nvSpPr>
        <p:spPr>
          <a:xfrm>
            <a:off x="2994203" y="4252055"/>
            <a:ext cx="3155593" cy="438581"/>
          </a:xfrm>
        </p:spPr>
        <p:txBody>
          <a:bodyPr lIns="90000" tIns="46800" rIns="90000" bIns="0" anchor="b" anchorCtr="0">
            <a:normAutofit/>
          </a:bodyPr>
          <a:lstStyle>
            <a:lvl1pPr algn="ctr">
              <a:defRPr sz="2400" b="1" u="none" strike="noStrike" kern="1200" cap="none" spc="0" normalizeH="0" baseline="0">
                <a:solidFill>
                  <a:schemeClr val="accent1"/>
                </a:solidFill>
                <a:uFillTx/>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3" name="文本占位符 2"/>
          <p:cNvSpPr>
            <a:spLocks noGrp="1"/>
          </p:cNvSpPr>
          <p:nvPr>
            <p:ph type="body" idx="1"/>
            <p:custDataLst>
              <p:tags r:id="rId7"/>
            </p:custDataLst>
          </p:nvPr>
        </p:nvSpPr>
        <p:spPr>
          <a:xfrm>
            <a:off x="2994203" y="4862920"/>
            <a:ext cx="3155593" cy="266756"/>
          </a:xfrm>
        </p:spPr>
        <p:txBody>
          <a:bodyPr lIns="90000" tIns="0" rIns="90000" bIns="46800">
            <a:normAutofit/>
          </a:bodyPr>
          <a:lstStyle>
            <a:lvl1pPr marL="0" indent="0" algn="ctr" eaLnBrk="1" fontAlgn="auto" latinLnBrk="0" hangingPunct="1">
              <a:buNone/>
              <a:defRPr kumimoji="0" lang="zh-CN" altLang="en-US" sz="1050" b="0" i="0" u="none" strike="noStrike" kern="1200" cap="none" spc="0" normalizeH="0" baseline="0" noProof="1">
                <a:solidFill>
                  <a:schemeClr val="accent1"/>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8"/>
            </p:custDataLst>
          </p:nvPr>
        </p:nvSpPr>
        <p:spPr>
          <a:xfrm>
            <a:off x="659807"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a:xfrm>
            <a:off x="3087000" y="6389433"/>
            <a:ext cx="2970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0"/>
            </p:custDataLst>
          </p:nvPr>
        </p:nvSpPr>
        <p:spPr>
          <a:xfrm>
            <a:off x="6457950"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tx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p:custDataLst>
              <p:tags r:id="rId4"/>
            </p:custDataLst>
          </p:nvPr>
        </p:nvSpPr>
        <p:spPr>
          <a:xfrm>
            <a:off x="502411" y="498479"/>
            <a:ext cx="8139178" cy="331473"/>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1800" b="1" i="0" u="none" strike="noStrike" kern="1200" cap="none" spc="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5"/>
            </p:custDataLst>
          </p:nvPr>
        </p:nvSpPr>
        <p:spPr>
          <a:xfrm>
            <a:off x="502447" y="1626121"/>
            <a:ext cx="3962432" cy="4041680"/>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6"/>
            </p:custDataLst>
          </p:nvPr>
        </p:nvSpPr>
        <p:spPr>
          <a:xfrm>
            <a:off x="4679158" y="1626121"/>
            <a:ext cx="3962432" cy="4041680"/>
          </a:xfrm>
        </p:spPr>
        <p:txBody>
          <a:bodyPr lIns="90000" tIns="46800" rIns="90000" bIns="46800">
            <a:normAutofit/>
          </a:bodyPr>
          <a:lstStyle>
            <a:lvl1pPr>
              <a:defRPr sz="1200" baseline="0">
                <a:latin typeface="Arial" panose="020B0604020202020204" pitchFamily="34" charset="0"/>
                <a:ea typeface="微软雅黑" panose="020B0503020204020204" charset="-122"/>
              </a:defRPr>
            </a:lvl1pPr>
            <a:lvl2pPr>
              <a:defRPr sz="1200" baseline="0">
                <a:latin typeface="Arial" panose="020B0604020202020204" pitchFamily="34" charset="0"/>
                <a:ea typeface="微软雅黑" panose="020B0503020204020204" charset="-122"/>
              </a:defRPr>
            </a:lvl2pPr>
            <a:lvl3pPr>
              <a:defRPr sz="1200" baseline="0">
                <a:latin typeface="Arial" panose="020B0604020202020204" pitchFamily="34" charset="0"/>
                <a:ea typeface="微软雅黑" panose="020B0503020204020204" charset="-122"/>
              </a:defRPr>
            </a:lvl3pPr>
            <a:lvl4pPr>
              <a:defRPr sz="1200" baseline="0">
                <a:latin typeface="Arial" panose="020B0604020202020204" pitchFamily="34" charset="0"/>
                <a:ea typeface="微软雅黑" panose="020B0503020204020204" charset="-122"/>
              </a:defRPr>
            </a:lvl4pPr>
            <a:lvl5pPr>
              <a:defRPr sz="1200"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7"/>
            </p:custDataLst>
          </p:nvPr>
        </p:nvSpPr>
        <p:spPr>
          <a:xfrm>
            <a:off x="659807"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a:xfrm>
            <a:off x="3087000" y="6389433"/>
            <a:ext cx="2970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9"/>
            </p:custDataLst>
          </p:nvPr>
        </p:nvSpPr>
        <p:spPr>
          <a:xfrm>
            <a:off x="6457950"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tx2"/>
        </a:solidFill>
        <a:effectLst/>
      </p:bgPr>
    </p:bg>
    <p:spTree>
      <p:nvGrpSpPr>
        <p:cNvPr id="1" name=""/>
        <p:cNvGrpSpPr/>
        <p:nvPr/>
      </p:nvGrpSpPr>
      <p:grpSpPr>
        <a:xfrm>
          <a:off x="0" y="0"/>
          <a:ext cx="0" cy="0"/>
          <a:chOff x="0" y="0"/>
          <a:chExt cx="0" cy="0"/>
        </a:xfrm>
      </p:grpSpPr>
      <p:pic>
        <p:nvPicPr>
          <p:cNvPr id="11" name="图片 10"/>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p:custDataLst>
              <p:tags r:id="rId4"/>
            </p:custDataLst>
          </p:nvPr>
        </p:nvSpPr>
        <p:spPr>
          <a:xfrm>
            <a:off x="502411" y="498479"/>
            <a:ext cx="8139178" cy="331473"/>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1800" b="1" i="0" u="none" strike="noStrike" kern="1200" cap="none" spc="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5"/>
            </p:custDataLst>
          </p:nvPr>
        </p:nvSpPr>
        <p:spPr>
          <a:xfrm>
            <a:off x="502447" y="1000133"/>
            <a:ext cx="3962432" cy="285752"/>
          </a:xfrm>
        </p:spPr>
        <p:txBody>
          <a:bodyPr lIns="90000" tIns="46800" rIns="90000" bIns="46800" anchor="t"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6"/>
            </p:custDataLst>
          </p:nvPr>
        </p:nvSpPr>
        <p:spPr>
          <a:xfrm>
            <a:off x="502444" y="2023369"/>
            <a:ext cx="3962400" cy="370106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7"/>
            </p:custDataLst>
          </p:nvPr>
        </p:nvSpPr>
        <p:spPr>
          <a:xfrm>
            <a:off x="4676812" y="1000133"/>
            <a:ext cx="3962432" cy="285752"/>
          </a:xfrm>
        </p:spPr>
        <p:txBody>
          <a:bodyPr vert="horz" lIns="90000" tIns="46800" rIns="90000" bIns="468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8"/>
            </p:custDataLst>
          </p:nvPr>
        </p:nvSpPr>
        <p:spPr>
          <a:xfrm>
            <a:off x="4676812" y="2023369"/>
            <a:ext cx="3962432" cy="370106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9"/>
            </p:custDataLst>
          </p:nvPr>
        </p:nvSpPr>
        <p:spPr>
          <a:xfrm>
            <a:off x="659807"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0"/>
            </p:custDataLst>
          </p:nvPr>
        </p:nvSpPr>
        <p:spPr>
          <a:xfrm>
            <a:off x="3087000" y="6389433"/>
            <a:ext cx="2970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9" name="灯片编号占位符 8"/>
          <p:cNvSpPr>
            <a:spLocks noGrp="1"/>
          </p:cNvSpPr>
          <p:nvPr>
            <p:ph type="sldNum" sz="quarter" idx="12"/>
            <p:custDataLst>
              <p:tags r:id="rId11"/>
            </p:custDataLst>
          </p:nvPr>
        </p:nvSpPr>
        <p:spPr>
          <a:xfrm>
            <a:off x="6457950"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tx2"/>
        </a:solidFill>
        <a:effectLst/>
      </p:bgPr>
    </p:bg>
    <p:spTree>
      <p:nvGrpSpPr>
        <p:cNvPr id="1" name=""/>
        <p:cNvGrpSpPr/>
        <p:nvPr/>
      </p:nvGrpSpPr>
      <p:grpSpPr>
        <a:xfrm>
          <a:off x="0" y="0"/>
          <a:ext cx="0" cy="0"/>
          <a:chOff x="0" y="0"/>
          <a:chExt cx="0" cy="0"/>
        </a:xfrm>
      </p:grpSpPr>
      <p:sp>
        <p:nvSpPr>
          <p:cNvPr id="7" name="矩形 6"/>
          <p:cNvSpPr/>
          <p:nvPr>
            <p:custDataLst>
              <p:tags r:id="rId2"/>
            </p:custDataLst>
          </p:nvPr>
        </p:nvSpPr>
        <p:spPr>
          <a:xfrm>
            <a:off x="164480" y="221166"/>
            <a:ext cx="8815040" cy="64156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350" baseline="0" dirty="0">
              <a:solidFill>
                <a:schemeClr val="accent2"/>
              </a:solidFill>
              <a:latin typeface="Arial" panose="020B0604020202020204" pitchFamily="34" charset="0"/>
              <a:ea typeface="微软雅黑" panose="020B0503020204020204" charset="-122"/>
            </a:endParaRPr>
          </a:p>
        </p:txBody>
      </p:sp>
      <p:sp>
        <p:nvSpPr>
          <p:cNvPr id="2" name="标题 1"/>
          <p:cNvSpPr>
            <a:spLocks noGrp="1"/>
          </p:cNvSpPr>
          <p:nvPr>
            <p:ph type="title"/>
            <p:custDataLst>
              <p:tags r:id="rId3"/>
            </p:custDataLst>
          </p:nvPr>
        </p:nvSpPr>
        <p:spPr>
          <a:xfrm>
            <a:off x="502411" y="498476"/>
            <a:ext cx="8139178" cy="331473"/>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1800" b="1" i="0" u="none" strike="noStrike" kern="1200" cap="none" spc="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pic>
        <p:nvPicPr>
          <p:cNvPr id="8" name="图片 7"/>
          <p:cNvPicPr>
            <a:picLocks noChangeAspect="1"/>
          </p:cNvPicPr>
          <p:nvPr userDrawn="1">
            <p:custDataLst>
              <p:tags r:id="rId4"/>
            </p:custDataLst>
          </p:nvPr>
        </p:nvPicPr>
        <p:blipFill rotWithShape="1">
          <a:blip r:embed="rId5"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3" name="日期占位符 2"/>
          <p:cNvSpPr>
            <a:spLocks noGrp="1"/>
          </p:cNvSpPr>
          <p:nvPr>
            <p:ph type="dt" sz="half" idx="10"/>
            <p:custDataLst>
              <p:tags r:id="rId6"/>
            </p:custDataLst>
          </p:nvPr>
        </p:nvSpPr>
        <p:spPr>
          <a:xfrm>
            <a:off x="659807" y="6404358"/>
            <a:ext cx="2025000" cy="207749"/>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87000" y="6404358"/>
            <a:ext cx="2970000" cy="207749"/>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8"/>
            </p:custDataLst>
          </p:nvPr>
        </p:nvSpPr>
        <p:spPr>
          <a:xfrm>
            <a:off x="6457950" y="6404358"/>
            <a:ext cx="2025000" cy="207749"/>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59807" y="6389433"/>
            <a:ext cx="2025000" cy="237600"/>
          </a:xfrm>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87000" y="6389433"/>
            <a:ext cx="2970000" cy="237600"/>
          </a:xfrm>
        </p:spPr>
        <p:txBody>
          <a:bodyPr/>
          <a:lstStyle>
            <a:lvl1pPr>
              <a:defRPr>
                <a:latin typeface="微软雅黑" panose="020B0503020204020204" charset="-122"/>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6457950" y="6389433"/>
            <a:ext cx="2025000" cy="237600"/>
          </a:xfrm>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tx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p:custDataLst>
              <p:tags r:id="rId4"/>
            </p:custDataLst>
          </p:nvPr>
        </p:nvSpPr>
        <p:spPr>
          <a:xfrm>
            <a:off x="502447" y="498479"/>
            <a:ext cx="8139178" cy="331473"/>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1800" b="1" i="0" u="none" strike="noStrike" kern="1200" cap="none" spc="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5"/>
            </p:custDataLst>
          </p:nvPr>
        </p:nvSpPr>
        <p:spPr>
          <a:xfrm>
            <a:off x="502447" y="1626121"/>
            <a:ext cx="3962432" cy="404168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6"/>
            </p:custDataLst>
          </p:nvPr>
        </p:nvSpPr>
        <p:spPr>
          <a:xfrm>
            <a:off x="4679194" y="1626121"/>
            <a:ext cx="3962432" cy="4041680"/>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7"/>
            </p:custDataLst>
          </p:nvPr>
        </p:nvSpPr>
        <p:spPr>
          <a:xfrm>
            <a:off x="659807"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8"/>
            </p:custDataLst>
          </p:nvPr>
        </p:nvSpPr>
        <p:spPr>
          <a:xfrm>
            <a:off x="3087000" y="6389433"/>
            <a:ext cx="2970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9"/>
            </p:custDataLst>
          </p:nvPr>
        </p:nvSpPr>
        <p:spPr>
          <a:xfrm>
            <a:off x="6457950"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443234"/>
            <a:ext cx="8139178" cy="441964"/>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502412" y="952508"/>
            <a:ext cx="8139178"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cxnSp>
        <p:nvCxnSpPr>
          <p:cNvPr id="7" name="直接连接符 6"/>
          <p:cNvCxnSpPr/>
          <p:nvPr>
            <p:custDataLst>
              <p:tags r:id="rId7"/>
            </p:custDataLst>
          </p:nvPr>
        </p:nvCxnSpPr>
        <p:spPr>
          <a:xfrm>
            <a:off x="501750" y="898720"/>
            <a:ext cx="81405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KSO_TEMPLATE" hidden="1"/>
          <p:cNvSpPr/>
          <p:nvPr>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164480" y="221166"/>
            <a:ext cx="8815040" cy="64156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350" baseline="0" dirty="0">
              <a:solidFill>
                <a:schemeClr val="accent2"/>
              </a:solidFill>
              <a:latin typeface="Arial" panose="020B0604020202020204" pitchFamily="34" charset="0"/>
              <a:ea typeface="微软雅黑" panose="020B0503020204020204" charset="-122"/>
            </a:endParaRPr>
          </a:p>
        </p:txBody>
      </p:sp>
      <p:sp>
        <p:nvSpPr>
          <p:cNvPr id="2" name="竖排标题 1"/>
          <p:cNvSpPr>
            <a:spLocks noGrp="1"/>
          </p:cNvSpPr>
          <p:nvPr>
            <p:ph type="title" orient="vert"/>
            <p:custDataLst>
              <p:tags r:id="rId3"/>
            </p:custDataLst>
          </p:nvPr>
        </p:nvSpPr>
        <p:spPr>
          <a:xfrm>
            <a:off x="7928351" y="1626121"/>
            <a:ext cx="713238" cy="404168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4"/>
            </p:custDataLst>
          </p:nvPr>
        </p:nvSpPr>
        <p:spPr>
          <a:xfrm>
            <a:off x="502444" y="1626113"/>
            <a:ext cx="7371076" cy="4041680"/>
          </a:xfrm>
        </p:spPr>
        <p:txBody>
          <a:bodyPr vert="eaVert" lIns="90000" tIns="46800" rIns="90000" bIns="46800">
            <a:normAutofit/>
          </a:bodyPr>
          <a:lstStyle>
            <a:lvl1pPr indent="0" eaLnBrk="1" fontAlgn="auto" latinLnBrk="0" hangingPunct="1">
              <a:defRPr baseline="0">
                <a:latin typeface="Arial" panose="020B0604020202020204" pitchFamily="34" charset="0"/>
                <a:ea typeface="微软雅黑" panose="020B0503020204020204" charset="-122"/>
              </a:defRPr>
            </a:lvl1pPr>
            <a:lvl2pPr indent="0" eaLnBrk="1" fontAlgn="auto" latinLnBrk="0" hangingPunct="1">
              <a:defRPr baseline="0">
                <a:latin typeface="Arial" panose="020B0604020202020204" pitchFamily="34" charset="0"/>
                <a:ea typeface="微软雅黑" panose="020B0503020204020204" charset="-122"/>
              </a:defRPr>
            </a:lvl2pPr>
            <a:lvl3pPr indent="0" eaLnBrk="1" fontAlgn="auto" latinLnBrk="0" hangingPunct="1">
              <a:defRPr baseline="0">
                <a:latin typeface="Arial" panose="020B0604020202020204" pitchFamily="34" charset="0"/>
                <a:ea typeface="微软雅黑" panose="020B0503020204020204" charset="-122"/>
              </a:defRPr>
            </a:lvl3pPr>
            <a:lvl4pPr indent="0" eaLnBrk="1" fontAlgn="auto" latinLnBrk="0" hangingPunct="1">
              <a:defRPr baseline="0">
                <a:latin typeface="Arial" panose="020B0604020202020204" pitchFamily="34" charset="0"/>
                <a:ea typeface="微软雅黑" panose="020B0503020204020204" charset="-122"/>
              </a:defRPr>
            </a:lvl4pPr>
            <a:lvl5pPr indent="0" eaLnBrk="1" fontAlgn="auto" latinLnBrk="0" hangingPunct="1">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5"/>
            </p:custDataLst>
          </p:nvPr>
        </p:nvSpPr>
        <p:spPr>
          <a:xfrm>
            <a:off x="659807"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3087000" y="6389433"/>
            <a:ext cx="2970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6457950"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pic>
        <p:nvPicPr>
          <p:cNvPr id="13" name="图片 12"/>
          <p:cNvPicPr>
            <a:picLocks noChangeAspect="1"/>
          </p:cNvPicPr>
          <p:nvPr userDrawn="1">
            <p:custDataLst>
              <p:tags r:id="rId8"/>
            </p:custDataLst>
          </p:nvPr>
        </p:nvPicPr>
        <p:blipFill rotWithShape="1">
          <a:blip r:embed="rId9" cstate="print">
            <a:extLst>
              <a:ext uri="{28A0092B-C50C-407E-A947-70E740481C1C}">
                <a14:useLocalDpi xmlns:a14="http://schemas.microsoft.com/office/drawing/2010/main" val="0"/>
              </a:ext>
            </a:extLst>
          </a:blip>
          <a:srcRect t="1" b="51165"/>
          <a:stretch>
            <a:fillRect/>
          </a:stretch>
        </p:blipFill>
        <p:spPr>
          <a:xfrm rot="10800000">
            <a:off x="0" y="0"/>
            <a:ext cx="9144000" cy="525889"/>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164480" y="221166"/>
            <a:ext cx="8815040" cy="64156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350" baseline="0" dirty="0">
              <a:solidFill>
                <a:schemeClr val="accent2"/>
              </a:solidFill>
              <a:latin typeface="Arial" panose="020B0604020202020204" pitchFamily="34" charset="0"/>
              <a:ea typeface="微软雅黑" panose="020B0503020204020204" charset="-122"/>
            </a:endParaRPr>
          </a:p>
        </p:txBody>
      </p:sp>
      <p:sp>
        <p:nvSpPr>
          <p:cNvPr id="3" name="日期占位符 2"/>
          <p:cNvSpPr>
            <a:spLocks noGrp="1"/>
          </p:cNvSpPr>
          <p:nvPr>
            <p:ph type="dt" sz="half" idx="10"/>
            <p:custDataLst>
              <p:tags r:id="rId3"/>
            </p:custDataLst>
          </p:nvPr>
        </p:nvSpPr>
        <p:spPr>
          <a:xfrm>
            <a:off x="659807" y="6389433"/>
            <a:ext cx="2025000" cy="237600"/>
          </a:xfrm>
        </p:spPr>
        <p:txBody>
          <a:bodyPr lIns="90000" tIns="46800" rIns="90000" bIns="46800"/>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3087000" y="6389433"/>
            <a:ext cx="2970000" cy="237600"/>
          </a:xfrm>
        </p:spPr>
        <p:txBody>
          <a:bodyPr lIns="90000" tIns="46800" rIns="90000" bIns="46800"/>
          <a:lstStyle>
            <a:lvl1pPr>
              <a:defRPr baseline="0">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a:xfrm>
            <a:off x="6457950" y="6389433"/>
            <a:ext cx="2025000" cy="237600"/>
          </a:xfrm>
        </p:spPr>
        <p:txBody>
          <a:bodyPr lIns="90000" tIns="46800" rIns="90000" bIns="46800"/>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6"/>
            </p:custDataLst>
          </p:nvPr>
        </p:nvSpPr>
        <p:spPr>
          <a:xfrm>
            <a:off x="502447" y="1626121"/>
            <a:ext cx="8139178" cy="4041680"/>
          </a:xfrm>
        </p:spPr>
        <p:txBody>
          <a:bodyPr lIns="90000" tIns="46800" rIns="90000" bIns="46800"/>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1" name="图片 10"/>
          <p:cNvPicPr>
            <a:picLocks noChangeAspect="1"/>
          </p:cNvPicPr>
          <p:nvPr userDrawn="1">
            <p:custDataLst>
              <p:tags r:id="rId7"/>
            </p:custDataLst>
          </p:nvPr>
        </p:nvPicPr>
        <p:blipFill rotWithShape="1">
          <a:blip r:embed="rId8" cstate="print">
            <a:extLst>
              <a:ext uri="{28A0092B-C50C-407E-A947-70E740481C1C}">
                <a14:useLocalDpi xmlns:a14="http://schemas.microsoft.com/office/drawing/2010/main" val="0"/>
              </a:ext>
            </a:extLst>
          </a:blip>
          <a:srcRect t="1" b="51165"/>
          <a:stretch>
            <a:fillRect/>
          </a:stretch>
        </p:blipFill>
        <p:spPr>
          <a:xfrm rot="10800000">
            <a:off x="0" y="0"/>
            <a:ext cx="9144000" cy="525889"/>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sp>
        <p:nvSpPr>
          <p:cNvPr id="7" name="椭圆 6"/>
          <p:cNvSpPr/>
          <p:nvPr>
            <p:custDataLst>
              <p:tags r:id="rId2"/>
            </p:custDataLst>
          </p:nvPr>
        </p:nvSpPr>
        <p:spPr>
          <a:xfrm>
            <a:off x="2847576" y="1733220"/>
            <a:ext cx="3410922" cy="3410922"/>
          </a:xfrm>
          <a:prstGeom prst="ellipse">
            <a:avLst/>
          </a:prstGeom>
          <a:noFill/>
          <a:ln w="1905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baseline="0">
              <a:latin typeface="Arial" panose="020B0604020202020204" pitchFamily="34" charset="0"/>
            </a:endParaRPr>
          </a:p>
        </p:txBody>
      </p:sp>
      <p:sp>
        <p:nvSpPr>
          <p:cNvPr id="8" name="椭圆 7"/>
          <p:cNvSpPr/>
          <p:nvPr>
            <p:custDataLst>
              <p:tags r:id="rId3"/>
            </p:custDataLst>
          </p:nvPr>
        </p:nvSpPr>
        <p:spPr>
          <a:xfrm>
            <a:off x="2924196" y="1807420"/>
            <a:ext cx="3243161" cy="3243161"/>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baseline="0">
              <a:latin typeface="Arial" panose="020B0604020202020204" pitchFamily="34" charset="0"/>
            </a:endParaRPr>
          </a:p>
        </p:txBody>
      </p:sp>
      <p:pic>
        <p:nvPicPr>
          <p:cNvPr id="9" name="图片 8"/>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t="1" b="51165"/>
          <a:stretch>
            <a:fillRect/>
          </a:stretch>
        </p:blipFill>
        <p:spPr>
          <a:xfrm rot="10800000">
            <a:off x="0" y="0"/>
            <a:ext cx="9144000" cy="525889"/>
          </a:xfrm>
          <a:prstGeom prst="rect">
            <a:avLst/>
          </a:prstGeom>
        </p:spPr>
      </p:pic>
      <p:pic>
        <p:nvPicPr>
          <p:cNvPr id="10" name="图片 9"/>
          <p:cNvPicPr>
            <a:picLocks noChangeAspect="1"/>
          </p:cNvPicPr>
          <p:nvPr>
            <p:custDataLst>
              <p:tags r:id="rId6"/>
            </p:custDataLst>
          </p:nvPr>
        </p:nvPicPr>
        <p:blipFill rotWithShape="1">
          <a:blip r:embed="rId5" cstate="print">
            <a:extLst>
              <a:ext uri="{28A0092B-C50C-407E-A947-70E740481C1C}">
                <a14:useLocalDpi xmlns:a14="http://schemas.microsoft.com/office/drawing/2010/main" val="0"/>
              </a:ext>
            </a:extLst>
          </a:blip>
          <a:srcRect t="1" b="51165"/>
          <a:stretch>
            <a:fillRect/>
          </a:stretch>
        </p:blipFill>
        <p:spPr>
          <a:xfrm>
            <a:off x="0" y="6343262"/>
            <a:ext cx="9144000" cy="525889"/>
          </a:xfrm>
          <a:prstGeom prst="rect">
            <a:avLst/>
          </a:prstGeom>
        </p:spPr>
      </p:pic>
      <p:pic>
        <p:nvPicPr>
          <p:cNvPr id="11" name="图片 10"/>
          <p:cNvPicPr>
            <a:picLocks noChangeAspect="1"/>
          </p:cNvPicPr>
          <p:nvPr>
            <p:custDataLst>
              <p:tags r:id="rId7"/>
            </p:custDataLst>
          </p:nvPr>
        </p:nvPicPr>
        <p:blipFill>
          <a:blip r:embed="rId8"/>
          <a:stretch>
            <a:fillRect/>
          </a:stretch>
        </p:blipFill>
        <p:spPr>
          <a:xfrm rot="205449" flipH="1">
            <a:off x="2971129" y="4376067"/>
            <a:ext cx="935774" cy="985025"/>
          </a:xfrm>
          <a:prstGeom prst="rect">
            <a:avLst/>
          </a:prstGeom>
        </p:spPr>
      </p:pic>
      <p:pic>
        <p:nvPicPr>
          <p:cNvPr id="12" name="图片 11"/>
          <p:cNvPicPr>
            <a:picLocks noChangeAspect="1"/>
          </p:cNvPicPr>
          <p:nvPr>
            <p:custDataLst>
              <p:tags r:id="rId9"/>
            </p:custDataLst>
          </p:nvPr>
        </p:nvPicPr>
        <p:blipFill>
          <a:blip r:embed="rId8"/>
          <a:stretch>
            <a:fillRect/>
          </a:stretch>
        </p:blipFill>
        <p:spPr>
          <a:xfrm rot="16995451">
            <a:off x="5330938" y="1649811"/>
            <a:ext cx="935774" cy="985025"/>
          </a:xfrm>
          <a:prstGeom prst="rect">
            <a:avLst/>
          </a:prstGeom>
        </p:spPr>
      </p:pic>
      <p:sp>
        <p:nvSpPr>
          <p:cNvPr id="2" name="标题 1"/>
          <p:cNvSpPr>
            <a:spLocks noGrp="1"/>
          </p:cNvSpPr>
          <p:nvPr>
            <p:ph type="title" hasCustomPrompt="1"/>
            <p:custDataLst>
              <p:tags r:id="rId10"/>
            </p:custDataLst>
          </p:nvPr>
        </p:nvSpPr>
        <p:spPr>
          <a:xfrm>
            <a:off x="2483657" y="2912836"/>
            <a:ext cx="4176686" cy="1086088"/>
          </a:xfrm>
        </p:spPr>
        <p:txBody>
          <a:bodyPr vert="horz" lIns="90000" tIns="46800" rIns="90000" bIns="46800" rtlCol="0" anchor="ctr" anchorCtr="0">
            <a:normAutofit/>
          </a:bodyPr>
          <a:lstStyle>
            <a:lvl1pPr marL="0" marR="0" algn="ctr" defTabSz="914400" rtl="0" eaLnBrk="1" fontAlgn="auto" latinLnBrk="0" hangingPunct="1">
              <a:lnSpc>
                <a:spcPct val="100000"/>
              </a:lnSpc>
              <a:buNone/>
              <a:defRPr kumimoji="0" lang="zh-CN" altLang="en-US" sz="5400" b="1" i="0" u="none" strike="noStrike" kern="1200" cap="none" spc="0" normalizeH="0" baseline="0" noProof="1" dirty="0">
                <a:solidFill>
                  <a:schemeClr val="accent1"/>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11"/>
            </p:custDataLst>
          </p:nvPr>
        </p:nvSpPr>
        <p:spPr>
          <a:xfrm>
            <a:off x="659807"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3087000" y="6389433"/>
            <a:ext cx="2970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3"/>
            </p:custDataLst>
          </p:nvPr>
        </p:nvSpPr>
        <p:spPr>
          <a:xfrm>
            <a:off x="6457950" y="6389433"/>
            <a:ext cx="2025000" cy="237600"/>
          </a:xfrm>
        </p:spPr>
        <p:txBody>
          <a:bodyPr lIns="90000" tIns="46800" rIns="90000" bIns="46800">
            <a:normAutofit/>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p:custDataLst>
              <p:tags r:id="rId4"/>
            </p:custDataLst>
          </p:nvPr>
        </p:nvSpPr>
        <p:spPr>
          <a:xfrm>
            <a:off x="502411" y="498476"/>
            <a:ext cx="8139178" cy="331473"/>
          </a:xfrm>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a:xfrm>
            <a:off x="659807" y="6389433"/>
            <a:ext cx="2025000" cy="237600"/>
          </a:xfrm>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087000" y="6389433"/>
            <a:ext cx="2970000" cy="237600"/>
          </a:xfrm>
        </p:spPr>
        <p:txBody>
          <a:bodyPr/>
          <a:lstStyle>
            <a:lvl1pPr>
              <a:defRPr baseline="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6389433"/>
            <a:ext cx="2025000" cy="237600"/>
          </a:xfrm>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600" y="304200"/>
            <a:ext cx="87048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aseline="0">
              <a:latin typeface="Arial" panose="020B0604020202020204" pitchFamily="34" charset="0"/>
            </a:endParaRPr>
          </a:p>
        </p:txBody>
      </p:sp>
      <p:pic>
        <p:nvPicPr>
          <p:cNvPr id="6" name="图片 5"/>
          <p:cNvPicPr>
            <a:picLocks noChangeAspect="1"/>
          </p:cNvPicPr>
          <p:nvPr userDrawn="1">
            <p:custDataLst>
              <p:tags r:id="rId3"/>
            </p:custDataLst>
          </p:nvPr>
        </p:nvPicPr>
        <p:blipFill>
          <a:blip r:embed="rId4"/>
          <a:stretch>
            <a:fillRect/>
          </a:stretch>
        </p:blipFill>
        <p:spPr>
          <a:xfrm>
            <a:off x="8276196" y="5693150"/>
            <a:ext cx="935773" cy="1313366"/>
          </a:xfrm>
          <a:prstGeom prst="rect">
            <a:avLst/>
          </a:prstGeom>
        </p:spPr>
      </p:pic>
      <p:sp>
        <p:nvSpPr>
          <p:cNvPr id="2" name="标题 1"/>
          <p:cNvSpPr>
            <a:spLocks noGrp="1"/>
          </p:cNvSpPr>
          <p:nvPr>
            <p:ph type="title" hasCustomPrompt="1"/>
            <p:custDataLst>
              <p:tags r:id="rId5"/>
            </p:custDataLst>
          </p:nvPr>
        </p:nvSpPr>
        <p:spPr>
          <a:xfrm>
            <a:off x="961200" y="1339650"/>
            <a:ext cx="7219800" cy="542700"/>
          </a:xfrm>
        </p:spPr>
        <p:txBody>
          <a:bodyPr anchor="ctr"/>
          <a:lstStyle>
            <a:lvl1pPr>
              <a:defRPr sz="2400" baseline="0">
                <a:solidFill>
                  <a:schemeClr val="tx1">
                    <a:lumMod val="75000"/>
                    <a:lumOff val="25000"/>
                  </a:schemeClr>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960835" y="2594250"/>
            <a:ext cx="7219950" cy="25839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3" name="日期占位符 2"/>
          <p:cNvSpPr>
            <a:spLocks noGrp="1"/>
          </p:cNvSpPr>
          <p:nvPr>
            <p:ph type="dt" sz="half" idx="10"/>
            <p:custDataLst>
              <p:tags r:id="rId7"/>
            </p:custDataLst>
          </p:nvPr>
        </p:nvSpPr>
        <p:spPr>
          <a:xfrm>
            <a:off x="659807" y="6389433"/>
            <a:ext cx="2025000" cy="237600"/>
          </a:xfrm>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087000" y="6389433"/>
            <a:ext cx="2970000" cy="237600"/>
          </a:xfrm>
        </p:spPr>
        <p:txBody>
          <a:bodyPr/>
          <a:lstStyle>
            <a:lvl1pPr>
              <a:defRPr baseline="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6457950" y="6389433"/>
            <a:ext cx="2025000" cy="237600"/>
          </a:xfrm>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pic>
        <p:nvPicPr>
          <p:cNvPr id="9" name="图片 8"/>
          <p:cNvPicPr>
            <a:picLocks noChangeAspect="1"/>
          </p:cNvPicPr>
          <p:nvPr userDrawn="1">
            <p:custDataLst>
              <p:tags r:id="rId10"/>
            </p:custDataLst>
          </p:nvPr>
        </p:nvPicPr>
        <p:blipFill>
          <a:blip r:embed="rId4"/>
          <a:stretch>
            <a:fillRect/>
          </a:stretch>
        </p:blipFill>
        <p:spPr>
          <a:xfrm rot="4996177" flipH="1">
            <a:off x="-64728" y="-20494"/>
            <a:ext cx="935774" cy="985025"/>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595"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baseline="0" dirty="0">
              <a:latin typeface="Arial" panose="020B0604020202020204" pitchFamily="34" charset="0"/>
              <a:sym typeface="+mn-ea"/>
            </a:endParaRPr>
          </a:p>
        </p:txBody>
      </p:sp>
      <p:sp>
        <p:nvSpPr>
          <p:cNvPr id="2" name="标题 1"/>
          <p:cNvSpPr>
            <a:spLocks noGrp="1"/>
          </p:cNvSpPr>
          <p:nvPr>
            <p:ph type="title" hasCustomPrompt="1"/>
            <p:custDataLst>
              <p:tags r:id="rId3"/>
            </p:custDataLst>
          </p:nvPr>
        </p:nvSpPr>
        <p:spPr>
          <a:xfrm>
            <a:off x="437400" y="880650"/>
            <a:ext cx="2970000" cy="661500"/>
          </a:xfrm>
        </p:spPr>
        <p:txBody>
          <a:bodyPr anchor="ctr"/>
          <a:lstStyle>
            <a:lvl1pPr>
              <a:defRPr sz="2700" baseline="0">
                <a:solidFill>
                  <a:schemeClr val="tx1">
                    <a:lumMod val="75000"/>
                    <a:lumOff val="25000"/>
                  </a:schemeClr>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7" name="文本占位符 6"/>
          <p:cNvSpPr>
            <a:spLocks noGrp="1"/>
          </p:cNvSpPr>
          <p:nvPr>
            <p:ph type="body" sz="quarter" idx="13"/>
            <p:custDataLst>
              <p:tags r:id="rId4"/>
            </p:custDataLst>
          </p:nvPr>
        </p:nvSpPr>
        <p:spPr>
          <a:xfrm>
            <a:off x="440100" y="2275650"/>
            <a:ext cx="2967300" cy="30699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dirty="0">
                <a:sym typeface="+mn-ea"/>
              </a:rPr>
              <a:t>第</a:t>
            </a:r>
            <a:r>
              <a:rPr lang="zh-CN" altLang="en-US"/>
              <a:t>二级</a:t>
            </a:r>
            <a:endParaRPr lang="zh-CN" altLang="en-US"/>
          </a:p>
          <a:p>
            <a:pPr lvl="2"/>
            <a:r>
              <a:rPr lang="zh-CN" altLang="en-US" dirty="0">
                <a:sym typeface="+mn-ea"/>
              </a:rPr>
              <a:t>第</a:t>
            </a:r>
            <a:r>
              <a:rPr lang="zh-CN" altLang="en-US"/>
              <a:t>三级</a:t>
            </a:r>
            <a:endParaRPr lang="zh-CN" altLang="en-US"/>
          </a:p>
          <a:p>
            <a:pPr lvl="3"/>
            <a:r>
              <a:rPr lang="zh-CN" altLang="en-US" dirty="0">
                <a:sym typeface="+mn-ea"/>
              </a:rPr>
              <a:t>第</a:t>
            </a:r>
            <a:r>
              <a:rPr lang="zh-CN" altLang="en-US"/>
              <a:t>四级</a:t>
            </a:r>
            <a:endParaRPr lang="zh-CN" altLang="en-US"/>
          </a:p>
          <a:p>
            <a:pPr lvl="4"/>
            <a:r>
              <a:rPr lang="zh-CN" altLang="en-US" dirty="0">
                <a:sym typeface="+mn-ea"/>
              </a:rPr>
              <a:t>第</a:t>
            </a:r>
            <a:r>
              <a:rPr lang="zh-CN" altLang="en-US"/>
              <a:t>五级</a:t>
            </a:r>
            <a:endParaRPr lang="zh-CN" altLang="en-US"/>
          </a:p>
        </p:txBody>
      </p:sp>
      <p:sp>
        <p:nvSpPr>
          <p:cNvPr id="9" name="内容占位符 8"/>
          <p:cNvSpPr>
            <a:spLocks noGrp="1"/>
          </p:cNvSpPr>
          <p:nvPr>
            <p:ph sz="quarter" idx="14"/>
            <p:custDataLst>
              <p:tags r:id="rId5"/>
            </p:custDataLst>
          </p:nvPr>
        </p:nvSpPr>
        <p:spPr>
          <a:xfrm>
            <a:off x="3825900" y="1405930"/>
            <a:ext cx="4860000" cy="3815953"/>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pic>
        <p:nvPicPr>
          <p:cNvPr id="10" name="图片 9"/>
          <p:cNvPicPr>
            <a:picLocks noChangeAspect="1"/>
          </p:cNvPicPr>
          <p:nvPr userDrawn="1">
            <p:custDataLst>
              <p:tags r:id="rId6"/>
            </p:custDataLst>
          </p:nvPr>
        </p:nvPicPr>
        <p:blipFill rotWithShape="1">
          <a:blip r:embed="rId7"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3" name="日期占位符 2"/>
          <p:cNvSpPr>
            <a:spLocks noGrp="1"/>
          </p:cNvSpPr>
          <p:nvPr>
            <p:ph type="dt" sz="half" idx="10"/>
            <p:custDataLst>
              <p:tags r:id="rId8"/>
            </p:custDataLst>
          </p:nvPr>
        </p:nvSpPr>
        <p:spPr>
          <a:xfrm>
            <a:off x="659807" y="6389433"/>
            <a:ext cx="2025000" cy="237600"/>
          </a:xfrm>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3087000" y="6389433"/>
            <a:ext cx="2970000" cy="237600"/>
          </a:xfrm>
        </p:spPr>
        <p:txBody>
          <a:bodyPr/>
          <a:lstStyle>
            <a:lvl1pPr>
              <a:defRPr baseline="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6457950" y="6389433"/>
            <a:ext cx="2025000" cy="237600"/>
          </a:xfrm>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10" name="矩形 9"/>
          <p:cNvSpPr/>
          <p:nvPr userDrawn="1">
            <p:custDataLst>
              <p:tags r:id="rId4"/>
            </p:custDataLst>
          </p:nvPr>
        </p:nvSpPr>
        <p:spPr>
          <a:xfrm>
            <a:off x="0" y="0"/>
            <a:ext cx="9144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baseline="0">
              <a:latin typeface="Arial" panose="020B0604020202020204" pitchFamily="34" charset="0"/>
              <a:sym typeface="+mn-ea"/>
            </a:endParaRPr>
          </a:p>
        </p:txBody>
      </p:sp>
      <p:sp>
        <p:nvSpPr>
          <p:cNvPr id="2" name="标题 1"/>
          <p:cNvSpPr>
            <a:spLocks noGrp="1"/>
          </p:cNvSpPr>
          <p:nvPr>
            <p:ph type="title"/>
            <p:custDataLst>
              <p:tags r:id="rId5"/>
            </p:custDataLst>
          </p:nvPr>
        </p:nvSpPr>
        <p:spPr>
          <a:xfrm>
            <a:off x="459000" y="859500"/>
            <a:ext cx="8232300" cy="469800"/>
          </a:xfrm>
        </p:spPr>
        <p:txBody>
          <a:bodyPr anchor="ctr"/>
          <a:lstStyle>
            <a:lvl1pPr algn="ctr">
              <a:defRPr sz="2700" baseline="0">
                <a:solidFill>
                  <a:schemeClr val="tx1">
                    <a:lumMod val="75000"/>
                    <a:lumOff val="2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a:xfrm>
            <a:off x="659807" y="6389433"/>
            <a:ext cx="2025000" cy="237600"/>
          </a:xfrm>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87000" y="6389433"/>
            <a:ext cx="2970000" cy="237600"/>
          </a:xfrm>
        </p:spPr>
        <p:txBody>
          <a:bodyPr/>
          <a:lstStyle>
            <a:lvl1pPr>
              <a:defRPr baseline="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8"/>
            </p:custDataLst>
          </p:nvPr>
        </p:nvSpPr>
        <p:spPr>
          <a:xfrm>
            <a:off x="6457950" y="6389433"/>
            <a:ext cx="2025000" cy="237600"/>
          </a:xfrm>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459000" y="1763100"/>
            <a:ext cx="8231981" cy="621000"/>
          </a:xfrm>
        </p:spPr>
        <p:txBody>
          <a:bodyPr/>
          <a:lstStyle>
            <a:lvl1pPr algn="ct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459581" y="3236850"/>
            <a:ext cx="8224200" cy="25731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dirty="0">
                <a:sym typeface="+mn-ea"/>
              </a:rPr>
              <a:t>第</a:t>
            </a:r>
            <a:r>
              <a:rPr lang="zh-CN" altLang="en-US"/>
              <a:t>二级</a:t>
            </a:r>
            <a:endParaRPr lang="zh-CN" altLang="en-US"/>
          </a:p>
          <a:p>
            <a:pPr lvl="2"/>
            <a:r>
              <a:rPr lang="zh-CN" altLang="en-US" dirty="0">
                <a:sym typeface="+mn-ea"/>
              </a:rPr>
              <a:t>第</a:t>
            </a:r>
            <a:r>
              <a:rPr lang="zh-CN" altLang="en-US"/>
              <a:t>三级</a:t>
            </a:r>
            <a:endParaRPr lang="zh-CN" altLang="en-US"/>
          </a:p>
          <a:p>
            <a:pPr lvl="3"/>
            <a:r>
              <a:rPr lang="zh-CN" altLang="en-US" dirty="0">
                <a:sym typeface="+mn-ea"/>
              </a:rPr>
              <a:t>第</a:t>
            </a:r>
            <a:r>
              <a:rPr lang="zh-CN" altLang="en-US"/>
              <a:t>四级</a:t>
            </a:r>
            <a:endParaRPr lang="zh-CN" altLang="en-US"/>
          </a:p>
          <a:p>
            <a:pPr lvl="4"/>
            <a:r>
              <a:rPr lang="zh-CN" altLang="en-US" dirty="0">
                <a:sym typeface="+mn-ea"/>
              </a:rPr>
              <a:t>第</a:t>
            </a:r>
            <a:r>
              <a:rPr lang="zh-CN" altLang="en-US"/>
              <a:t>五级</a:t>
            </a: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l="3996" t="1" r="11483" b="51165"/>
          <a:stretch>
            <a:fillRect/>
          </a:stretch>
        </p:blipFill>
        <p:spPr>
          <a:xfrm flipV="1">
            <a:off x="-12859" y="-1270"/>
            <a:ext cx="9156382" cy="622935"/>
          </a:xfrm>
          <a:prstGeom prst="rect">
            <a:avLst/>
          </a:prstGeom>
        </p:spPr>
      </p:pic>
      <p:sp>
        <p:nvSpPr>
          <p:cNvPr id="8" name="矩形 7"/>
          <p:cNvSpPr/>
          <p:nvPr userDrawn="1">
            <p:custDataLst>
              <p:tags r:id="rId4"/>
            </p:custDataLst>
          </p:nvPr>
        </p:nvSpPr>
        <p:spPr>
          <a:xfrm>
            <a:off x="0" y="5029201"/>
            <a:ext cx="9144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baseline="0">
              <a:latin typeface="Arial" panose="020B0604020202020204" pitchFamily="34" charset="0"/>
              <a:sym typeface="+mn-ea"/>
            </a:endParaRPr>
          </a:p>
        </p:txBody>
      </p:sp>
      <p:sp>
        <p:nvSpPr>
          <p:cNvPr id="2" name="标题 1"/>
          <p:cNvSpPr>
            <a:spLocks noGrp="1"/>
          </p:cNvSpPr>
          <p:nvPr>
            <p:ph type="title"/>
            <p:custDataLst>
              <p:tags r:id="rId5"/>
            </p:custDataLst>
          </p:nvPr>
        </p:nvSpPr>
        <p:spPr>
          <a:xfrm>
            <a:off x="453600" y="740250"/>
            <a:ext cx="8232300" cy="423900"/>
          </a:xfrm>
        </p:spPr>
        <p:txBody>
          <a:bodyPr anchor="ctr"/>
          <a:lstStyle>
            <a:lvl1pPr algn="ctr">
              <a:defRPr sz="2400" baseline="0">
                <a:solidFill>
                  <a:schemeClr val="tx1">
                    <a:lumMod val="75000"/>
                    <a:lumOff val="2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a:xfrm>
            <a:off x="659807" y="6389433"/>
            <a:ext cx="2025000" cy="237600"/>
          </a:xfrm>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87000" y="6389433"/>
            <a:ext cx="2970000" cy="237600"/>
          </a:xfrm>
        </p:spPr>
        <p:txBody>
          <a:bodyPr/>
          <a:lstStyle>
            <a:lvl1pPr>
              <a:defRPr baseline="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8"/>
            </p:custDataLst>
          </p:nvPr>
        </p:nvSpPr>
        <p:spPr>
          <a:xfrm>
            <a:off x="6457950" y="6389433"/>
            <a:ext cx="2025000" cy="237600"/>
          </a:xfrm>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453628" y="2082600"/>
            <a:ext cx="8243100" cy="24084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9" name="文本占位符 8"/>
          <p:cNvSpPr>
            <a:spLocks noGrp="1"/>
          </p:cNvSpPr>
          <p:nvPr>
            <p:ph type="body" sz="quarter" idx="14"/>
            <p:custDataLst>
              <p:tags r:id="rId10"/>
            </p:custDataLst>
          </p:nvPr>
        </p:nvSpPr>
        <p:spPr>
          <a:xfrm>
            <a:off x="445500" y="5306850"/>
            <a:ext cx="8251200" cy="758700"/>
          </a:xfrm>
        </p:spPr>
        <p:txBody>
          <a:bodyPr/>
          <a:lstStyle>
            <a:lvl1pPr marL="0" indent="0">
              <a:buNone/>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10" name="矩形 9"/>
          <p:cNvSpPr/>
          <p:nvPr userDrawn="1">
            <p:custDataLst>
              <p:tags r:id="rId4"/>
            </p:custDataLst>
          </p:nvPr>
        </p:nvSpPr>
        <p:spPr>
          <a:xfrm>
            <a:off x="0" y="0"/>
            <a:ext cx="9144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baseline="0">
              <a:latin typeface="Arial" panose="020B0604020202020204" pitchFamily="34" charset="0"/>
              <a:sym typeface="+mn-ea"/>
            </a:endParaRPr>
          </a:p>
        </p:txBody>
      </p:sp>
      <p:sp>
        <p:nvSpPr>
          <p:cNvPr id="2" name="标题 1"/>
          <p:cNvSpPr>
            <a:spLocks noGrp="1"/>
          </p:cNvSpPr>
          <p:nvPr>
            <p:ph type="title"/>
            <p:custDataLst>
              <p:tags r:id="rId5"/>
            </p:custDataLst>
          </p:nvPr>
        </p:nvSpPr>
        <p:spPr>
          <a:xfrm>
            <a:off x="434700" y="292846"/>
            <a:ext cx="8278200" cy="331473"/>
          </a:xfrm>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a:xfrm>
            <a:off x="659807" y="6389433"/>
            <a:ext cx="2025000" cy="237600"/>
          </a:xfrm>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87000" y="6389433"/>
            <a:ext cx="2970000" cy="237600"/>
          </a:xfrm>
        </p:spPr>
        <p:txBody>
          <a:bodyPr/>
          <a:lstStyle>
            <a:lvl1pPr>
              <a:defRPr baseline="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8"/>
            </p:custDataLst>
          </p:nvPr>
        </p:nvSpPr>
        <p:spPr>
          <a:xfrm>
            <a:off x="6457950" y="6389433"/>
            <a:ext cx="2025000" cy="237600"/>
          </a:xfrm>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434700" y="2025000"/>
            <a:ext cx="4006800" cy="217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dirty="0">
                <a:sym typeface="+mn-ea"/>
              </a:rPr>
              <a:t>第</a:t>
            </a:r>
            <a:r>
              <a:rPr lang="zh-CN" altLang="en-US"/>
              <a:t>二级</a:t>
            </a:r>
            <a:endParaRPr lang="zh-CN" altLang="en-US"/>
          </a:p>
          <a:p>
            <a:pPr lvl="2"/>
            <a:r>
              <a:rPr lang="zh-CN" altLang="en-US" dirty="0">
                <a:sym typeface="+mn-ea"/>
              </a:rPr>
              <a:t>第</a:t>
            </a:r>
            <a:r>
              <a:rPr lang="zh-CN" altLang="en-US"/>
              <a:t>三级</a:t>
            </a:r>
            <a:endParaRPr lang="zh-CN" altLang="en-US"/>
          </a:p>
          <a:p>
            <a:pPr lvl="3"/>
            <a:r>
              <a:rPr lang="zh-CN" altLang="en-US" dirty="0">
                <a:sym typeface="+mn-ea"/>
              </a:rPr>
              <a:t>第</a:t>
            </a:r>
            <a:r>
              <a:rPr lang="zh-CN" altLang="en-US"/>
              <a:t>四级</a:t>
            </a:r>
            <a:endParaRPr lang="zh-CN" altLang="en-US"/>
          </a:p>
          <a:p>
            <a:pPr lvl="4"/>
            <a:r>
              <a:rPr lang="zh-CN" altLang="en-US" dirty="0">
                <a:sym typeface="+mn-ea"/>
              </a:rPr>
              <a:t>第</a:t>
            </a:r>
            <a:r>
              <a:rPr lang="zh-CN" altLang="en-US"/>
              <a:t>五级</a:t>
            </a:r>
            <a:endParaRPr lang="zh-CN" altLang="en-US"/>
          </a:p>
        </p:txBody>
      </p:sp>
      <p:sp>
        <p:nvSpPr>
          <p:cNvPr id="9" name="内容占位符 8"/>
          <p:cNvSpPr>
            <a:spLocks noGrp="1"/>
          </p:cNvSpPr>
          <p:nvPr>
            <p:ph sz="quarter" idx="14"/>
            <p:custDataLst>
              <p:tags r:id="rId10"/>
            </p:custDataLst>
          </p:nvPr>
        </p:nvSpPr>
        <p:spPr>
          <a:xfrm>
            <a:off x="4681800" y="2025000"/>
            <a:ext cx="4025700" cy="2170800"/>
          </a:xfrm>
        </p:spPr>
        <p:txBody>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dirty="0">
                <a:sym typeface="+mn-ea"/>
              </a:rPr>
              <a:t>第</a:t>
            </a:r>
            <a:r>
              <a:rPr lang="zh-CN" altLang="en-US"/>
              <a:t>二级</a:t>
            </a:r>
            <a:endParaRPr lang="zh-CN" altLang="en-US"/>
          </a:p>
          <a:p>
            <a:pPr lvl="2"/>
            <a:r>
              <a:rPr lang="zh-CN" altLang="en-US" dirty="0">
                <a:sym typeface="+mn-ea"/>
              </a:rPr>
              <a:t>第</a:t>
            </a:r>
            <a:r>
              <a:rPr lang="zh-CN" altLang="en-US"/>
              <a:t>三级</a:t>
            </a:r>
            <a:endParaRPr lang="zh-CN" altLang="en-US"/>
          </a:p>
          <a:p>
            <a:pPr lvl="3"/>
            <a:r>
              <a:rPr lang="zh-CN" altLang="en-US" dirty="0">
                <a:sym typeface="+mn-ea"/>
              </a:rPr>
              <a:t>第</a:t>
            </a:r>
            <a:r>
              <a:rPr lang="zh-CN" altLang="en-US"/>
              <a:t>四级</a:t>
            </a:r>
            <a:endParaRPr lang="zh-CN" altLang="en-US"/>
          </a:p>
          <a:p>
            <a:pPr lvl="4"/>
            <a:r>
              <a:rPr lang="zh-CN" altLang="en-US" dirty="0">
                <a:sym typeface="+mn-ea"/>
              </a:rPr>
              <a:t>第</a:t>
            </a:r>
            <a:r>
              <a:rPr lang="zh-CN" altLang="en-US"/>
              <a:t>五级</a:t>
            </a:r>
            <a:endParaRPr lang="zh-CN" altLang="en-US"/>
          </a:p>
        </p:txBody>
      </p:sp>
      <p:sp>
        <p:nvSpPr>
          <p:cNvPr id="11" name="文本占位符 10"/>
          <p:cNvSpPr>
            <a:spLocks noGrp="1"/>
          </p:cNvSpPr>
          <p:nvPr>
            <p:ph type="body" sz="quarter" idx="15"/>
            <p:custDataLst>
              <p:tags r:id="rId11"/>
            </p:custDataLst>
          </p:nvPr>
        </p:nvSpPr>
        <p:spPr>
          <a:xfrm>
            <a:off x="429300" y="4914450"/>
            <a:ext cx="4006800" cy="5859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4689900" y="4910850"/>
            <a:ext cx="4025700" cy="585900"/>
          </a:xfrm>
        </p:spPr>
        <p:txBody>
          <a:bodyPr/>
          <a:lstStyle>
            <a:lvl1pPr>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668"/>
            <a:ext cx="9144000" cy="3704665"/>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baseline="0">
              <a:latin typeface="Arial" panose="020B0604020202020204" pitchFamily="34" charset="0"/>
              <a:sym typeface="+mn-ea"/>
            </a:endParaRPr>
          </a:p>
        </p:txBody>
      </p:sp>
      <p:sp>
        <p:nvSpPr>
          <p:cNvPr id="2" name="标题 1"/>
          <p:cNvSpPr>
            <a:spLocks noGrp="1"/>
          </p:cNvSpPr>
          <p:nvPr>
            <p:ph type="title" hasCustomPrompt="1"/>
            <p:custDataLst>
              <p:tags r:id="rId3"/>
            </p:custDataLst>
          </p:nvPr>
        </p:nvSpPr>
        <p:spPr>
          <a:xfrm>
            <a:off x="1142100" y="1637550"/>
            <a:ext cx="6858000" cy="1790100"/>
          </a:xfrm>
        </p:spPr>
        <p:txBody>
          <a:bodyPr anchor="b"/>
          <a:lstStyle>
            <a:lvl1pPr algn="ctr">
              <a:defRPr sz="4500" baseline="0">
                <a:solidFill>
                  <a:schemeClr val="tx1">
                    <a:lumMod val="75000"/>
                    <a:lumOff val="25000"/>
                  </a:schemeClr>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a:xfrm>
            <a:off x="659807" y="6389433"/>
            <a:ext cx="2025000" cy="237600"/>
          </a:xfrm>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a:xfrm>
            <a:off x="3087000" y="6389433"/>
            <a:ext cx="2970000" cy="237600"/>
          </a:xfrm>
        </p:spPr>
        <p:txBody>
          <a:bodyPr/>
          <a:lstStyle>
            <a:lvl1pPr>
              <a:defRPr baseline="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6389433"/>
            <a:ext cx="2025000" cy="237600"/>
          </a:xfrm>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141810" y="4069800"/>
            <a:ext cx="6858000" cy="1242000"/>
          </a:xfrm>
        </p:spPr>
        <p:txBody>
          <a:bodyPr/>
          <a:lstStyle>
            <a:lvl1pPr marL="0" indent="0" algn="ctr">
              <a:buNone/>
              <a:defRPr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pic>
        <p:nvPicPr>
          <p:cNvPr id="6" name="图片 5"/>
          <p:cNvPicPr>
            <a:picLocks noChangeAspect="1"/>
          </p:cNvPicPr>
          <p:nvPr userDrawn="1">
            <p:custDataLst>
              <p:tags r:id="rId8"/>
            </p:custDataLst>
          </p:nvPr>
        </p:nvPicPr>
        <p:blipFill>
          <a:blip r:embed="rId9"/>
          <a:stretch>
            <a:fillRect/>
          </a:stretch>
        </p:blipFill>
        <p:spPr>
          <a:xfrm rot="18707372">
            <a:off x="8383514" y="2942839"/>
            <a:ext cx="935774" cy="985025"/>
          </a:xfrm>
          <a:prstGeom prst="rect">
            <a:avLst/>
          </a:prstGeom>
        </p:spPr>
      </p:pic>
      <p:pic>
        <p:nvPicPr>
          <p:cNvPr id="9" name="图片 8"/>
          <p:cNvPicPr>
            <a:picLocks noChangeAspect="1"/>
          </p:cNvPicPr>
          <p:nvPr userDrawn="1">
            <p:custDataLst>
              <p:tags r:id="rId10"/>
            </p:custDataLst>
          </p:nvPr>
        </p:nvPicPr>
        <p:blipFill>
          <a:blip r:embed="rId9"/>
          <a:stretch>
            <a:fillRect/>
          </a:stretch>
        </p:blipFill>
        <p:spPr>
          <a:xfrm rot="2781199" flipH="1">
            <a:off x="-174974" y="2936486"/>
            <a:ext cx="935774" cy="98502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userDrawn="1">
  <p:cSld name="节标题">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0" name="标题 1"/>
          <p:cNvSpPr>
            <a:spLocks noGrp="1"/>
          </p:cNvSpPr>
          <p:nvPr>
            <p:ph type="title" hasCustomPrompt="1"/>
            <p:custDataLst>
              <p:tags r:id="rId3"/>
            </p:custDataLst>
          </p:nvPr>
        </p:nvSpPr>
        <p:spPr>
          <a:xfrm>
            <a:off x="2238727" y="2306933"/>
            <a:ext cx="4064389" cy="895350"/>
          </a:xfrm>
        </p:spPr>
        <p:txBody>
          <a:bodyPr lIns="0" anchor="b">
            <a:normAutofit/>
          </a:bodyPr>
          <a:lstStyle>
            <a:lvl1pPr algn="l">
              <a:defRPr sz="4000" b="1">
                <a:solidFill>
                  <a:schemeClr val="tx1">
                    <a:lumMod val="85000"/>
                    <a:lumOff val="15000"/>
                  </a:schemeClr>
                </a:solidFill>
              </a:defRPr>
            </a:lvl1pPr>
          </a:lstStyle>
          <a:p>
            <a:r>
              <a:rPr lang="zh-CN" altLang="en-US" dirty="0"/>
              <a:t>单击此处编辑标题</a:t>
            </a:r>
            <a:endParaRPr lang="zh-CN" altLang="en-US" dirty="0"/>
          </a:p>
        </p:txBody>
      </p:sp>
      <p:sp>
        <p:nvSpPr>
          <p:cNvPr id="21" name="文本占位符 2"/>
          <p:cNvSpPr>
            <a:spLocks noGrp="1"/>
          </p:cNvSpPr>
          <p:nvPr>
            <p:ph type="body" idx="1"/>
            <p:custDataLst>
              <p:tags r:id="rId4"/>
            </p:custDataLst>
          </p:nvPr>
        </p:nvSpPr>
        <p:spPr>
          <a:xfrm>
            <a:off x="2239564" y="3287347"/>
            <a:ext cx="4064389" cy="1015623"/>
          </a:xfrm>
        </p:spPr>
        <p:txBody>
          <a:bodyPr anchor="t">
            <a:normAutofit/>
          </a:bodyPr>
          <a:lstStyle>
            <a:lvl1pPr marL="0" indent="0" algn="l">
              <a:lnSpc>
                <a:spcPct val="100000"/>
              </a:lnSpc>
              <a:buNone/>
              <a:defRPr sz="240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en-US" dirty="0"/>
          </a:p>
        </p:txBody>
      </p:sp>
      <p:sp>
        <p:nvSpPr>
          <p:cNvPr id="2" name="日期占位符 1"/>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6"/>
            </p:custDataLst>
          </p:nvPr>
        </p:nvSpPr>
        <p:spPr/>
        <p:txBody>
          <a:bodyPr/>
          <a:lstStyle/>
          <a:p>
            <a:endParaRPr lang="zh-CN" altLang="en-US" dirty="0"/>
          </a:p>
        </p:txBody>
      </p:sp>
      <p:sp>
        <p:nvSpPr>
          <p:cNvPr id="4" name="灯片编号占位符 3"/>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5" name="KSO_TEMPLATE" hidden="1"/>
          <p:cNvSpPr/>
          <p:nvPr>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제목 및 내용">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443234"/>
            <a:ext cx="8139178"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502448" y="952508"/>
            <a:ext cx="396243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4679158" y="952508"/>
            <a:ext cx="3962432" cy="5388907"/>
          </a:xfrm>
        </p:spPr>
        <p:txBody>
          <a:bodyPr>
            <a:noAutofit/>
          </a:bodyPr>
          <a:lstStyle>
            <a:lvl1pPr>
              <a:defRPr sz="1600">
                <a:solidFill>
                  <a:schemeClr val="tx1">
                    <a:lumMod val="85000"/>
                    <a:lumOff val="15000"/>
                  </a:schemeClr>
                </a:solidFill>
                <a:latin typeface="微软雅黑" panose="020B0503020204020204" charset="-122"/>
                <a:ea typeface="微软雅黑" panose="020B0503020204020204" charset="-122"/>
              </a:defRPr>
            </a:lvl1pPr>
            <a:lvl2pPr>
              <a:defRPr sz="1600">
                <a:solidFill>
                  <a:schemeClr val="tx1">
                    <a:lumMod val="85000"/>
                    <a:lumOff val="15000"/>
                  </a:schemeClr>
                </a:solidFill>
                <a:latin typeface="微软雅黑" panose="020B0503020204020204" charset="-122"/>
                <a:ea typeface="微软雅黑" panose="020B0503020204020204" charset="-122"/>
              </a:defRPr>
            </a:lvl2pPr>
            <a:lvl3pPr>
              <a:defRPr sz="1600">
                <a:solidFill>
                  <a:schemeClr val="tx1">
                    <a:lumMod val="85000"/>
                    <a:lumOff val="15000"/>
                  </a:schemeClr>
                </a:solidFill>
                <a:latin typeface="微软雅黑" panose="020B0503020204020204" charset="-122"/>
                <a:ea typeface="微软雅黑" panose="020B0503020204020204" charset="-122"/>
              </a:defRPr>
            </a:lvl3pPr>
            <a:lvl4pPr>
              <a:defRPr sz="1600">
                <a:solidFill>
                  <a:schemeClr val="tx1">
                    <a:lumMod val="85000"/>
                    <a:lumOff val="15000"/>
                  </a:schemeClr>
                </a:solidFill>
                <a:latin typeface="微软雅黑" panose="020B0503020204020204" charset="-122"/>
                <a:ea typeface="微软雅黑" panose="020B0503020204020204" charset="-122"/>
              </a:defRPr>
            </a:lvl4pPr>
            <a:lvl5pPr>
              <a:defRPr sz="1600">
                <a:solidFill>
                  <a:schemeClr val="tx1">
                    <a:lumMod val="85000"/>
                    <a:lumOff val="15000"/>
                  </a:schemeClr>
                </a:solidFill>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8" name="KSO_TEMPLATE" hidden="1"/>
          <p:cNvSpPr/>
          <p:nvPr>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443234"/>
            <a:ext cx="8139178"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502448" y="952508"/>
            <a:ext cx="396243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502444" y="1406525"/>
            <a:ext cx="39624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4676813" y="952508"/>
            <a:ext cx="396243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4676813" y="1406525"/>
            <a:ext cx="396243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10" name="KSO_TEMPLATE" hidden="1"/>
          <p:cNvSpPr/>
          <p:nvPr>
            <p:custDataLst>
              <p:tags r:id="rId1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6" name="KSO_TEMPLATE" hidden="1"/>
          <p:cNvSpPr/>
          <p:nvPr>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KSO_TEMPLATE" hidden="1"/>
          <p:cNvSpPr/>
          <p:nvPr>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48" y="443234"/>
            <a:ext cx="8139178"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3"/>
            </p:custDataLst>
          </p:nvPr>
        </p:nvSpPr>
        <p:spPr>
          <a:xfrm>
            <a:off x="502448" y="952508"/>
            <a:ext cx="396243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4"/>
            </p:custDataLst>
          </p:nvPr>
        </p:nvSpPr>
        <p:spPr>
          <a:xfrm>
            <a:off x="4679194" y="952508"/>
            <a:ext cx="396243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
        <p:nvSpPr>
          <p:cNvPr id="8" name="KSO_TEMPLATE" hidden="1"/>
          <p:cNvSpPr/>
          <p:nvPr>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7928351" y="952508"/>
            <a:ext cx="713238"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502444" y="952500"/>
            <a:ext cx="7371076" cy="5388907"/>
          </a:xfrm>
        </p:spPr>
        <p:txBody>
          <a:bodyPr vert="eaVert"/>
          <a:lstStyle>
            <a:lvl1pPr indent="0" eaLnBrk="1" fontAlgn="auto" latinLnBrk="0" hangingPunct="1">
              <a:defRPr>
                <a:solidFill>
                  <a:schemeClr val="tx1">
                    <a:lumMod val="85000"/>
                    <a:lumOff val="15000"/>
                  </a:schemeClr>
                </a:solidFill>
                <a:latin typeface="微软雅黑" panose="020B0503020204020204" charset="-122"/>
                <a:ea typeface="微软雅黑" panose="020B0503020204020204" charset="-122"/>
              </a:defRPr>
            </a:lvl1pPr>
            <a:lvl2pPr indent="0" eaLnBrk="1" fontAlgn="auto" latinLnBrk="0" hangingPunct="1">
              <a:defRPr>
                <a:solidFill>
                  <a:schemeClr val="tx1">
                    <a:lumMod val="85000"/>
                    <a:lumOff val="15000"/>
                  </a:schemeClr>
                </a:solidFill>
                <a:latin typeface="微软雅黑" panose="020B0503020204020204" charset="-122"/>
                <a:ea typeface="微软雅黑" panose="020B0503020204020204" charset="-122"/>
              </a:defRPr>
            </a:lvl2pPr>
            <a:lvl3pPr indent="0" eaLnBrk="1" fontAlgn="auto" latinLnBrk="0" hangingPunct="1">
              <a:defRPr>
                <a:solidFill>
                  <a:schemeClr val="tx1">
                    <a:lumMod val="85000"/>
                    <a:lumOff val="15000"/>
                  </a:schemeClr>
                </a:solidFill>
                <a:latin typeface="微软雅黑" panose="020B0503020204020204" charset="-122"/>
                <a:ea typeface="微软雅黑" panose="020B0503020204020204" charset="-122"/>
              </a:defRPr>
            </a:lvl3pPr>
            <a:lvl4pPr indent="0" eaLnBrk="1" fontAlgn="auto" latinLnBrk="0" hangingPunct="1">
              <a:defRPr>
                <a:solidFill>
                  <a:schemeClr val="tx1">
                    <a:lumMod val="85000"/>
                    <a:lumOff val="15000"/>
                  </a:schemeClr>
                </a:solidFill>
                <a:latin typeface="微软雅黑" panose="020B0503020204020204" charset="-122"/>
                <a:ea typeface="微软雅黑" panose="020B0503020204020204" charset="-122"/>
              </a:defRPr>
            </a:lvl4pPr>
            <a:lvl5pPr indent="0" eaLnBrk="1" fontAlgn="auto" latinLnBrk="0" hangingPunct="1">
              <a:defRPr>
                <a:solidFill>
                  <a:schemeClr val="tx1">
                    <a:lumMod val="85000"/>
                    <a:lumOff val="15000"/>
                  </a:schemeClr>
                </a:solidFill>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KSO_TEMPLATE" hidden="1"/>
          <p:cNvSpPr/>
          <p:nvPr>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76.xml"/><Relationship Id="rId16" Type="http://schemas.openxmlformats.org/officeDocument/2006/relationships/tags" Target="../tags/tag75.xml"/><Relationship Id="rId15" Type="http://schemas.openxmlformats.org/officeDocument/2006/relationships/tags" Target="../tags/tag74.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6" Type="http://schemas.openxmlformats.org/officeDocument/2006/relationships/theme" Target="../theme/theme2.xml"/><Relationship Id="rId25" Type="http://schemas.openxmlformats.org/officeDocument/2006/relationships/tags" Target="../tags/tag219.xml"/><Relationship Id="rId24" Type="http://schemas.openxmlformats.org/officeDocument/2006/relationships/tags" Target="../tags/tag218.xml"/><Relationship Id="rId23" Type="http://schemas.openxmlformats.org/officeDocument/2006/relationships/tags" Target="../tags/tag217.xml"/><Relationship Id="rId22" Type="http://schemas.openxmlformats.org/officeDocument/2006/relationships/tags" Target="../tags/tag216.xml"/><Relationship Id="rId21" Type="http://schemas.openxmlformats.org/officeDocument/2006/relationships/tags" Target="../tags/tag215.xml"/><Relationship Id="rId20" Type="http://schemas.openxmlformats.org/officeDocument/2006/relationships/tags" Target="../tags/tag214.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502412" y="443230"/>
            <a:ext cx="8139178"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502412" y="952508"/>
            <a:ext cx="8139178"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59807" y="6349833"/>
            <a:ext cx="2025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3087000" y="6349833"/>
            <a:ext cx="297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6457950" y="6349833"/>
            <a:ext cx="2025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502412" y="1189673"/>
            <a:ext cx="8139178" cy="331473"/>
          </a:xfrm>
          <a:prstGeom prst="rect">
            <a:avLst/>
          </a:prstGeom>
        </p:spPr>
        <p:txBody>
          <a:bodyPr vert="horz" lIns="90000" tIns="46800" rIns="90000" bIns="468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502412" y="1571631"/>
            <a:ext cx="8139178" cy="404168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659807" y="5619625"/>
            <a:ext cx="2025000" cy="237600"/>
          </a:xfrm>
          <a:prstGeom prst="rect">
            <a:avLst/>
          </a:prstGeom>
        </p:spPr>
        <p:txBody>
          <a:bodyPr vert="horz" lIns="91440" tIns="45720" rIns="91440" bIns="45720" rtlCol="0" anchor="ctr">
            <a:normAutofit/>
          </a:bodyPr>
          <a:lstStyle>
            <a:lvl1pPr algn="l">
              <a:defRPr sz="9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3087000" y="5619625"/>
            <a:ext cx="2970000" cy="237600"/>
          </a:xfrm>
          <a:prstGeom prst="rect">
            <a:avLst/>
          </a:prstGeom>
        </p:spPr>
        <p:txBody>
          <a:bodyPr vert="horz" lIns="91440" tIns="45720" rIns="91440" bIns="45720" rtlCol="0" anchor="ctr">
            <a:normAutofit/>
          </a:bodyPr>
          <a:lstStyle>
            <a:lvl1pPr algn="ctr">
              <a:defRPr sz="9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6457950" y="5619625"/>
            <a:ext cx="2025000" cy="237600"/>
          </a:xfrm>
          <a:prstGeom prst="rect">
            <a:avLst/>
          </a:prstGeom>
        </p:spPr>
        <p:txBody>
          <a:bodyPr vert="horz" lIns="91440" tIns="45720" rIns="91440" bIns="45720" rtlCol="0" anchor="ctr">
            <a:normAutofit/>
          </a:bodyPr>
          <a:lstStyle>
            <a:lvl1pPr algn="r">
              <a:defRPr sz="9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5"/>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image" Target="../media/image3.emf"/><Relationship Id="rId2" Type="http://schemas.openxmlformats.org/officeDocument/2006/relationships/tags" Target="../tags/tag271.xml"/><Relationship Id="rId1" Type="http://schemas.openxmlformats.org/officeDocument/2006/relationships/chart" Target="../charts/chart5.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276.xml"/><Relationship Id="rId4" Type="http://schemas.openxmlformats.org/officeDocument/2006/relationships/image" Target="../media/image14.png"/><Relationship Id="rId3" Type="http://schemas.openxmlformats.org/officeDocument/2006/relationships/tags" Target="../tags/tag275.xml"/><Relationship Id="rId2" Type="http://schemas.openxmlformats.org/officeDocument/2006/relationships/image" Target="../media/image3.emf"/><Relationship Id="rId1" Type="http://schemas.openxmlformats.org/officeDocument/2006/relationships/tags" Target="../tags/tag274.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8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image" Target="../media/image3.emf"/><Relationship Id="rId1" Type="http://schemas.openxmlformats.org/officeDocument/2006/relationships/tags" Target="../tags/tag277.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284.xml"/><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image" Target="../media/image3.emf"/><Relationship Id="rId1" Type="http://schemas.openxmlformats.org/officeDocument/2006/relationships/tags" Target="../tags/tag281.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286.xml"/><Relationship Id="rId3" Type="http://schemas.openxmlformats.org/officeDocument/2006/relationships/image" Target="../media/image17.png"/><Relationship Id="rId2" Type="http://schemas.openxmlformats.org/officeDocument/2006/relationships/image" Target="../media/image3.emf"/><Relationship Id="rId1" Type="http://schemas.openxmlformats.org/officeDocument/2006/relationships/tags" Target="../tags/tag285.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8.xml"/><Relationship Id="rId5" Type="http://schemas.openxmlformats.org/officeDocument/2006/relationships/tags" Target="../tags/tag289.xml"/><Relationship Id="rId4" Type="http://schemas.openxmlformats.org/officeDocument/2006/relationships/image" Target="../media/image18.png"/><Relationship Id="rId3" Type="http://schemas.openxmlformats.org/officeDocument/2006/relationships/tags" Target="../tags/tag288.xml"/><Relationship Id="rId2" Type="http://schemas.openxmlformats.org/officeDocument/2006/relationships/image" Target="../media/image3.emf"/><Relationship Id="rId1" Type="http://schemas.openxmlformats.org/officeDocument/2006/relationships/tags" Target="../tags/tag287.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293.xml"/><Relationship Id="rId5" Type="http://schemas.openxmlformats.org/officeDocument/2006/relationships/image" Target="../media/image19.jpeg"/><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image" Target="../media/image3.emf"/><Relationship Id="rId1" Type="http://schemas.openxmlformats.org/officeDocument/2006/relationships/tags" Target="../tags/tag290.xml"/></Relationships>
</file>

<file path=ppt/slides/_rels/slide17.xml.rels><?xml version="1.0" encoding="UTF-8" standalone="yes"?>
<Relationships xmlns="http://schemas.openxmlformats.org/package/2006/relationships"><Relationship Id="rId9" Type="http://schemas.openxmlformats.org/officeDocument/2006/relationships/tags" Target="../tags/tag301.xml"/><Relationship Id="rId8" Type="http://schemas.openxmlformats.org/officeDocument/2006/relationships/tags" Target="../tags/tag300.xml"/><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tags" Target="../tags/tag297.xml"/><Relationship Id="rId40" Type="http://schemas.openxmlformats.org/officeDocument/2006/relationships/slideLayout" Target="../slideLayouts/slideLayout18.xml"/><Relationship Id="rId4" Type="http://schemas.openxmlformats.org/officeDocument/2006/relationships/tags" Target="../tags/tag296.xml"/><Relationship Id="rId39" Type="http://schemas.openxmlformats.org/officeDocument/2006/relationships/tags" Target="../tags/tag331.xml"/><Relationship Id="rId38" Type="http://schemas.openxmlformats.org/officeDocument/2006/relationships/tags" Target="../tags/tag330.xml"/><Relationship Id="rId37" Type="http://schemas.openxmlformats.org/officeDocument/2006/relationships/tags" Target="../tags/tag329.xml"/><Relationship Id="rId36" Type="http://schemas.openxmlformats.org/officeDocument/2006/relationships/tags" Target="../tags/tag328.xml"/><Relationship Id="rId35" Type="http://schemas.openxmlformats.org/officeDocument/2006/relationships/tags" Target="../tags/tag327.xml"/><Relationship Id="rId34" Type="http://schemas.openxmlformats.org/officeDocument/2006/relationships/tags" Target="../tags/tag326.xml"/><Relationship Id="rId33" Type="http://schemas.openxmlformats.org/officeDocument/2006/relationships/tags" Target="../tags/tag325.xml"/><Relationship Id="rId32" Type="http://schemas.openxmlformats.org/officeDocument/2006/relationships/tags" Target="../tags/tag324.xml"/><Relationship Id="rId31" Type="http://schemas.openxmlformats.org/officeDocument/2006/relationships/tags" Target="../tags/tag323.xml"/><Relationship Id="rId30" Type="http://schemas.openxmlformats.org/officeDocument/2006/relationships/tags" Target="../tags/tag322.xml"/><Relationship Id="rId3" Type="http://schemas.openxmlformats.org/officeDocument/2006/relationships/tags" Target="../tags/tag295.xml"/><Relationship Id="rId29" Type="http://schemas.openxmlformats.org/officeDocument/2006/relationships/tags" Target="../tags/tag321.xml"/><Relationship Id="rId28" Type="http://schemas.openxmlformats.org/officeDocument/2006/relationships/tags" Target="../tags/tag320.xml"/><Relationship Id="rId27" Type="http://schemas.openxmlformats.org/officeDocument/2006/relationships/tags" Target="../tags/tag319.xml"/><Relationship Id="rId26" Type="http://schemas.openxmlformats.org/officeDocument/2006/relationships/tags" Target="../tags/tag318.xml"/><Relationship Id="rId25" Type="http://schemas.openxmlformats.org/officeDocument/2006/relationships/tags" Target="../tags/tag317.xml"/><Relationship Id="rId24" Type="http://schemas.openxmlformats.org/officeDocument/2006/relationships/tags" Target="../tags/tag316.xml"/><Relationship Id="rId23" Type="http://schemas.openxmlformats.org/officeDocument/2006/relationships/tags" Target="../tags/tag315.xml"/><Relationship Id="rId22" Type="http://schemas.openxmlformats.org/officeDocument/2006/relationships/tags" Target="../tags/tag314.xml"/><Relationship Id="rId21" Type="http://schemas.openxmlformats.org/officeDocument/2006/relationships/tags" Target="../tags/tag313.xml"/><Relationship Id="rId20" Type="http://schemas.openxmlformats.org/officeDocument/2006/relationships/tags" Target="../tags/tag312.xml"/><Relationship Id="rId2" Type="http://schemas.openxmlformats.org/officeDocument/2006/relationships/image" Target="../media/image3.emf"/><Relationship Id="rId19" Type="http://schemas.openxmlformats.org/officeDocument/2006/relationships/tags" Target="../tags/tag311.xml"/><Relationship Id="rId18" Type="http://schemas.openxmlformats.org/officeDocument/2006/relationships/tags" Target="../tags/tag310.xml"/><Relationship Id="rId17" Type="http://schemas.openxmlformats.org/officeDocument/2006/relationships/tags" Target="../tags/tag309.xml"/><Relationship Id="rId16" Type="http://schemas.openxmlformats.org/officeDocument/2006/relationships/tags" Target="../tags/tag308.xml"/><Relationship Id="rId15" Type="http://schemas.openxmlformats.org/officeDocument/2006/relationships/tags" Target="../tags/tag307.xml"/><Relationship Id="rId14" Type="http://schemas.openxmlformats.org/officeDocument/2006/relationships/tags" Target="../tags/tag306.xml"/><Relationship Id="rId13" Type="http://schemas.openxmlformats.org/officeDocument/2006/relationships/tags" Target="../tags/tag305.xml"/><Relationship Id="rId12" Type="http://schemas.openxmlformats.org/officeDocument/2006/relationships/tags" Target="../tags/tag304.xml"/><Relationship Id="rId11" Type="http://schemas.openxmlformats.org/officeDocument/2006/relationships/tags" Target="../tags/tag303.xml"/><Relationship Id="rId10" Type="http://schemas.openxmlformats.org/officeDocument/2006/relationships/tags" Target="../tags/tag302.xml"/><Relationship Id="rId1" Type="http://schemas.openxmlformats.org/officeDocument/2006/relationships/tags" Target="../tags/tag294.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334.xml"/><Relationship Id="rId4" Type="http://schemas.openxmlformats.org/officeDocument/2006/relationships/tags" Target="../tags/tag333.xml"/><Relationship Id="rId3" Type="http://schemas.openxmlformats.org/officeDocument/2006/relationships/image" Target="../media/image20.png"/><Relationship Id="rId2" Type="http://schemas.openxmlformats.org/officeDocument/2006/relationships/image" Target="../media/image3.emf"/><Relationship Id="rId1" Type="http://schemas.openxmlformats.org/officeDocument/2006/relationships/tags" Target="../tags/tag332.xml"/></Relationships>
</file>

<file path=ppt/slides/_rels/slide19.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tags" Target="../tags/tag340.xml"/><Relationship Id="rId7" Type="http://schemas.openxmlformats.org/officeDocument/2006/relationships/tags" Target="../tags/tag339.xml"/><Relationship Id="rId6" Type="http://schemas.openxmlformats.org/officeDocument/2006/relationships/tags" Target="../tags/tag338.xml"/><Relationship Id="rId5" Type="http://schemas.openxmlformats.org/officeDocument/2006/relationships/tags" Target="../tags/tag337.xml"/><Relationship Id="rId4" Type="http://schemas.openxmlformats.org/officeDocument/2006/relationships/image" Target="../media/image21.png"/><Relationship Id="rId3" Type="http://schemas.openxmlformats.org/officeDocument/2006/relationships/tags" Target="../tags/tag336.xml"/><Relationship Id="rId2" Type="http://schemas.openxmlformats.org/officeDocument/2006/relationships/image" Target="../media/image3.emf"/><Relationship Id="rId11" Type="http://schemas.openxmlformats.org/officeDocument/2006/relationships/slideLayout" Target="../slideLayouts/slideLayout18.xml"/><Relationship Id="rId10" Type="http://schemas.openxmlformats.org/officeDocument/2006/relationships/tags" Target="../tags/tag341.xml"/><Relationship Id="rId1" Type="http://schemas.openxmlformats.org/officeDocument/2006/relationships/tags" Target="../tags/tag335.xml"/></Relationships>
</file>

<file path=ppt/slides/_rels/slide2.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image" Target="../media/image6.png"/><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image" Target="../media/image5.png"/><Relationship Id="rId20" Type="http://schemas.openxmlformats.org/officeDocument/2006/relationships/slideLayout" Target="../slideLayouts/slideLayout17.xml"/><Relationship Id="rId2" Type="http://schemas.openxmlformats.org/officeDocument/2006/relationships/tags" Target="../tags/tag224.xml"/><Relationship Id="rId19" Type="http://schemas.openxmlformats.org/officeDocument/2006/relationships/tags" Target="../tags/tag239.xml"/><Relationship Id="rId18" Type="http://schemas.openxmlformats.org/officeDocument/2006/relationships/tags" Target="../tags/tag238.xml"/><Relationship Id="rId17" Type="http://schemas.openxmlformats.org/officeDocument/2006/relationships/tags" Target="../tags/tag237.xml"/><Relationship Id="rId16" Type="http://schemas.openxmlformats.org/officeDocument/2006/relationships/tags" Target="../tags/tag236.xml"/><Relationship Id="rId15" Type="http://schemas.openxmlformats.org/officeDocument/2006/relationships/tags" Target="../tags/tag235.xml"/><Relationship Id="rId14" Type="http://schemas.openxmlformats.org/officeDocument/2006/relationships/tags" Target="../tags/tag234.xml"/><Relationship Id="rId13" Type="http://schemas.openxmlformats.org/officeDocument/2006/relationships/tags" Target="../tags/tag233.xml"/><Relationship Id="rId12" Type="http://schemas.openxmlformats.org/officeDocument/2006/relationships/tags" Target="../tags/tag232.xml"/><Relationship Id="rId11" Type="http://schemas.openxmlformats.org/officeDocument/2006/relationships/tags" Target="../tags/tag231.xml"/><Relationship Id="rId10" Type="http://schemas.openxmlformats.org/officeDocument/2006/relationships/tags" Target="../tags/tag230.xml"/><Relationship Id="rId1" Type="http://schemas.openxmlformats.org/officeDocument/2006/relationships/tags" Target="../tags/tag223.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344.xml"/><Relationship Id="rId2" Type="http://schemas.openxmlformats.org/officeDocument/2006/relationships/tags" Target="../tags/tag343.xml"/><Relationship Id="rId1" Type="http://schemas.openxmlformats.org/officeDocument/2006/relationships/tags" Target="../tags/tag342.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347.xml"/><Relationship Id="rId4" Type="http://schemas.openxmlformats.org/officeDocument/2006/relationships/image" Target="../media/image23.jpeg"/><Relationship Id="rId3" Type="http://schemas.openxmlformats.org/officeDocument/2006/relationships/tags" Target="../tags/tag346.xml"/><Relationship Id="rId2" Type="http://schemas.openxmlformats.org/officeDocument/2006/relationships/image" Target="../media/image3.emf"/><Relationship Id="rId1" Type="http://schemas.openxmlformats.org/officeDocument/2006/relationships/tags" Target="../tags/tag345.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351.xml"/><Relationship Id="rId6" Type="http://schemas.openxmlformats.org/officeDocument/2006/relationships/image" Target="../media/image25.png"/><Relationship Id="rId5" Type="http://schemas.openxmlformats.org/officeDocument/2006/relationships/tags" Target="../tags/tag350.xml"/><Relationship Id="rId4" Type="http://schemas.openxmlformats.org/officeDocument/2006/relationships/image" Target="../media/image24.jpeg"/><Relationship Id="rId3" Type="http://schemas.openxmlformats.org/officeDocument/2006/relationships/tags" Target="../tags/tag349.xml"/><Relationship Id="rId2" Type="http://schemas.openxmlformats.org/officeDocument/2006/relationships/image" Target="../media/image3.emf"/><Relationship Id="rId1" Type="http://schemas.openxmlformats.org/officeDocument/2006/relationships/tags" Target="../tags/tag348.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356.xml"/><Relationship Id="rId6" Type="http://schemas.openxmlformats.org/officeDocument/2006/relationships/image" Target="../media/image26.png"/><Relationship Id="rId5" Type="http://schemas.openxmlformats.org/officeDocument/2006/relationships/tags" Target="../tags/tag355.xml"/><Relationship Id="rId4" Type="http://schemas.openxmlformats.org/officeDocument/2006/relationships/tags" Target="../tags/tag354.xml"/><Relationship Id="rId3" Type="http://schemas.openxmlformats.org/officeDocument/2006/relationships/tags" Target="../tags/tag353.xml"/><Relationship Id="rId2" Type="http://schemas.openxmlformats.org/officeDocument/2006/relationships/image" Target="../media/image3.emf"/><Relationship Id="rId1" Type="http://schemas.openxmlformats.org/officeDocument/2006/relationships/tags" Target="../tags/tag352.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359.xml"/><Relationship Id="rId3" Type="http://schemas.openxmlformats.org/officeDocument/2006/relationships/tags" Target="../tags/tag358.xml"/><Relationship Id="rId2" Type="http://schemas.openxmlformats.org/officeDocument/2006/relationships/image" Target="../media/image3.emf"/><Relationship Id="rId1" Type="http://schemas.openxmlformats.org/officeDocument/2006/relationships/tags" Target="../tags/tag35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60.xml"/><Relationship Id="rId1" Type="http://schemas.openxmlformats.org/officeDocument/2006/relationships/image" Target="../media/image27.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7.xml"/><Relationship Id="rId3" Type="http://schemas.openxmlformats.org/officeDocument/2006/relationships/tags" Target="../tags/tag361.xml"/><Relationship Id="rId2" Type="http://schemas.openxmlformats.org/officeDocument/2006/relationships/image" Target="../media/image29.png"/><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362.xml"/><Relationship Id="rId2" Type="http://schemas.openxmlformats.org/officeDocument/2006/relationships/image" Target="../media/image31.jpeg"/><Relationship Id="rId1" Type="http://schemas.openxmlformats.org/officeDocument/2006/relationships/image" Target="../media/image30.jpe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image" Target="../media/image3.emf"/><Relationship Id="rId1" Type="http://schemas.openxmlformats.org/officeDocument/2006/relationships/tags" Target="../tags/tag363.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37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tags" Target="../tags/tag369.xml"/><Relationship Id="rId3" Type="http://schemas.openxmlformats.org/officeDocument/2006/relationships/tags" Target="../tags/tag368.xml"/><Relationship Id="rId2" Type="http://schemas.openxmlformats.org/officeDocument/2006/relationships/image" Target="../media/image3.emf"/><Relationship Id="rId1" Type="http://schemas.openxmlformats.org/officeDocument/2006/relationships/tags" Target="../tags/tag36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373.xml"/><Relationship Id="rId3" Type="http://schemas.openxmlformats.org/officeDocument/2006/relationships/tags" Target="../tags/tag372.xml"/><Relationship Id="rId2" Type="http://schemas.openxmlformats.org/officeDocument/2006/relationships/image" Target="../media/image3.emf"/><Relationship Id="rId1" Type="http://schemas.openxmlformats.org/officeDocument/2006/relationships/tags" Target="../tags/tag371.xml"/></Relationships>
</file>

<file path=ppt/slides/_rels/slide31.xml.rels><?xml version="1.0" encoding="UTF-8" standalone="yes"?>
<Relationships xmlns="http://schemas.openxmlformats.org/package/2006/relationships"><Relationship Id="rId9" Type="http://schemas.openxmlformats.org/officeDocument/2006/relationships/tags" Target="../tags/tag381.xml"/><Relationship Id="rId8" Type="http://schemas.openxmlformats.org/officeDocument/2006/relationships/tags" Target="../tags/tag380.xml"/><Relationship Id="rId7" Type="http://schemas.openxmlformats.org/officeDocument/2006/relationships/tags" Target="../tags/tag379.xml"/><Relationship Id="rId6" Type="http://schemas.openxmlformats.org/officeDocument/2006/relationships/tags" Target="../tags/tag378.xml"/><Relationship Id="rId5" Type="http://schemas.openxmlformats.org/officeDocument/2006/relationships/tags" Target="../tags/tag377.xml"/><Relationship Id="rId4" Type="http://schemas.openxmlformats.org/officeDocument/2006/relationships/tags" Target="../tags/tag376.xml"/><Relationship Id="rId3" Type="http://schemas.openxmlformats.org/officeDocument/2006/relationships/tags" Target="../tags/tag375.xml"/><Relationship Id="rId25" Type="http://schemas.openxmlformats.org/officeDocument/2006/relationships/comments" Target="../comments/comment1.xml"/><Relationship Id="rId24" Type="http://schemas.openxmlformats.org/officeDocument/2006/relationships/slideLayout" Target="../slideLayouts/slideLayout18.xml"/><Relationship Id="rId23" Type="http://schemas.openxmlformats.org/officeDocument/2006/relationships/tags" Target="../tags/tag394.xml"/><Relationship Id="rId22" Type="http://schemas.openxmlformats.org/officeDocument/2006/relationships/image" Target="../media/image34.jpeg"/><Relationship Id="rId21" Type="http://schemas.openxmlformats.org/officeDocument/2006/relationships/tags" Target="../tags/tag393.xml"/><Relationship Id="rId20" Type="http://schemas.openxmlformats.org/officeDocument/2006/relationships/tags" Target="../tags/tag392.xml"/><Relationship Id="rId2" Type="http://schemas.openxmlformats.org/officeDocument/2006/relationships/image" Target="../media/image3.emf"/><Relationship Id="rId19" Type="http://schemas.openxmlformats.org/officeDocument/2006/relationships/tags" Target="../tags/tag391.xml"/><Relationship Id="rId18" Type="http://schemas.openxmlformats.org/officeDocument/2006/relationships/tags" Target="../tags/tag390.xml"/><Relationship Id="rId17" Type="http://schemas.openxmlformats.org/officeDocument/2006/relationships/tags" Target="../tags/tag389.xml"/><Relationship Id="rId16" Type="http://schemas.openxmlformats.org/officeDocument/2006/relationships/tags" Target="../tags/tag388.xml"/><Relationship Id="rId15" Type="http://schemas.openxmlformats.org/officeDocument/2006/relationships/tags" Target="../tags/tag387.xml"/><Relationship Id="rId14" Type="http://schemas.openxmlformats.org/officeDocument/2006/relationships/tags" Target="../tags/tag386.xml"/><Relationship Id="rId13" Type="http://schemas.openxmlformats.org/officeDocument/2006/relationships/tags" Target="../tags/tag385.xml"/><Relationship Id="rId12" Type="http://schemas.openxmlformats.org/officeDocument/2006/relationships/tags" Target="../tags/tag384.xml"/><Relationship Id="rId11" Type="http://schemas.openxmlformats.org/officeDocument/2006/relationships/tags" Target="../tags/tag383.xml"/><Relationship Id="rId10" Type="http://schemas.openxmlformats.org/officeDocument/2006/relationships/tags" Target="../tags/tag382.xml"/><Relationship Id="rId1" Type="http://schemas.openxmlformats.org/officeDocument/2006/relationships/tags" Target="../tags/tag374.xml"/></Relationships>
</file>

<file path=ppt/slides/_rels/slide32.xml.rels><?xml version="1.0" encoding="UTF-8" standalone="yes"?>
<Relationships xmlns="http://schemas.openxmlformats.org/package/2006/relationships"><Relationship Id="rId9" Type="http://schemas.openxmlformats.org/officeDocument/2006/relationships/tags" Target="../tags/tag402.xml"/><Relationship Id="rId8" Type="http://schemas.openxmlformats.org/officeDocument/2006/relationships/tags" Target="../tags/tag401.xml"/><Relationship Id="rId7" Type="http://schemas.openxmlformats.org/officeDocument/2006/relationships/tags" Target="../tags/tag400.xml"/><Relationship Id="rId6" Type="http://schemas.openxmlformats.org/officeDocument/2006/relationships/tags" Target="../tags/tag399.xml"/><Relationship Id="rId5" Type="http://schemas.openxmlformats.org/officeDocument/2006/relationships/tags" Target="../tags/tag398.xml"/><Relationship Id="rId4" Type="http://schemas.openxmlformats.org/officeDocument/2006/relationships/tags" Target="../tags/tag397.xml"/><Relationship Id="rId3" Type="http://schemas.openxmlformats.org/officeDocument/2006/relationships/tags" Target="../tags/tag396.xml"/><Relationship Id="rId2" Type="http://schemas.openxmlformats.org/officeDocument/2006/relationships/image" Target="../media/image3.emf"/><Relationship Id="rId13" Type="http://schemas.openxmlformats.org/officeDocument/2006/relationships/slideLayout" Target="../slideLayouts/slideLayout18.xml"/><Relationship Id="rId12" Type="http://schemas.openxmlformats.org/officeDocument/2006/relationships/tags" Target="../tags/tag405.xml"/><Relationship Id="rId11" Type="http://schemas.openxmlformats.org/officeDocument/2006/relationships/tags" Target="../tags/tag404.xml"/><Relationship Id="rId10" Type="http://schemas.openxmlformats.org/officeDocument/2006/relationships/tags" Target="../tags/tag403.xml"/><Relationship Id="rId1" Type="http://schemas.openxmlformats.org/officeDocument/2006/relationships/tags" Target="../tags/tag395.xml"/></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410.xml"/><Relationship Id="rId5" Type="http://schemas.openxmlformats.org/officeDocument/2006/relationships/tags" Target="../tags/tag409.xml"/><Relationship Id="rId4" Type="http://schemas.openxmlformats.org/officeDocument/2006/relationships/tags" Target="../tags/tag408.xml"/><Relationship Id="rId3" Type="http://schemas.openxmlformats.org/officeDocument/2006/relationships/tags" Target="../tags/tag407.xml"/><Relationship Id="rId2" Type="http://schemas.openxmlformats.org/officeDocument/2006/relationships/image" Target="../media/image3.emf"/><Relationship Id="rId1" Type="http://schemas.openxmlformats.org/officeDocument/2006/relationships/tags" Target="../tags/tag406.xml"/></Relationships>
</file>

<file path=ppt/slides/_rels/slide34.xml.rels><?xml version="1.0" encoding="UTF-8" standalone="yes"?>
<Relationships xmlns="http://schemas.openxmlformats.org/package/2006/relationships"><Relationship Id="rId9" Type="http://schemas.openxmlformats.org/officeDocument/2006/relationships/tags" Target="../tags/tag418.xml"/><Relationship Id="rId8" Type="http://schemas.openxmlformats.org/officeDocument/2006/relationships/tags" Target="../tags/tag417.xml"/><Relationship Id="rId7" Type="http://schemas.openxmlformats.org/officeDocument/2006/relationships/tags" Target="../tags/tag416.xml"/><Relationship Id="rId6" Type="http://schemas.openxmlformats.org/officeDocument/2006/relationships/tags" Target="../tags/tag415.xml"/><Relationship Id="rId5" Type="http://schemas.openxmlformats.org/officeDocument/2006/relationships/tags" Target="../tags/tag414.xml"/><Relationship Id="rId4" Type="http://schemas.openxmlformats.org/officeDocument/2006/relationships/tags" Target="../tags/tag413.xml"/><Relationship Id="rId3" Type="http://schemas.openxmlformats.org/officeDocument/2006/relationships/tags" Target="../tags/tag412.xml"/><Relationship Id="rId21" Type="http://schemas.openxmlformats.org/officeDocument/2006/relationships/slideLayout" Target="../slideLayouts/slideLayout18.xml"/><Relationship Id="rId20" Type="http://schemas.openxmlformats.org/officeDocument/2006/relationships/tags" Target="../tags/tag429.xml"/><Relationship Id="rId2" Type="http://schemas.openxmlformats.org/officeDocument/2006/relationships/image" Target="../media/image3.emf"/><Relationship Id="rId19" Type="http://schemas.openxmlformats.org/officeDocument/2006/relationships/tags" Target="../tags/tag428.xml"/><Relationship Id="rId18" Type="http://schemas.openxmlformats.org/officeDocument/2006/relationships/tags" Target="../tags/tag427.xml"/><Relationship Id="rId17" Type="http://schemas.openxmlformats.org/officeDocument/2006/relationships/tags" Target="../tags/tag426.xml"/><Relationship Id="rId16" Type="http://schemas.openxmlformats.org/officeDocument/2006/relationships/tags" Target="../tags/tag425.xml"/><Relationship Id="rId15" Type="http://schemas.openxmlformats.org/officeDocument/2006/relationships/tags" Target="../tags/tag424.xml"/><Relationship Id="rId14" Type="http://schemas.openxmlformats.org/officeDocument/2006/relationships/tags" Target="../tags/tag423.xml"/><Relationship Id="rId13" Type="http://schemas.openxmlformats.org/officeDocument/2006/relationships/tags" Target="../tags/tag422.xml"/><Relationship Id="rId12" Type="http://schemas.openxmlformats.org/officeDocument/2006/relationships/tags" Target="../tags/tag421.xml"/><Relationship Id="rId11" Type="http://schemas.openxmlformats.org/officeDocument/2006/relationships/tags" Target="../tags/tag420.xml"/><Relationship Id="rId10" Type="http://schemas.openxmlformats.org/officeDocument/2006/relationships/tags" Target="../tags/tag419.xml"/><Relationship Id="rId1" Type="http://schemas.openxmlformats.org/officeDocument/2006/relationships/tags" Target="../tags/tag411.xml"/></Relationships>
</file>

<file path=ppt/slides/_rels/slide35.xml.rels><?xml version="1.0" encoding="UTF-8" standalone="yes"?>
<Relationships xmlns="http://schemas.openxmlformats.org/package/2006/relationships"><Relationship Id="rId9" Type="http://schemas.openxmlformats.org/officeDocument/2006/relationships/tags" Target="../tags/tag437.xml"/><Relationship Id="rId8" Type="http://schemas.openxmlformats.org/officeDocument/2006/relationships/tags" Target="../tags/tag436.xml"/><Relationship Id="rId7" Type="http://schemas.openxmlformats.org/officeDocument/2006/relationships/tags" Target="../tags/tag435.xml"/><Relationship Id="rId6" Type="http://schemas.openxmlformats.org/officeDocument/2006/relationships/image" Target="../media/image35.emf"/><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9" Type="http://schemas.openxmlformats.org/officeDocument/2006/relationships/slideLayout" Target="../slideLayouts/slideLayout18.xml"/><Relationship Id="rId18" Type="http://schemas.openxmlformats.org/officeDocument/2006/relationships/tags" Target="../tags/tag446.xml"/><Relationship Id="rId17" Type="http://schemas.openxmlformats.org/officeDocument/2006/relationships/tags" Target="../tags/tag445.xml"/><Relationship Id="rId16" Type="http://schemas.openxmlformats.org/officeDocument/2006/relationships/tags" Target="../tags/tag444.xml"/><Relationship Id="rId15" Type="http://schemas.openxmlformats.org/officeDocument/2006/relationships/tags" Target="../tags/tag443.xml"/><Relationship Id="rId14" Type="http://schemas.openxmlformats.org/officeDocument/2006/relationships/tags" Target="../tags/tag442.xml"/><Relationship Id="rId13" Type="http://schemas.openxmlformats.org/officeDocument/2006/relationships/tags" Target="../tags/tag441.xml"/><Relationship Id="rId12" Type="http://schemas.openxmlformats.org/officeDocument/2006/relationships/tags" Target="../tags/tag440.xml"/><Relationship Id="rId11" Type="http://schemas.openxmlformats.org/officeDocument/2006/relationships/tags" Target="../tags/tag439.xml"/><Relationship Id="rId10" Type="http://schemas.openxmlformats.org/officeDocument/2006/relationships/tags" Target="../tags/tag438.xml"/><Relationship Id="rId1" Type="http://schemas.openxmlformats.org/officeDocument/2006/relationships/tags" Target="../tags/tag430.xml"/></Relationships>
</file>

<file path=ppt/slides/_rels/slide36.xml.rels><?xml version="1.0" encoding="UTF-8" standalone="yes"?>
<Relationships xmlns="http://schemas.openxmlformats.org/package/2006/relationships"><Relationship Id="rId9" Type="http://schemas.openxmlformats.org/officeDocument/2006/relationships/tags" Target="../tags/tag454.xml"/><Relationship Id="rId8" Type="http://schemas.openxmlformats.org/officeDocument/2006/relationships/tags" Target="../tags/tag453.xml"/><Relationship Id="rId7" Type="http://schemas.openxmlformats.org/officeDocument/2006/relationships/tags" Target="../tags/tag452.xml"/><Relationship Id="rId6" Type="http://schemas.openxmlformats.org/officeDocument/2006/relationships/image" Target="../media/image35.emf"/><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tags" Target="../tags/tag448.xml"/><Relationship Id="rId17" Type="http://schemas.openxmlformats.org/officeDocument/2006/relationships/slideLayout" Target="../slideLayouts/slideLayout18.xml"/><Relationship Id="rId16" Type="http://schemas.openxmlformats.org/officeDocument/2006/relationships/tags" Target="../tags/tag461.xml"/><Relationship Id="rId15" Type="http://schemas.openxmlformats.org/officeDocument/2006/relationships/tags" Target="../tags/tag460.xml"/><Relationship Id="rId14" Type="http://schemas.openxmlformats.org/officeDocument/2006/relationships/tags" Target="../tags/tag459.xml"/><Relationship Id="rId13" Type="http://schemas.openxmlformats.org/officeDocument/2006/relationships/tags" Target="../tags/tag458.xml"/><Relationship Id="rId12" Type="http://schemas.openxmlformats.org/officeDocument/2006/relationships/tags" Target="../tags/tag457.xml"/><Relationship Id="rId11" Type="http://schemas.openxmlformats.org/officeDocument/2006/relationships/tags" Target="../tags/tag456.xml"/><Relationship Id="rId10" Type="http://schemas.openxmlformats.org/officeDocument/2006/relationships/tags" Target="../tags/tag455.xml"/><Relationship Id="rId1" Type="http://schemas.openxmlformats.org/officeDocument/2006/relationships/tags" Target="../tags/tag447.xml"/></Relationships>
</file>

<file path=ppt/slides/_rels/slide37.xml.rels><?xml version="1.0" encoding="UTF-8" standalone="yes"?>
<Relationships xmlns="http://schemas.openxmlformats.org/package/2006/relationships"><Relationship Id="rId9" Type="http://schemas.openxmlformats.org/officeDocument/2006/relationships/tags" Target="../tags/tag469.xml"/><Relationship Id="rId8" Type="http://schemas.openxmlformats.org/officeDocument/2006/relationships/tags" Target="../tags/tag468.xml"/><Relationship Id="rId7" Type="http://schemas.openxmlformats.org/officeDocument/2006/relationships/tags" Target="../tags/tag467.xml"/><Relationship Id="rId6" Type="http://schemas.openxmlformats.org/officeDocument/2006/relationships/image" Target="../media/image35.emf"/><Relationship Id="rId5" Type="http://schemas.openxmlformats.org/officeDocument/2006/relationships/tags" Target="../tags/tag466.xml"/><Relationship Id="rId4" Type="http://schemas.openxmlformats.org/officeDocument/2006/relationships/tags" Target="../tags/tag465.xml"/><Relationship Id="rId3" Type="http://schemas.openxmlformats.org/officeDocument/2006/relationships/tags" Target="../tags/tag464.xml"/><Relationship Id="rId29" Type="http://schemas.openxmlformats.org/officeDocument/2006/relationships/slideLayout" Target="../slideLayouts/slideLayout18.xml"/><Relationship Id="rId28" Type="http://schemas.openxmlformats.org/officeDocument/2006/relationships/tags" Target="../tags/tag488.xml"/><Relationship Id="rId27" Type="http://schemas.openxmlformats.org/officeDocument/2006/relationships/tags" Target="../tags/tag487.xml"/><Relationship Id="rId26" Type="http://schemas.openxmlformats.org/officeDocument/2006/relationships/tags" Target="../tags/tag486.xml"/><Relationship Id="rId25" Type="http://schemas.openxmlformats.org/officeDocument/2006/relationships/tags" Target="../tags/tag485.xml"/><Relationship Id="rId24" Type="http://schemas.openxmlformats.org/officeDocument/2006/relationships/tags" Target="../tags/tag484.xml"/><Relationship Id="rId23" Type="http://schemas.openxmlformats.org/officeDocument/2006/relationships/tags" Target="../tags/tag483.xml"/><Relationship Id="rId22" Type="http://schemas.openxmlformats.org/officeDocument/2006/relationships/tags" Target="../tags/tag482.xml"/><Relationship Id="rId21" Type="http://schemas.openxmlformats.org/officeDocument/2006/relationships/tags" Target="../tags/tag481.xml"/><Relationship Id="rId20" Type="http://schemas.openxmlformats.org/officeDocument/2006/relationships/tags" Target="../tags/tag480.xml"/><Relationship Id="rId2" Type="http://schemas.openxmlformats.org/officeDocument/2006/relationships/tags" Target="../tags/tag463.xml"/><Relationship Id="rId19" Type="http://schemas.openxmlformats.org/officeDocument/2006/relationships/tags" Target="../tags/tag479.xml"/><Relationship Id="rId18" Type="http://schemas.openxmlformats.org/officeDocument/2006/relationships/tags" Target="../tags/tag478.xml"/><Relationship Id="rId17" Type="http://schemas.openxmlformats.org/officeDocument/2006/relationships/tags" Target="../tags/tag477.xml"/><Relationship Id="rId16" Type="http://schemas.openxmlformats.org/officeDocument/2006/relationships/tags" Target="../tags/tag476.xml"/><Relationship Id="rId15" Type="http://schemas.openxmlformats.org/officeDocument/2006/relationships/tags" Target="../tags/tag475.xml"/><Relationship Id="rId14" Type="http://schemas.openxmlformats.org/officeDocument/2006/relationships/tags" Target="../tags/tag474.xml"/><Relationship Id="rId13" Type="http://schemas.openxmlformats.org/officeDocument/2006/relationships/tags" Target="../tags/tag473.xml"/><Relationship Id="rId12" Type="http://schemas.openxmlformats.org/officeDocument/2006/relationships/tags" Target="../tags/tag472.xml"/><Relationship Id="rId11" Type="http://schemas.openxmlformats.org/officeDocument/2006/relationships/tags" Target="../tags/tag471.xml"/><Relationship Id="rId10" Type="http://schemas.openxmlformats.org/officeDocument/2006/relationships/tags" Target="../tags/tag470.xml"/><Relationship Id="rId1" Type="http://schemas.openxmlformats.org/officeDocument/2006/relationships/tags" Target="../tags/tag462.xml"/></Relationships>
</file>

<file path=ppt/slides/_rels/slide38.xml.rels><?xml version="1.0" encoding="UTF-8" standalone="yes"?>
<Relationships xmlns="http://schemas.openxmlformats.org/package/2006/relationships"><Relationship Id="rId9" Type="http://schemas.openxmlformats.org/officeDocument/2006/relationships/tags" Target="../tags/tag496.xml"/><Relationship Id="rId8" Type="http://schemas.openxmlformats.org/officeDocument/2006/relationships/tags" Target="../tags/tag495.xml"/><Relationship Id="rId7" Type="http://schemas.openxmlformats.org/officeDocument/2006/relationships/tags" Target="../tags/tag494.xml"/><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3" Type="http://schemas.openxmlformats.org/officeDocument/2006/relationships/tags" Target="../tags/tag490.xml"/><Relationship Id="rId2" Type="http://schemas.openxmlformats.org/officeDocument/2006/relationships/image" Target="../media/image3.emf"/><Relationship Id="rId12" Type="http://schemas.openxmlformats.org/officeDocument/2006/relationships/slideLayout" Target="../slideLayouts/slideLayout18.xml"/><Relationship Id="rId11" Type="http://schemas.openxmlformats.org/officeDocument/2006/relationships/tags" Target="../tags/tag498.xml"/><Relationship Id="rId10" Type="http://schemas.openxmlformats.org/officeDocument/2006/relationships/tags" Target="../tags/tag497.xml"/><Relationship Id="rId1" Type="http://schemas.openxmlformats.org/officeDocument/2006/relationships/tags" Target="../tags/tag489.xml"/></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501.xml"/><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tags" Target="../tags/tag500.xml"/><Relationship Id="rId2" Type="http://schemas.openxmlformats.org/officeDocument/2006/relationships/image" Target="../media/image3.emf"/><Relationship Id="rId1" Type="http://schemas.openxmlformats.org/officeDocument/2006/relationships/tags" Target="../tags/tag499.xml"/></Relationships>
</file>

<file path=ppt/slides/_rels/slide4.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image" Target="../media/image7.png"/><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image" Target="../media/image3.emf"/><Relationship Id="rId11" Type="http://schemas.openxmlformats.org/officeDocument/2006/relationships/notesSlide" Target="../notesSlides/notesSlide1.xml"/><Relationship Id="rId10" Type="http://schemas.openxmlformats.org/officeDocument/2006/relationships/slideLayout" Target="../slideLayouts/slideLayout18.xml"/><Relationship Id="rId1" Type="http://schemas.openxmlformats.org/officeDocument/2006/relationships/tags" Target="../tags/tag24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02.xml"/><Relationship Id="rId1" Type="http://schemas.openxmlformats.org/officeDocument/2006/relationships/image" Target="../media/image38.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504.xml"/><Relationship Id="rId2" Type="http://schemas.openxmlformats.org/officeDocument/2006/relationships/image" Target="../media/image39.png"/><Relationship Id="rId1" Type="http://schemas.openxmlformats.org/officeDocument/2006/relationships/tags" Target="../tags/tag50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05.xml"/><Relationship Id="rId1" Type="http://schemas.openxmlformats.org/officeDocument/2006/relationships/image" Target="../media/image40.jpe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508.xml"/><Relationship Id="rId2" Type="http://schemas.openxmlformats.org/officeDocument/2006/relationships/tags" Target="../tags/tag507.xml"/><Relationship Id="rId1" Type="http://schemas.openxmlformats.org/officeDocument/2006/relationships/tags" Target="../tags/tag50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09.xml"/><Relationship Id="rId1" Type="http://schemas.openxmlformats.org/officeDocument/2006/relationships/image" Target="../media/image41.png"/></Relationships>
</file>

<file path=ppt/slides/_rels/slide45.xml.rels><?xml version="1.0" encoding="UTF-8" standalone="yes"?>
<Relationships xmlns="http://schemas.openxmlformats.org/package/2006/relationships"><Relationship Id="rId9" Type="http://schemas.openxmlformats.org/officeDocument/2006/relationships/tags" Target="../tags/tag518.xml"/><Relationship Id="rId8" Type="http://schemas.openxmlformats.org/officeDocument/2006/relationships/tags" Target="../tags/tag517.xml"/><Relationship Id="rId7" Type="http://schemas.openxmlformats.org/officeDocument/2006/relationships/tags" Target="../tags/tag516.xml"/><Relationship Id="rId6" Type="http://schemas.openxmlformats.org/officeDocument/2006/relationships/tags" Target="../tags/tag515.xml"/><Relationship Id="rId5" Type="http://schemas.openxmlformats.org/officeDocument/2006/relationships/tags" Target="../tags/tag514.xml"/><Relationship Id="rId4" Type="http://schemas.openxmlformats.org/officeDocument/2006/relationships/tags" Target="../tags/tag513.xml"/><Relationship Id="rId3" Type="http://schemas.openxmlformats.org/officeDocument/2006/relationships/tags" Target="../tags/tag512.xml"/><Relationship Id="rId21" Type="http://schemas.openxmlformats.org/officeDocument/2006/relationships/slideLayout" Target="../slideLayouts/slideLayout13.xml"/><Relationship Id="rId20" Type="http://schemas.openxmlformats.org/officeDocument/2006/relationships/tags" Target="../tags/tag528.xml"/><Relationship Id="rId2" Type="http://schemas.openxmlformats.org/officeDocument/2006/relationships/tags" Target="../tags/tag511.xml"/><Relationship Id="rId19" Type="http://schemas.openxmlformats.org/officeDocument/2006/relationships/image" Target="../media/image42.jpeg"/><Relationship Id="rId18" Type="http://schemas.openxmlformats.org/officeDocument/2006/relationships/tags" Target="../tags/tag527.xml"/><Relationship Id="rId17" Type="http://schemas.openxmlformats.org/officeDocument/2006/relationships/tags" Target="../tags/tag526.xml"/><Relationship Id="rId16" Type="http://schemas.openxmlformats.org/officeDocument/2006/relationships/tags" Target="../tags/tag525.xml"/><Relationship Id="rId15" Type="http://schemas.openxmlformats.org/officeDocument/2006/relationships/tags" Target="../tags/tag524.xml"/><Relationship Id="rId14" Type="http://schemas.openxmlformats.org/officeDocument/2006/relationships/tags" Target="../tags/tag523.xml"/><Relationship Id="rId13" Type="http://schemas.openxmlformats.org/officeDocument/2006/relationships/tags" Target="../tags/tag522.xml"/><Relationship Id="rId12" Type="http://schemas.openxmlformats.org/officeDocument/2006/relationships/tags" Target="../tags/tag521.xml"/><Relationship Id="rId11" Type="http://schemas.openxmlformats.org/officeDocument/2006/relationships/tags" Target="../tags/tag520.xml"/><Relationship Id="rId10" Type="http://schemas.openxmlformats.org/officeDocument/2006/relationships/tags" Target="../tags/tag519.xml"/><Relationship Id="rId1" Type="http://schemas.openxmlformats.org/officeDocument/2006/relationships/tags" Target="../tags/tag510.xml"/></Relationships>
</file>

<file path=ppt/slides/_rels/slide46.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tags" Target="../tags/tag534.xml"/><Relationship Id="rId7" Type="http://schemas.openxmlformats.org/officeDocument/2006/relationships/image" Target="../media/image43.jpeg"/><Relationship Id="rId6" Type="http://schemas.openxmlformats.org/officeDocument/2006/relationships/image" Target="../media/image35.emf"/><Relationship Id="rId5" Type="http://schemas.openxmlformats.org/officeDocument/2006/relationships/tags" Target="../tags/tag533.xml"/><Relationship Id="rId4" Type="http://schemas.openxmlformats.org/officeDocument/2006/relationships/tags" Target="../tags/tag532.xml"/><Relationship Id="rId3" Type="http://schemas.openxmlformats.org/officeDocument/2006/relationships/tags" Target="../tags/tag531.xml"/><Relationship Id="rId2" Type="http://schemas.openxmlformats.org/officeDocument/2006/relationships/tags" Target="../tags/tag530.xml"/><Relationship Id="rId11" Type="http://schemas.openxmlformats.org/officeDocument/2006/relationships/slideLayout" Target="../slideLayouts/slideLayout18.xml"/><Relationship Id="rId10" Type="http://schemas.openxmlformats.org/officeDocument/2006/relationships/tags" Target="../tags/tag535.xml"/><Relationship Id="rId1" Type="http://schemas.openxmlformats.org/officeDocument/2006/relationships/tags" Target="../tags/tag529.xml"/></Relationships>
</file>

<file path=ppt/slides/_rels/slide47.xml.rels><?xml version="1.0" encoding="UTF-8" standalone="yes"?>
<Relationships xmlns="http://schemas.openxmlformats.org/package/2006/relationships"><Relationship Id="rId9" Type="http://schemas.openxmlformats.org/officeDocument/2006/relationships/image" Target="../media/image45.jpeg"/><Relationship Id="rId8" Type="http://schemas.openxmlformats.org/officeDocument/2006/relationships/tags" Target="../tags/tag542.xml"/><Relationship Id="rId7" Type="http://schemas.openxmlformats.org/officeDocument/2006/relationships/tags" Target="../tags/tag541.xml"/><Relationship Id="rId6" Type="http://schemas.openxmlformats.org/officeDocument/2006/relationships/image" Target="../media/image35.emf"/><Relationship Id="rId5" Type="http://schemas.openxmlformats.org/officeDocument/2006/relationships/tags" Target="../tags/tag540.xml"/><Relationship Id="rId4" Type="http://schemas.openxmlformats.org/officeDocument/2006/relationships/tags" Target="../tags/tag539.xml"/><Relationship Id="rId3" Type="http://schemas.openxmlformats.org/officeDocument/2006/relationships/tags" Target="../tags/tag538.xml"/><Relationship Id="rId2" Type="http://schemas.openxmlformats.org/officeDocument/2006/relationships/tags" Target="../tags/tag537.xml"/><Relationship Id="rId11" Type="http://schemas.openxmlformats.org/officeDocument/2006/relationships/slideLayout" Target="../slideLayouts/slideLayout18.xml"/><Relationship Id="rId10" Type="http://schemas.openxmlformats.org/officeDocument/2006/relationships/tags" Target="../tags/tag543.xml"/><Relationship Id="rId1" Type="http://schemas.openxmlformats.org/officeDocument/2006/relationships/tags" Target="../tags/tag536.xml"/></Relationships>
</file>

<file path=ppt/slides/_rels/slide48.xml.rels><?xml version="1.0" encoding="UTF-8" standalone="yes"?>
<Relationships xmlns="http://schemas.openxmlformats.org/package/2006/relationships"><Relationship Id="rId9" Type="http://schemas.openxmlformats.org/officeDocument/2006/relationships/image" Target="../media/image46.jpeg"/><Relationship Id="rId8" Type="http://schemas.openxmlformats.org/officeDocument/2006/relationships/tags" Target="../tags/tag550.xml"/><Relationship Id="rId7" Type="http://schemas.openxmlformats.org/officeDocument/2006/relationships/tags" Target="../tags/tag549.xml"/><Relationship Id="rId6" Type="http://schemas.openxmlformats.org/officeDocument/2006/relationships/image" Target="../media/image35.emf"/><Relationship Id="rId5" Type="http://schemas.openxmlformats.org/officeDocument/2006/relationships/tags" Target="../tags/tag548.xml"/><Relationship Id="rId4" Type="http://schemas.openxmlformats.org/officeDocument/2006/relationships/tags" Target="../tags/tag547.xml"/><Relationship Id="rId3" Type="http://schemas.openxmlformats.org/officeDocument/2006/relationships/tags" Target="../tags/tag546.xml"/><Relationship Id="rId2" Type="http://schemas.openxmlformats.org/officeDocument/2006/relationships/tags" Target="../tags/tag545.xml"/><Relationship Id="rId11" Type="http://schemas.openxmlformats.org/officeDocument/2006/relationships/slideLayout" Target="../slideLayouts/slideLayout18.xml"/><Relationship Id="rId10" Type="http://schemas.openxmlformats.org/officeDocument/2006/relationships/tags" Target="../tags/tag551.xml"/><Relationship Id="rId1" Type="http://schemas.openxmlformats.org/officeDocument/2006/relationships/tags" Target="../tags/tag544.xml"/></Relationships>
</file>

<file path=ppt/slides/_rels/slide49.xml.rels><?xml version="1.0" encoding="UTF-8" standalone="yes"?>
<Relationships xmlns="http://schemas.openxmlformats.org/package/2006/relationships"><Relationship Id="rId9" Type="http://schemas.openxmlformats.org/officeDocument/2006/relationships/image" Target="../media/image47.png"/><Relationship Id="rId8" Type="http://schemas.openxmlformats.org/officeDocument/2006/relationships/tags" Target="../tags/tag558.xml"/><Relationship Id="rId7" Type="http://schemas.openxmlformats.org/officeDocument/2006/relationships/tags" Target="../tags/tag557.xml"/><Relationship Id="rId6" Type="http://schemas.openxmlformats.org/officeDocument/2006/relationships/image" Target="../media/image35.emf"/><Relationship Id="rId5" Type="http://schemas.openxmlformats.org/officeDocument/2006/relationships/tags" Target="../tags/tag556.xml"/><Relationship Id="rId4" Type="http://schemas.openxmlformats.org/officeDocument/2006/relationships/tags" Target="../tags/tag555.xml"/><Relationship Id="rId3" Type="http://schemas.openxmlformats.org/officeDocument/2006/relationships/tags" Target="../tags/tag554.xml"/><Relationship Id="rId2" Type="http://schemas.openxmlformats.org/officeDocument/2006/relationships/tags" Target="../tags/tag553.xml"/><Relationship Id="rId12" Type="http://schemas.openxmlformats.org/officeDocument/2006/relationships/slideLayout" Target="../slideLayouts/slideLayout18.xml"/><Relationship Id="rId11" Type="http://schemas.openxmlformats.org/officeDocument/2006/relationships/tags" Target="../tags/tag560.xml"/><Relationship Id="rId10" Type="http://schemas.openxmlformats.org/officeDocument/2006/relationships/tags" Target="../tags/tag559.xml"/><Relationship Id="rId1" Type="http://schemas.openxmlformats.org/officeDocument/2006/relationships/tags" Target="../tags/tag552.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8.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image" Target="../media/image8.png"/><Relationship Id="rId3" Type="http://schemas.openxmlformats.org/officeDocument/2006/relationships/tags" Target="../tags/tag251.xml"/><Relationship Id="rId2" Type="http://schemas.openxmlformats.org/officeDocument/2006/relationships/image" Target="../media/image3.emf"/><Relationship Id="rId1" Type="http://schemas.openxmlformats.org/officeDocument/2006/relationships/tags" Target="../tags/tag250.xml"/></Relationships>
</file>

<file path=ppt/slides/_rels/slide50.xml.rels><?xml version="1.0" encoding="UTF-8" standalone="yes"?>
<Relationships xmlns="http://schemas.openxmlformats.org/package/2006/relationships"><Relationship Id="rId9" Type="http://schemas.openxmlformats.org/officeDocument/2006/relationships/tags" Target="../tags/tag567.xml"/><Relationship Id="rId8" Type="http://schemas.openxmlformats.org/officeDocument/2006/relationships/image" Target="../media/image48.png"/><Relationship Id="rId7" Type="http://schemas.openxmlformats.org/officeDocument/2006/relationships/tags" Target="../tags/tag566.xml"/><Relationship Id="rId6" Type="http://schemas.openxmlformats.org/officeDocument/2006/relationships/image" Target="../media/image35.emf"/><Relationship Id="rId5" Type="http://schemas.openxmlformats.org/officeDocument/2006/relationships/tags" Target="../tags/tag565.xml"/><Relationship Id="rId4" Type="http://schemas.openxmlformats.org/officeDocument/2006/relationships/tags" Target="../tags/tag564.xml"/><Relationship Id="rId3" Type="http://schemas.openxmlformats.org/officeDocument/2006/relationships/tags" Target="../tags/tag563.xml"/><Relationship Id="rId2" Type="http://schemas.openxmlformats.org/officeDocument/2006/relationships/tags" Target="../tags/tag562.xml"/><Relationship Id="rId10" Type="http://schemas.openxmlformats.org/officeDocument/2006/relationships/slideLayout" Target="../slideLayouts/slideLayout18.xml"/><Relationship Id="rId1" Type="http://schemas.openxmlformats.org/officeDocument/2006/relationships/tags" Target="../tags/tag561.xml"/></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568.xml"/><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569.xml"/><Relationship Id="rId2" Type="http://schemas.openxmlformats.org/officeDocument/2006/relationships/image" Target="../media/image53.jpeg"/><Relationship Id="rId1" Type="http://schemas.openxmlformats.org/officeDocument/2006/relationships/image" Target="../media/image52.jpe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570.xml"/><Relationship Id="rId2" Type="http://schemas.openxmlformats.org/officeDocument/2006/relationships/image" Target="../media/image55.png"/><Relationship Id="rId1" Type="http://schemas.openxmlformats.org/officeDocument/2006/relationships/image" Target="../media/image54.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571.xml"/><Relationship Id="rId2" Type="http://schemas.openxmlformats.org/officeDocument/2006/relationships/image" Target="../media/image57.jpeg"/><Relationship Id="rId1" Type="http://schemas.openxmlformats.org/officeDocument/2006/relationships/image" Target="../media/image56.jpe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574.xml"/><Relationship Id="rId4" Type="http://schemas.openxmlformats.org/officeDocument/2006/relationships/image" Target="../media/image58.png"/><Relationship Id="rId3" Type="http://schemas.openxmlformats.org/officeDocument/2006/relationships/tags" Target="../tags/tag573.xml"/><Relationship Id="rId2" Type="http://schemas.openxmlformats.org/officeDocument/2006/relationships/image" Target="../media/image3.emf"/><Relationship Id="rId1" Type="http://schemas.openxmlformats.org/officeDocument/2006/relationships/tags" Target="../tags/tag572.xml"/></Relationships>
</file>

<file path=ppt/slides/_rels/slide56.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579.xml"/><Relationship Id="rId6" Type="http://schemas.openxmlformats.org/officeDocument/2006/relationships/image" Target="../media/image59.jpeg"/><Relationship Id="rId5" Type="http://schemas.openxmlformats.org/officeDocument/2006/relationships/tags" Target="../tags/tag578.xml"/><Relationship Id="rId4" Type="http://schemas.openxmlformats.org/officeDocument/2006/relationships/tags" Target="../tags/tag577.xml"/><Relationship Id="rId3" Type="http://schemas.openxmlformats.org/officeDocument/2006/relationships/tags" Target="../tags/tag576.xml"/><Relationship Id="rId2" Type="http://schemas.openxmlformats.org/officeDocument/2006/relationships/image" Target="../media/image3.emf"/><Relationship Id="rId1" Type="http://schemas.openxmlformats.org/officeDocument/2006/relationships/tags" Target="../tags/tag575.xml"/></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580.xml"/><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slides/_rels/slide58.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tags" Target="../tags/tag586.xml"/><Relationship Id="rId6" Type="http://schemas.openxmlformats.org/officeDocument/2006/relationships/image" Target="../media/image63.jpeg"/><Relationship Id="rId5" Type="http://schemas.openxmlformats.org/officeDocument/2006/relationships/tags" Target="../tags/tag585.xml"/><Relationship Id="rId4" Type="http://schemas.openxmlformats.org/officeDocument/2006/relationships/tags" Target="../tags/tag584.xml"/><Relationship Id="rId3" Type="http://schemas.openxmlformats.org/officeDocument/2006/relationships/tags" Target="../tags/tag583.xml"/><Relationship Id="rId2" Type="http://schemas.openxmlformats.org/officeDocument/2006/relationships/tags" Target="../tags/tag582.xml"/><Relationship Id="rId1" Type="http://schemas.openxmlformats.org/officeDocument/2006/relationships/tags" Target="../tags/tag58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87.xml"/><Relationship Id="rId1" Type="http://schemas.openxmlformats.org/officeDocument/2006/relationships/image" Target="../media/image64.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8.xml"/><Relationship Id="rId6" Type="http://schemas.openxmlformats.org/officeDocument/2006/relationships/tags" Target="../tags/tag257.xml"/><Relationship Id="rId5" Type="http://schemas.openxmlformats.org/officeDocument/2006/relationships/tags" Target="../tags/tag256.xml"/><Relationship Id="rId4" Type="http://schemas.openxmlformats.org/officeDocument/2006/relationships/tags" Target="../tags/tag255.xml"/><Relationship Id="rId3" Type="http://schemas.openxmlformats.org/officeDocument/2006/relationships/image" Target="../media/image3.emf"/><Relationship Id="rId2" Type="http://schemas.openxmlformats.org/officeDocument/2006/relationships/tags" Target="../tags/tag254.xml"/><Relationship Id="rId1" Type="http://schemas.openxmlformats.org/officeDocument/2006/relationships/chart" Target="../charts/chart1.xml"/></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588.xml"/><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589.xml"/><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s>
</file>

<file path=ppt/slides/_rels/slide62.xml.rels><?xml version="1.0" encoding="UTF-8" standalone="yes"?>
<Relationships xmlns="http://schemas.openxmlformats.org/package/2006/relationships"><Relationship Id="rId9" Type="http://schemas.openxmlformats.org/officeDocument/2006/relationships/tags" Target="../tags/tag598.xml"/><Relationship Id="rId8" Type="http://schemas.openxmlformats.org/officeDocument/2006/relationships/tags" Target="../tags/tag597.xml"/><Relationship Id="rId7" Type="http://schemas.openxmlformats.org/officeDocument/2006/relationships/tags" Target="../tags/tag596.xml"/><Relationship Id="rId6" Type="http://schemas.openxmlformats.org/officeDocument/2006/relationships/tags" Target="../tags/tag595.xml"/><Relationship Id="rId5" Type="http://schemas.openxmlformats.org/officeDocument/2006/relationships/tags" Target="../tags/tag594.xml"/><Relationship Id="rId4" Type="http://schemas.openxmlformats.org/officeDocument/2006/relationships/tags" Target="../tags/tag593.xml"/><Relationship Id="rId3" Type="http://schemas.openxmlformats.org/officeDocument/2006/relationships/tags" Target="../tags/tag592.xml"/><Relationship Id="rId2" Type="http://schemas.openxmlformats.org/officeDocument/2006/relationships/tags" Target="../tags/tag591.xml"/><Relationship Id="rId14" Type="http://schemas.openxmlformats.org/officeDocument/2006/relationships/slideLayout" Target="../slideLayouts/slideLayout13.xml"/><Relationship Id="rId13" Type="http://schemas.openxmlformats.org/officeDocument/2006/relationships/tags" Target="../tags/tag602.xml"/><Relationship Id="rId12" Type="http://schemas.openxmlformats.org/officeDocument/2006/relationships/tags" Target="../tags/tag601.xml"/><Relationship Id="rId11" Type="http://schemas.openxmlformats.org/officeDocument/2006/relationships/tags" Target="../tags/tag600.xml"/><Relationship Id="rId10" Type="http://schemas.openxmlformats.org/officeDocument/2006/relationships/tags" Target="../tags/tag599.xml"/><Relationship Id="rId1" Type="http://schemas.openxmlformats.org/officeDocument/2006/relationships/tags" Target="../tags/tag590.xml"/></Relationships>
</file>

<file path=ppt/slides/_rels/slide63.xml.rels><?xml version="1.0" encoding="UTF-8" standalone="yes"?>
<Relationships xmlns="http://schemas.openxmlformats.org/package/2006/relationships"><Relationship Id="rId5" Type="http://schemas.openxmlformats.org/officeDocument/2006/relationships/comments" Target="../comments/comment2.xml"/><Relationship Id="rId4" Type="http://schemas.openxmlformats.org/officeDocument/2006/relationships/slideLayout" Target="../slideLayouts/slideLayout18.xml"/><Relationship Id="rId3" Type="http://schemas.openxmlformats.org/officeDocument/2006/relationships/tags" Target="../tags/tag603.xml"/><Relationship Id="rId2" Type="http://schemas.openxmlformats.org/officeDocument/2006/relationships/image" Target="../media/image72.png"/><Relationship Id="rId1" Type="http://schemas.openxmlformats.org/officeDocument/2006/relationships/image" Target="../media/image71.png"/></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606.xml"/><Relationship Id="rId2" Type="http://schemas.openxmlformats.org/officeDocument/2006/relationships/tags" Target="../tags/tag605.xml"/><Relationship Id="rId1" Type="http://schemas.openxmlformats.org/officeDocument/2006/relationships/tags" Target="../tags/tag604.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60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08.xml"/><Relationship Id="rId1" Type="http://schemas.openxmlformats.org/officeDocument/2006/relationships/image" Target="../media/image73.jpeg"/></Relationships>
</file>

<file path=ppt/slides/_rels/slide67.xml.rels><?xml version="1.0" encoding="UTF-8" standalone="yes"?>
<Relationships xmlns="http://schemas.openxmlformats.org/package/2006/relationships"><Relationship Id="rId9" Type="http://schemas.openxmlformats.org/officeDocument/2006/relationships/image" Target="../media/image74.png"/><Relationship Id="rId8" Type="http://schemas.openxmlformats.org/officeDocument/2006/relationships/tags" Target="../tags/tag615.xml"/><Relationship Id="rId7" Type="http://schemas.openxmlformats.org/officeDocument/2006/relationships/tags" Target="../tags/tag614.xml"/><Relationship Id="rId6" Type="http://schemas.openxmlformats.org/officeDocument/2006/relationships/image" Target="../media/image35.emf"/><Relationship Id="rId5" Type="http://schemas.openxmlformats.org/officeDocument/2006/relationships/tags" Target="../tags/tag613.xml"/><Relationship Id="rId4" Type="http://schemas.openxmlformats.org/officeDocument/2006/relationships/tags" Target="../tags/tag612.xml"/><Relationship Id="rId3" Type="http://schemas.openxmlformats.org/officeDocument/2006/relationships/tags" Target="../tags/tag611.xml"/><Relationship Id="rId2" Type="http://schemas.openxmlformats.org/officeDocument/2006/relationships/tags" Target="../tags/tag610.xml"/><Relationship Id="rId14" Type="http://schemas.openxmlformats.org/officeDocument/2006/relationships/slideLayout" Target="../slideLayouts/slideLayout18.xml"/><Relationship Id="rId13" Type="http://schemas.openxmlformats.org/officeDocument/2006/relationships/tags" Target="../tags/tag618.xml"/><Relationship Id="rId12" Type="http://schemas.openxmlformats.org/officeDocument/2006/relationships/tags" Target="../tags/tag617.xml"/><Relationship Id="rId11" Type="http://schemas.openxmlformats.org/officeDocument/2006/relationships/image" Target="../media/image75.png"/><Relationship Id="rId10" Type="http://schemas.openxmlformats.org/officeDocument/2006/relationships/tags" Target="../tags/tag616.xml"/><Relationship Id="rId1" Type="http://schemas.openxmlformats.org/officeDocument/2006/relationships/tags" Target="../tags/tag609.xml"/></Relationships>
</file>

<file path=ppt/slides/_rels/slide68.xml.rels><?xml version="1.0" encoding="UTF-8" standalone="yes"?>
<Relationships xmlns="http://schemas.openxmlformats.org/package/2006/relationships"><Relationship Id="rId9" Type="http://schemas.openxmlformats.org/officeDocument/2006/relationships/tags" Target="../tags/tag625.xml"/><Relationship Id="rId8" Type="http://schemas.openxmlformats.org/officeDocument/2006/relationships/image" Target="../media/image76.jpeg"/><Relationship Id="rId7" Type="http://schemas.openxmlformats.org/officeDocument/2006/relationships/tags" Target="../tags/tag624.xml"/><Relationship Id="rId6" Type="http://schemas.openxmlformats.org/officeDocument/2006/relationships/image" Target="../media/image35.emf"/><Relationship Id="rId5" Type="http://schemas.openxmlformats.org/officeDocument/2006/relationships/tags" Target="../tags/tag623.xml"/><Relationship Id="rId4" Type="http://schemas.openxmlformats.org/officeDocument/2006/relationships/tags" Target="../tags/tag622.xml"/><Relationship Id="rId3" Type="http://schemas.openxmlformats.org/officeDocument/2006/relationships/tags" Target="../tags/tag621.xml"/><Relationship Id="rId2" Type="http://schemas.openxmlformats.org/officeDocument/2006/relationships/tags" Target="../tags/tag620.xml"/><Relationship Id="rId10" Type="http://schemas.openxmlformats.org/officeDocument/2006/relationships/slideLayout" Target="../slideLayouts/slideLayout18.xml"/><Relationship Id="rId1" Type="http://schemas.openxmlformats.org/officeDocument/2006/relationships/tags" Target="../tags/tag619.xml"/></Relationships>
</file>

<file path=ppt/slides/_rels/slide69.xml.rels><?xml version="1.0" encoding="UTF-8" standalone="yes"?>
<Relationships xmlns="http://schemas.openxmlformats.org/package/2006/relationships"><Relationship Id="rId9" Type="http://schemas.openxmlformats.org/officeDocument/2006/relationships/tags" Target="../tags/tag633.xml"/><Relationship Id="rId8" Type="http://schemas.openxmlformats.org/officeDocument/2006/relationships/tags" Target="../tags/tag632.xml"/><Relationship Id="rId7" Type="http://schemas.openxmlformats.org/officeDocument/2006/relationships/tags" Target="../tags/tag631.xml"/><Relationship Id="rId6" Type="http://schemas.openxmlformats.org/officeDocument/2006/relationships/image" Target="../media/image35.emf"/><Relationship Id="rId5" Type="http://schemas.openxmlformats.org/officeDocument/2006/relationships/tags" Target="../tags/tag630.xml"/><Relationship Id="rId4" Type="http://schemas.openxmlformats.org/officeDocument/2006/relationships/tags" Target="../tags/tag629.xml"/><Relationship Id="rId3" Type="http://schemas.openxmlformats.org/officeDocument/2006/relationships/tags" Target="../tags/tag628.xml"/><Relationship Id="rId2" Type="http://schemas.openxmlformats.org/officeDocument/2006/relationships/tags" Target="../tags/tag627.xml"/><Relationship Id="rId12" Type="http://schemas.openxmlformats.org/officeDocument/2006/relationships/slideLayout" Target="../slideLayouts/slideLayout18.xml"/><Relationship Id="rId11" Type="http://schemas.openxmlformats.org/officeDocument/2006/relationships/tags" Target="../tags/tag635.xml"/><Relationship Id="rId10" Type="http://schemas.openxmlformats.org/officeDocument/2006/relationships/tags" Target="../tags/tag634.xml"/><Relationship Id="rId1" Type="http://schemas.openxmlformats.org/officeDocument/2006/relationships/tags" Target="../tags/tag626.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60.xml"/><Relationship Id="rId7" Type="http://schemas.openxmlformats.org/officeDocument/2006/relationships/image" Target="../media/image10.jpeg"/><Relationship Id="rId6" Type="http://schemas.openxmlformats.org/officeDocument/2006/relationships/tags" Target="../tags/tag259.xml"/><Relationship Id="rId5" Type="http://schemas.openxmlformats.org/officeDocument/2006/relationships/image" Target="../media/image9.wmf"/><Relationship Id="rId4" Type="http://schemas.openxmlformats.org/officeDocument/2006/relationships/oleObject" Target="../embeddings/oleObject1.bin"/><Relationship Id="rId3" Type="http://schemas.openxmlformats.org/officeDocument/2006/relationships/image" Target="../media/image3.emf"/><Relationship Id="rId2" Type="http://schemas.openxmlformats.org/officeDocument/2006/relationships/tags" Target="../tags/tag258.xml"/><Relationship Id="rId10" Type="http://schemas.openxmlformats.org/officeDocument/2006/relationships/vmlDrawing" Target="../drawings/vmlDrawing1.vml"/><Relationship Id="rId1" Type="http://schemas.openxmlformats.org/officeDocument/2006/relationships/chart" Target="../charts/chart2.xml"/></Relationships>
</file>

<file path=ppt/slides/_rels/slide70.xml.rels><?xml version="1.0" encoding="UTF-8" standalone="yes"?>
<Relationships xmlns="http://schemas.openxmlformats.org/package/2006/relationships"><Relationship Id="rId9" Type="http://schemas.openxmlformats.org/officeDocument/2006/relationships/tags" Target="../tags/tag643.xml"/><Relationship Id="rId8" Type="http://schemas.openxmlformats.org/officeDocument/2006/relationships/tags" Target="../tags/tag642.xml"/><Relationship Id="rId7" Type="http://schemas.openxmlformats.org/officeDocument/2006/relationships/tags" Target="../tags/tag641.xml"/><Relationship Id="rId6" Type="http://schemas.openxmlformats.org/officeDocument/2006/relationships/image" Target="../media/image35.emf"/><Relationship Id="rId5" Type="http://schemas.openxmlformats.org/officeDocument/2006/relationships/tags" Target="../tags/tag640.xml"/><Relationship Id="rId4" Type="http://schemas.openxmlformats.org/officeDocument/2006/relationships/tags" Target="../tags/tag639.xml"/><Relationship Id="rId3" Type="http://schemas.openxmlformats.org/officeDocument/2006/relationships/tags" Target="../tags/tag638.xml"/><Relationship Id="rId2" Type="http://schemas.openxmlformats.org/officeDocument/2006/relationships/tags" Target="../tags/tag637.xml"/><Relationship Id="rId11" Type="http://schemas.openxmlformats.org/officeDocument/2006/relationships/slideLayout" Target="../slideLayouts/slideLayout18.xml"/><Relationship Id="rId10" Type="http://schemas.openxmlformats.org/officeDocument/2006/relationships/tags" Target="../tags/tag644.xml"/><Relationship Id="rId1" Type="http://schemas.openxmlformats.org/officeDocument/2006/relationships/tags" Target="../tags/tag636.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45.xml"/><Relationship Id="rId1" Type="http://schemas.openxmlformats.org/officeDocument/2006/relationships/image" Target="../media/image77.png"/></Relationships>
</file>

<file path=ppt/slides/_rels/slide72.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3.xml"/><Relationship Id="rId3" Type="http://schemas.openxmlformats.org/officeDocument/2006/relationships/tags" Target="../tags/tag646.xml"/><Relationship Id="rId2" Type="http://schemas.openxmlformats.org/officeDocument/2006/relationships/image" Target="../media/image79.png"/><Relationship Id="rId1"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47.xml"/><Relationship Id="rId1"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48.xml"/><Relationship Id="rId1"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49.xml"/><Relationship Id="rId1" Type="http://schemas.openxmlformats.org/officeDocument/2006/relationships/image" Target="../media/image82.pn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650.xml"/><Relationship Id="rId2" Type="http://schemas.openxmlformats.org/officeDocument/2006/relationships/image" Target="../media/image84.jpeg"/><Relationship Id="rId1" Type="http://schemas.openxmlformats.org/officeDocument/2006/relationships/image" Target="../media/image83.jpe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651.xml"/><Relationship Id="rId2" Type="http://schemas.openxmlformats.org/officeDocument/2006/relationships/image" Target="../media/image86.jpeg"/><Relationship Id="rId1" Type="http://schemas.openxmlformats.org/officeDocument/2006/relationships/image" Target="../media/image85.jpeg"/></Relationships>
</file>

<file path=ppt/slides/_rels/slide78.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654.xml"/><Relationship Id="rId4" Type="http://schemas.openxmlformats.org/officeDocument/2006/relationships/image" Target="../media/image88.jpeg"/><Relationship Id="rId3" Type="http://schemas.openxmlformats.org/officeDocument/2006/relationships/tags" Target="../tags/tag653.xml"/><Relationship Id="rId2" Type="http://schemas.openxmlformats.org/officeDocument/2006/relationships/image" Target="../media/image87.jpeg"/><Relationship Id="rId1" Type="http://schemas.openxmlformats.org/officeDocument/2006/relationships/tags" Target="../tags/tag652.xml"/></Relationships>
</file>

<file path=ppt/slides/_rels/slide7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655.xml"/><Relationship Id="rId2" Type="http://schemas.openxmlformats.org/officeDocument/2006/relationships/image" Target="../media/image90.jpeg"/><Relationship Id="rId1" Type="http://schemas.openxmlformats.org/officeDocument/2006/relationships/image" Target="../media/image89.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64.xml"/><Relationship Id="rId6" Type="http://schemas.openxmlformats.org/officeDocument/2006/relationships/tags" Target="../tags/tag263.xml"/><Relationship Id="rId5" Type="http://schemas.openxmlformats.org/officeDocument/2006/relationships/image" Target="../media/image12.png"/><Relationship Id="rId4" Type="http://schemas.openxmlformats.org/officeDocument/2006/relationships/tags" Target="../tags/tag262.xml"/><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tags" Target="../tags/tag261.xml"/></Relationships>
</file>

<file path=ppt/slides/_rels/slide80.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659.xml"/><Relationship Id="rId4" Type="http://schemas.openxmlformats.org/officeDocument/2006/relationships/tags" Target="../tags/tag658.xml"/><Relationship Id="rId3" Type="http://schemas.openxmlformats.org/officeDocument/2006/relationships/image" Target="../media/image91.jpeg"/><Relationship Id="rId2" Type="http://schemas.openxmlformats.org/officeDocument/2006/relationships/tags" Target="../tags/tag657.xml"/><Relationship Id="rId1" Type="http://schemas.openxmlformats.org/officeDocument/2006/relationships/tags" Target="../tags/tag656.xml"/></Relationships>
</file>

<file path=ppt/slides/_rels/slide81.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663.xml"/><Relationship Id="rId4" Type="http://schemas.openxmlformats.org/officeDocument/2006/relationships/image" Target="../media/image92.jpeg"/><Relationship Id="rId3" Type="http://schemas.openxmlformats.org/officeDocument/2006/relationships/tags" Target="../tags/tag662.xml"/><Relationship Id="rId2" Type="http://schemas.openxmlformats.org/officeDocument/2006/relationships/tags" Target="../tags/tag661.xml"/><Relationship Id="rId1" Type="http://schemas.openxmlformats.org/officeDocument/2006/relationships/tags" Target="../tags/tag660.xml"/></Relationships>
</file>

<file path=ppt/slides/_rels/slide82.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667.xml"/><Relationship Id="rId4" Type="http://schemas.openxmlformats.org/officeDocument/2006/relationships/image" Target="../media/image93.jpeg"/><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s>
</file>

<file path=ppt/slides/_rels/slide83.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670.xml"/><Relationship Id="rId5" Type="http://schemas.openxmlformats.org/officeDocument/2006/relationships/image" Target="../media/image96.jpeg"/><Relationship Id="rId4" Type="http://schemas.openxmlformats.org/officeDocument/2006/relationships/image" Target="../media/image95.jpeg"/><Relationship Id="rId3" Type="http://schemas.openxmlformats.org/officeDocument/2006/relationships/image" Target="../media/image94.jpeg"/><Relationship Id="rId2" Type="http://schemas.openxmlformats.org/officeDocument/2006/relationships/tags" Target="../tags/tag669.xml"/><Relationship Id="rId1" Type="http://schemas.openxmlformats.org/officeDocument/2006/relationships/tags" Target="../tags/tag668.xml"/></Relationships>
</file>

<file path=ppt/slides/_rels/slide8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2.xml"/><Relationship Id="rId2" Type="http://schemas.openxmlformats.org/officeDocument/2006/relationships/tags" Target="../tags/tag672.xml"/><Relationship Id="rId1" Type="http://schemas.openxmlformats.org/officeDocument/2006/relationships/tags" Target="../tags/tag671.xml"/></Relationships>
</file>

<file path=ppt/slides/_rels/slide9.xml.rels><?xml version="1.0" encoding="UTF-8" standalone="yes"?>
<Relationships xmlns="http://schemas.openxmlformats.org/package/2006/relationships"><Relationship Id="rId9" Type="http://schemas.openxmlformats.org/officeDocument/2006/relationships/tags" Target="../tags/tag269.xml"/><Relationship Id="rId8" Type="http://schemas.openxmlformats.org/officeDocument/2006/relationships/tags" Target="../tags/tag268.xml"/><Relationship Id="rId7" Type="http://schemas.openxmlformats.org/officeDocument/2006/relationships/image" Target="../media/image13.png"/><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image" Target="../media/image3.emf"/><Relationship Id="rId3" Type="http://schemas.openxmlformats.org/officeDocument/2006/relationships/tags" Target="../tags/tag265.xml"/><Relationship Id="rId2" Type="http://schemas.openxmlformats.org/officeDocument/2006/relationships/chart" Target="../charts/chart4.xml"/><Relationship Id="rId11" Type="http://schemas.openxmlformats.org/officeDocument/2006/relationships/slideLayout" Target="../slideLayouts/slideLayout18.xml"/><Relationship Id="rId10" Type="http://schemas.openxmlformats.org/officeDocument/2006/relationships/tags" Target="../tags/tag270.xml"/><Relationship Id="rId1"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79705" y="2564765"/>
            <a:ext cx="8749665" cy="946150"/>
          </a:xfrm>
        </p:spPr>
        <p:txBody>
          <a:bodyPr>
            <a:normAutofit/>
          </a:bodyPr>
          <a:p>
            <a:pPr marL="0" indent="0" algn="ctr">
              <a:lnSpc>
                <a:spcPct val="100000"/>
              </a:lnSpc>
              <a:spcBef>
                <a:spcPts val="0"/>
              </a:spcBef>
              <a:spcAft>
                <a:spcPts val="0"/>
              </a:spcAft>
              <a:buSzPct val="100000"/>
              <a:buNone/>
            </a:pPr>
            <a:r>
              <a:rPr lang="zh-CN" altLang="en-US" b="1">
                <a:solidFill>
                  <a:schemeClr val="tx1"/>
                </a:solidFill>
                <a:effectLst>
                  <a:outerShdw blurRad="38100" dist="19050" dir="2700000" algn="tl" rotWithShape="0">
                    <a:schemeClr val="dk1">
                      <a:alpha val="40000"/>
                    </a:schemeClr>
                  </a:outerShdw>
                </a:effectLst>
                <a:latin typeface="+mj-ea"/>
                <a:ea typeface="+mj-ea"/>
              </a:rPr>
              <a:t>老高糖人群健康生活方式指导</a:t>
            </a:r>
            <a:endParaRPr lang="zh-CN" altLang="en-US" b="1">
              <a:solidFill>
                <a:schemeClr val="tx1"/>
              </a:solidFill>
              <a:effectLst>
                <a:outerShdw blurRad="38100" dist="19050" dir="2700000" algn="tl" rotWithShape="0">
                  <a:schemeClr val="dk1">
                    <a:alpha val="40000"/>
                  </a:schemeClr>
                </a:outerShdw>
              </a:effectLst>
              <a:latin typeface="+mj-ea"/>
              <a:ea typeface="+mj-ea"/>
            </a:endParaRPr>
          </a:p>
        </p:txBody>
      </p:sp>
      <p:sp>
        <p:nvSpPr>
          <p:cNvPr id="3" name="副标题 2"/>
          <p:cNvSpPr>
            <a:spLocks noGrp="1"/>
          </p:cNvSpPr>
          <p:nvPr>
            <p:ph type="subTitle" idx="1"/>
            <p:custDataLst>
              <p:tags r:id="rId2"/>
            </p:custDataLst>
          </p:nvPr>
        </p:nvSpPr>
        <p:spPr>
          <a:xfrm>
            <a:off x="3011805" y="3895725"/>
            <a:ext cx="3148330" cy="1282065"/>
          </a:xfrm>
        </p:spPr>
        <p:txBody>
          <a:bodyPr>
            <a:noAutofit/>
          </a:bodyPr>
          <a:p>
            <a:pPr marL="0" indent="0" algn="ctr">
              <a:lnSpc>
                <a:spcPct val="100000"/>
              </a:lnSpc>
              <a:spcBef>
                <a:spcPts val="0"/>
              </a:spcBef>
              <a:spcAft>
                <a:spcPts val="1000"/>
              </a:spcAft>
              <a:buSzPct val="100000"/>
              <a:buNone/>
            </a:pPr>
            <a:r>
              <a:rPr lang="zh-CN" altLang="en-US" sz="1800" b="1">
                <a:solidFill>
                  <a:schemeClr val="tx1"/>
                </a:solidFill>
              </a:rPr>
              <a:t>新洲区疾控中心</a:t>
            </a:r>
            <a:r>
              <a:rPr lang="en-US" altLang="zh-CN" sz="1800" b="1">
                <a:solidFill>
                  <a:schemeClr val="tx1"/>
                </a:solidFill>
              </a:rPr>
              <a:t>  </a:t>
            </a:r>
            <a:r>
              <a:rPr lang="zh-CN" altLang="en-US" sz="1800" b="1">
                <a:solidFill>
                  <a:schemeClr val="tx1"/>
                </a:solidFill>
              </a:rPr>
              <a:t>慢病科</a:t>
            </a:r>
            <a:endParaRPr lang="zh-CN" altLang="en-US" sz="1800" b="1">
              <a:solidFill>
                <a:schemeClr val="tx1"/>
              </a:solidFill>
            </a:endParaRPr>
          </a:p>
          <a:p>
            <a:pPr marL="0" indent="0" algn="ctr">
              <a:lnSpc>
                <a:spcPct val="100000"/>
              </a:lnSpc>
              <a:spcBef>
                <a:spcPts val="0"/>
              </a:spcBef>
              <a:spcAft>
                <a:spcPts val="1000"/>
              </a:spcAft>
              <a:buSzPct val="100000"/>
              <a:buNone/>
            </a:pPr>
            <a:r>
              <a:rPr lang="zh-CN" altLang="en-US" sz="1800" b="1">
                <a:solidFill>
                  <a:schemeClr val="tx1"/>
                </a:solidFill>
              </a:rPr>
              <a:t>胡永峰</a:t>
            </a:r>
            <a:endParaRPr lang="zh-CN" altLang="en-US" sz="1800" b="1">
              <a:solidFill>
                <a:schemeClr val="tx1"/>
              </a:solidFill>
            </a:endParaRPr>
          </a:p>
          <a:p>
            <a:pPr marL="0" indent="0" algn="ctr">
              <a:lnSpc>
                <a:spcPct val="100000"/>
              </a:lnSpc>
              <a:spcBef>
                <a:spcPts val="0"/>
              </a:spcBef>
              <a:spcAft>
                <a:spcPts val="1000"/>
              </a:spcAft>
              <a:buSzPct val="100000"/>
              <a:buNone/>
            </a:pPr>
            <a:r>
              <a:rPr lang="zh-CN" altLang="en-US" sz="1800" b="1">
                <a:solidFill>
                  <a:schemeClr val="tx1"/>
                </a:solidFill>
              </a:rPr>
              <a:t>二</a:t>
            </a:r>
            <a:r>
              <a:rPr lang="zh-CN" altLang="en-US" sz="1800" b="1">
                <a:solidFill>
                  <a:schemeClr val="tx1"/>
                </a:solidFill>
                <a:latin typeface="微软雅黑" panose="020B0503020204020204" charset="-122"/>
              </a:rPr>
              <a:t>O</a:t>
            </a:r>
            <a:r>
              <a:rPr lang="zh-CN" altLang="en-US" sz="1800" b="1">
                <a:solidFill>
                  <a:schemeClr val="tx1"/>
                </a:solidFill>
              </a:rPr>
              <a:t>二四年</a:t>
            </a:r>
            <a:endParaRPr lang="zh-CN" altLang="en-US" sz="1800" b="1">
              <a:solidFill>
                <a:schemeClr val="tx1"/>
              </a:solidFill>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nvPr>
        </p:nvSpPr>
        <p:spPr>
          <a:xfrm>
            <a:off x="502411" y="498479"/>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sz="2665">
                <a:solidFill>
                  <a:schemeClr val="accent1">
                    <a:lumMod val="75000"/>
                  </a:schemeClr>
                </a:solidFill>
                <a:effectLst>
                  <a:outerShdw blurRad="38100" dist="25400" dir="5400000" algn="ctr" rotWithShape="0">
                    <a:srgbClr val="6E747A">
                      <a:alpha val="43000"/>
                    </a:srgbClr>
                  </a:outerShdw>
                </a:effectLst>
                <a:latin typeface="汉仪旗黑-85S" charset="0"/>
                <a:ea typeface="华文中宋" panose="02010600040101010101" charset="-122"/>
                <a:cs typeface="汉仪旗黑-85S" charset="0"/>
                <a:sym typeface="黑体" panose="02010609060101010101" charset="-122"/>
              </a:rPr>
              <a:t>BMI超标人群糖尿病患病率高</a:t>
            </a:r>
            <a:endParaRPr lang="en-US" altLang="zh-CN" sz="2665">
              <a:solidFill>
                <a:schemeClr val="accent1">
                  <a:lumMod val="75000"/>
                </a:schemeClr>
              </a:solidFill>
              <a:effectLst>
                <a:outerShdw blurRad="38100" dist="25400" dir="5400000" algn="ctr" rotWithShape="0">
                  <a:srgbClr val="6E747A">
                    <a:alpha val="43000"/>
                  </a:srgbClr>
                </a:outerShdw>
              </a:effectLst>
              <a:latin typeface="汉仪旗黑-85S" charset="0"/>
              <a:ea typeface="华文中宋" panose="02010600040101010101" charset="-122"/>
              <a:cs typeface="汉仪旗黑-85S" charset="0"/>
              <a:sym typeface="黑体" panose="02010609060101010101" charset="-122"/>
            </a:endParaRPr>
          </a:p>
        </p:txBody>
      </p:sp>
      <p:sp>
        <p:nvSpPr>
          <p:cNvPr id="7" name="对角圆角矩形 6"/>
          <p:cNvSpPr/>
          <p:nvPr>
            <p:custDataLst>
              <p:tags r:id="rId4"/>
            </p:custDataLst>
          </p:nvPr>
        </p:nvSpPr>
        <p:spPr>
          <a:xfrm>
            <a:off x="1280795" y="1101725"/>
            <a:ext cx="6357620" cy="1973580"/>
          </a:xfrm>
          <a:prstGeom prst="round2DiagRect">
            <a:avLst/>
          </a:prstGeom>
          <a:solidFill>
            <a:schemeClr val="l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800" b="1">
                <a:solidFill>
                  <a:schemeClr val="dk1"/>
                </a:solidFill>
                <a:latin typeface="微软雅黑" panose="020B0503020204020204" charset="-122"/>
                <a:ea typeface="微软雅黑" panose="020B0503020204020204" charset="-122"/>
                <a:cs typeface="微软雅黑" panose="020B0503020204020204" charset="-122"/>
              </a:rPr>
              <a:t>我国糖尿病流行特点（中国</a:t>
            </a:r>
            <a:r>
              <a:rPr lang="en-US" altLang="zh-CN" sz="1800" b="1">
                <a:solidFill>
                  <a:schemeClr val="dk1"/>
                </a:solidFill>
                <a:latin typeface="微软雅黑" panose="020B0503020204020204" charset="-122"/>
                <a:ea typeface="微软雅黑" panose="020B0503020204020204" charset="-122"/>
                <a:cs typeface="微软雅黑" panose="020B0503020204020204" charset="-122"/>
              </a:rPr>
              <a:t>2</a:t>
            </a:r>
            <a:r>
              <a:rPr lang="zh-CN" altLang="en-US" sz="1800" b="1">
                <a:solidFill>
                  <a:schemeClr val="dk1"/>
                </a:solidFill>
                <a:latin typeface="微软雅黑" panose="020B0503020204020204" charset="-122"/>
                <a:ea typeface="微软雅黑" panose="020B0503020204020204" charset="-122"/>
                <a:cs typeface="微软雅黑" panose="020B0503020204020204" charset="-122"/>
              </a:rPr>
              <a:t>型糖尿病防治指南（</a:t>
            </a:r>
            <a:r>
              <a:rPr lang="en-US" altLang="zh-CN" sz="1800" b="1">
                <a:solidFill>
                  <a:schemeClr val="dk1"/>
                </a:solidFill>
                <a:latin typeface="微软雅黑" panose="020B0503020204020204" charset="-122"/>
                <a:ea typeface="微软雅黑" panose="020B0503020204020204" charset="-122"/>
                <a:cs typeface="微软雅黑" panose="020B0503020204020204" charset="-122"/>
                <a:sym typeface="+mn-ea"/>
              </a:rPr>
              <a:t>2020</a:t>
            </a:r>
            <a:r>
              <a:rPr lang="zh-CN" altLang="en-US" sz="1800" b="1">
                <a:solidFill>
                  <a:schemeClr val="dk1"/>
                </a:solidFill>
                <a:latin typeface="微软雅黑" panose="020B0503020204020204" charset="-122"/>
                <a:ea typeface="微软雅黑" panose="020B0503020204020204" charset="-122"/>
                <a:cs typeface="微软雅黑" panose="020B0503020204020204" charset="-122"/>
                <a:sym typeface="+mn-ea"/>
              </a:rPr>
              <a:t>年）</a:t>
            </a:r>
            <a:r>
              <a:rPr lang="zh-CN" altLang="en-US" sz="1800" b="1">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1800" b="1">
              <a:solidFill>
                <a:schemeClr val="dk1"/>
              </a:solidFill>
              <a:latin typeface="微软雅黑" panose="020B0503020204020204" charset="-122"/>
              <a:ea typeface="微软雅黑" panose="020B0503020204020204" charset="-122"/>
              <a:cs typeface="微软雅黑" panose="020B0503020204020204" charset="-122"/>
            </a:endParaRPr>
          </a:p>
          <a:p>
            <a:pPr marL="285750" indent="-285750" algn="l">
              <a:buClr>
                <a:srgbClr val="129F77"/>
              </a:buClr>
              <a:buFont typeface="Wingdings" panose="05000000000000000000" charset="0"/>
              <a:buChar char="u"/>
            </a:pPr>
            <a:r>
              <a:rPr lang="en-US" altLang="zh-CN" sz="1800" b="1">
                <a:solidFill>
                  <a:schemeClr val="dk1"/>
                </a:solidFill>
                <a:latin typeface="微软雅黑" panose="020B0503020204020204" charset="-122"/>
                <a:ea typeface="微软雅黑" panose="020B0503020204020204" charset="-122"/>
                <a:cs typeface="微软雅黑" panose="020B0503020204020204" charset="-122"/>
              </a:rPr>
              <a:t>2</a:t>
            </a:r>
            <a:r>
              <a:rPr lang="zh-CN" altLang="en-US" sz="1800" b="1">
                <a:solidFill>
                  <a:schemeClr val="dk1"/>
                </a:solidFill>
                <a:latin typeface="微软雅黑" panose="020B0503020204020204" charset="-122"/>
                <a:ea typeface="微软雅黑" panose="020B0503020204020204" charset="-122"/>
                <a:cs typeface="微软雅黑" panose="020B0503020204020204" charset="-122"/>
              </a:rPr>
              <a:t>型糖尿病为主，男性高于女性（</a:t>
            </a:r>
            <a:r>
              <a:rPr lang="en-US" altLang="zh-CN" sz="1800" b="1">
                <a:solidFill>
                  <a:schemeClr val="dk1"/>
                </a:solidFill>
                <a:latin typeface="微软雅黑" panose="020B0503020204020204" charset="-122"/>
                <a:ea typeface="微软雅黑" panose="020B0503020204020204" charset="-122"/>
                <a:cs typeface="微软雅黑" panose="020B0503020204020204" charset="-122"/>
              </a:rPr>
              <a:t>12.1%vs10.3%</a:t>
            </a:r>
            <a:r>
              <a:rPr lang="zh-CN" altLang="en-US" sz="1800" b="1">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1800" b="1">
              <a:solidFill>
                <a:schemeClr val="dk1"/>
              </a:solidFill>
              <a:latin typeface="微软雅黑" panose="020B0503020204020204" charset="-122"/>
              <a:ea typeface="微软雅黑" panose="020B0503020204020204" charset="-122"/>
              <a:cs typeface="微软雅黑" panose="020B0503020204020204" charset="-122"/>
            </a:endParaRPr>
          </a:p>
          <a:p>
            <a:pPr marL="285750" indent="-285750" algn="l">
              <a:buClr>
                <a:srgbClr val="129F77"/>
              </a:buClr>
              <a:buFont typeface="Wingdings" panose="05000000000000000000" charset="0"/>
              <a:buChar char="u"/>
            </a:pPr>
            <a:r>
              <a:rPr lang="zh-CN" altLang="en-US" sz="1800" b="1">
                <a:solidFill>
                  <a:schemeClr val="dk1"/>
                </a:solidFill>
                <a:latin typeface="微软雅黑" panose="020B0503020204020204" charset="-122"/>
                <a:ea typeface="微软雅黑" panose="020B0503020204020204" charset="-122"/>
                <a:cs typeface="微软雅黑" panose="020B0503020204020204" charset="-122"/>
              </a:rPr>
              <a:t>城市高于农村</a:t>
            </a:r>
            <a:endParaRPr lang="zh-CN" altLang="en-US" sz="1800" b="1">
              <a:solidFill>
                <a:schemeClr val="dk1"/>
              </a:solidFill>
              <a:latin typeface="微软雅黑" panose="020B0503020204020204" charset="-122"/>
              <a:ea typeface="微软雅黑" panose="020B0503020204020204" charset="-122"/>
              <a:cs typeface="微软雅黑" panose="020B0503020204020204" charset="-122"/>
            </a:endParaRPr>
          </a:p>
          <a:p>
            <a:pPr marL="285750" indent="-285750" algn="l">
              <a:buClr>
                <a:srgbClr val="129F77"/>
              </a:buClr>
              <a:buFont typeface="Wingdings" panose="05000000000000000000" charset="0"/>
              <a:buChar char="u"/>
            </a:pPr>
            <a:r>
              <a:rPr lang="zh-CN" altLang="en-US" sz="1800" b="1">
                <a:solidFill>
                  <a:schemeClr val="dk1"/>
                </a:solidFill>
                <a:latin typeface="微软雅黑" panose="020B0503020204020204" charset="-122"/>
                <a:ea typeface="微软雅黑" panose="020B0503020204020204" charset="-122"/>
                <a:cs typeface="微软雅黑" panose="020B0503020204020204" charset="-122"/>
              </a:rPr>
              <a:t>未诊断糖尿病比例较高（新诊断的占</a:t>
            </a:r>
            <a:r>
              <a:rPr lang="en-US" altLang="zh-CN" sz="1800" b="1">
                <a:solidFill>
                  <a:schemeClr val="dk1"/>
                </a:solidFill>
                <a:latin typeface="微软雅黑" panose="020B0503020204020204" charset="-122"/>
                <a:ea typeface="微软雅黑" panose="020B0503020204020204" charset="-122"/>
                <a:cs typeface="微软雅黑" panose="020B0503020204020204" charset="-122"/>
              </a:rPr>
              <a:t>54%</a:t>
            </a:r>
            <a:r>
              <a:rPr lang="zh-CN" altLang="en-US" sz="1800" b="1">
                <a:solidFill>
                  <a:schemeClr val="dk1"/>
                </a:solidFill>
                <a:latin typeface="微软雅黑" panose="020B0503020204020204" charset="-122"/>
                <a:ea typeface="微软雅黑" panose="020B0503020204020204" charset="-122"/>
                <a:cs typeface="微软雅黑" panose="020B0503020204020204" charset="-122"/>
              </a:rPr>
              <a:t>）</a:t>
            </a:r>
            <a:endParaRPr lang="zh-CN" altLang="en-US" sz="1800" b="1">
              <a:solidFill>
                <a:schemeClr val="dk1"/>
              </a:solidFill>
              <a:latin typeface="微软雅黑" panose="020B0503020204020204" charset="-122"/>
              <a:ea typeface="微软雅黑" panose="020B0503020204020204" charset="-122"/>
              <a:cs typeface="微软雅黑" panose="020B0503020204020204" charset="-122"/>
            </a:endParaRPr>
          </a:p>
          <a:p>
            <a:pPr marL="285750" indent="-285750" algn="l">
              <a:buClr>
                <a:srgbClr val="129F77"/>
              </a:buClr>
              <a:buFont typeface="Wingdings" panose="05000000000000000000" charset="0"/>
              <a:buChar char="u"/>
            </a:pPr>
            <a:r>
              <a:rPr lang="zh-CN" altLang="en-US" sz="1800" b="1">
                <a:solidFill>
                  <a:srgbClr val="FF0000"/>
                </a:solidFill>
                <a:latin typeface="微软雅黑" panose="020B0503020204020204" charset="-122"/>
                <a:ea typeface="微软雅黑" panose="020B0503020204020204" charset="-122"/>
                <a:cs typeface="微软雅黑" panose="020B0503020204020204" charset="-122"/>
              </a:rPr>
              <a:t>肥胖和超重人群患病率显著增加</a:t>
            </a:r>
            <a:endParaRPr lang="zh-CN" altLang="en-US" sz="1800" b="1">
              <a:solidFill>
                <a:srgbClr val="FF0000"/>
              </a:solidFill>
              <a:latin typeface="微软雅黑" panose="020B0503020204020204" charset="-122"/>
              <a:ea typeface="微软雅黑" panose="020B0503020204020204" charset="-122"/>
              <a:cs typeface="微软雅黑" panose="020B0503020204020204" charset="-122"/>
            </a:endParaRPr>
          </a:p>
        </p:txBody>
      </p:sp>
      <p:graphicFrame>
        <p:nvGraphicFramePr>
          <p:cNvPr id="4" name="内容占位符 3"/>
          <p:cNvGraphicFramePr>
            <a:graphicFrameLocks noGrp="1"/>
          </p:cNvGraphicFramePr>
          <p:nvPr>
            <p:ph idx="4294967295"/>
          </p:nvPr>
        </p:nvGraphicFramePr>
        <p:xfrm>
          <a:off x="1547495" y="3429000"/>
          <a:ext cx="5882005" cy="3019425"/>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nvPr>
        </p:nvSpPr>
        <p:spPr>
          <a:xfrm>
            <a:off x="501650" y="522288"/>
            <a:ext cx="8140700" cy="331788"/>
          </a:xfrm>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华文中宋" panose="02010600040101010101" charset="-122"/>
                <a:cs typeface="汉仪旗黑-85S" charset="0"/>
                <a:sym typeface="黑体" panose="02010609060101010101" charset="-122"/>
              </a:rPr>
              <a:t>糖尿病危害大</a:t>
            </a:r>
            <a:br>
              <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华文中宋" panose="02010600040101010101" charset="-122"/>
                <a:cs typeface="汉仪旗黑-85S" charset="0"/>
                <a:sym typeface="黑体" panose="02010609060101010101" charset="-122"/>
              </a:rPr>
            </a:br>
            <a:br>
              <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华文中宋" panose="02010600040101010101" charset="-122"/>
                <a:cs typeface="汉仪旗黑-85S" charset="0"/>
                <a:sym typeface="黑体" panose="02010609060101010101" charset="-122"/>
              </a:rPr>
            </a:br>
            <a:endPar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华文中宋" panose="02010600040101010101" charset="-122"/>
              <a:cs typeface="汉仪旗黑-85S" charset="0"/>
              <a:sym typeface="黑体" panose="02010609060101010101" charset="-122"/>
            </a:endParaRPr>
          </a:p>
        </p:txBody>
      </p:sp>
      <p:pic>
        <p:nvPicPr>
          <p:cNvPr id="5" name="图片 4"/>
          <p:cNvPicPr>
            <a:picLocks noChangeAspect="1"/>
          </p:cNvPicPr>
          <p:nvPr>
            <p:custDataLst>
              <p:tags r:id="rId3"/>
            </p:custDataLst>
          </p:nvPr>
        </p:nvPicPr>
        <p:blipFill>
          <a:blip r:embed="rId4"/>
          <a:stretch>
            <a:fillRect/>
          </a:stretch>
        </p:blipFill>
        <p:spPr>
          <a:xfrm>
            <a:off x="1187450" y="1196340"/>
            <a:ext cx="6813550" cy="4758690"/>
          </a:xfrm>
          <a:prstGeom prst="rect">
            <a:avLst/>
          </a:prstGeom>
        </p:spPr>
      </p:pic>
    </p:spTree>
    <p:custDataLst>
      <p:tags r:id="rId5"/>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文本框 1"/>
          <p:cNvSpPr txBox="1"/>
          <p:nvPr>
            <p:custDataLst>
              <p:tags r:id="rId3"/>
            </p:custDataLst>
          </p:nvPr>
        </p:nvSpPr>
        <p:spPr>
          <a:xfrm>
            <a:off x="323805" y="476433"/>
            <a:ext cx="8227574" cy="438581"/>
          </a:xfrm>
          <a:prstGeom prst="rect">
            <a:avLst/>
          </a:prstGeom>
          <a:noFill/>
        </p:spPr>
        <p:txBody>
          <a:bodyPr wrap="square" rtlCol="0">
            <a:noAutofit/>
          </a:bodyPr>
          <a:lstStyle/>
          <a:p>
            <a:r>
              <a:rPr lang="zh-CN" altLang="en-US" sz="2400" b="1" spc="300" dirty="0">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高血压的高危人群</a:t>
            </a:r>
            <a:endParaRPr lang="zh-CN" altLang="en-US" sz="2400" b="1" spc="300" dirty="0">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custDataLst>
              <p:tags r:id="rId4"/>
            </p:custDataLst>
          </p:nvPr>
        </p:nvSpPr>
        <p:spPr>
          <a:xfrm>
            <a:off x="179070" y="1057275"/>
            <a:ext cx="4928235" cy="5039360"/>
          </a:xfrm>
          <a:prstGeom prst="rect">
            <a:avLst/>
          </a:prstGeom>
          <a:noFill/>
          <a:ln w="57150">
            <a:solidFill>
              <a:schemeClr val="accent1">
                <a:lumMod val="75000"/>
              </a:schemeClr>
            </a:solidFill>
          </a:ln>
        </p:spPr>
        <p:txBody>
          <a:bodyPr wrap="square" rtlCol="0">
            <a:normAutofit fontScale="25000"/>
          </a:bodyPr>
          <a:lstStyle/>
          <a:p>
            <a:pPr marL="742950" lvl="1" indent="-285750" algn="l" defTabSz="914400">
              <a:lnSpc>
                <a:spcPct val="120000"/>
              </a:lnSpc>
              <a:buClrTx/>
              <a:buSzTx/>
              <a:buFont typeface="Wingdings" panose="05000000000000000000" charset="0"/>
              <a:buChar char="Ø"/>
              <a:tabLst>
                <a:tab pos="1609725" algn="l"/>
              </a:tabLst>
            </a:pPr>
            <a:r>
              <a:rPr sz="7200" b="1">
                <a:solidFill>
                  <a:schemeClr val="dk1"/>
                </a:solidFill>
                <a:latin typeface="微软雅黑" panose="020B0503020204020204" charset="-122"/>
                <a:ea typeface="微软雅黑" panose="020B0503020204020204" charset="-122"/>
                <a:cs typeface="微软雅黑" panose="020B0503020204020204" charset="-122"/>
                <a:sym typeface="+mn-ea"/>
              </a:rPr>
              <a:t>血压高值（收缩压130-139mmHg和/或舒张压85-89mmHg）；</a:t>
            </a:r>
            <a:endParaRPr sz="7200" b="1">
              <a:solidFill>
                <a:schemeClr val="dk1"/>
              </a:solidFill>
              <a:latin typeface="微软雅黑" panose="020B0503020204020204" charset="-122"/>
              <a:ea typeface="微软雅黑" panose="020B0503020204020204" charset="-122"/>
              <a:cs typeface="微软雅黑" panose="020B0503020204020204" charset="-122"/>
              <a:sym typeface="+mn-ea"/>
            </a:endParaRPr>
          </a:p>
          <a:p>
            <a:pPr lvl="1" algn="l" defTabSz="914400">
              <a:lnSpc>
                <a:spcPct val="120000"/>
              </a:lnSpc>
              <a:buClrTx/>
              <a:buSzTx/>
              <a:buFont typeface="Wingdings" panose="05000000000000000000" charset="0"/>
              <a:tabLst>
                <a:tab pos="1609725" algn="l"/>
              </a:tabLst>
            </a:pPr>
            <a:endParaRPr sz="7200" b="1">
              <a:solidFill>
                <a:schemeClr val="dk1"/>
              </a:solidFill>
              <a:latin typeface="微软雅黑" panose="020B0503020204020204" charset="-122"/>
              <a:ea typeface="微软雅黑" panose="020B0503020204020204" charset="-122"/>
              <a:cs typeface="微软雅黑" panose="020B0503020204020204" charset="-122"/>
              <a:sym typeface="+mn-ea"/>
            </a:endParaRPr>
          </a:p>
          <a:p>
            <a:pPr marL="742950" lvl="1" indent="-285750" algn="l" defTabSz="914400">
              <a:lnSpc>
                <a:spcPct val="120000"/>
              </a:lnSpc>
              <a:buClrTx/>
              <a:buSzTx/>
              <a:buFont typeface="Wingdings" panose="05000000000000000000" charset="0"/>
              <a:buChar char="Ø"/>
              <a:tabLst>
                <a:tab pos="1609725" algn="l"/>
              </a:tabLst>
            </a:pPr>
            <a:r>
              <a:rPr sz="7200" b="1">
                <a:solidFill>
                  <a:srgbClr val="FF0000"/>
                </a:solidFill>
                <a:latin typeface="微软雅黑" panose="020B0503020204020204" charset="-122"/>
                <a:ea typeface="微软雅黑" panose="020B0503020204020204" charset="-122"/>
                <a:cs typeface="微软雅黑" panose="020B0503020204020204" charset="-122"/>
                <a:sym typeface="+mn-ea"/>
              </a:rPr>
              <a:t>超重或肥胖，和（或）腹型肥胖；</a:t>
            </a:r>
            <a:endParaRPr sz="72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lvl="2" algn="l">
              <a:lnSpc>
                <a:spcPct val="120000"/>
              </a:lnSpc>
              <a:buClrTx/>
              <a:buSzTx/>
              <a:buFont typeface="Wingdings" panose="05000000000000000000" charset="0"/>
            </a:pPr>
            <a:r>
              <a:rPr altLang="zh-CN" sz="7200" b="1">
                <a:solidFill>
                  <a:srgbClr val="FF0000"/>
                </a:solidFill>
                <a:latin typeface="微软雅黑" panose="020B0503020204020204" charset="-122"/>
                <a:ea typeface="微软雅黑" panose="020B0503020204020204" charset="-122"/>
                <a:cs typeface="微软雅黑" panose="020B0503020204020204" charset="-122"/>
                <a:sym typeface="+mn-ea"/>
              </a:rPr>
              <a:t>（超重：28kg/m</a:t>
            </a:r>
            <a:r>
              <a:rPr altLang="zh-CN" sz="7200" b="1" baseline="30000">
                <a:solidFill>
                  <a:srgbClr val="FF0000"/>
                </a:solidFill>
                <a:latin typeface="微软雅黑" panose="020B0503020204020204" charset="-122"/>
                <a:ea typeface="微软雅黑" panose="020B0503020204020204" charset="-122"/>
                <a:cs typeface="微软雅黑" panose="020B0503020204020204" charset="-122"/>
                <a:sym typeface="+mn-ea"/>
              </a:rPr>
              <a:t>2</a:t>
            </a:r>
            <a:r>
              <a:rPr altLang="zh-CN" sz="7200" b="1">
                <a:solidFill>
                  <a:srgbClr val="FF0000"/>
                </a:solidFill>
                <a:latin typeface="微软雅黑" panose="020B0503020204020204" charset="-122"/>
                <a:ea typeface="微软雅黑" panose="020B0503020204020204" charset="-122"/>
                <a:cs typeface="微软雅黑" panose="020B0503020204020204" charset="-122"/>
                <a:sym typeface="+mn-ea"/>
              </a:rPr>
              <a:t>&gt;BMI≥24kg/m</a:t>
            </a:r>
            <a:r>
              <a:rPr altLang="zh-CN" sz="7200" b="1" baseline="30000">
                <a:solidFill>
                  <a:srgbClr val="FF0000"/>
                </a:solidFill>
                <a:latin typeface="微软雅黑" panose="020B0503020204020204" charset="-122"/>
                <a:ea typeface="微软雅黑" panose="020B0503020204020204" charset="-122"/>
                <a:cs typeface="微软雅黑" panose="020B0503020204020204" charset="-122"/>
                <a:sym typeface="+mn-ea"/>
              </a:rPr>
              <a:t>2</a:t>
            </a:r>
            <a:r>
              <a:rPr altLang="zh-CN" sz="7200" b="1">
                <a:solidFill>
                  <a:srgbClr val="FF0000"/>
                </a:solidFill>
                <a:latin typeface="微软雅黑" panose="020B0503020204020204" charset="-122"/>
                <a:ea typeface="微软雅黑" panose="020B0503020204020204" charset="-122"/>
                <a:cs typeface="微软雅黑" panose="020B0503020204020204" charset="-122"/>
                <a:sym typeface="+mn-ea"/>
              </a:rPr>
              <a:t>；肥胖：BMI≥28kg/m</a:t>
            </a:r>
            <a:r>
              <a:rPr altLang="zh-CN" sz="7200" b="1" baseline="30000">
                <a:solidFill>
                  <a:srgbClr val="FF0000"/>
                </a:solidFill>
                <a:latin typeface="微软雅黑" panose="020B0503020204020204" charset="-122"/>
                <a:ea typeface="微软雅黑" panose="020B0503020204020204" charset="-122"/>
                <a:cs typeface="微软雅黑" panose="020B0503020204020204" charset="-122"/>
                <a:sym typeface="+mn-ea"/>
              </a:rPr>
              <a:t>2</a:t>
            </a:r>
            <a:r>
              <a:rPr altLang="zh-CN" sz="7200" b="1">
                <a:solidFill>
                  <a:srgbClr val="FF0000"/>
                </a:solidFill>
                <a:latin typeface="微软雅黑" panose="020B0503020204020204" charset="-122"/>
                <a:ea typeface="微软雅黑" panose="020B0503020204020204" charset="-122"/>
                <a:cs typeface="微软雅黑" panose="020B0503020204020204" charset="-122"/>
                <a:sym typeface="+mn-ea"/>
              </a:rPr>
              <a:t>）</a:t>
            </a:r>
            <a:endParaRPr altLang="zh-CN" sz="72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lvl="2" algn="l">
              <a:lnSpc>
                <a:spcPct val="120000"/>
              </a:lnSpc>
              <a:buClrTx/>
              <a:buSzTx/>
              <a:buFont typeface="Wingdings" panose="05000000000000000000" charset="0"/>
            </a:pPr>
            <a:r>
              <a:rPr altLang="zh-CN" sz="7200" b="1">
                <a:solidFill>
                  <a:srgbClr val="FF0000"/>
                </a:solidFill>
                <a:latin typeface="微软雅黑" panose="020B0503020204020204" charset="-122"/>
                <a:ea typeface="微软雅黑" panose="020B0503020204020204" charset="-122"/>
                <a:cs typeface="微软雅黑" panose="020B0503020204020204" charset="-122"/>
                <a:sym typeface="+mn-ea"/>
              </a:rPr>
              <a:t>（腰围：男≥90cm（2.7尺），女≥85cm（2.6尺）为腹型肥胖）</a:t>
            </a:r>
            <a:endParaRPr altLang="zh-CN" sz="7200" b="1">
              <a:solidFill>
                <a:schemeClr val="dk1"/>
              </a:solidFill>
              <a:latin typeface="微软雅黑" panose="020B0503020204020204" charset="-122"/>
              <a:ea typeface="微软雅黑" panose="020B0503020204020204" charset="-122"/>
              <a:cs typeface="微软雅黑" panose="020B0503020204020204" charset="-122"/>
              <a:sym typeface="+mn-ea"/>
            </a:endParaRPr>
          </a:p>
          <a:p>
            <a:pPr marL="742950" lvl="1" indent="-285750" algn="l" defTabSz="914400">
              <a:lnSpc>
                <a:spcPct val="120000"/>
              </a:lnSpc>
              <a:buClrTx/>
              <a:buSzTx/>
              <a:buFont typeface="Wingdings" panose="05000000000000000000" charset="0"/>
              <a:buChar char="Ø"/>
              <a:tabLst>
                <a:tab pos="1609725" algn="l"/>
              </a:tabLst>
            </a:pPr>
            <a:r>
              <a:rPr sz="7200" b="1">
                <a:solidFill>
                  <a:schemeClr val="dk1"/>
                </a:solidFill>
                <a:latin typeface="微软雅黑" panose="020B0503020204020204" charset="-122"/>
                <a:ea typeface="微软雅黑" panose="020B0503020204020204" charset="-122"/>
                <a:cs typeface="微软雅黑" panose="020B0503020204020204" charset="-122"/>
                <a:sym typeface="+mn-ea"/>
              </a:rPr>
              <a:t>高血压家族史（一、二级亲属）；</a:t>
            </a:r>
            <a:endParaRPr sz="7200" b="1">
              <a:solidFill>
                <a:schemeClr val="dk1"/>
              </a:solidFill>
              <a:latin typeface="微软雅黑" panose="020B0503020204020204" charset="-122"/>
              <a:ea typeface="微软雅黑" panose="020B0503020204020204" charset="-122"/>
              <a:cs typeface="微软雅黑" panose="020B0503020204020204" charset="-122"/>
              <a:sym typeface="+mn-ea"/>
            </a:endParaRPr>
          </a:p>
          <a:p>
            <a:pPr marL="742950" lvl="1" indent="-285750" algn="l" defTabSz="914400">
              <a:lnSpc>
                <a:spcPct val="120000"/>
              </a:lnSpc>
              <a:buClrTx/>
              <a:buSzTx/>
              <a:buFont typeface="Wingdings" panose="05000000000000000000" charset="0"/>
              <a:buChar char="Ø"/>
              <a:tabLst>
                <a:tab pos="1609725" algn="l"/>
              </a:tabLst>
            </a:pPr>
            <a:r>
              <a:rPr sz="7200" b="1">
                <a:solidFill>
                  <a:srgbClr val="FF0000"/>
                </a:solidFill>
                <a:latin typeface="微软雅黑" panose="020B0503020204020204" charset="-122"/>
                <a:ea typeface="微软雅黑" panose="020B0503020204020204" charset="-122"/>
                <a:cs typeface="微软雅黑" panose="020B0503020204020204" charset="-122"/>
                <a:sym typeface="+mn-ea"/>
              </a:rPr>
              <a:t>长期过量饮酒</a:t>
            </a:r>
            <a:r>
              <a:rPr lang="zh-CN" sz="7200" b="1">
                <a:solidFill>
                  <a:srgbClr val="FF0000"/>
                </a:solidFill>
                <a:latin typeface="微软雅黑" panose="020B0503020204020204" charset="-122"/>
                <a:ea typeface="微软雅黑" panose="020B0503020204020204" charset="-122"/>
                <a:cs typeface="微软雅黑" panose="020B0503020204020204" charset="-122"/>
                <a:sym typeface="+mn-ea"/>
              </a:rPr>
              <a:t>，包括危险饮酒（男性</a:t>
            </a:r>
            <a:r>
              <a:rPr lang="en-US" altLang="zh-CN" sz="7200" b="1">
                <a:solidFill>
                  <a:srgbClr val="FF0000"/>
                </a:solidFill>
                <a:latin typeface="微软雅黑" panose="020B0503020204020204" charset="-122"/>
                <a:ea typeface="微软雅黑" panose="020B0503020204020204" charset="-122"/>
                <a:cs typeface="微软雅黑" panose="020B0503020204020204" charset="-122"/>
                <a:sym typeface="+mn-ea"/>
              </a:rPr>
              <a:t>41-60g</a:t>
            </a:r>
            <a:r>
              <a:rPr lang="zh-CN" altLang="en-US" sz="7200" b="1">
                <a:solidFill>
                  <a:srgbClr val="FF0000"/>
                </a:solidFill>
                <a:latin typeface="微软雅黑" panose="020B0503020204020204" charset="-122"/>
                <a:ea typeface="微软雅黑" panose="020B0503020204020204" charset="-122"/>
                <a:cs typeface="微软雅黑" panose="020B0503020204020204" charset="-122"/>
                <a:sym typeface="+mn-ea"/>
              </a:rPr>
              <a:t>，女性</a:t>
            </a:r>
            <a:r>
              <a:rPr lang="en-US" altLang="zh-CN" sz="7200" b="1">
                <a:solidFill>
                  <a:srgbClr val="FF0000"/>
                </a:solidFill>
                <a:latin typeface="微软雅黑" panose="020B0503020204020204" charset="-122"/>
                <a:ea typeface="微软雅黑" panose="020B0503020204020204" charset="-122"/>
                <a:cs typeface="微软雅黑" panose="020B0503020204020204" charset="-122"/>
                <a:sym typeface="+mn-ea"/>
              </a:rPr>
              <a:t>21-40g</a:t>
            </a:r>
            <a:r>
              <a:rPr lang="zh-CN" sz="7200" b="1">
                <a:solidFill>
                  <a:srgbClr val="FF0000"/>
                </a:solidFill>
                <a:latin typeface="微软雅黑" panose="020B0503020204020204" charset="-122"/>
                <a:ea typeface="微软雅黑" panose="020B0503020204020204" charset="-122"/>
                <a:cs typeface="微软雅黑" panose="020B0503020204020204" charset="-122"/>
                <a:sym typeface="+mn-ea"/>
              </a:rPr>
              <a:t>）以及有害饮酒（男性</a:t>
            </a:r>
            <a:r>
              <a:rPr lang="en-US" altLang="zh-CN" sz="7200" b="1">
                <a:solidFill>
                  <a:srgbClr val="FF0000"/>
                </a:solidFill>
                <a:latin typeface="微软雅黑" panose="020B0503020204020204" charset="-122"/>
                <a:ea typeface="微软雅黑" panose="020B0503020204020204" charset="-122"/>
                <a:cs typeface="微软雅黑" panose="020B0503020204020204" charset="-122"/>
                <a:sym typeface="+mn-ea"/>
              </a:rPr>
              <a:t>60g</a:t>
            </a:r>
            <a:r>
              <a:rPr lang="zh-CN" altLang="en-US" sz="7200" b="1">
                <a:solidFill>
                  <a:srgbClr val="FF0000"/>
                </a:solidFill>
                <a:latin typeface="微软雅黑" panose="020B0503020204020204" charset="-122"/>
                <a:ea typeface="微软雅黑" panose="020B0503020204020204" charset="-122"/>
                <a:cs typeface="微软雅黑" panose="020B0503020204020204" charset="-122"/>
                <a:sym typeface="+mn-ea"/>
              </a:rPr>
              <a:t>以上，女性</a:t>
            </a:r>
            <a:r>
              <a:rPr lang="en-US" altLang="zh-CN" sz="7200" b="1">
                <a:solidFill>
                  <a:srgbClr val="FF0000"/>
                </a:solidFill>
                <a:latin typeface="微软雅黑" panose="020B0503020204020204" charset="-122"/>
                <a:ea typeface="微软雅黑" panose="020B0503020204020204" charset="-122"/>
                <a:cs typeface="微软雅黑" panose="020B0503020204020204" charset="-122"/>
                <a:sym typeface="+mn-ea"/>
              </a:rPr>
              <a:t>40g</a:t>
            </a:r>
            <a:r>
              <a:rPr lang="zh-CN" altLang="en-US" sz="7200" b="1">
                <a:solidFill>
                  <a:srgbClr val="FF0000"/>
                </a:solidFill>
                <a:latin typeface="微软雅黑" panose="020B0503020204020204" charset="-122"/>
                <a:ea typeface="微软雅黑" panose="020B0503020204020204" charset="-122"/>
                <a:cs typeface="微软雅黑" panose="020B0503020204020204" charset="-122"/>
                <a:sym typeface="+mn-ea"/>
              </a:rPr>
              <a:t>以上</a:t>
            </a:r>
            <a:r>
              <a:rPr lang="zh-CN" sz="7200" b="1">
                <a:solidFill>
                  <a:srgbClr val="FF0000"/>
                </a:solidFill>
                <a:latin typeface="微软雅黑" panose="020B0503020204020204" charset="-122"/>
                <a:ea typeface="微软雅黑" panose="020B0503020204020204" charset="-122"/>
                <a:cs typeface="微软雅黑" panose="020B0503020204020204" charset="-122"/>
                <a:sym typeface="+mn-ea"/>
              </a:rPr>
              <a:t>）；</a:t>
            </a:r>
            <a:endParaRPr altLang="zh-CN" sz="72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marL="742950" lvl="1" indent="-285750" algn="l" defTabSz="914400">
              <a:lnSpc>
                <a:spcPct val="120000"/>
              </a:lnSpc>
              <a:buClrTx/>
              <a:buSzTx/>
              <a:buFont typeface="Wingdings" panose="05000000000000000000" charset="0"/>
              <a:buChar char="Ø"/>
              <a:tabLst>
                <a:tab pos="1609725" algn="l"/>
              </a:tabLst>
            </a:pPr>
            <a:r>
              <a:rPr sz="7200" b="1">
                <a:solidFill>
                  <a:srgbClr val="FF0000"/>
                </a:solidFill>
                <a:latin typeface="微软雅黑" panose="020B0503020204020204" charset="-122"/>
                <a:ea typeface="微软雅黑" panose="020B0503020204020204" charset="-122"/>
                <a:cs typeface="微软雅黑" panose="020B0503020204020204" charset="-122"/>
                <a:sym typeface="+mn-ea"/>
              </a:rPr>
              <a:t>长期高盐膳食；</a:t>
            </a:r>
            <a:endParaRPr sz="72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marL="742950" lvl="1" indent="-285750" algn="l" defTabSz="914400">
              <a:lnSpc>
                <a:spcPct val="120000"/>
              </a:lnSpc>
              <a:buClrTx/>
              <a:buSzTx/>
              <a:buFont typeface="Wingdings" panose="05000000000000000000" charset="0"/>
              <a:buChar char="Ø"/>
              <a:tabLst>
                <a:tab pos="1609725" algn="l"/>
              </a:tabLst>
            </a:pPr>
            <a:r>
              <a:rPr lang="zh-CN" sz="7200" b="1">
                <a:solidFill>
                  <a:srgbClr val="FF0000"/>
                </a:solidFill>
                <a:latin typeface="微软雅黑" panose="020B0503020204020204" charset="-122"/>
                <a:ea typeface="微软雅黑" panose="020B0503020204020204" charset="-122"/>
                <a:cs typeface="微软雅黑" panose="020B0503020204020204" charset="-122"/>
                <a:sym typeface="+mn-ea"/>
              </a:rPr>
              <a:t>缺乏体力活动；</a:t>
            </a:r>
            <a:endParaRPr sz="7200" b="1">
              <a:solidFill>
                <a:schemeClr val="dk1"/>
              </a:solidFill>
              <a:latin typeface="微软雅黑" panose="020B0503020204020204" charset="-122"/>
              <a:ea typeface="微软雅黑" panose="020B0503020204020204" charset="-122"/>
              <a:cs typeface="微软雅黑" panose="020B0503020204020204" charset="-122"/>
              <a:sym typeface="+mn-ea"/>
            </a:endParaRPr>
          </a:p>
          <a:p>
            <a:pPr marL="742950" lvl="1" indent="-285750" algn="l" defTabSz="914400">
              <a:lnSpc>
                <a:spcPct val="120000"/>
              </a:lnSpc>
              <a:buClrTx/>
              <a:buSzTx/>
              <a:buFont typeface="Wingdings" panose="05000000000000000000" charset="0"/>
              <a:buChar char="Ø"/>
              <a:tabLst>
                <a:tab pos="1609725" algn="l"/>
              </a:tabLst>
            </a:pPr>
            <a:r>
              <a:rPr sz="7200" b="1">
                <a:solidFill>
                  <a:schemeClr val="dk1"/>
                </a:solidFill>
                <a:latin typeface="微软雅黑" panose="020B0503020204020204" charset="-122"/>
                <a:ea typeface="微软雅黑" panose="020B0503020204020204" charset="-122"/>
                <a:cs typeface="微软雅黑" panose="020B0503020204020204" charset="-122"/>
                <a:sym typeface="+mn-ea"/>
              </a:rPr>
              <a:t>年龄≥55岁。</a:t>
            </a:r>
            <a:endParaRPr sz="7200" b="1">
              <a:solidFill>
                <a:schemeClr val="dk1"/>
              </a:solidFill>
              <a:latin typeface="微软雅黑" panose="020B0503020204020204" charset="-122"/>
              <a:ea typeface="微软雅黑" panose="020B0503020204020204" charset="-122"/>
              <a:cs typeface="微软雅黑" panose="020B0503020204020204" charset="-122"/>
              <a:sym typeface="+mn-ea"/>
            </a:endParaRPr>
          </a:p>
          <a:p>
            <a:pPr marL="171450" indent="-171450">
              <a:buClrTx/>
              <a:buSzTx/>
              <a:buNone/>
            </a:pPr>
            <a:endParaRPr sz="1350">
              <a:solidFill>
                <a:schemeClr val="dk1"/>
              </a:solidFill>
              <a:latin typeface="微软雅黑" panose="020B0503020204020204" charset="-122"/>
              <a:ea typeface="微软雅黑" panose="020B0503020204020204" charset="-122"/>
              <a:cs typeface="微软雅黑" panose="020B0503020204020204" charset="-122"/>
              <a:sym typeface="+mn-ea"/>
            </a:endParaRPr>
          </a:p>
          <a:p>
            <a:endParaRPr lang="zh-CN" altLang="en-US" sz="1350" spc="50" dirty="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pic>
        <p:nvPicPr>
          <p:cNvPr id="134" name="图片 133"/>
          <p:cNvPicPr/>
          <p:nvPr/>
        </p:nvPicPr>
        <p:blipFill>
          <a:blip r:embed="rId5"/>
          <a:stretch>
            <a:fillRect/>
          </a:stretch>
        </p:blipFill>
        <p:spPr>
          <a:xfrm>
            <a:off x="5579745" y="1484630"/>
            <a:ext cx="2609850" cy="1733550"/>
          </a:xfrm>
          <a:prstGeom prst="rect">
            <a:avLst/>
          </a:prstGeom>
          <a:noFill/>
          <a:ln w="9525">
            <a:noFill/>
          </a:ln>
        </p:spPr>
      </p:pic>
      <p:pic>
        <p:nvPicPr>
          <p:cNvPr id="135" name="图片 134"/>
          <p:cNvPicPr/>
          <p:nvPr/>
        </p:nvPicPr>
        <p:blipFill>
          <a:blip r:embed="rId6"/>
          <a:stretch>
            <a:fillRect/>
          </a:stretch>
        </p:blipFill>
        <p:spPr>
          <a:xfrm>
            <a:off x="5723573" y="3861435"/>
            <a:ext cx="2505075" cy="1771650"/>
          </a:xfrm>
          <a:prstGeom prst="rect">
            <a:avLst/>
          </a:prstGeom>
          <a:noFill/>
          <a:ln w="9525">
            <a:noFill/>
          </a:ln>
        </p:spPr>
      </p:pic>
    </p:spTree>
    <p:custDataLst>
      <p:tags r:id="rId7"/>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nvPr>
        </p:nvSpPr>
        <p:spPr>
          <a:xfrm>
            <a:off x="467487" y="692471"/>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rPr>
              <a:t>糖尿病高危人群</a:t>
            </a:r>
            <a:endPar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endParaRPr>
          </a:p>
        </p:txBody>
      </p:sp>
      <p:sp>
        <p:nvSpPr>
          <p:cNvPr id="5" name="内容占位符 4"/>
          <p:cNvSpPr/>
          <p:nvPr>
            <p:ph idx="4294967295"/>
            <p:custDataLst>
              <p:tags r:id="rId3"/>
            </p:custDataLst>
          </p:nvPr>
        </p:nvSpPr>
        <p:spPr>
          <a:xfrm>
            <a:off x="502285" y="1556385"/>
            <a:ext cx="4144010" cy="4258945"/>
          </a:xfrm>
          <a:ln w="19050">
            <a:solidFill>
              <a:schemeClr val="dk1"/>
            </a:solidFill>
          </a:ln>
        </p:spPr>
        <p:txBody>
          <a:bodyPr vert="horz" lIns="101600" tIns="0" rIns="82550" bIns="0" rtlCol="0">
            <a:normAutofit lnSpcReduction="10000"/>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
                <a:srgbClr val="2B8313"/>
              </a:buClr>
              <a:buSzTx/>
              <a:buFont typeface="Wingdings" panose="05000000000000000000" charset="0"/>
              <a:buChar char="Ø"/>
            </a:pPr>
            <a:r>
              <a:rPr sz="1555" b="1">
                <a:solidFill>
                  <a:schemeClr val="dk1">
                    <a:lumMod val="85000"/>
                    <a:lumOff val="15000"/>
                  </a:schemeClr>
                </a:solidFill>
                <a:latin typeface="微软雅黑" panose="020B0503020204020204" charset="-122"/>
                <a:cs typeface="微软雅黑" panose="020B0503020204020204" charset="-122"/>
                <a:sym typeface="+mn-ea"/>
              </a:rPr>
              <a:t>有糖尿病前期史；</a:t>
            </a:r>
            <a:endParaRPr sz="1555" b="1">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2B8313"/>
              </a:buClr>
              <a:buSzTx/>
              <a:buFont typeface="Wingdings" panose="05000000000000000000" charset="0"/>
              <a:buChar char="Ø"/>
            </a:pPr>
            <a:r>
              <a:rPr sz="1555" b="1">
                <a:solidFill>
                  <a:schemeClr val="dk1">
                    <a:lumMod val="85000"/>
                    <a:lumOff val="15000"/>
                  </a:schemeClr>
                </a:solidFill>
                <a:latin typeface="微软雅黑" panose="020B0503020204020204" charset="-122"/>
                <a:cs typeface="微软雅黑" panose="020B0503020204020204" charset="-122"/>
                <a:sym typeface="+mn-ea"/>
              </a:rPr>
              <a:t>年龄≥40 岁；</a:t>
            </a:r>
            <a:endParaRPr sz="1555" b="1">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2B8313"/>
              </a:buClr>
              <a:buSzTx/>
              <a:buFont typeface="Wingdings" panose="05000000000000000000" charset="0"/>
              <a:buChar char="Ø"/>
            </a:pPr>
            <a:r>
              <a:rPr sz="1555" b="1">
                <a:solidFill>
                  <a:srgbClr val="FF0000"/>
                </a:solidFill>
                <a:latin typeface="微软雅黑" panose="020B0503020204020204" charset="-122"/>
                <a:cs typeface="微软雅黑" panose="020B0503020204020204" charset="-122"/>
                <a:sym typeface="+mn-ea"/>
              </a:rPr>
              <a:t>体重指数（BMI）≥24 kg/m2和（或）中心型肥胖（男性腰围≥90 cm，女性腰围≥85 cm）；</a:t>
            </a:r>
            <a:endParaRPr sz="1555" b="1">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2B8313"/>
              </a:buClr>
              <a:buSzTx/>
              <a:buFont typeface="Wingdings" panose="05000000000000000000" charset="0"/>
              <a:buChar char="Ø"/>
            </a:pPr>
            <a:r>
              <a:rPr sz="1555" b="1">
                <a:solidFill>
                  <a:schemeClr val="dk1">
                    <a:lumMod val="85000"/>
                    <a:lumOff val="15000"/>
                  </a:schemeClr>
                </a:solidFill>
                <a:latin typeface="微软雅黑" panose="020B0503020204020204" charset="-122"/>
                <a:cs typeface="微软雅黑" panose="020B0503020204020204" charset="-122"/>
                <a:sym typeface="+mn-ea"/>
              </a:rPr>
              <a:t>一级亲属有糖尿病史；</a:t>
            </a:r>
            <a:endParaRPr sz="1555" b="1">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2B8313"/>
              </a:buClr>
              <a:buSzTx/>
              <a:buFont typeface="Wingdings" panose="05000000000000000000" charset="0"/>
              <a:buChar char="Ø"/>
            </a:pPr>
            <a:r>
              <a:rPr sz="1555" b="1">
                <a:solidFill>
                  <a:srgbClr val="FF0000"/>
                </a:solidFill>
                <a:latin typeface="微软雅黑" panose="020B0503020204020204" charset="-122"/>
                <a:cs typeface="微软雅黑" panose="020B0503020204020204" charset="-122"/>
                <a:sym typeface="+mn-ea"/>
              </a:rPr>
              <a:t>缺乏体力活动者；</a:t>
            </a:r>
            <a:endParaRPr sz="1555" b="1">
              <a:solidFill>
                <a:srgbClr val="FF0000"/>
              </a:solidFill>
              <a:latin typeface="微软雅黑" panose="020B0503020204020204" charset="-122"/>
              <a:cs typeface="微软雅黑" panose="020B0503020204020204" charset="-122"/>
              <a:sym typeface="+mn-ea"/>
            </a:endParaRPr>
          </a:p>
          <a:p>
            <a:pPr lvl="0" algn="l">
              <a:buClr>
                <a:srgbClr val="2B8313"/>
              </a:buClr>
              <a:buSzTx/>
              <a:buFont typeface="Wingdings" panose="05000000000000000000" charset="0"/>
              <a:buChar char="Ø"/>
            </a:pPr>
            <a:r>
              <a:rPr sz="1555" b="1">
                <a:solidFill>
                  <a:schemeClr val="dk1">
                    <a:lumMod val="85000"/>
                    <a:lumOff val="15000"/>
                  </a:schemeClr>
                </a:solidFill>
                <a:latin typeface="微软雅黑" panose="020B0503020204020204" charset="-122"/>
                <a:cs typeface="微软雅黑" panose="020B0503020204020204" charset="-122"/>
                <a:sym typeface="+mn-ea"/>
              </a:rPr>
              <a:t>有巨大儿分娩史或有妊娠期糖尿病病史的女性；</a:t>
            </a:r>
            <a:endParaRPr sz="1555" b="1">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2B8313"/>
              </a:buClr>
              <a:buSzTx/>
              <a:buFont typeface="Wingdings" panose="05000000000000000000" charset="0"/>
              <a:buChar char="Ø"/>
            </a:pPr>
            <a:r>
              <a:rPr sz="1555" b="1">
                <a:solidFill>
                  <a:schemeClr val="dk1">
                    <a:lumMod val="85000"/>
                    <a:lumOff val="15000"/>
                  </a:schemeClr>
                </a:solidFill>
                <a:latin typeface="微软雅黑" panose="020B0503020204020204" charset="-122"/>
                <a:cs typeface="微软雅黑" panose="020B0503020204020204" charset="-122"/>
                <a:sym typeface="+mn-ea"/>
              </a:rPr>
              <a:t>有多囊卵巢综合征病史的女性；</a:t>
            </a:r>
            <a:endParaRPr sz="1555" b="1">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2B8313"/>
              </a:buClr>
              <a:buSzTx/>
              <a:buFont typeface="Wingdings" panose="05000000000000000000" charset="0"/>
              <a:buChar char="Ø"/>
            </a:pPr>
            <a:r>
              <a:rPr sz="1555" b="1">
                <a:solidFill>
                  <a:schemeClr val="dk1">
                    <a:lumMod val="85000"/>
                    <a:lumOff val="15000"/>
                  </a:schemeClr>
                </a:solidFill>
                <a:latin typeface="微软雅黑" panose="020B0503020204020204" charset="-122"/>
                <a:cs typeface="微软雅黑" panose="020B0503020204020204" charset="-122"/>
                <a:sym typeface="+mn-ea"/>
              </a:rPr>
              <a:t>有黑棘皮病者；</a:t>
            </a:r>
            <a:endParaRPr sz="1555" b="1">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2B8313"/>
              </a:buClr>
              <a:buSzTx/>
              <a:buFont typeface="Wingdings" panose="05000000000000000000" charset="0"/>
              <a:buChar char="Ø"/>
            </a:pPr>
            <a:endParaRPr sz="1555" b="1">
              <a:solidFill>
                <a:schemeClr val="dk1">
                  <a:lumMod val="85000"/>
                  <a:lumOff val="15000"/>
                </a:schemeClr>
              </a:solidFill>
              <a:latin typeface="微软雅黑" panose="020B0503020204020204" charset="-122"/>
              <a:cs typeface="微软雅黑" panose="020B0503020204020204" charset="-122"/>
              <a:sym typeface="+mn-ea"/>
            </a:endParaRPr>
          </a:p>
        </p:txBody>
      </p:sp>
      <p:sp>
        <p:nvSpPr>
          <p:cNvPr id="3" name="内容占位符 4"/>
          <p:cNvSpPr/>
          <p:nvPr>
            <p:custDataLst>
              <p:tags r:id="rId4"/>
            </p:custDataLst>
          </p:nvPr>
        </p:nvSpPr>
        <p:spPr>
          <a:xfrm>
            <a:off x="4647565" y="1557020"/>
            <a:ext cx="4080510" cy="4258310"/>
          </a:xfrm>
          <a:prstGeom prst="rect">
            <a:avLst/>
          </a:prstGeom>
          <a:ln w="19050">
            <a:solidFill>
              <a:schemeClr val="dk1"/>
            </a:solidFill>
          </a:ln>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B8313"/>
              </a:buClr>
              <a:buFont typeface="Wingdings" panose="05000000000000000000" charset="0"/>
              <a:buChar char="Ø"/>
            </a:pPr>
            <a:r>
              <a:rPr lang="zh-CN" altLang="en-US" b="1">
                <a:solidFill>
                  <a:schemeClr val="dk1">
                    <a:lumMod val="85000"/>
                    <a:lumOff val="15000"/>
                  </a:schemeClr>
                </a:solidFill>
                <a:latin typeface="微软雅黑" panose="020B0503020204020204" charset="-122"/>
                <a:cs typeface="微软雅黑" panose="020B0503020204020204" charset="-122"/>
              </a:rPr>
              <a:t>有高血压史，或正在接受降压治疗者；</a:t>
            </a:r>
            <a:endParaRPr lang="zh-CN" altLang="en-US" b="1">
              <a:solidFill>
                <a:schemeClr val="dk1">
                  <a:lumMod val="85000"/>
                  <a:lumOff val="15000"/>
                </a:schemeClr>
              </a:solidFill>
              <a:latin typeface="微软雅黑" panose="020B0503020204020204" charset="-122"/>
              <a:cs typeface="微软雅黑" panose="020B0503020204020204" charset="-122"/>
            </a:endParaRPr>
          </a:p>
          <a:p>
            <a:pPr>
              <a:buClr>
                <a:srgbClr val="2B8313"/>
              </a:buClr>
              <a:buFont typeface="Wingdings" panose="05000000000000000000" charset="0"/>
              <a:buChar char="Ø"/>
            </a:pPr>
            <a:r>
              <a:rPr lang="zh-CN" altLang="en-US" b="1">
                <a:solidFill>
                  <a:schemeClr val="dk1">
                    <a:lumMod val="85000"/>
                    <a:lumOff val="15000"/>
                  </a:schemeClr>
                </a:solidFill>
                <a:latin typeface="微软雅黑" panose="020B0503020204020204" charset="-122"/>
                <a:cs typeface="微软雅黑" panose="020B0503020204020204" charset="-122"/>
              </a:rPr>
              <a:t>高密度脂蛋白胆固醇&lt;0.90 mmol/L 和（或）甘油三酯&gt;2.22 mmol/L，或正在接受调脂药治疗者；</a:t>
            </a:r>
            <a:endParaRPr lang="zh-CN" altLang="en-US" b="1">
              <a:solidFill>
                <a:schemeClr val="dk1">
                  <a:lumMod val="85000"/>
                  <a:lumOff val="15000"/>
                </a:schemeClr>
              </a:solidFill>
              <a:latin typeface="微软雅黑" panose="020B0503020204020204" charset="-122"/>
              <a:cs typeface="微软雅黑" panose="020B0503020204020204" charset="-122"/>
            </a:endParaRPr>
          </a:p>
          <a:p>
            <a:pPr>
              <a:buClr>
                <a:srgbClr val="2B8313"/>
              </a:buClr>
              <a:buFont typeface="Wingdings" panose="05000000000000000000" charset="0"/>
              <a:buChar char="Ø"/>
            </a:pPr>
            <a:r>
              <a:rPr lang="zh-CN" altLang="en-US" b="1">
                <a:solidFill>
                  <a:schemeClr val="dk1">
                    <a:lumMod val="85000"/>
                    <a:lumOff val="15000"/>
                  </a:schemeClr>
                </a:solidFill>
                <a:latin typeface="微软雅黑" panose="020B0503020204020204" charset="-122"/>
                <a:cs typeface="微软雅黑" panose="020B0503020204020204" charset="-122"/>
              </a:rPr>
              <a:t>有动脉粥样硬化性心血管疾病（ASCVD）史；</a:t>
            </a:r>
            <a:endParaRPr lang="zh-CN" altLang="en-US" b="1">
              <a:solidFill>
                <a:schemeClr val="dk1">
                  <a:lumMod val="85000"/>
                  <a:lumOff val="15000"/>
                </a:schemeClr>
              </a:solidFill>
              <a:latin typeface="微软雅黑" panose="020B0503020204020204" charset="-122"/>
              <a:cs typeface="微软雅黑" panose="020B0503020204020204" charset="-122"/>
            </a:endParaRPr>
          </a:p>
          <a:p>
            <a:pPr>
              <a:buClr>
                <a:srgbClr val="2B8313"/>
              </a:buClr>
              <a:buFont typeface="Wingdings" panose="05000000000000000000" charset="0"/>
              <a:buChar char="Ø"/>
            </a:pPr>
            <a:r>
              <a:rPr lang="zh-CN" altLang="en-US" b="1">
                <a:solidFill>
                  <a:schemeClr val="dk1">
                    <a:lumMod val="85000"/>
                    <a:lumOff val="15000"/>
                  </a:schemeClr>
                </a:solidFill>
                <a:latin typeface="微软雅黑" panose="020B0503020204020204" charset="-122"/>
                <a:cs typeface="微软雅黑" panose="020B0503020204020204" charset="-122"/>
              </a:rPr>
              <a:t>有类固醇类药物使用史；</a:t>
            </a:r>
            <a:endParaRPr lang="zh-CN" altLang="en-US" b="1">
              <a:solidFill>
                <a:schemeClr val="dk1">
                  <a:lumMod val="85000"/>
                  <a:lumOff val="15000"/>
                </a:schemeClr>
              </a:solidFill>
              <a:latin typeface="微软雅黑" panose="020B0503020204020204" charset="-122"/>
              <a:cs typeface="微软雅黑" panose="020B0503020204020204" charset="-122"/>
            </a:endParaRPr>
          </a:p>
          <a:p>
            <a:pPr>
              <a:buClr>
                <a:srgbClr val="2B8313"/>
              </a:buClr>
              <a:buFont typeface="Wingdings" panose="05000000000000000000" charset="0"/>
              <a:buChar char="Ø"/>
            </a:pPr>
            <a:r>
              <a:rPr lang="zh-CN" altLang="en-US" b="1">
                <a:solidFill>
                  <a:schemeClr val="dk1">
                    <a:lumMod val="85000"/>
                    <a:lumOff val="15000"/>
                  </a:schemeClr>
                </a:solidFill>
                <a:latin typeface="微软雅黑" panose="020B0503020204020204" charset="-122"/>
                <a:cs typeface="微软雅黑" panose="020B0503020204020204" charset="-122"/>
              </a:rPr>
              <a:t>长期接受抗精神病药物或抗抑郁症药物治疗。</a:t>
            </a:r>
            <a:endParaRPr lang="zh-CN" altLang="en-US" b="1">
              <a:solidFill>
                <a:schemeClr val="dk1">
                  <a:lumMod val="85000"/>
                  <a:lumOff val="15000"/>
                </a:schemeClr>
              </a:solidFill>
              <a:latin typeface="微软雅黑" panose="020B0503020204020204" charset="-122"/>
              <a:cs typeface="微软雅黑" panose="020B0503020204020204" charset="-122"/>
            </a:endParaRPr>
          </a:p>
        </p:txBody>
      </p:sp>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nvPr>
        </p:nvSpPr>
        <p:spPr>
          <a:xfrm>
            <a:off x="468122" y="260036"/>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rPr>
              <a:t>新洲区老年人慢性病患病率顺位情况及特点</a:t>
            </a:r>
            <a:endPar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endParaRPr>
          </a:p>
        </p:txBody>
      </p:sp>
      <p:pic>
        <p:nvPicPr>
          <p:cNvPr id="4" name="图片 3"/>
          <p:cNvPicPr>
            <a:picLocks noChangeAspect="1"/>
          </p:cNvPicPr>
          <p:nvPr/>
        </p:nvPicPr>
        <p:blipFill>
          <a:blip r:embed="rId3"/>
          <a:stretch>
            <a:fillRect/>
          </a:stretch>
        </p:blipFill>
        <p:spPr>
          <a:xfrm>
            <a:off x="330835" y="836295"/>
            <a:ext cx="8411845" cy="2835910"/>
          </a:xfrm>
          <a:prstGeom prst="rect">
            <a:avLst/>
          </a:prstGeom>
        </p:spPr>
      </p:pic>
      <p:sp>
        <p:nvSpPr>
          <p:cNvPr id="100" name="文本框 99"/>
          <p:cNvSpPr txBox="1"/>
          <p:nvPr/>
        </p:nvSpPr>
        <p:spPr>
          <a:xfrm>
            <a:off x="539750" y="3789045"/>
            <a:ext cx="8076565" cy="1591310"/>
          </a:xfrm>
          <a:prstGeom prst="rect">
            <a:avLst/>
          </a:prstGeom>
          <a:noFill/>
          <a:ln w="9525">
            <a:noFill/>
          </a:ln>
        </p:spPr>
        <p:txBody>
          <a:bodyPr>
            <a:noAutofit/>
          </a:bodyPr>
          <a:p>
            <a:pPr>
              <a:lnSpc>
                <a:spcPct val="150000"/>
              </a:lnSpc>
            </a:pPr>
            <a:r>
              <a:rPr lang="en-US" sz="1400" b="1">
                <a:solidFill>
                  <a:srgbClr val="FF0000"/>
                </a:solidFill>
                <a:latin typeface="微软雅黑" panose="020B0503020204020204" charset="-122"/>
                <a:ea typeface="微软雅黑" panose="020B0503020204020204" charset="-122"/>
                <a:cs typeface="微软雅黑" panose="020B0503020204020204" charset="-122"/>
              </a:rPr>
              <a:t>3</a:t>
            </a:r>
            <a:r>
              <a:rPr lang="zh-CN" altLang="en-US" sz="1400" b="1">
                <a:solidFill>
                  <a:srgbClr val="FF0000"/>
                </a:solidFill>
                <a:latin typeface="微软雅黑" panose="020B0503020204020204" charset="-122"/>
                <a:ea typeface="微软雅黑" panose="020B0503020204020204" charset="-122"/>
                <a:cs typeface="微软雅黑" panose="020B0503020204020204" charset="-122"/>
              </a:rPr>
              <a:t>年调查结果显示：</a:t>
            </a:r>
            <a:r>
              <a:rPr lang="zh-CN" altLang="en-US" sz="1400" b="1">
                <a:solidFill>
                  <a:srgbClr val="0113FD"/>
                </a:solidFill>
                <a:latin typeface="微软雅黑" panose="020B0503020204020204" charset="-122"/>
                <a:ea typeface="微软雅黑" panose="020B0503020204020204" charset="-122"/>
                <a:cs typeface="微软雅黑" panose="020B0503020204020204" charset="-122"/>
              </a:rPr>
              <a:t>新洲区</a:t>
            </a:r>
            <a:r>
              <a:rPr sz="1400" b="1">
                <a:solidFill>
                  <a:srgbClr val="0113FD"/>
                </a:solidFill>
                <a:latin typeface="微软雅黑" panose="020B0503020204020204" charset="-122"/>
                <a:ea typeface="微软雅黑" panose="020B0503020204020204" charset="-122"/>
                <a:cs typeface="微软雅黑" panose="020B0503020204020204" charset="-122"/>
              </a:rPr>
              <a:t>慢性病、共病患病率分别为84.75%、53.50%。新洲区老年人慢性病患病率逐年升高，患1种慢性病逐年下降，共病患病率逐年上升，50.00%左右的老年人患有共病，共病老年人占患病人数的60.00%以上，呈女性高于男性，且随着老年人年龄的增长患病率逐渐升高，BMI正常者慢性病患病率低于BMI异常者，随着异常者BMI的增加患病率呈逐渐升高趋势。</a:t>
            </a:r>
            <a:r>
              <a:rPr lang="zh-CN" sz="1400" b="1">
                <a:solidFill>
                  <a:srgbClr val="0113FD"/>
                </a:solidFill>
                <a:latin typeface="微软雅黑" panose="020B0503020204020204" charset="-122"/>
                <a:ea typeface="微软雅黑" panose="020B0503020204020204" charset="-122"/>
                <a:cs typeface="微软雅黑" panose="020B0503020204020204" charset="-122"/>
              </a:rPr>
              <a:t>当前老年人</a:t>
            </a:r>
            <a:r>
              <a:rPr sz="1400" b="1">
                <a:solidFill>
                  <a:srgbClr val="0113FD"/>
                </a:solidFill>
                <a:latin typeface="微软雅黑" panose="020B0503020204020204" charset="-122"/>
                <a:ea typeface="微软雅黑" panose="020B0503020204020204" charset="-122"/>
                <a:cs typeface="微软雅黑" panose="020B0503020204020204" charset="-122"/>
              </a:rPr>
              <a:t>高血压（75.39%）、高脂血症（27.45%）、糖尿病（20.54%）、骨关节病（14.38%）、高尿酸血症（13.77%）等5病三年患病率顺位相同，且稳居前5名，2021年除结石症患病率有明显增高外，其他6病患病率较2016年和2018年均有不同程度下降。</a:t>
            </a:r>
            <a:endParaRPr lang="zh-CN" altLang="en-US" sz="1400" b="1">
              <a:solidFill>
                <a:srgbClr val="0113FD"/>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1317625" y="6238875"/>
            <a:ext cx="6781165" cy="275590"/>
          </a:xfrm>
          <a:prstGeom prst="rect">
            <a:avLst/>
          </a:prstGeom>
          <a:noFill/>
        </p:spPr>
        <p:txBody>
          <a:bodyPr wrap="square" rtlCol="0">
            <a:spAutoFit/>
          </a:bodyPr>
          <a:p>
            <a:r>
              <a:rPr lang="en-US" altLang="zh-CN" sz="1200" b="1">
                <a:latin typeface="+mn-lt"/>
                <a:ea typeface="+mn-lt"/>
                <a:cs typeface="+mn-lt"/>
              </a:rPr>
              <a:t>——2023</a:t>
            </a:r>
            <a:r>
              <a:rPr lang="zh-CN" altLang="en-US" sz="1200" b="1">
                <a:latin typeface="+mn-lt"/>
                <a:ea typeface="+mn-lt"/>
                <a:cs typeface="+mn-lt"/>
              </a:rPr>
              <a:t>年《公共卫生与预防医学》武汉市新洲区老年人常见慢性病共病现况调查</a:t>
            </a:r>
            <a:endParaRPr lang="zh-CN" altLang="en-US" sz="1200" b="1">
              <a:latin typeface="+mn-lt"/>
              <a:ea typeface="+mn-lt"/>
              <a:cs typeface="+mn-lt"/>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107315" y="332740"/>
            <a:ext cx="8879840" cy="6221730"/>
          </a:xfrm>
          <a:prstGeom prst="rect">
            <a:avLst/>
          </a:prstGeom>
        </p:spPr>
      </p:pic>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6" name="标题 5"/>
          <p:cNvSpPr>
            <a:spLocks noGrp="1"/>
          </p:cNvSpPr>
          <p:nvPr>
            <p:ph type="title" idx="4294967295"/>
          </p:nvPr>
        </p:nvSpPr>
        <p:spPr>
          <a:xfrm>
            <a:off x="467360" y="548640"/>
            <a:ext cx="8139430" cy="702945"/>
          </a:xfrm>
        </p:spPr>
        <p:txBody>
          <a:bodyPr vert="horz" lIns="101600" tIns="38100" rIns="76200" bIns="38100" rtlCol="0" anchor="t" anchorCtr="0">
            <a:normAutofit/>
          </a:bodyPr>
          <a:lstStyle>
            <a:lvl1pPr algn="l" defTabSz="514350" rtl="0" eaLnBrk="1" fontAlgn="auto" latinLnBrk="0" hangingPunct="1">
              <a:lnSpc>
                <a:spcPct val="100000"/>
              </a:lnSpc>
              <a:spcBef>
                <a:spcPct val="0"/>
              </a:spcBef>
              <a:buNone/>
              <a:defRPr sz="1350" b="1"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pPr lvl="0" algn="l">
              <a:buClrTx/>
              <a:buSzTx/>
              <a:buFontTx/>
            </a:pPr>
            <a:r>
              <a:rPr lang="zh-CN" altLang="en-US" sz="2400">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rPr>
              <a:t>不健康的生活方式</a:t>
            </a:r>
            <a:endParaRPr lang="zh-CN" altLang="en-US" sz="2400">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endParaRPr>
          </a:p>
        </p:txBody>
      </p:sp>
      <p:sp>
        <p:nvSpPr>
          <p:cNvPr id="5" name="内容占位符 4"/>
          <p:cNvSpPr/>
          <p:nvPr>
            <p:custDataLst>
              <p:tags r:id="rId3"/>
            </p:custDataLst>
          </p:nvPr>
        </p:nvSpPr>
        <p:spPr>
          <a:xfrm>
            <a:off x="395605" y="1628775"/>
            <a:ext cx="4139565" cy="3703320"/>
          </a:xfrm>
          <a:prstGeom prst="rect">
            <a:avLst/>
          </a:prstGeom>
          <a:ln w="19050">
            <a:solidFill>
              <a:schemeClr val="dk1"/>
            </a:solidFill>
          </a:ln>
        </p:spPr>
        <p:txBody>
          <a:bodyPr vert="horz" lIns="101600" tIns="0" rIns="82550" bIns="0" rtlCol="0">
            <a:normAutofit lnSpcReduction="20000"/>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
                <a:srgbClr val="2B8313"/>
              </a:buClr>
              <a:buSzTx/>
              <a:buFont typeface="Wingdings" panose="05000000000000000000" charset="0"/>
              <a:buNone/>
            </a:pPr>
            <a:r>
              <a:rPr sz="2000" b="1">
                <a:solidFill>
                  <a:schemeClr val="dk1"/>
                </a:solidFill>
                <a:latin typeface="微软雅黑" panose="020B0503020204020204" charset="-122"/>
                <a:cs typeface="+mn-ea"/>
                <a:sym typeface="+mn-ea"/>
              </a:rPr>
              <a:t>不健康的生活方式主要有哪些？</a:t>
            </a:r>
            <a:endParaRPr sz="2000" b="1">
              <a:solidFill>
                <a:schemeClr val="dk1"/>
              </a:solidFill>
              <a:latin typeface="微软雅黑" panose="020B0503020204020204" charset="-122"/>
              <a:cs typeface="+mn-ea"/>
              <a:sym typeface="+mn-ea"/>
            </a:endParaRPr>
          </a:p>
          <a:p>
            <a:pPr marL="0" lvl="0" indent="0" algn="l">
              <a:buClr>
                <a:srgbClr val="2B8313"/>
              </a:buClr>
              <a:buSzTx/>
              <a:buFont typeface="Wingdings" panose="05000000000000000000" charset="0"/>
              <a:buNone/>
            </a:pPr>
            <a:endParaRPr lang="zh-CN" altLang="en-US" sz="2000" b="1">
              <a:solidFill>
                <a:schemeClr val="dk1"/>
              </a:solidFill>
              <a:latin typeface="微软雅黑" panose="020B0503020204020204" charset="-122"/>
              <a:ea typeface="微软雅黑" panose="020B0503020204020204" charset="-122"/>
              <a:cs typeface="+mn-ea"/>
            </a:endParaRPr>
          </a:p>
          <a:p>
            <a:pPr lvl="0" algn="l">
              <a:buClr>
                <a:srgbClr val="2B8313"/>
              </a:buClr>
              <a:buSzTx/>
              <a:buFont typeface="Wingdings" panose="05000000000000000000" charset="0"/>
              <a:buChar char="Ø"/>
            </a:pPr>
            <a:r>
              <a:rPr sz="1555" b="1">
                <a:solidFill>
                  <a:schemeClr val="dk1"/>
                </a:solidFill>
                <a:latin typeface="微软雅黑" panose="020B0503020204020204" charset="-122"/>
                <a:sym typeface="+mn-ea"/>
              </a:rPr>
              <a:t>饮食不健康</a:t>
            </a:r>
            <a:endParaRPr sz="1555" b="1">
              <a:solidFill>
                <a:schemeClr val="dk1"/>
              </a:solidFill>
              <a:latin typeface="微软雅黑" panose="020B0503020204020204" charset="-122"/>
              <a:sym typeface="+mn-ea"/>
            </a:endParaRPr>
          </a:p>
          <a:p>
            <a:pPr lvl="0" algn="l">
              <a:buClr>
                <a:srgbClr val="2B8313"/>
              </a:buClr>
              <a:buSzTx/>
              <a:buFont typeface="Wingdings" panose="05000000000000000000" charset="0"/>
              <a:buChar char="Ø"/>
            </a:pPr>
            <a:r>
              <a:rPr sz="1555" b="1">
                <a:solidFill>
                  <a:schemeClr val="dk1"/>
                </a:solidFill>
                <a:latin typeface="微软雅黑" panose="020B0503020204020204" charset="-122"/>
                <a:sym typeface="+mn-ea"/>
              </a:rPr>
              <a:t>饮食不规律</a:t>
            </a:r>
            <a:endParaRPr lang="zh-CN" altLang="en-US" sz="1555" b="1">
              <a:solidFill>
                <a:schemeClr val="dk1"/>
              </a:solidFill>
              <a:latin typeface="微软雅黑" panose="020B0503020204020204" charset="-122"/>
              <a:ea typeface="微软雅黑" panose="020B0503020204020204" charset="-122"/>
            </a:endParaRPr>
          </a:p>
          <a:p>
            <a:pPr lvl="0" algn="l">
              <a:buClr>
                <a:srgbClr val="2B8313"/>
              </a:buClr>
              <a:buSzTx/>
              <a:buFont typeface="Wingdings" panose="05000000000000000000" charset="0"/>
              <a:buChar char="Ø"/>
            </a:pPr>
            <a:r>
              <a:rPr sz="1555" b="1">
                <a:solidFill>
                  <a:schemeClr val="dk1"/>
                </a:solidFill>
                <a:latin typeface="微软雅黑" panose="020B0503020204020204" charset="-122"/>
                <a:sym typeface="+mn-ea"/>
              </a:rPr>
              <a:t>久坐不动、缺乏运动</a:t>
            </a:r>
            <a:endParaRPr lang="zh-CN" altLang="en-US" sz="1555" b="1">
              <a:solidFill>
                <a:schemeClr val="dk1"/>
              </a:solidFill>
              <a:latin typeface="微软雅黑" panose="020B0503020204020204" charset="-122"/>
              <a:ea typeface="微软雅黑" panose="020B0503020204020204" charset="-122"/>
            </a:endParaRPr>
          </a:p>
          <a:p>
            <a:pPr lvl="0" algn="l">
              <a:buClr>
                <a:srgbClr val="2B8313"/>
              </a:buClr>
              <a:buSzTx/>
              <a:buFont typeface="Wingdings" panose="05000000000000000000" charset="0"/>
              <a:buChar char="Ø"/>
            </a:pPr>
            <a:r>
              <a:rPr sz="1555" b="1">
                <a:solidFill>
                  <a:schemeClr val="dk1"/>
                </a:solidFill>
                <a:latin typeface="微软雅黑" panose="020B0503020204020204" charset="-122"/>
                <a:sym typeface="+mn-ea"/>
              </a:rPr>
              <a:t>喝水不足</a:t>
            </a:r>
            <a:endParaRPr lang="zh-CN" altLang="en-US" sz="1555" b="1">
              <a:solidFill>
                <a:schemeClr val="dk1"/>
              </a:solidFill>
              <a:latin typeface="微软雅黑" panose="020B0503020204020204" charset="-122"/>
              <a:ea typeface="微软雅黑" panose="020B0503020204020204" charset="-122"/>
            </a:endParaRPr>
          </a:p>
          <a:p>
            <a:pPr lvl="0" algn="l">
              <a:buClr>
                <a:srgbClr val="2B8313"/>
              </a:buClr>
              <a:buSzTx/>
              <a:buFont typeface="Wingdings" panose="05000000000000000000" charset="0"/>
              <a:buChar char="Ø"/>
            </a:pPr>
            <a:r>
              <a:rPr sz="1555" b="1">
                <a:solidFill>
                  <a:schemeClr val="dk1"/>
                </a:solidFill>
                <a:latin typeface="微软雅黑" panose="020B0503020204020204" charset="-122"/>
                <a:sym typeface="+mn-ea"/>
              </a:rPr>
              <a:t>吸烟、饮酒</a:t>
            </a:r>
            <a:r>
              <a:rPr sz="1555" b="1">
                <a:solidFill>
                  <a:schemeClr val="dk1">
                    <a:lumMod val="85000"/>
                    <a:lumOff val="15000"/>
                  </a:schemeClr>
                </a:solidFill>
                <a:latin typeface="微软雅黑" panose="020B0503020204020204" charset="-122"/>
                <a:cs typeface="微软雅黑" panose="020B0503020204020204" charset="-122"/>
                <a:sym typeface="+mn-ea"/>
              </a:rPr>
              <a:t>有多囊卵巢综合征病史的女性；</a:t>
            </a:r>
            <a:endParaRPr sz="1555" b="1">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2B8313"/>
              </a:buClr>
              <a:buSzTx/>
              <a:buFont typeface="Wingdings" panose="05000000000000000000" charset="0"/>
              <a:buChar char="Ø"/>
            </a:pPr>
            <a:r>
              <a:rPr sz="1555" b="1">
                <a:solidFill>
                  <a:schemeClr val="dk1"/>
                </a:solidFill>
                <a:latin typeface="微软雅黑" panose="020B0503020204020204" charset="-122"/>
                <a:sym typeface="+mn-ea"/>
              </a:rPr>
              <a:t>熬夜、长期睡眠不足</a:t>
            </a:r>
            <a:endParaRPr sz="1555" b="1">
              <a:solidFill>
                <a:schemeClr val="dk1">
                  <a:lumMod val="85000"/>
                  <a:lumOff val="15000"/>
                </a:schemeClr>
              </a:solidFill>
              <a:latin typeface="微软雅黑" panose="020B0503020204020204" charset="-122"/>
              <a:cs typeface="微软雅黑" panose="020B0503020204020204" charset="-122"/>
              <a:sym typeface="+mn-ea"/>
            </a:endParaRPr>
          </a:p>
        </p:txBody>
      </p:sp>
      <p:pic>
        <p:nvPicPr>
          <p:cNvPr id="100" name="图片 99"/>
          <p:cNvPicPr/>
          <p:nvPr>
            <p:custDataLst>
              <p:tags r:id="rId4"/>
            </p:custDataLst>
          </p:nvPr>
        </p:nvPicPr>
        <p:blipFill>
          <a:blip r:embed="rId5"/>
          <a:srcRect r="881" b="10263"/>
          <a:stretch>
            <a:fillRect/>
          </a:stretch>
        </p:blipFill>
        <p:spPr>
          <a:xfrm>
            <a:off x="4644390" y="1268730"/>
            <a:ext cx="4248150" cy="4397375"/>
          </a:xfrm>
          <a:prstGeom prst="rect">
            <a:avLst/>
          </a:prstGeom>
          <a:noFill/>
          <a:ln w="9525">
            <a:noFill/>
          </a:ln>
        </p:spPr>
      </p:pic>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2" name="图片 1"/>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64" name="流程图: 终止 63"/>
          <p:cNvSpPr/>
          <p:nvPr>
            <p:custDataLst>
              <p:tags r:id="rId3"/>
            </p:custDataLst>
          </p:nvPr>
        </p:nvSpPr>
        <p:spPr>
          <a:xfrm>
            <a:off x="1228090" y="4783455"/>
            <a:ext cx="6728460" cy="791845"/>
          </a:xfrm>
          <a:prstGeom prst="flowChartTerminator">
            <a:avLst/>
          </a:prstGeom>
          <a:solidFill>
            <a:schemeClr val="accent1">
              <a:lumMod val="60000"/>
              <a:lumOff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4" name="Freeform 55"/>
          <p:cNvSpPr/>
          <p:nvPr>
            <p:custDataLst>
              <p:tags r:id="rId4"/>
            </p:custDataLst>
          </p:nvPr>
        </p:nvSpPr>
        <p:spPr bwMode="auto">
          <a:xfrm>
            <a:off x="1590930" y="1611397"/>
            <a:ext cx="2081329" cy="867944"/>
          </a:xfrm>
          <a:custGeom>
            <a:avLst/>
            <a:gdLst>
              <a:gd name="T0" fmla="*/ 1155 w 1155"/>
              <a:gd name="T1" fmla="*/ 0 h 482"/>
              <a:gd name="T2" fmla="*/ 792 w 1155"/>
              <a:gd name="T3" fmla="*/ 363 h 482"/>
              <a:gd name="T4" fmla="*/ 362 w 1155"/>
              <a:gd name="T5" fmla="*/ 363 h 482"/>
              <a:gd name="T6" fmla="*/ 0 w 1155"/>
              <a:gd name="T7" fmla="*/ 0 h 482"/>
              <a:gd name="T8" fmla="*/ 1155 w 1155"/>
              <a:gd name="T9" fmla="*/ 0 h 482"/>
            </a:gdLst>
            <a:ahLst/>
            <a:cxnLst>
              <a:cxn ang="0">
                <a:pos x="T0" y="T1"/>
              </a:cxn>
              <a:cxn ang="0">
                <a:pos x="T2" y="T3"/>
              </a:cxn>
              <a:cxn ang="0">
                <a:pos x="T4" y="T5"/>
              </a:cxn>
              <a:cxn ang="0">
                <a:pos x="T6" y="T7"/>
              </a:cxn>
              <a:cxn ang="0">
                <a:pos x="T8" y="T9"/>
              </a:cxn>
            </a:cxnLst>
            <a:rect l="0" t="0" r="r" b="b"/>
            <a:pathLst>
              <a:path w="1155" h="482">
                <a:moveTo>
                  <a:pt x="1155" y="0"/>
                </a:moveTo>
                <a:cubicBezTo>
                  <a:pt x="792" y="363"/>
                  <a:pt x="792" y="363"/>
                  <a:pt x="792" y="363"/>
                </a:cubicBezTo>
                <a:cubicBezTo>
                  <a:pt x="674" y="482"/>
                  <a:pt x="481" y="482"/>
                  <a:pt x="362" y="363"/>
                </a:cubicBezTo>
                <a:cubicBezTo>
                  <a:pt x="0" y="0"/>
                  <a:pt x="0" y="0"/>
                  <a:pt x="0" y="0"/>
                </a:cubicBezTo>
                <a:lnTo>
                  <a:pt x="1155" y="0"/>
                </a:lnTo>
                <a:close/>
              </a:path>
            </a:pathLst>
          </a:custGeom>
          <a:solidFill>
            <a:schemeClr val="accent1"/>
          </a:solidFill>
          <a:ln>
            <a:noFill/>
          </a:ln>
          <a:extLst>
            <a:ext uri="{91240B29-F687-4F45-9708-019B960494DF}">
              <a14:hiddenLine xmlns:a14="http://schemas.microsoft.com/office/drawing/2010/main" w="9525">
                <a:solidFill>
                  <a:srgbClr val="79BB8F"/>
                </a:solidFill>
                <a:round/>
              </a14:hiddenLine>
            </a:ext>
          </a:extLst>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sp>
        <p:nvSpPr>
          <p:cNvPr id="16" name="Freeform 56"/>
          <p:cNvSpPr/>
          <p:nvPr>
            <p:custDataLst>
              <p:tags r:id="rId5"/>
            </p:custDataLst>
          </p:nvPr>
        </p:nvSpPr>
        <p:spPr bwMode="auto">
          <a:xfrm>
            <a:off x="1590930" y="733906"/>
            <a:ext cx="2081329" cy="877491"/>
          </a:xfrm>
          <a:custGeom>
            <a:avLst/>
            <a:gdLst>
              <a:gd name="T0" fmla="*/ 0 w 1155"/>
              <a:gd name="T1" fmla="*/ 487 h 487"/>
              <a:gd name="T2" fmla="*/ 0 w 1155"/>
              <a:gd name="T3" fmla="*/ 138 h 487"/>
              <a:gd name="T4" fmla="*/ 137 w 1155"/>
              <a:gd name="T5" fmla="*/ 0 h 487"/>
              <a:gd name="T6" fmla="*/ 1018 w 1155"/>
              <a:gd name="T7" fmla="*/ 0 h 487"/>
              <a:gd name="T8" fmla="*/ 1155 w 1155"/>
              <a:gd name="T9" fmla="*/ 138 h 487"/>
              <a:gd name="T10" fmla="*/ 1155 w 1155"/>
              <a:gd name="T11" fmla="*/ 487 h 487"/>
              <a:gd name="T12" fmla="*/ 0 w 1155"/>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155" h="487">
                <a:moveTo>
                  <a:pt x="0" y="487"/>
                </a:moveTo>
                <a:cubicBezTo>
                  <a:pt x="0" y="138"/>
                  <a:pt x="0" y="138"/>
                  <a:pt x="0" y="138"/>
                </a:cubicBezTo>
                <a:cubicBezTo>
                  <a:pt x="0" y="62"/>
                  <a:pt x="61" y="0"/>
                  <a:pt x="137" y="0"/>
                </a:cubicBezTo>
                <a:cubicBezTo>
                  <a:pt x="1018" y="0"/>
                  <a:pt x="1018" y="0"/>
                  <a:pt x="1018" y="0"/>
                </a:cubicBezTo>
                <a:cubicBezTo>
                  <a:pt x="1094" y="0"/>
                  <a:pt x="1155" y="62"/>
                  <a:pt x="1155" y="138"/>
                </a:cubicBezTo>
                <a:cubicBezTo>
                  <a:pt x="1155" y="487"/>
                  <a:pt x="1155" y="487"/>
                  <a:pt x="1155" y="487"/>
                </a:cubicBezTo>
                <a:lnTo>
                  <a:pt x="0" y="487"/>
                </a:lnTo>
                <a:close/>
              </a:path>
            </a:pathLst>
          </a:custGeom>
          <a:solidFill>
            <a:schemeClr val="accent1"/>
          </a:solidFill>
          <a:ln>
            <a:noFill/>
          </a:ln>
          <a:extLst>
            <a:ext uri="{91240B29-F687-4F45-9708-019B960494DF}">
              <a14:hiddenLine xmlns:a14="http://schemas.microsoft.com/office/drawing/2010/main" w="9525">
                <a:solidFill>
                  <a:srgbClr val="79BB8F"/>
                </a:solidFill>
                <a:round/>
              </a14:hiddenLine>
            </a:ext>
          </a:extLst>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sp>
        <p:nvSpPr>
          <p:cNvPr id="17" name="Oval 57"/>
          <p:cNvSpPr>
            <a:spLocks noChangeArrowheads="1"/>
          </p:cNvSpPr>
          <p:nvPr>
            <p:custDataLst>
              <p:tags r:id="rId6"/>
            </p:custDataLst>
          </p:nvPr>
        </p:nvSpPr>
        <p:spPr bwMode="auto">
          <a:xfrm>
            <a:off x="2324342" y="1693852"/>
            <a:ext cx="614504" cy="616240"/>
          </a:xfrm>
          <a:prstGeom prst="ellipse">
            <a:avLst/>
          </a:prstGeom>
          <a:solidFill>
            <a:schemeClr val="lt1"/>
          </a:solidFill>
          <a:ln>
            <a:noFill/>
          </a:ln>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grpSp>
        <p:nvGrpSpPr>
          <p:cNvPr id="55" name="组合 54"/>
          <p:cNvGrpSpPr/>
          <p:nvPr>
            <p:custDataLst>
              <p:tags r:id="rId7"/>
            </p:custDataLst>
          </p:nvPr>
        </p:nvGrpSpPr>
        <p:grpSpPr>
          <a:xfrm>
            <a:off x="2500101" y="1897384"/>
            <a:ext cx="262987" cy="209175"/>
            <a:chOff x="2665826" y="2499783"/>
            <a:chExt cx="350649" cy="278900"/>
          </a:xfrm>
        </p:grpSpPr>
        <p:sp>
          <p:nvSpPr>
            <p:cNvPr id="5" name="Oval 58"/>
            <p:cNvSpPr>
              <a:spLocks noChangeArrowheads="1"/>
            </p:cNvSpPr>
            <p:nvPr>
              <p:custDataLst>
                <p:tags r:id="rId8"/>
              </p:custDataLst>
            </p:nvPr>
          </p:nvSpPr>
          <p:spPr bwMode="auto">
            <a:xfrm>
              <a:off x="2768822" y="2499783"/>
              <a:ext cx="143500" cy="143500"/>
            </a:xfrm>
            <a:prstGeom prst="ellipse">
              <a:avLst/>
            </a:prstGeom>
            <a:solidFill>
              <a:schemeClr val="accent1"/>
            </a:solidFill>
            <a:ln>
              <a:noFill/>
            </a:ln>
            <a:extLst>
              <a:ext uri="{91240B29-F687-4F45-9708-019B960494DF}">
                <a14:hiddenLine xmlns:a14="http://schemas.microsoft.com/office/drawing/2010/main" w="9525">
                  <a:solidFill>
                    <a:srgbClr val="79BB8F"/>
                  </a:solidFill>
                  <a:round/>
                </a14:hiddenLine>
              </a:ext>
            </a:extLst>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sp>
          <p:nvSpPr>
            <p:cNvPr id="6" name="Freeform 59"/>
            <p:cNvSpPr/>
            <p:nvPr>
              <p:custDataLst>
                <p:tags r:id="rId9"/>
              </p:custDataLst>
            </p:nvPr>
          </p:nvSpPr>
          <p:spPr bwMode="auto">
            <a:xfrm>
              <a:off x="2665826" y="2627082"/>
              <a:ext cx="350649" cy="151601"/>
            </a:xfrm>
            <a:custGeom>
              <a:avLst/>
              <a:gdLst>
                <a:gd name="T0" fmla="*/ 106 w 146"/>
                <a:gd name="T1" fmla="*/ 0 h 63"/>
                <a:gd name="T2" fmla="*/ 73 w 146"/>
                <a:gd name="T3" fmla="*/ 17 h 63"/>
                <a:gd name="T4" fmla="*/ 40 w 146"/>
                <a:gd name="T5" fmla="*/ 0 h 63"/>
                <a:gd name="T6" fmla="*/ 0 w 146"/>
                <a:gd name="T7" fmla="*/ 42 h 63"/>
                <a:gd name="T8" fmla="*/ 0 w 146"/>
                <a:gd name="T9" fmla="*/ 63 h 63"/>
                <a:gd name="T10" fmla="*/ 146 w 146"/>
                <a:gd name="T11" fmla="*/ 63 h 63"/>
                <a:gd name="T12" fmla="*/ 146 w 146"/>
                <a:gd name="T13" fmla="*/ 42 h 63"/>
                <a:gd name="T14" fmla="*/ 106 w 146"/>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63">
                  <a:moveTo>
                    <a:pt x="106" y="0"/>
                  </a:moveTo>
                  <a:cubicBezTo>
                    <a:pt x="99" y="10"/>
                    <a:pt x="87" y="17"/>
                    <a:pt x="73" y="17"/>
                  </a:cubicBezTo>
                  <a:cubicBezTo>
                    <a:pt x="59" y="17"/>
                    <a:pt x="47" y="10"/>
                    <a:pt x="40" y="0"/>
                  </a:cubicBezTo>
                  <a:cubicBezTo>
                    <a:pt x="17" y="1"/>
                    <a:pt x="0" y="19"/>
                    <a:pt x="0" y="42"/>
                  </a:cubicBezTo>
                  <a:cubicBezTo>
                    <a:pt x="0" y="63"/>
                    <a:pt x="0" y="63"/>
                    <a:pt x="0" y="63"/>
                  </a:cubicBezTo>
                  <a:cubicBezTo>
                    <a:pt x="146" y="63"/>
                    <a:pt x="146" y="63"/>
                    <a:pt x="146" y="63"/>
                  </a:cubicBezTo>
                  <a:cubicBezTo>
                    <a:pt x="146" y="42"/>
                    <a:pt x="146" y="42"/>
                    <a:pt x="146" y="42"/>
                  </a:cubicBezTo>
                  <a:cubicBezTo>
                    <a:pt x="146" y="19"/>
                    <a:pt x="128" y="1"/>
                    <a:pt x="106" y="0"/>
                  </a:cubicBezTo>
                  <a:close/>
                </a:path>
              </a:pathLst>
            </a:custGeom>
            <a:solidFill>
              <a:schemeClr val="accent1"/>
            </a:solidFill>
            <a:ln>
              <a:noFill/>
            </a:ln>
            <a:extLst>
              <a:ext uri="{91240B29-F687-4F45-9708-019B960494DF}">
                <a14:hiddenLine xmlns:a14="http://schemas.microsoft.com/office/drawing/2010/main" w="9525">
                  <a:solidFill>
                    <a:srgbClr val="79BB8F"/>
                  </a:solidFill>
                  <a:round/>
                </a14:hiddenLine>
              </a:ext>
            </a:extLst>
          </p:spPr>
          <p:txBody>
            <a:bodyPr vert="horz" wrap="square" lIns="68580" tIns="34290" rIns="68580" bIns="34290" numCol="1" anchor="t" anchorCtr="0" compatLnSpc="1"/>
            <a:p>
              <a:pPr algn="ctr">
                <a:lnSpc>
                  <a:spcPct val="120000"/>
                </a:lnSpc>
              </a:pPr>
              <a:endParaRPr lang="zh-CN" altLang="en-US" sz="1350" dirty="0">
                <a:solidFill>
                  <a:schemeClr val="lt1"/>
                </a:solidFill>
                <a:latin typeface="微软雅黑" panose="020B0503020204020204" charset="-122"/>
                <a:ea typeface="微软雅黑" panose="020B0503020204020204" charset="-122"/>
              </a:endParaRPr>
            </a:p>
          </p:txBody>
        </p:sp>
      </p:grpSp>
      <p:sp>
        <p:nvSpPr>
          <p:cNvPr id="7" name="矩形 6"/>
          <p:cNvSpPr/>
          <p:nvPr>
            <p:custDataLst>
              <p:tags r:id="rId10"/>
            </p:custDataLst>
          </p:nvPr>
        </p:nvSpPr>
        <p:spPr>
          <a:xfrm>
            <a:off x="1848154" y="776451"/>
            <a:ext cx="1564640" cy="362343"/>
          </a:xfrm>
          <a:prstGeom prst="rect">
            <a:avLst/>
          </a:prstGeom>
        </p:spPr>
        <p:txBody>
          <a:bodyPr wrap="square">
            <a:normAutofit lnSpcReduction="10000"/>
          </a:bodyPr>
          <a:p>
            <a:pPr algn="ctr" defTabSz="685800">
              <a:lnSpc>
                <a:spcPct val="120000"/>
              </a:lnSpc>
            </a:pPr>
            <a:r>
              <a:rPr lang="en-US" altLang="zh-CN" sz="1600" b="1">
                <a:solidFill>
                  <a:schemeClr val="lt1"/>
                </a:solidFill>
                <a:latin typeface="微软雅黑" panose="020B0503020204020204" charset="-122"/>
                <a:ea typeface="微软雅黑" panose="020B0503020204020204" charset="-122"/>
                <a:cs typeface="+mn-ea"/>
                <a:sym typeface="微软雅黑" panose="020B0503020204020204" charset="-122"/>
              </a:rPr>
              <a:t>15%</a:t>
            </a:r>
            <a:endParaRPr lang="en-US" altLang="zh-CN" sz="1600" b="1">
              <a:solidFill>
                <a:schemeClr val="lt1"/>
              </a:solidFill>
              <a:latin typeface="微软雅黑" panose="020B0503020204020204" charset="-122"/>
              <a:ea typeface="微软雅黑" panose="020B0503020204020204" charset="-122"/>
              <a:cs typeface="+mn-ea"/>
              <a:sym typeface="微软雅黑" panose="020B0503020204020204" charset="-122"/>
            </a:endParaRPr>
          </a:p>
        </p:txBody>
      </p:sp>
      <p:sp>
        <p:nvSpPr>
          <p:cNvPr id="8" name="Freeform 52"/>
          <p:cNvSpPr/>
          <p:nvPr>
            <p:custDataLst>
              <p:tags r:id="rId11"/>
            </p:custDataLst>
          </p:nvPr>
        </p:nvSpPr>
        <p:spPr bwMode="auto">
          <a:xfrm>
            <a:off x="4050882" y="1611397"/>
            <a:ext cx="2082197" cy="867944"/>
          </a:xfrm>
          <a:custGeom>
            <a:avLst/>
            <a:gdLst>
              <a:gd name="T0" fmla="*/ 1155 w 1155"/>
              <a:gd name="T1" fmla="*/ 0 h 482"/>
              <a:gd name="T2" fmla="*/ 792 w 1155"/>
              <a:gd name="T3" fmla="*/ 363 h 482"/>
              <a:gd name="T4" fmla="*/ 362 w 1155"/>
              <a:gd name="T5" fmla="*/ 363 h 482"/>
              <a:gd name="T6" fmla="*/ 0 w 1155"/>
              <a:gd name="T7" fmla="*/ 0 h 482"/>
              <a:gd name="T8" fmla="*/ 1155 w 1155"/>
              <a:gd name="T9" fmla="*/ 0 h 482"/>
            </a:gdLst>
            <a:ahLst/>
            <a:cxnLst>
              <a:cxn ang="0">
                <a:pos x="T0" y="T1"/>
              </a:cxn>
              <a:cxn ang="0">
                <a:pos x="T2" y="T3"/>
              </a:cxn>
              <a:cxn ang="0">
                <a:pos x="T4" y="T5"/>
              </a:cxn>
              <a:cxn ang="0">
                <a:pos x="T6" y="T7"/>
              </a:cxn>
              <a:cxn ang="0">
                <a:pos x="T8" y="T9"/>
              </a:cxn>
            </a:cxnLst>
            <a:rect l="0" t="0" r="r" b="b"/>
            <a:pathLst>
              <a:path w="1155" h="482">
                <a:moveTo>
                  <a:pt x="1155" y="0"/>
                </a:moveTo>
                <a:cubicBezTo>
                  <a:pt x="792" y="363"/>
                  <a:pt x="792" y="363"/>
                  <a:pt x="792" y="363"/>
                </a:cubicBezTo>
                <a:cubicBezTo>
                  <a:pt x="673" y="482"/>
                  <a:pt x="481" y="482"/>
                  <a:pt x="362" y="363"/>
                </a:cubicBezTo>
                <a:cubicBezTo>
                  <a:pt x="0" y="0"/>
                  <a:pt x="0" y="0"/>
                  <a:pt x="0" y="0"/>
                </a:cubicBezTo>
                <a:lnTo>
                  <a:pt x="1155" y="0"/>
                </a:lnTo>
                <a:close/>
              </a:path>
            </a:pathLst>
          </a:custGeom>
          <a:solidFill>
            <a:schemeClr val="accent2"/>
          </a:solidFill>
          <a:ln>
            <a:noFill/>
          </a:ln>
          <a:extLst>
            <a:ext uri="{91240B29-F687-4F45-9708-019B960494DF}">
              <a14:hiddenLine xmlns:a14="http://schemas.microsoft.com/office/drawing/2010/main" w="9525">
                <a:solidFill>
                  <a:srgbClr val="79BB8F"/>
                </a:solidFill>
                <a:round/>
              </a14:hiddenLine>
            </a:ext>
          </a:extLst>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sp>
        <p:nvSpPr>
          <p:cNvPr id="13" name="Freeform 53"/>
          <p:cNvSpPr/>
          <p:nvPr>
            <p:custDataLst>
              <p:tags r:id="rId12"/>
            </p:custDataLst>
          </p:nvPr>
        </p:nvSpPr>
        <p:spPr bwMode="auto">
          <a:xfrm>
            <a:off x="4050882" y="733906"/>
            <a:ext cx="2082197" cy="877491"/>
          </a:xfrm>
          <a:custGeom>
            <a:avLst/>
            <a:gdLst>
              <a:gd name="T0" fmla="*/ 0 w 1155"/>
              <a:gd name="T1" fmla="*/ 487 h 487"/>
              <a:gd name="T2" fmla="*/ 0 w 1155"/>
              <a:gd name="T3" fmla="*/ 137 h 487"/>
              <a:gd name="T4" fmla="*/ 137 w 1155"/>
              <a:gd name="T5" fmla="*/ 0 h 487"/>
              <a:gd name="T6" fmla="*/ 1018 w 1155"/>
              <a:gd name="T7" fmla="*/ 0 h 487"/>
              <a:gd name="T8" fmla="*/ 1155 w 1155"/>
              <a:gd name="T9" fmla="*/ 137 h 487"/>
              <a:gd name="T10" fmla="*/ 1155 w 1155"/>
              <a:gd name="T11" fmla="*/ 487 h 487"/>
              <a:gd name="T12" fmla="*/ 0 w 1155"/>
              <a:gd name="T13" fmla="*/ 487 h 487"/>
            </a:gdLst>
            <a:ahLst/>
            <a:cxnLst>
              <a:cxn ang="0">
                <a:pos x="T0" y="T1"/>
              </a:cxn>
              <a:cxn ang="0">
                <a:pos x="T2" y="T3"/>
              </a:cxn>
              <a:cxn ang="0">
                <a:pos x="T4" y="T5"/>
              </a:cxn>
              <a:cxn ang="0">
                <a:pos x="T6" y="T7"/>
              </a:cxn>
              <a:cxn ang="0">
                <a:pos x="T8" y="T9"/>
              </a:cxn>
              <a:cxn ang="0">
                <a:pos x="T10" y="T11"/>
              </a:cxn>
              <a:cxn ang="0">
                <a:pos x="T12" y="T13"/>
              </a:cxn>
            </a:cxnLst>
            <a:rect l="0" t="0" r="r" b="b"/>
            <a:pathLst>
              <a:path w="1155" h="487">
                <a:moveTo>
                  <a:pt x="0" y="487"/>
                </a:moveTo>
                <a:cubicBezTo>
                  <a:pt x="0" y="137"/>
                  <a:pt x="0" y="137"/>
                  <a:pt x="0" y="137"/>
                </a:cubicBezTo>
                <a:cubicBezTo>
                  <a:pt x="0" y="62"/>
                  <a:pt x="61" y="0"/>
                  <a:pt x="137" y="0"/>
                </a:cubicBezTo>
                <a:cubicBezTo>
                  <a:pt x="1018" y="0"/>
                  <a:pt x="1018" y="0"/>
                  <a:pt x="1018" y="0"/>
                </a:cubicBezTo>
                <a:cubicBezTo>
                  <a:pt x="1094" y="0"/>
                  <a:pt x="1155" y="62"/>
                  <a:pt x="1155" y="137"/>
                </a:cubicBezTo>
                <a:cubicBezTo>
                  <a:pt x="1155" y="487"/>
                  <a:pt x="1155" y="487"/>
                  <a:pt x="1155" y="487"/>
                </a:cubicBezTo>
                <a:lnTo>
                  <a:pt x="0" y="487"/>
                </a:lnTo>
                <a:close/>
              </a:path>
            </a:pathLst>
          </a:custGeom>
          <a:solidFill>
            <a:schemeClr val="accent2"/>
          </a:solidFill>
          <a:ln>
            <a:noFill/>
          </a:ln>
          <a:extLst>
            <a:ext uri="{91240B29-F687-4F45-9708-019B960494DF}">
              <a14:hiddenLine xmlns:a14="http://schemas.microsoft.com/office/drawing/2010/main" w="9525">
                <a:solidFill>
                  <a:srgbClr val="79BB8F"/>
                </a:solidFill>
                <a:round/>
              </a14:hiddenLine>
            </a:ext>
          </a:extLst>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sp>
        <p:nvSpPr>
          <p:cNvPr id="9" name="Oval 54"/>
          <p:cNvSpPr>
            <a:spLocks noChangeArrowheads="1"/>
          </p:cNvSpPr>
          <p:nvPr>
            <p:custDataLst>
              <p:tags r:id="rId13"/>
            </p:custDataLst>
          </p:nvPr>
        </p:nvSpPr>
        <p:spPr bwMode="auto">
          <a:xfrm>
            <a:off x="4784729" y="1694720"/>
            <a:ext cx="614504" cy="614504"/>
          </a:xfrm>
          <a:prstGeom prst="ellipse">
            <a:avLst/>
          </a:prstGeom>
          <a:solidFill>
            <a:schemeClr val="lt1"/>
          </a:solidFill>
          <a:ln>
            <a:noFill/>
          </a:ln>
        </p:spPr>
        <p:txBody>
          <a:bodyPr vert="horz" wrap="square" lIns="68580" tIns="34290" rIns="68580" bIns="34290" numCol="1" anchor="t" anchorCtr="0" compatLnSpc="1"/>
          <a:p>
            <a:pPr algn="ctr">
              <a:lnSpc>
                <a:spcPct val="120000"/>
              </a:lnSpc>
            </a:pPr>
            <a:endParaRPr lang="zh-CN" altLang="en-US" sz="1350" dirty="0">
              <a:solidFill>
                <a:schemeClr val="lt1"/>
              </a:solidFill>
              <a:latin typeface="微软雅黑" panose="020B0503020204020204" charset="-122"/>
              <a:ea typeface="微软雅黑" panose="020B0503020204020204" charset="-122"/>
            </a:endParaRPr>
          </a:p>
        </p:txBody>
      </p:sp>
      <p:grpSp>
        <p:nvGrpSpPr>
          <p:cNvPr id="57" name="组合 56"/>
          <p:cNvGrpSpPr/>
          <p:nvPr>
            <p:custDataLst>
              <p:tags r:id="rId14"/>
            </p:custDataLst>
          </p:nvPr>
        </p:nvGrpSpPr>
        <p:grpSpPr>
          <a:xfrm>
            <a:off x="4961355" y="1871346"/>
            <a:ext cx="261250" cy="261250"/>
            <a:chOff x="5947232" y="2423405"/>
            <a:chExt cx="348334" cy="348334"/>
          </a:xfrm>
        </p:grpSpPr>
        <p:sp>
          <p:nvSpPr>
            <p:cNvPr id="10" name="Freeform 60"/>
            <p:cNvSpPr>
              <a:spLocks noEditPoints="1"/>
            </p:cNvSpPr>
            <p:nvPr>
              <p:custDataLst>
                <p:tags r:id="rId15"/>
              </p:custDataLst>
            </p:nvPr>
          </p:nvSpPr>
          <p:spPr bwMode="auto">
            <a:xfrm>
              <a:off x="5994679" y="2423405"/>
              <a:ext cx="300887" cy="299730"/>
            </a:xfrm>
            <a:custGeom>
              <a:avLst/>
              <a:gdLst>
                <a:gd name="T0" fmla="*/ 103 w 125"/>
                <a:gd name="T1" fmla="*/ 22 h 125"/>
                <a:gd name="T2" fmla="*/ 22 w 125"/>
                <a:gd name="T3" fmla="*/ 22 h 125"/>
                <a:gd name="T4" fmla="*/ 22 w 125"/>
                <a:gd name="T5" fmla="*/ 103 h 125"/>
                <a:gd name="T6" fmla="*/ 103 w 125"/>
                <a:gd name="T7" fmla="*/ 103 h 125"/>
                <a:gd name="T8" fmla="*/ 103 w 125"/>
                <a:gd name="T9" fmla="*/ 22 h 125"/>
                <a:gd name="T10" fmla="*/ 34 w 125"/>
                <a:gd name="T11" fmla="*/ 91 h 125"/>
                <a:gd name="T12" fmla="*/ 34 w 125"/>
                <a:gd name="T13" fmla="*/ 34 h 125"/>
                <a:gd name="T14" fmla="*/ 91 w 125"/>
                <a:gd name="T15" fmla="*/ 34 h 125"/>
                <a:gd name="T16" fmla="*/ 91 w 125"/>
                <a:gd name="T17" fmla="*/ 91 h 125"/>
                <a:gd name="T18" fmla="*/ 34 w 125"/>
                <a:gd name="T19" fmla="*/ 9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25">
                  <a:moveTo>
                    <a:pt x="103" y="22"/>
                  </a:moveTo>
                  <a:cubicBezTo>
                    <a:pt x="80" y="0"/>
                    <a:pt x="44" y="0"/>
                    <a:pt x="22" y="22"/>
                  </a:cubicBezTo>
                  <a:cubicBezTo>
                    <a:pt x="0" y="44"/>
                    <a:pt x="0" y="81"/>
                    <a:pt x="22" y="103"/>
                  </a:cubicBezTo>
                  <a:cubicBezTo>
                    <a:pt x="44" y="125"/>
                    <a:pt x="80" y="125"/>
                    <a:pt x="103" y="103"/>
                  </a:cubicBezTo>
                  <a:cubicBezTo>
                    <a:pt x="125" y="81"/>
                    <a:pt x="125" y="44"/>
                    <a:pt x="103" y="22"/>
                  </a:cubicBezTo>
                  <a:close/>
                  <a:moveTo>
                    <a:pt x="34" y="91"/>
                  </a:moveTo>
                  <a:cubicBezTo>
                    <a:pt x="18" y="75"/>
                    <a:pt x="18" y="50"/>
                    <a:pt x="34" y="34"/>
                  </a:cubicBezTo>
                  <a:cubicBezTo>
                    <a:pt x="49" y="18"/>
                    <a:pt x="75" y="18"/>
                    <a:pt x="91" y="34"/>
                  </a:cubicBezTo>
                  <a:cubicBezTo>
                    <a:pt x="107" y="50"/>
                    <a:pt x="107" y="75"/>
                    <a:pt x="91" y="91"/>
                  </a:cubicBezTo>
                  <a:cubicBezTo>
                    <a:pt x="75" y="107"/>
                    <a:pt x="49" y="107"/>
                    <a:pt x="34" y="91"/>
                  </a:cubicBezTo>
                  <a:close/>
                </a:path>
              </a:pathLst>
            </a:custGeom>
            <a:solidFill>
              <a:schemeClr val="accent2"/>
            </a:solidFill>
            <a:ln>
              <a:noFill/>
            </a:ln>
            <a:extLst>
              <a:ext uri="{91240B29-F687-4F45-9708-019B960494DF}">
                <a14:hiddenLine xmlns:a14="http://schemas.microsoft.com/office/drawing/2010/main" w="9525">
                  <a:solidFill>
                    <a:srgbClr val="79BB8F"/>
                  </a:solidFill>
                  <a:round/>
                </a14:hiddenLine>
              </a:ext>
            </a:extLst>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sp>
          <p:nvSpPr>
            <p:cNvPr id="21" name="Freeform 61"/>
            <p:cNvSpPr/>
            <p:nvPr>
              <p:custDataLst>
                <p:tags r:id="rId16"/>
              </p:custDataLst>
            </p:nvPr>
          </p:nvSpPr>
          <p:spPr bwMode="auto">
            <a:xfrm>
              <a:off x="5947232" y="2631711"/>
              <a:ext cx="138871" cy="140028"/>
            </a:xfrm>
            <a:custGeom>
              <a:avLst/>
              <a:gdLst>
                <a:gd name="T0" fmla="*/ 5 w 58"/>
                <a:gd name="T1" fmla="*/ 53 h 58"/>
                <a:gd name="T2" fmla="*/ 5 w 58"/>
                <a:gd name="T3" fmla="*/ 53 h 58"/>
                <a:gd name="T4" fmla="*/ 5 w 58"/>
                <a:gd name="T5" fmla="*/ 37 h 58"/>
                <a:gd name="T6" fmla="*/ 38 w 58"/>
                <a:gd name="T7" fmla="*/ 4 h 58"/>
                <a:gd name="T8" fmla="*/ 54 w 58"/>
                <a:gd name="T9" fmla="*/ 4 h 58"/>
                <a:gd name="T10" fmla="*/ 54 w 58"/>
                <a:gd name="T11" fmla="*/ 4 h 58"/>
                <a:gd name="T12" fmla="*/ 54 w 58"/>
                <a:gd name="T13" fmla="*/ 20 h 58"/>
                <a:gd name="T14" fmla="*/ 21 w 58"/>
                <a:gd name="T15" fmla="*/ 53 h 58"/>
                <a:gd name="T16" fmla="*/ 5 w 58"/>
                <a:gd name="T17" fmla="*/ 5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5" y="53"/>
                  </a:moveTo>
                  <a:cubicBezTo>
                    <a:pt x="5" y="53"/>
                    <a:pt x="5" y="53"/>
                    <a:pt x="5" y="53"/>
                  </a:cubicBezTo>
                  <a:cubicBezTo>
                    <a:pt x="0" y="49"/>
                    <a:pt x="0" y="42"/>
                    <a:pt x="5" y="37"/>
                  </a:cubicBezTo>
                  <a:cubicBezTo>
                    <a:pt x="38" y="4"/>
                    <a:pt x="38" y="4"/>
                    <a:pt x="38" y="4"/>
                  </a:cubicBezTo>
                  <a:cubicBezTo>
                    <a:pt x="42" y="0"/>
                    <a:pt x="49" y="0"/>
                    <a:pt x="54" y="4"/>
                  </a:cubicBezTo>
                  <a:cubicBezTo>
                    <a:pt x="54" y="4"/>
                    <a:pt x="54" y="4"/>
                    <a:pt x="54" y="4"/>
                  </a:cubicBezTo>
                  <a:cubicBezTo>
                    <a:pt x="58" y="9"/>
                    <a:pt x="58" y="16"/>
                    <a:pt x="54" y="20"/>
                  </a:cubicBezTo>
                  <a:cubicBezTo>
                    <a:pt x="21" y="53"/>
                    <a:pt x="21" y="53"/>
                    <a:pt x="21" y="53"/>
                  </a:cubicBezTo>
                  <a:cubicBezTo>
                    <a:pt x="16" y="58"/>
                    <a:pt x="9" y="58"/>
                    <a:pt x="5" y="53"/>
                  </a:cubicBezTo>
                  <a:close/>
                </a:path>
              </a:pathLst>
            </a:custGeom>
            <a:solidFill>
              <a:schemeClr val="accent2"/>
            </a:solidFill>
            <a:ln>
              <a:noFill/>
            </a:ln>
            <a:extLst>
              <a:ext uri="{91240B29-F687-4F45-9708-019B960494DF}">
                <a14:hiddenLine xmlns:a14="http://schemas.microsoft.com/office/drawing/2010/main" w="9525">
                  <a:solidFill>
                    <a:srgbClr val="79BB8F"/>
                  </a:solidFill>
                  <a:round/>
                </a14:hiddenLine>
              </a:ext>
            </a:extLst>
          </p:spPr>
          <p:txBody>
            <a:bodyPr vert="horz" wrap="square" lIns="68580" tIns="34290" rIns="68580" bIns="34290" numCol="1" anchor="t" anchorCtr="0" compatLnSpc="1"/>
            <a:p>
              <a:pPr algn="ctr">
                <a:lnSpc>
                  <a:spcPct val="120000"/>
                </a:lnSpc>
              </a:pPr>
              <a:endParaRPr lang="zh-CN" altLang="en-US" sz="1350" dirty="0">
                <a:solidFill>
                  <a:schemeClr val="lt1"/>
                </a:solidFill>
                <a:latin typeface="微软雅黑" panose="020B0503020204020204" charset="-122"/>
                <a:ea typeface="微软雅黑" panose="020B0503020204020204" charset="-122"/>
              </a:endParaRPr>
            </a:p>
          </p:txBody>
        </p:sp>
      </p:grpSp>
      <p:sp>
        <p:nvSpPr>
          <p:cNvPr id="11" name="矩形 10"/>
          <p:cNvSpPr/>
          <p:nvPr>
            <p:custDataLst>
              <p:tags r:id="rId17"/>
            </p:custDataLst>
          </p:nvPr>
        </p:nvSpPr>
        <p:spPr>
          <a:xfrm>
            <a:off x="4358222" y="776451"/>
            <a:ext cx="1465580" cy="362343"/>
          </a:xfrm>
          <a:prstGeom prst="rect">
            <a:avLst/>
          </a:prstGeom>
        </p:spPr>
        <p:txBody>
          <a:bodyPr wrap="square">
            <a:normAutofit lnSpcReduction="10000"/>
          </a:bodyPr>
          <a:p>
            <a:pPr algn="ctr" defTabSz="685800">
              <a:lnSpc>
                <a:spcPct val="120000"/>
              </a:lnSpc>
            </a:pPr>
            <a:r>
              <a:rPr lang="zh-CN" altLang="en-US" sz="1600" b="1">
                <a:solidFill>
                  <a:schemeClr val="lt1"/>
                </a:solidFill>
                <a:latin typeface="微软雅黑" panose="020B0503020204020204" charset="-122"/>
                <a:ea typeface="微软雅黑" panose="020B0503020204020204" charset="-122"/>
                <a:cs typeface="+mn-ea"/>
                <a:sym typeface="微软雅黑" panose="020B0503020204020204" charset="-122"/>
              </a:rPr>
              <a:t>17%</a:t>
            </a:r>
            <a:endParaRPr lang="zh-CN" altLang="en-US" sz="1600" b="1">
              <a:solidFill>
                <a:schemeClr val="lt1"/>
              </a:solidFill>
              <a:latin typeface="微软雅黑" panose="020B0503020204020204" charset="-122"/>
              <a:ea typeface="微软雅黑" panose="020B0503020204020204" charset="-122"/>
              <a:cs typeface="+mn-ea"/>
              <a:sym typeface="微软雅黑" panose="020B0503020204020204" charset="-122"/>
            </a:endParaRPr>
          </a:p>
        </p:txBody>
      </p:sp>
      <p:sp>
        <p:nvSpPr>
          <p:cNvPr id="25" name="Freeform 46"/>
          <p:cNvSpPr/>
          <p:nvPr>
            <p:custDataLst>
              <p:tags r:id="rId18"/>
            </p:custDataLst>
          </p:nvPr>
        </p:nvSpPr>
        <p:spPr bwMode="auto">
          <a:xfrm>
            <a:off x="2819720" y="2017202"/>
            <a:ext cx="2083065" cy="866208"/>
          </a:xfrm>
          <a:custGeom>
            <a:avLst/>
            <a:gdLst>
              <a:gd name="T0" fmla="*/ 1156 w 1156"/>
              <a:gd name="T1" fmla="*/ 481 h 481"/>
              <a:gd name="T2" fmla="*/ 793 w 1156"/>
              <a:gd name="T3" fmla="*/ 118 h 481"/>
              <a:gd name="T4" fmla="*/ 363 w 1156"/>
              <a:gd name="T5" fmla="*/ 118 h 481"/>
              <a:gd name="T6" fmla="*/ 0 w 1156"/>
              <a:gd name="T7" fmla="*/ 481 h 481"/>
              <a:gd name="T8" fmla="*/ 1156 w 1156"/>
              <a:gd name="T9" fmla="*/ 481 h 481"/>
            </a:gdLst>
            <a:ahLst/>
            <a:cxnLst>
              <a:cxn ang="0">
                <a:pos x="T0" y="T1"/>
              </a:cxn>
              <a:cxn ang="0">
                <a:pos x="T2" y="T3"/>
              </a:cxn>
              <a:cxn ang="0">
                <a:pos x="T4" y="T5"/>
              </a:cxn>
              <a:cxn ang="0">
                <a:pos x="T6" y="T7"/>
              </a:cxn>
              <a:cxn ang="0">
                <a:pos x="T8" y="T9"/>
              </a:cxn>
            </a:cxnLst>
            <a:rect l="0" t="0" r="r" b="b"/>
            <a:pathLst>
              <a:path w="1156" h="481">
                <a:moveTo>
                  <a:pt x="1156" y="481"/>
                </a:moveTo>
                <a:cubicBezTo>
                  <a:pt x="793" y="118"/>
                  <a:pt x="793" y="118"/>
                  <a:pt x="793" y="118"/>
                </a:cubicBezTo>
                <a:cubicBezTo>
                  <a:pt x="674" y="0"/>
                  <a:pt x="482" y="0"/>
                  <a:pt x="363" y="118"/>
                </a:cubicBezTo>
                <a:cubicBezTo>
                  <a:pt x="0" y="481"/>
                  <a:pt x="0" y="481"/>
                  <a:pt x="0" y="481"/>
                </a:cubicBezTo>
                <a:lnTo>
                  <a:pt x="1156" y="481"/>
                </a:lnTo>
                <a:close/>
              </a:path>
            </a:pathLst>
          </a:custGeom>
          <a:solidFill>
            <a:schemeClr val="accent4"/>
          </a:solidFill>
          <a:ln>
            <a:noFill/>
          </a:ln>
          <a:extLst>
            <a:ext uri="{91240B29-F687-4F45-9708-019B960494DF}">
              <a14:hiddenLine xmlns:a14="http://schemas.microsoft.com/office/drawing/2010/main" w="9525">
                <a:solidFill>
                  <a:srgbClr val="79BB8F"/>
                </a:solidFill>
                <a:round/>
              </a14:hiddenLine>
            </a:ext>
          </a:extLst>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sp>
        <p:nvSpPr>
          <p:cNvPr id="29" name="Freeform 47"/>
          <p:cNvSpPr/>
          <p:nvPr>
            <p:custDataLst>
              <p:tags r:id="rId19"/>
            </p:custDataLst>
          </p:nvPr>
        </p:nvSpPr>
        <p:spPr bwMode="auto">
          <a:xfrm>
            <a:off x="2819720" y="2883410"/>
            <a:ext cx="2083065" cy="877491"/>
          </a:xfrm>
          <a:custGeom>
            <a:avLst/>
            <a:gdLst>
              <a:gd name="T0" fmla="*/ 0 w 1156"/>
              <a:gd name="T1" fmla="*/ 0 h 487"/>
              <a:gd name="T2" fmla="*/ 0 w 1156"/>
              <a:gd name="T3" fmla="*/ 350 h 487"/>
              <a:gd name="T4" fmla="*/ 138 w 1156"/>
              <a:gd name="T5" fmla="*/ 487 h 487"/>
              <a:gd name="T6" fmla="*/ 1019 w 1156"/>
              <a:gd name="T7" fmla="*/ 487 h 487"/>
              <a:gd name="T8" fmla="*/ 1156 w 1156"/>
              <a:gd name="T9" fmla="*/ 350 h 487"/>
              <a:gd name="T10" fmla="*/ 1156 w 1156"/>
              <a:gd name="T11" fmla="*/ 0 h 487"/>
              <a:gd name="T12" fmla="*/ 0 w 115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156" h="487">
                <a:moveTo>
                  <a:pt x="0" y="0"/>
                </a:moveTo>
                <a:cubicBezTo>
                  <a:pt x="0" y="350"/>
                  <a:pt x="0" y="350"/>
                  <a:pt x="0" y="350"/>
                </a:cubicBezTo>
                <a:cubicBezTo>
                  <a:pt x="0" y="426"/>
                  <a:pt x="62" y="487"/>
                  <a:pt x="138" y="487"/>
                </a:cubicBezTo>
                <a:cubicBezTo>
                  <a:pt x="1019" y="487"/>
                  <a:pt x="1019" y="487"/>
                  <a:pt x="1019" y="487"/>
                </a:cubicBezTo>
                <a:cubicBezTo>
                  <a:pt x="1094" y="487"/>
                  <a:pt x="1156" y="426"/>
                  <a:pt x="1156" y="350"/>
                </a:cubicBezTo>
                <a:cubicBezTo>
                  <a:pt x="1156" y="0"/>
                  <a:pt x="1156" y="0"/>
                  <a:pt x="1156" y="0"/>
                </a:cubicBezTo>
                <a:lnTo>
                  <a:pt x="0" y="0"/>
                </a:lnTo>
                <a:close/>
              </a:path>
            </a:pathLst>
          </a:custGeom>
          <a:solidFill>
            <a:schemeClr val="accent4"/>
          </a:solidFill>
          <a:ln>
            <a:noFill/>
          </a:ln>
          <a:extLst>
            <a:ext uri="{91240B29-F687-4F45-9708-019B960494DF}">
              <a14:hiddenLine xmlns:a14="http://schemas.microsoft.com/office/drawing/2010/main" w="9525">
                <a:solidFill>
                  <a:srgbClr val="79BB8F"/>
                </a:solidFill>
                <a:round/>
              </a14:hiddenLine>
            </a:ext>
          </a:extLst>
        </p:spPr>
        <p:txBody>
          <a:bodyPr vert="horz" wrap="square" lIns="68580" tIns="34290" rIns="68580" bIns="34290" numCol="1" anchor="t" anchorCtr="0" compatLnSpc="1"/>
          <a:p>
            <a:pPr algn="ctr">
              <a:lnSpc>
                <a:spcPct val="120000"/>
              </a:lnSpc>
            </a:pPr>
            <a:endParaRPr lang="zh-CN" altLang="en-US" sz="1350" dirty="0">
              <a:solidFill>
                <a:schemeClr val="lt1"/>
              </a:solidFill>
              <a:latin typeface="微软雅黑" panose="020B0503020204020204" charset="-122"/>
              <a:ea typeface="微软雅黑" panose="020B0503020204020204" charset="-122"/>
            </a:endParaRPr>
          </a:p>
        </p:txBody>
      </p:sp>
      <p:sp>
        <p:nvSpPr>
          <p:cNvPr id="42" name="Oval 48"/>
          <p:cNvSpPr>
            <a:spLocks noChangeArrowheads="1"/>
          </p:cNvSpPr>
          <p:nvPr>
            <p:custDataLst>
              <p:tags r:id="rId20"/>
            </p:custDataLst>
          </p:nvPr>
        </p:nvSpPr>
        <p:spPr bwMode="auto">
          <a:xfrm>
            <a:off x="3554001" y="2186452"/>
            <a:ext cx="614504" cy="614504"/>
          </a:xfrm>
          <a:prstGeom prst="ellipse">
            <a:avLst/>
          </a:prstGeom>
          <a:solidFill>
            <a:schemeClr val="lt1"/>
          </a:solidFill>
          <a:ln>
            <a:noFill/>
          </a:ln>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grpSp>
        <p:nvGrpSpPr>
          <p:cNvPr id="63" name="组合 62"/>
          <p:cNvGrpSpPr/>
          <p:nvPr>
            <p:custDataLst>
              <p:tags r:id="rId21"/>
            </p:custDataLst>
          </p:nvPr>
        </p:nvGrpSpPr>
        <p:grpSpPr>
          <a:xfrm>
            <a:off x="3709797" y="2362211"/>
            <a:ext cx="302912" cy="262987"/>
            <a:chOff x="4279045" y="3089986"/>
            <a:chExt cx="403883" cy="350649"/>
          </a:xfrm>
        </p:grpSpPr>
        <p:sp>
          <p:nvSpPr>
            <p:cNvPr id="43" name="Rectangle 67"/>
            <p:cNvSpPr>
              <a:spLocks noChangeArrowheads="1"/>
            </p:cNvSpPr>
            <p:nvPr>
              <p:custDataLst>
                <p:tags r:id="rId22"/>
              </p:custDataLst>
            </p:nvPr>
          </p:nvSpPr>
          <p:spPr bwMode="auto">
            <a:xfrm>
              <a:off x="4353688" y="3250845"/>
              <a:ext cx="254597" cy="189790"/>
            </a:xfrm>
            <a:prstGeom prst="rect">
              <a:avLst/>
            </a:prstGeom>
            <a:solidFill>
              <a:schemeClr val="accent4"/>
            </a:solidFill>
            <a:ln>
              <a:noFill/>
            </a:ln>
            <a:extLst>
              <a:ext uri="{91240B29-F687-4F45-9708-019B960494DF}">
                <a14:hiddenLine xmlns:a14="http://schemas.microsoft.com/office/drawing/2010/main" w="9525">
                  <a:solidFill>
                    <a:srgbClr val="79BB8F"/>
                  </a:solidFill>
                  <a:miter lim="800000"/>
                  <a:headEnd/>
                  <a:tailEnd/>
                </a14:hiddenLine>
              </a:ext>
            </a:extLst>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sp>
          <p:nvSpPr>
            <p:cNvPr id="44" name="Rectangle 68"/>
            <p:cNvSpPr>
              <a:spLocks noChangeArrowheads="1"/>
            </p:cNvSpPr>
            <p:nvPr>
              <p:custDataLst>
                <p:tags r:id="rId23"/>
              </p:custDataLst>
            </p:nvPr>
          </p:nvSpPr>
          <p:spPr bwMode="auto">
            <a:xfrm>
              <a:off x="4444533" y="3315651"/>
              <a:ext cx="72907" cy="124984"/>
            </a:xfrm>
            <a:prstGeom prst="rect">
              <a:avLst/>
            </a:prstGeom>
            <a:solidFill>
              <a:schemeClr val="lt1"/>
            </a:solidFill>
            <a:ln>
              <a:noFill/>
            </a:ln>
            <a:extLst>
              <a:ext uri="{91240B29-F687-4F45-9708-019B960494DF}">
                <a14:hiddenLine xmlns:a14="http://schemas.microsoft.com/office/drawing/2010/main" w="9525">
                  <a:solidFill>
                    <a:srgbClr val="79BB8F"/>
                  </a:solidFill>
                  <a:miter lim="800000"/>
                  <a:headEnd/>
                  <a:tailEnd/>
                </a14:hiddenLine>
              </a:ext>
            </a:extLst>
          </p:spPr>
          <p:txBody>
            <a:bodyPr vert="horz" wrap="square" lIns="68580" tIns="34290" rIns="68580" bIns="34290" numCol="1" anchor="t" anchorCtr="0" compatLnSpc="1"/>
            <a:p>
              <a:pPr algn="ctr">
                <a:lnSpc>
                  <a:spcPct val="120000"/>
                </a:lnSpc>
              </a:pPr>
              <a:endParaRPr lang="zh-CN" altLang="en-US" sz="1350" dirty="0">
                <a:solidFill>
                  <a:schemeClr val="lt1"/>
                </a:solidFill>
                <a:latin typeface="微软雅黑" panose="020B0503020204020204" charset="-122"/>
                <a:ea typeface="微软雅黑" panose="020B0503020204020204" charset="-122"/>
              </a:endParaRPr>
            </a:p>
          </p:txBody>
        </p:sp>
        <p:sp>
          <p:nvSpPr>
            <p:cNvPr id="45" name="Freeform 69"/>
            <p:cNvSpPr/>
            <p:nvPr>
              <p:custDataLst>
                <p:tags r:id="rId24"/>
              </p:custDataLst>
            </p:nvPr>
          </p:nvSpPr>
          <p:spPr bwMode="auto">
            <a:xfrm>
              <a:off x="4279045" y="3089986"/>
              <a:ext cx="403883" cy="160859"/>
            </a:xfrm>
            <a:custGeom>
              <a:avLst/>
              <a:gdLst>
                <a:gd name="T0" fmla="*/ 174 w 349"/>
                <a:gd name="T1" fmla="*/ 0 h 139"/>
                <a:gd name="T2" fmla="*/ 0 w 349"/>
                <a:gd name="T3" fmla="*/ 139 h 139"/>
                <a:gd name="T4" fmla="*/ 349 w 349"/>
                <a:gd name="T5" fmla="*/ 139 h 139"/>
                <a:gd name="T6" fmla="*/ 174 w 349"/>
                <a:gd name="T7" fmla="*/ 0 h 139"/>
              </a:gdLst>
              <a:ahLst/>
              <a:cxnLst>
                <a:cxn ang="0">
                  <a:pos x="T0" y="T1"/>
                </a:cxn>
                <a:cxn ang="0">
                  <a:pos x="T2" y="T3"/>
                </a:cxn>
                <a:cxn ang="0">
                  <a:pos x="T4" y="T5"/>
                </a:cxn>
                <a:cxn ang="0">
                  <a:pos x="T6" y="T7"/>
                </a:cxn>
              </a:cxnLst>
              <a:rect l="0" t="0" r="r" b="b"/>
              <a:pathLst>
                <a:path w="349" h="139">
                  <a:moveTo>
                    <a:pt x="174" y="0"/>
                  </a:moveTo>
                  <a:lnTo>
                    <a:pt x="0" y="139"/>
                  </a:lnTo>
                  <a:lnTo>
                    <a:pt x="349" y="139"/>
                  </a:lnTo>
                  <a:lnTo>
                    <a:pt x="174" y="0"/>
                  </a:lnTo>
                  <a:close/>
                </a:path>
              </a:pathLst>
            </a:custGeom>
            <a:solidFill>
              <a:schemeClr val="accent4"/>
            </a:solidFill>
            <a:ln>
              <a:noFill/>
            </a:ln>
            <a:extLst>
              <a:ext uri="{91240B29-F687-4F45-9708-019B960494DF}">
                <a14:hiddenLine xmlns:a14="http://schemas.microsoft.com/office/drawing/2010/main" w="9525">
                  <a:solidFill>
                    <a:srgbClr val="79BB8F"/>
                  </a:solidFill>
                  <a:round/>
                </a14:hiddenLine>
              </a:ext>
            </a:extLst>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grpSp>
      <p:sp>
        <p:nvSpPr>
          <p:cNvPr id="46" name="矩形 45"/>
          <p:cNvSpPr/>
          <p:nvPr>
            <p:custDataLst>
              <p:tags r:id="rId25"/>
            </p:custDataLst>
          </p:nvPr>
        </p:nvSpPr>
        <p:spPr>
          <a:xfrm>
            <a:off x="3029270" y="2901757"/>
            <a:ext cx="1665605" cy="362343"/>
          </a:xfrm>
          <a:prstGeom prst="rect">
            <a:avLst/>
          </a:prstGeom>
        </p:spPr>
        <p:txBody>
          <a:bodyPr wrap="square">
            <a:normAutofit lnSpcReduction="10000"/>
          </a:bodyPr>
          <a:p>
            <a:pPr algn="ctr" defTabSz="685800">
              <a:lnSpc>
                <a:spcPct val="120000"/>
              </a:lnSpc>
            </a:pPr>
            <a:r>
              <a:rPr lang="zh-CN" altLang="en-US" sz="1600" b="1" dirty="0">
                <a:solidFill>
                  <a:schemeClr val="lt1"/>
                </a:solidFill>
                <a:latin typeface="微软雅黑" panose="020B0503020204020204" charset="-122"/>
                <a:ea typeface="微软雅黑" panose="020B0503020204020204" charset="-122"/>
                <a:cs typeface="+mn-ea"/>
                <a:sym typeface="微软雅黑" panose="020B0503020204020204" charset="-122"/>
              </a:rPr>
              <a:t>8%</a:t>
            </a:r>
            <a:endParaRPr lang="zh-CN" altLang="en-US" sz="1600" b="1" dirty="0">
              <a:solidFill>
                <a:schemeClr val="lt1"/>
              </a:solidFill>
              <a:latin typeface="微软雅黑" panose="020B0503020204020204" charset="-122"/>
              <a:ea typeface="微软雅黑" panose="020B0503020204020204" charset="-122"/>
              <a:cs typeface="+mn-ea"/>
              <a:sym typeface="微软雅黑" panose="020B0503020204020204" charset="-122"/>
            </a:endParaRPr>
          </a:p>
        </p:txBody>
      </p:sp>
      <p:sp>
        <p:nvSpPr>
          <p:cNvPr id="47" name="Freeform 43"/>
          <p:cNvSpPr/>
          <p:nvPr>
            <p:custDataLst>
              <p:tags r:id="rId26"/>
            </p:custDataLst>
          </p:nvPr>
        </p:nvSpPr>
        <p:spPr bwMode="auto">
          <a:xfrm>
            <a:off x="5279907" y="2010217"/>
            <a:ext cx="2083933" cy="866208"/>
          </a:xfrm>
          <a:custGeom>
            <a:avLst/>
            <a:gdLst>
              <a:gd name="T0" fmla="*/ 1156 w 1156"/>
              <a:gd name="T1" fmla="*/ 481 h 481"/>
              <a:gd name="T2" fmla="*/ 793 w 1156"/>
              <a:gd name="T3" fmla="*/ 118 h 481"/>
              <a:gd name="T4" fmla="*/ 363 w 1156"/>
              <a:gd name="T5" fmla="*/ 118 h 481"/>
              <a:gd name="T6" fmla="*/ 0 w 1156"/>
              <a:gd name="T7" fmla="*/ 481 h 481"/>
              <a:gd name="T8" fmla="*/ 1156 w 1156"/>
              <a:gd name="T9" fmla="*/ 481 h 481"/>
            </a:gdLst>
            <a:ahLst/>
            <a:cxnLst>
              <a:cxn ang="0">
                <a:pos x="T0" y="T1"/>
              </a:cxn>
              <a:cxn ang="0">
                <a:pos x="T2" y="T3"/>
              </a:cxn>
              <a:cxn ang="0">
                <a:pos x="T4" y="T5"/>
              </a:cxn>
              <a:cxn ang="0">
                <a:pos x="T6" y="T7"/>
              </a:cxn>
              <a:cxn ang="0">
                <a:pos x="T8" y="T9"/>
              </a:cxn>
            </a:cxnLst>
            <a:rect l="0" t="0" r="r" b="b"/>
            <a:pathLst>
              <a:path w="1156" h="481">
                <a:moveTo>
                  <a:pt x="1156" y="481"/>
                </a:moveTo>
                <a:cubicBezTo>
                  <a:pt x="793" y="118"/>
                  <a:pt x="793" y="118"/>
                  <a:pt x="793" y="118"/>
                </a:cubicBezTo>
                <a:cubicBezTo>
                  <a:pt x="674" y="0"/>
                  <a:pt x="481" y="0"/>
                  <a:pt x="363" y="118"/>
                </a:cubicBezTo>
                <a:cubicBezTo>
                  <a:pt x="0" y="481"/>
                  <a:pt x="0" y="481"/>
                  <a:pt x="0" y="481"/>
                </a:cubicBezTo>
                <a:lnTo>
                  <a:pt x="1156" y="481"/>
                </a:lnTo>
                <a:close/>
              </a:path>
            </a:pathLst>
          </a:custGeom>
          <a:solidFill>
            <a:schemeClr val="accent5"/>
          </a:solidFill>
          <a:ln>
            <a:noFill/>
          </a:ln>
          <a:extLst>
            <a:ext uri="{91240B29-F687-4F45-9708-019B960494DF}">
              <a14:hiddenLine xmlns:a14="http://schemas.microsoft.com/office/drawing/2010/main" w="9525">
                <a:solidFill>
                  <a:srgbClr val="79BB8F"/>
                </a:solidFill>
                <a:round/>
              </a14:hiddenLine>
            </a:ext>
          </a:extLst>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sp>
        <p:nvSpPr>
          <p:cNvPr id="48" name="Freeform 44"/>
          <p:cNvSpPr/>
          <p:nvPr>
            <p:custDataLst>
              <p:tags r:id="rId27"/>
            </p:custDataLst>
          </p:nvPr>
        </p:nvSpPr>
        <p:spPr bwMode="auto">
          <a:xfrm>
            <a:off x="5279907" y="2876425"/>
            <a:ext cx="2083933" cy="877491"/>
          </a:xfrm>
          <a:custGeom>
            <a:avLst/>
            <a:gdLst>
              <a:gd name="T0" fmla="*/ 0 w 1156"/>
              <a:gd name="T1" fmla="*/ 0 h 487"/>
              <a:gd name="T2" fmla="*/ 0 w 1156"/>
              <a:gd name="T3" fmla="*/ 350 h 487"/>
              <a:gd name="T4" fmla="*/ 137 w 1156"/>
              <a:gd name="T5" fmla="*/ 487 h 487"/>
              <a:gd name="T6" fmla="*/ 1018 w 1156"/>
              <a:gd name="T7" fmla="*/ 487 h 487"/>
              <a:gd name="T8" fmla="*/ 1156 w 1156"/>
              <a:gd name="T9" fmla="*/ 350 h 487"/>
              <a:gd name="T10" fmla="*/ 1156 w 1156"/>
              <a:gd name="T11" fmla="*/ 0 h 487"/>
              <a:gd name="T12" fmla="*/ 0 w 115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1156" h="487">
                <a:moveTo>
                  <a:pt x="0" y="0"/>
                </a:moveTo>
                <a:cubicBezTo>
                  <a:pt x="0" y="350"/>
                  <a:pt x="0" y="350"/>
                  <a:pt x="0" y="350"/>
                </a:cubicBezTo>
                <a:cubicBezTo>
                  <a:pt x="0" y="426"/>
                  <a:pt x="62" y="487"/>
                  <a:pt x="137" y="487"/>
                </a:cubicBezTo>
                <a:cubicBezTo>
                  <a:pt x="1018" y="487"/>
                  <a:pt x="1018" y="487"/>
                  <a:pt x="1018" y="487"/>
                </a:cubicBezTo>
                <a:cubicBezTo>
                  <a:pt x="1094" y="487"/>
                  <a:pt x="1156" y="426"/>
                  <a:pt x="1156" y="350"/>
                </a:cubicBezTo>
                <a:cubicBezTo>
                  <a:pt x="1156" y="0"/>
                  <a:pt x="1156" y="0"/>
                  <a:pt x="1156" y="0"/>
                </a:cubicBezTo>
                <a:lnTo>
                  <a:pt x="0" y="0"/>
                </a:lnTo>
                <a:close/>
              </a:path>
            </a:pathLst>
          </a:custGeom>
          <a:solidFill>
            <a:schemeClr val="accent5"/>
          </a:solidFill>
          <a:ln>
            <a:noFill/>
          </a:ln>
          <a:extLst>
            <a:ext uri="{91240B29-F687-4F45-9708-019B960494DF}">
              <a14:hiddenLine xmlns:a14="http://schemas.microsoft.com/office/drawing/2010/main" w="9525">
                <a:solidFill>
                  <a:srgbClr val="79BB8F"/>
                </a:solidFill>
                <a:round/>
              </a14:hiddenLine>
            </a:ext>
          </a:extLst>
        </p:spPr>
        <p:txBody>
          <a:bodyPr vert="horz" wrap="square" lIns="68580" tIns="34290" rIns="68580" bIns="34290" numCol="1" anchor="t" anchorCtr="0" compatLnSpc="1"/>
          <a:p>
            <a:pPr algn="ctr">
              <a:lnSpc>
                <a:spcPct val="120000"/>
              </a:lnSpc>
            </a:pPr>
            <a:endParaRPr lang="zh-CN" altLang="en-US" sz="1350" dirty="0">
              <a:solidFill>
                <a:schemeClr val="lt1"/>
              </a:solidFill>
              <a:latin typeface="微软雅黑" panose="020B0503020204020204" charset="-122"/>
              <a:ea typeface="微软雅黑" panose="020B0503020204020204" charset="-122"/>
            </a:endParaRPr>
          </a:p>
        </p:txBody>
      </p:sp>
      <p:sp>
        <p:nvSpPr>
          <p:cNvPr id="49" name="Oval 45"/>
          <p:cNvSpPr>
            <a:spLocks noChangeArrowheads="1"/>
          </p:cNvSpPr>
          <p:nvPr>
            <p:custDataLst>
              <p:tags r:id="rId28"/>
            </p:custDataLst>
          </p:nvPr>
        </p:nvSpPr>
        <p:spPr bwMode="auto">
          <a:xfrm>
            <a:off x="6014621" y="2179467"/>
            <a:ext cx="614504" cy="614504"/>
          </a:xfrm>
          <a:prstGeom prst="ellipse">
            <a:avLst/>
          </a:prstGeom>
          <a:solidFill>
            <a:schemeClr val="lt1"/>
          </a:solidFill>
          <a:ln>
            <a:noFill/>
          </a:ln>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grpSp>
        <p:nvGrpSpPr>
          <p:cNvPr id="59" name="组合 58"/>
          <p:cNvGrpSpPr/>
          <p:nvPr>
            <p:custDataLst>
              <p:tags r:id="rId29"/>
            </p:custDataLst>
          </p:nvPr>
        </p:nvGrpSpPr>
        <p:grpSpPr>
          <a:xfrm>
            <a:off x="6186907" y="2373452"/>
            <a:ext cx="269931" cy="226533"/>
            <a:chOff x="7581279" y="3114288"/>
            <a:chExt cx="359908" cy="302044"/>
          </a:xfrm>
        </p:grpSpPr>
        <p:sp>
          <p:nvSpPr>
            <p:cNvPr id="50" name="Rectangle 62"/>
            <p:cNvSpPr>
              <a:spLocks noChangeArrowheads="1"/>
            </p:cNvSpPr>
            <p:nvPr>
              <p:custDataLst>
                <p:tags r:id="rId30"/>
              </p:custDataLst>
            </p:nvPr>
          </p:nvSpPr>
          <p:spPr bwMode="auto">
            <a:xfrm>
              <a:off x="7581279" y="3243901"/>
              <a:ext cx="98367" cy="172431"/>
            </a:xfrm>
            <a:prstGeom prst="rect">
              <a:avLst/>
            </a:prstGeom>
            <a:solidFill>
              <a:schemeClr val="accent5"/>
            </a:solidFill>
            <a:ln>
              <a:noFill/>
            </a:ln>
            <a:extLst>
              <a:ext uri="{91240B29-F687-4F45-9708-019B960494DF}">
                <a14:hiddenLine xmlns:a14="http://schemas.microsoft.com/office/drawing/2010/main" w="9525">
                  <a:solidFill>
                    <a:srgbClr val="79BB8F"/>
                  </a:solidFill>
                  <a:miter lim="800000"/>
                  <a:headEnd/>
                  <a:tailEnd/>
                </a14:hiddenLine>
              </a:ext>
            </a:extLst>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sp>
          <p:nvSpPr>
            <p:cNvPr id="51" name="Rectangle 63"/>
            <p:cNvSpPr>
              <a:spLocks noChangeArrowheads="1"/>
            </p:cNvSpPr>
            <p:nvPr>
              <p:custDataLst>
                <p:tags r:id="rId31"/>
              </p:custDataLst>
            </p:nvPr>
          </p:nvSpPr>
          <p:spPr bwMode="auto">
            <a:xfrm>
              <a:off x="7710892" y="3179094"/>
              <a:ext cx="100681" cy="237238"/>
            </a:xfrm>
            <a:prstGeom prst="rect">
              <a:avLst/>
            </a:prstGeom>
            <a:solidFill>
              <a:schemeClr val="accent5"/>
            </a:solidFill>
            <a:ln>
              <a:noFill/>
            </a:ln>
            <a:extLst>
              <a:ext uri="{91240B29-F687-4F45-9708-019B960494DF}">
                <a14:hiddenLine xmlns:a14="http://schemas.microsoft.com/office/drawing/2010/main" w="9525">
                  <a:solidFill>
                    <a:srgbClr val="79BB8F"/>
                  </a:solidFill>
                  <a:miter lim="800000"/>
                  <a:headEnd/>
                  <a:tailEnd/>
                </a14:hiddenLine>
              </a:ext>
            </a:extLst>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sp>
          <p:nvSpPr>
            <p:cNvPr id="52" name="Rectangle 64"/>
            <p:cNvSpPr>
              <a:spLocks noChangeArrowheads="1"/>
            </p:cNvSpPr>
            <p:nvPr>
              <p:custDataLst>
                <p:tags r:id="rId32"/>
              </p:custDataLst>
            </p:nvPr>
          </p:nvSpPr>
          <p:spPr bwMode="auto">
            <a:xfrm>
              <a:off x="7842820" y="3114288"/>
              <a:ext cx="98367" cy="302044"/>
            </a:xfrm>
            <a:prstGeom prst="rect">
              <a:avLst/>
            </a:prstGeom>
            <a:solidFill>
              <a:schemeClr val="accent5"/>
            </a:solidFill>
            <a:ln>
              <a:noFill/>
            </a:ln>
            <a:extLst>
              <a:ext uri="{91240B29-F687-4F45-9708-019B960494DF}">
                <a14:hiddenLine xmlns:a14="http://schemas.microsoft.com/office/drawing/2010/main" w="9525">
                  <a:solidFill>
                    <a:srgbClr val="79BB8F"/>
                  </a:solidFill>
                  <a:miter lim="800000"/>
                  <a:headEnd/>
                  <a:tailEnd/>
                </a14:hiddenLine>
              </a:ext>
            </a:extLst>
          </p:spPr>
          <p:txBody>
            <a:bodyPr vert="horz" wrap="square" lIns="68580" tIns="34290" rIns="68580" bIns="34290" numCol="1" anchor="t" anchorCtr="0" compatLnSpc="1"/>
            <a:p>
              <a:pPr algn="ctr">
                <a:lnSpc>
                  <a:spcPct val="120000"/>
                </a:lnSpc>
              </a:pPr>
              <a:endParaRPr lang="zh-CN" altLang="en-US" sz="1350">
                <a:solidFill>
                  <a:schemeClr val="lt1"/>
                </a:solidFill>
                <a:latin typeface="微软雅黑" panose="020B0503020204020204" charset="-122"/>
                <a:ea typeface="微软雅黑" panose="020B0503020204020204" charset="-122"/>
              </a:endParaRPr>
            </a:p>
          </p:txBody>
        </p:sp>
      </p:grpSp>
      <p:sp>
        <p:nvSpPr>
          <p:cNvPr id="53" name="矩形 52"/>
          <p:cNvSpPr/>
          <p:nvPr>
            <p:custDataLst>
              <p:tags r:id="rId33"/>
            </p:custDataLst>
          </p:nvPr>
        </p:nvSpPr>
        <p:spPr>
          <a:xfrm>
            <a:off x="5489457" y="2901757"/>
            <a:ext cx="1664335" cy="362343"/>
          </a:xfrm>
          <a:prstGeom prst="rect">
            <a:avLst/>
          </a:prstGeom>
        </p:spPr>
        <p:txBody>
          <a:bodyPr wrap="square">
            <a:normAutofit lnSpcReduction="10000"/>
          </a:bodyPr>
          <a:p>
            <a:pPr algn="ctr" defTabSz="685800">
              <a:lnSpc>
                <a:spcPct val="120000"/>
              </a:lnSpc>
            </a:pPr>
            <a:r>
              <a:rPr lang="zh-CN" altLang="en-US" sz="1600" b="1">
                <a:solidFill>
                  <a:schemeClr val="lt1"/>
                </a:solidFill>
                <a:latin typeface="微软雅黑" panose="020B0503020204020204" charset="-122"/>
                <a:ea typeface="微软雅黑" panose="020B0503020204020204" charset="-122"/>
                <a:cs typeface="+mn-ea"/>
                <a:sym typeface="微软雅黑" panose="020B0503020204020204" charset="-122"/>
              </a:rPr>
              <a:t>60%</a:t>
            </a:r>
            <a:endParaRPr lang="zh-CN" altLang="en-US" sz="1600" b="1">
              <a:solidFill>
                <a:schemeClr val="lt1"/>
              </a:solidFill>
              <a:latin typeface="微软雅黑" panose="020B0503020204020204" charset="-122"/>
              <a:ea typeface="微软雅黑" panose="020B0503020204020204" charset="-122"/>
              <a:cs typeface="+mn-ea"/>
              <a:sym typeface="微软雅黑" panose="020B0503020204020204" charset="-122"/>
            </a:endParaRPr>
          </a:p>
        </p:txBody>
      </p:sp>
      <p:sp>
        <p:nvSpPr>
          <p:cNvPr id="54" name="文本框 53"/>
          <p:cNvSpPr txBox="1"/>
          <p:nvPr>
            <p:custDataLst>
              <p:tags r:id="rId34"/>
            </p:custDataLst>
          </p:nvPr>
        </p:nvSpPr>
        <p:spPr>
          <a:xfrm>
            <a:off x="1798307" y="1205707"/>
            <a:ext cx="1664335" cy="328551"/>
          </a:xfrm>
          <a:prstGeom prst="rect">
            <a:avLst/>
          </a:prstGeom>
          <a:noFill/>
        </p:spPr>
        <p:txBody>
          <a:bodyPr wrap="square" rtlCol="0">
            <a:normAutofit lnSpcReduction="10000"/>
          </a:bodyPr>
          <a:p>
            <a:pPr algn="ctr">
              <a:lnSpc>
                <a:spcPct val="120000"/>
              </a:lnSpc>
            </a:pPr>
            <a:r>
              <a:rPr lang="zh-CN" altLang="en-US" sz="1400">
                <a:solidFill>
                  <a:schemeClr val="lt1"/>
                </a:solidFill>
                <a:latin typeface="微软雅黑" panose="020B0503020204020204" charset="-122"/>
                <a:ea typeface="微软雅黑" panose="020B0503020204020204" charset="-122"/>
                <a:sym typeface="微软雅黑" panose="020B0503020204020204" charset="-122"/>
              </a:rPr>
              <a:t>生物学遗传因素</a:t>
            </a:r>
            <a:endParaRPr lang="zh-CN" altLang="en-US" sz="1400">
              <a:solidFill>
                <a:schemeClr val="lt1"/>
              </a:solidFill>
              <a:latin typeface="微软雅黑" panose="020B0503020204020204" charset="-122"/>
              <a:ea typeface="微软雅黑" panose="020B0503020204020204" charset="-122"/>
              <a:sym typeface="微软雅黑" panose="020B0503020204020204" charset="-122"/>
            </a:endParaRPr>
          </a:p>
        </p:txBody>
      </p:sp>
      <p:sp>
        <p:nvSpPr>
          <p:cNvPr id="56" name="文本框 55"/>
          <p:cNvSpPr txBox="1"/>
          <p:nvPr>
            <p:custDataLst>
              <p:tags r:id="rId35"/>
            </p:custDataLst>
          </p:nvPr>
        </p:nvSpPr>
        <p:spPr>
          <a:xfrm>
            <a:off x="4259298" y="1205707"/>
            <a:ext cx="1664335" cy="328551"/>
          </a:xfrm>
          <a:prstGeom prst="rect">
            <a:avLst/>
          </a:prstGeom>
          <a:noFill/>
        </p:spPr>
        <p:txBody>
          <a:bodyPr wrap="square" rtlCol="0">
            <a:normAutofit lnSpcReduction="10000"/>
          </a:bodyPr>
          <a:p>
            <a:pPr algn="ctr">
              <a:lnSpc>
                <a:spcPct val="120000"/>
              </a:lnSpc>
            </a:pPr>
            <a:r>
              <a:rPr lang="zh-CN" altLang="en-US" sz="1400">
                <a:solidFill>
                  <a:schemeClr val="lt1"/>
                </a:solidFill>
                <a:latin typeface="微软雅黑" panose="020B0503020204020204" charset="-122"/>
                <a:ea typeface="微软雅黑" panose="020B0503020204020204" charset="-122"/>
                <a:sym typeface="微软雅黑" panose="020B0503020204020204" charset="-122"/>
              </a:rPr>
              <a:t>社会环境因素</a:t>
            </a:r>
            <a:endParaRPr lang="zh-CN" altLang="en-US" sz="1400">
              <a:solidFill>
                <a:schemeClr val="lt1"/>
              </a:solidFill>
              <a:latin typeface="微软雅黑" panose="020B0503020204020204" charset="-122"/>
              <a:ea typeface="微软雅黑" panose="020B0503020204020204" charset="-122"/>
              <a:sym typeface="微软雅黑" panose="020B0503020204020204" charset="-122"/>
            </a:endParaRPr>
          </a:p>
        </p:txBody>
      </p:sp>
      <p:sp>
        <p:nvSpPr>
          <p:cNvPr id="58" name="文本框 57"/>
          <p:cNvSpPr txBox="1"/>
          <p:nvPr>
            <p:custDataLst>
              <p:tags r:id="rId36"/>
            </p:custDataLst>
          </p:nvPr>
        </p:nvSpPr>
        <p:spPr>
          <a:xfrm>
            <a:off x="5489293" y="3359627"/>
            <a:ext cx="1664335" cy="328551"/>
          </a:xfrm>
          <a:prstGeom prst="rect">
            <a:avLst/>
          </a:prstGeom>
          <a:noFill/>
        </p:spPr>
        <p:txBody>
          <a:bodyPr wrap="square" rtlCol="0">
            <a:normAutofit lnSpcReduction="10000"/>
          </a:bodyPr>
          <a:p>
            <a:pPr algn="ctr">
              <a:lnSpc>
                <a:spcPct val="120000"/>
              </a:lnSpc>
            </a:pPr>
            <a:r>
              <a:rPr lang="zh-CN" altLang="en-US" sz="1400">
                <a:solidFill>
                  <a:schemeClr val="lt1"/>
                </a:solidFill>
                <a:latin typeface="微软雅黑" panose="020B0503020204020204" charset="-122"/>
                <a:ea typeface="微软雅黑" panose="020B0503020204020204" charset="-122"/>
                <a:sym typeface="微软雅黑" panose="020B0503020204020204" charset="-122"/>
              </a:rPr>
              <a:t>生活方式与行为</a:t>
            </a:r>
            <a:endParaRPr lang="zh-CN" altLang="en-US" sz="1400">
              <a:solidFill>
                <a:schemeClr val="lt1"/>
              </a:solidFill>
              <a:latin typeface="微软雅黑" panose="020B0503020204020204" charset="-122"/>
              <a:ea typeface="微软雅黑" panose="020B0503020204020204" charset="-122"/>
              <a:sym typeface="微软雅黑" panose="020B0503020204020204" charset="-122"/>
            </a:endParaRPr>
          </a:p>
        </p:txBody>
      </p:sp>
      <p:sp>
        <p:nvSpPr>
          <p:cNvPr id="60" name="文本框 59"/>
          <p:cNvSpPr txBox="1"/>
          <p:nvPr>
            <p:custDataLst>
              <p:tags r:id="rId37"/>
            </p:custDataLst>
          </p:nvPr>
        </p:nvSpPr>
        <p:spPr>
          <a:xfrm>
            <a:off x="3029303" y="3366612"/>
            <a:ext cx="1664335" cy="328551"/>
          </a:xfrm>
          <a:prstGeom prst="rect">
            <a:avLst/>
          </a:prstGeom>
          <a:noFill/>
        </p:spPr>
        <p:txBody>
          <a:bodyPr wrap="square" rtlCol="0">
            <a:normAutofit lnSpcReduction="10000"/>
          </a:bodyPr>
          <a:p>
            <a:pPr algn="ctr">
              <a:lnSpc>
                <a:spcPct val="120000"/>
              </a:lnSpc>
            </a:pPr>
            <a:r>
              <a:rPr lang="zh-CN" altLang="en-US" sz="1400" dirty="0">
                <a:solidFill>
                  <a:schemeClr val="lt1"/>
                </a:solidFill>
                <a:latin typeface="微软雅黑" panose="020B0503020204020204" charset="-122"/>
                <a:ea typeface="微软雅黑" panose="020B0503020204020204" charset="-122"/>
                <a:sym typeface="微软雅黑" panose="020B0503020204020204" charset="-122"/>
              </a:rPr>
              <a:t>卫生服务</a:t>
            </a:r>
            <a:endParaRPr lang="zh-CN" altLang="en-US" sz="1400" dirty="0">
              <a:solidFill>
                <a:schemeClr val="lt1"/>
              </a:solidFill>
              <a:latin typeface="微软雅黑" panose="020B0503020204020204" charset="-122"/>
              <a:ea typeface="微软雅黑" panose="020B0503020204020204" charset="-122"/>
              <a:sym typeface="微软雅黑" panose="020B0503020204020204" charset="-122"/>
            </a:endParaRPr>
          </a:p>
        </p:txBody>
      </p:sp>
      <p:sp>
        <p:nvSpPr>
          <p:cNvPr id="61" name="文本框 60"/>
          <p:cNvSpPr txBox="1"/>
          <p:nvPr>
            <p:custDataLst>
              <p:tags r:id="rId38"/>
            </p:custDataLst>
          </p:nvPr>
        </p:nvSpPr>
        <p:spPr>
          <a:xfrm>
            <a:off x="2349024" y="4004901"/>
            <a:ext cx="3837623" cy="447238"/>
          </a:xfrm>
          <a:prstGeom prst="rect">
            <a:avLst/>
          </a:prstGeom>
          <a:noFill/>
        </p:spPr>
        <p:txBody>
          <a:bodyPr wrap="square" rtlCol="0">
            <a:normAutofit fontScale="90000"/>
          </a:bodyPr>
          <a:p>
            <a:pPr algn="ctr">
              <a:lnSpc>
                <a:spcPct val="120000"/>
              </a:lnSpc>
            </a:pPr>
            <a:r>
              <a:rPr lang="zh-CN" altLang="en-US" sz="2100">
                <a:ln w="22225">
                  <a:solidFill>
                    <a:schemeClr val="accent2"/>
                  </a:solidFill>
                  <a:prstDash val="solid"/>
                </a:ln>
                <a:solidFill>
                  <a:schemeClr val="dk1"/>
                </a:solidFill>
                <a:effectLst/>
                <a:latin typeface="微软雅黑" panose="020B0503020204020204" charset="-122"/>
                <a:ea typeface="微软雅黑" panose="020B0503020204020204" charset="-122"/>
                <a:sym typeface="+mn-ea"/>
              </a:rPr>
              <a:t>影响个人健康和寿命的四大因素</a:t>
            </a:r>
            <a:endParaRPr lang="zh-CN" altLang="en-US" sz="2100">
              <a:solidFill>
                <a:schemeClr val="dk1"/>
              </a:solidFill>
              <a:latin typeface="微软雅黑" panose="020B0503020204020204" charset="-122"/>
              <a:ea typeface="微软雅黑" panose="020B0503020204020204" charset="-122"/>
            </a:endParaRPr>
          </a:p>
          <a:p>
            <a:pPr algn="ctr">
              <a:lnSpc>
                <a:spcPct val="120000"/>
              </a:lnSpc>
            </a:pPr>
            <a:endParaRPr lang="zh-CN" altLang="en-US" sz="2100" b="1">
              <a:solidFill>
                <a:schemeClr val="dk1"/>
              </a:solidFill>
              <a:latin typeface="微软雅黑" panose="020B0503020204020204" charset="-122"/>
              <a:ea typeface="微软雅黑" panose="020B0503020204020204" charset="-122"/>
              <a:cs typeface="+mn-ea"/>
            </a:endParaRPr>
          </a:p>
        </p:txBody>
      </p:sp>
      <p:sp>
        <p:nvSpPr>
          <p:cNvPr id="100" name="文本框 99"/>
          <p:cNvSpPr txBox="1"/>
          <p:nvPr/>
        </p:nvSpPr>
        <p:spPr>
          <a:xfrm>
            <a:off x="1356360" y="4869180"/>
            <a:ext cx="6518910" cy="645160"/>
          </a:xfrm>
          <a:prstGeom prst="rect">
            <a:avLst/>
          </a:prstGeom>
          <a:noFill/>
          <a:ln w="9525">
            <a:noFill/>
          </a:ln>
        </p:spPr>
        <p:txBody>
          <a:bodyPr wrap="square">
            <a:spAutoFit/>
          </a:bodyPr>
          <a:p>
            <a:r>
              <a:rPr lang="zh-CN" sz="1800" b="1">
                <a:solidFill>
                  <a:schemeClr val="tx1"/>
                </a:solidFill>
                <a:latin typeface="微软雅黑" panose="020B0503020204020204" charset="-122"/>
                <a:ea typeface="微软雅黑" panose="020B0503020204020204" charset="-122"/>
                <a:cs typeface="微软雅黑" panose="020B0503020204020204" charset="-122"/>
              </a:rPr>
              <a:t>采取健康的生活方式，可以预防</a:t>
            </a:r>
            <a:r>
              <a:rPr lang="en-US" sz="1800" b="1">
                <a:solidFill>
                  <a:schemeClr val="tx1"/>
                </a:solidFill>
                <a:latin typeface="微软雅黑" panose="020B0503020204020204" charset="-122"/>
                <a:ea typeface="微软雅黑" panose="020B0503020204020204" charset="-122"/>
                <a:cs typeface="微软雅黑" panose="020B0503020204020204" charset="-122"/>
              </a:rPr>
              <a:t>80%</a:t>
            </a:r>
            <a:r>
              <a:rPr lang="zh-CN" sz="1800" b="1">
                <a:solidFill>
                  <a:schemeClr val="tx1"/>
                </a:solidFill>
                <a:latin typeface="微软雅黑" panose="020B0503020204020204" charset="-122"/>
                <a:ea typeface="微软雅黑" panose="020B0503020204020204" charset="-122"/>
                <a:cs typeface="微软雅黑" panose="020B0503020204020204" charset="-122"/>
              </a:rPr>
              <a:t>的心脑血管病、</a:t>
            </a:r>
            <a:r>
              <a:rPr lang="en-US" sz="1800" b="1">
                <a:solidFill>
                  <a:schemeClr val="tx1"/>
                </a:solidFill>
                <a:latin typeface="微软雅黑" panose="020B0503020204020204" charset="-122"/>
                <a:ea typeface="微软雅黑" panose="020B0503020204020204" charset="-122"/>
                <a:cs typeface="微软雅黑" panose="020B0503020204020204" charset="-122"/>
              </a:rPr>
              <a:t>80%</a:t>
            </a:r>
            <a:r>
              <a:rPr lang="zh-CN" sz="1800" b="1">
                <a:solidFill>
                  <a:schemeClr val="tx1"/>
                </a:solidFill>
                <a:latin typeface="微软雅黑" panose="020B0503020204020204" charset="-122"/>
                <a:ea typeface="微软雅黑" panose="020B0503020204020204" charset="-122"/>
                <a:cs typeface="微软雅黑" panose="020B0503020204020204" charset="-122"/>
              </a:rPr>
              <a:t>的</a:t>
            </a:r>
            <a:r>
              <a:rPr lang="en-US" altLang="zh-CN" sz="1800" b="1">
                <a:solidFill>
                  <a:schemeClr val="tx1"/>
                </a:solidFill>
                <a:latin typeface="微软雅黑" panose="020B0503020204020204" charset="-122"/>
                <a:ea typeface="微软雅黑" panose="020B0503020204020204" charset="-122"/>
                <a:cs typeface="微软雅黑" panose="020B0503020204020204" charset="-122"/>
              </a:rPr>
              <a:t>2</a:t>
            </a:r>
            <a:r>
              <a:rPr lang="zh-CN" sz="1800" b="1">
                <a:solidFill>
                  <a:schemeClr val="tx1"/>
                </a:solidFill>
                <a:latin typeface="微软雅黑" panose="020B0503020204020204" charset="-122"/>
                <a:ea typeface="微软雅黑" panose="020B0503020204020204" charset="-122"/>
                <a:cs typeface="微软雅黑" panose="020B0503020204020204" charset="-122"/>
              </a:rPr>
              <a:t>型糖尿病、</a:t>
            </a:r>
            <a:r>
              <a:rPr lang="en-US" sz="1800" b="1">
                <a:solidFill>
                  <a:schemeClr val="tx1"/>
                </a:solidFill>
                <a:latin typeface="微软雅黑" panose="020B0503020204020204" charset="-122"/>
                <a:ea typeface="微软雅黑" panose="020B0503020204020204" charset="-122"/>
                <a:cs typeface="微软雅黑" panose="020B0503020204020204" charset="-122"/>
              </a:rPr>
              <a:t>55%</a:t>
            </a:r>
            <a:r>
              <a:rPr lang="zh-CN" sz="1800" b="1">
                <a:solidFill>
                  <a:schemeClr val="tx1"/>
                </a:solidFill>
                <a:latin typeface="微软雅黑" panose="020B0503020204020204" charset="-122"/>
                <a:ea typeface="微软雅黑" panose="020B0503020204020204" charset="-122"/>
                <a:cs typeface="微软雅黑" panose="020B0503020204020204" charset="-122"/>
              </a:rPr>
              <a:t>的高血压和</a:t>
            </a:r>
            <a:r>
              <a:rPr lang="en-US" sz="1800" b="1">
                <a:solidFill>
                  <a:schemeClr val="tx1"/>
                </a:solidFill>
                <a:latin typeface="微软雅黑" panose="020B0503020204020204" charset="-122"/>
                <a:ea typeface="微软雅黑" panose="020B0503020204020204" charset="-122"/>
                <a:cs typeface="微软雅黑" panose="020B0503020204020204" charset="-122"/>
              </a:rPr>
              <a:t>40%</a:t>
            </a:r>
            <a:r>
              <a:rPr lang="zh-CN" sz="1800" b="1">
                <a:solidFill>
                  <a:schemeClr val="tx1"/>
                </a:solidFill>
                <a:latin typeface="微软雅黑" panose="020B0503020204020204" charset="-122"/>
                <a:ea typeface="微软雅黑" panose="020B0503020204020204" charset="-122"/>
                <a:cs typeface="微软雅黑" panose="020B0503020204020204" charset="-122"/>
              </a:rPr>
              <a:t>的恶性肿瘤</a:t>
            </a:r>
            <a:endParaRPr lang="zh-CN" altLang="en-US" sz="1800" b="1">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39"/>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nvPr>
        </p:nvSpPr>
        <p:spPr>
          <a:xfrm>
            <a:off x="502412" y="309249"/>
            <a:ext cx="8139178" cy="441964"/>
          </a:xfrm>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cs typeface="汉仪旗黑-85S" panose="00020600040101010101" pitchFamily="18" charset="-122"/>
                <a:sym typeface="+mn-ea"/>
              </a:rPr>
              <a:t>生活方式干预的降压获益</a:t>
            </a:r>
            <a:endPar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cs typeface="汉仪旗黑-85S" panose="00020600040101010101" pitchFamily="18" charset="-122"/>
              <a:sym typeface="+mn-ea"/>
            </a:endParaRPr>
          </a:p>
        </p:txBody>
      </p:sp>
      <p:pic>
        <p:nvPicPr>
          <p:cNvPr id="4" name="内容占位符 3"/>
          <p:cNvPicPr>
            <a:picLocks noGrp="1" noChangeAspect="1"/>
          </p:cNvPicPr>
          <p:nvPr>
            <p:ph idx="4294967295"/>
          </p:nvPr>
        </p:nvPicPr>
        <p:blipFill>
          <a:blip r:embed="rId3" cstate="print"/>
          <a:stretch>
            <a:fillRect/>
          </a:stretch>
        </p:blipFill>
        <p:spPr>
          <a:xfrm>
            <a:off x="539115" y="1124585"/>
            <a:ext cx="7231380" cy="5088255"/>
          </a:xfrm>
          <a:prstGeom prst="rect">
            <a:avLst/>
          </a:prstGeom>
        </p:spPr>
      </p:pic>
      <p:sp>
        <p:nvSpPr>
          <p:cNvPr id="5" name="文本框 4"/>
          <p:cNvSpPr txBox="1"/>
          <p:nvPr/>
        </p:nvSpPr>
        <p:spPr>
          <a:xfrm>
            <a:off x="-180975" y="749300"/>
            <a:ext cx="5081905" cy="368300"/>
          </a:xfrm>
          <a:prstGeom prst="rect">
            <a:avLst/>
          </a:prstGeom>
          <a:noFill/>
        </p:spPr>
        <p:txBody>
          <a:bodyPr wrap="square" rtlCol="0">
            <a:spAutoFit/>
          </a:bodyPr>
          <a:lstStyle/>
          <a:p>
            <a:pPr algn="ctr"/>
            <a:r>
              <a:rPr lang="zh-CN" altLang="en-US" sz="1800" b="1">
                <a:solidFill>
                  <a:schemeClr val="tx1"/>
                </a:solidFill>
                <a:latin typeface="微软雅黑" panose="020B0503020204020204" charset="-122"/>
                <a:ea typeface="微软雅黑" panose="020B0503020204020204" charset="-122"/>
              </a:rPr>
              <a:t>生活方式干预目标及降压效果</a:t>
            </a:r>
            <a:endParaRPr lang="zh-CN" altLang="en-US" sz="1800" b="1">
              <a:solidFill>
                <a:schemeClr val="tx1"/>
              </a:solidFill>
              <a:latin typeface="微软雅黑" panose="020B0503020204020204" charset="-122"/>
              <a:ea typeface="微软雅黑" panose="020B0503020204020204" charset="-122"/>
            </a:endParaRPr>
          </a:p>
        </p:txBody>
      </p:sp>
      <p:sp>
        <p:nvSpPr>
          <p:cNvPr id="6" name="文本框 5"/>
          <p:cNvSpPr txBox="1"/>
          <p:nvPr/>
        </p:nvSpPr>
        <p:spPr>
          <a:xfrm>
            <a:off x="3893185" y="6212840"/>
            <a:ext cx="5116830" cy="368300"/>
          </a:xfrm>
          <a:prstGeom prst="rect">
            <a:avLst/>
          </a:prstGeom>
          <a:noFill/>
        </p:spPr>
        <p:txBody>
          <a:bodyPr wrap="square" rtlCol="0">
            <a:spAutoFit/>
          </a:bodyPr>
          <a:lstStyle/>
          <a:p>
            <a:r>
              <a:rPr lang="en-US" altLang="zh-CN" sz="18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1800" b="1">
                <a:solidFill>
                  <a:srgbClr val="000000"/>
                </a:solidFill>
                <a:latin typeface="微软雅黑" panose="020B0503020204020204" charset="-122"/>
                <a:ea typeface="微软雅黑" panose="020B0503020204020204" charset="-122"/>
                <a:cs typeface="微软雅黑" panose="020B0503020204020204" charset="-122"/>
              </a:rPr>
              <a:t>《国家基层高血压防治管理指南</a:t>
            </a:r>
            <a:r>
              <a:rPr lang="en-US" altLang="zh-CN" sz="1800" b="1">
                <a:solidFill>
                  <a:srgbClr val="000000"/>
                </a:solidFill>
                <a:latin typeface="微软雅黑" panose="020B0503020204020204" charset="-122"/>
                <a:ea typeface="微软雅黑" panose="020B0503020204020204" charset="-122"/>
                <a:cs typeface="微软雅黑" panose="020B0503020204020204" charset="-122"/>
              </a:rPr>
              <a:t>2017</a:t>
            </a:r>
            <a:r>
              <a:rPr lang="zh-CN" altLang="en-US" sz="1800" b="1">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18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7" name="线形标注 1 6"/>
          <p:cNvSpPr/>
          <p:nvPr>
            <p:custDataLst>
              <p:tags r:id="rId4"/>
            </p:custDataLst>
          </p:nvPr>
        </p:nvSpPr>
        <p:spPr>
          <a:xfrm>
            <a:off x="5580380" y="1700530"/>
            <a:ext cx="791845" cy="216535"/>
          </a:xfrm>
          <a:prstGeom prst="borderCallout1">
            <a:avLst/>
          </a:prstGeom>
          <a:solidFill>
            <a:schemeClr val="accent6">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rgbClr val="000000"/>
                </a:solidFill>
                <a:latin typeface="微软雅黑" panose="020B0503020204020204" charset="-122"/>
                <a:ea typeface="微软雅黑" panose="020B0503020204020204" charset="-122"/>
                <a:cs typeface="微软雅黑" panose="020B0503020204020204" charset="-122"/>
              </a:rPr>
              <a:t>＜</a:t>
            </a:r>
            <a:r>
              <a:rPr lang="en-US" altLang="zh-CN" sz="1800">
                <a:solidFill>
                  <a:srgbClr val="000000"/>
                </a:solidFill>
                <a:latin typeface="微软雅黑" panose="020B0503020204020204" charset="-122"/>
                <a:ea typeface="微软雅黑" panose="020B0503020204020204" charset="-122"/>
                <a:cs typeface="微软雅黑" panose="020B0503020204020204" charset="-122"/>
              </a:rPr>
              <a:t>5g</a:t>
            </a:r>
            <a:endParaRPr lang="en-US" altLang="zh-CN" sz="1800">
              <a:solidFill>
                <a:srgbClr val="000000"/>
              </a:solidFill>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nvPr>
        </p:nvSpPr>
        <p:spPr>
          <a:xfrm>
            <a:off x="501650" y="512763"/>
            <a:ext cx="8140700" cy="331788"/>
          </a:xfrm>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cs typeface="汉仪旗黑-85S" charset="0"/>
                <a:sym typeface="+mn-ea"/>
              </a:rPr>
              <a:t>运动干预的降糖获益</a:t>
            </a:r>
            <a:endPar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cs typeface="汉仪旗黑-85S" charset="0"/>
              <a:sym typeface="+mn-ea"/>
            </a:endParaRPr>
          </a:p>
        </p:txBody>
      </p:sp>
      <p:sp>
        <p:nvSpPr>
          <p:cNvPr id="3" name="内容占位符 2"/>
          <p:cNvSpPr>
            <a:spLocks noGrp="1"/>
          </p:cNvSpPr>
          <p:nvPr>
            <p:ph idx="4294967295"/>
            <p:custDataLst>
              <p:tags r:id="rId3"/>
            </p:custDataLst>
          </p:nvPr>
        </p:nvSpPr>
        <p:spPr>
          <a:xfrm>
            <a:off x="501650" y="1571625"/>
            <a:ext cx="8140700" cy="4041775"/>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l">
              <a:lnSpc>
                <a:spcPct val="110000"/>
              </a:lnSpc>
              <a:buClr>
                <a:srgbClr val="5B9BD5"/>
              </a:buClr>
              <a:buSzTx/>
              <a:buFont typeface="Wingdings" panose="05000000000000000000" charset="0"/>
              <a:buChar char="u"/>
            </a:pPr>
            <a:endParaRPr>
              <a:solidFill>
                <a:schemeClr val="dk1"/>
              </a:solidFill>
              <a:effectLst>
                <a:outerShdw blurRad="38100" dist="19050" dir="2700000" algn="tl" rotWithShape="0">
                  <a:schemeClr val="dk1">
                    <a:alpha val="40000"/>
                  </a:schemeClr>
                </a:outerShdw>
              </a:effectLst>
              <a:latin typeface="微软雅黑" panose="020B0503020204020204" charset="-122"/>
              <a:cs typeface="微软雅黑" panose="020B0503020204020204" charset="-122"/>
              <a:sym typeface="+mn-ea"/>
            </a:endParaRPr>
          </a:p>
          <a:p>
            <a:pPr lvl="0" algn="l">
              <a:lnSpc>
                <a:spcPct val="110000"/>
              </a:lnSpc>
              <a:buClr>
                <a:srgbClr val="5B9BD5"/>
              </a:buClr>
              <a:buSzTx/>
              <a:buFont typeface="Wingdings" panose="05000000000000000000" charset="0"/>
              <a:buChar char="u"/>
            </a:pPr>
            <a:endParaRPr>
              <a:solidFill>
                <a:schemeClr val="dk1"/>
              </a:solidFill>
              <a:effectLst>
                <a:outerShdw blurRad="38100" dist="19050" dir="2700000" algn="tl" rotWithShape="0">
                  <a:schemeClr val="dk1">
                    <a:alpha val="40000"/>
                  </a:schemeClr>
                </a:outerShdw>
              </a:effectLst>
              <a:latin typeface="微软雅黑" panose="020B0503020204020204" charset="-122"/>
              <a:cs typeface="微软雅黑" panose="020B0503020204020204" charset="-122"/>
              <a:sym typeface="+mn-ea"/>
            </a:endParaRPr>
          </a:p>
          <a:p>
            <a:pPr lvl="0" algn="l">
              <a:lnSpc>
                <a:spcPct val="110000"/>
              </a:lnSpc>
              <a:buClr>
                <a:srgbClr val="5B9BD5"/>
              </a:buClr>
              <a:buSzTx/>
              <a:buFont typeface="Wingdings" panose="05000000000000000000" charset="0"/>
              <a:buChar char="u"/>
            </a:pPr>
            <a:endParaRPr>
              <a:solidFill>
                <a:schemeClr val="dk1"/>
              </a:solidFill>
              <a:effectLst>
                <a:outerShdw blurRad="38100" dist="19050" dir="2700000" algn="tl" rotWithShape="0">
                  <a:schemeClr val="dk1">
                    <a:alpha val="40000"/>
                  </a:schemeClr>
                </a:outerShdw>
              </a:effectLst>
              <a:latin typeface="微软雅黑" panose="020B0503020204020204" charset="-122"/>
              <a:cs typeface="微软雅黑" panose="020B0503020204020204" charset="-122"/>
              <a:sym typeface="+mn-ea"/>
            </a:endParaRPr>
          </a:p>
          <a:p>
            <a:pPr lvl="0" algn="l">
              <a:lnSpc>
                <a:spcPct val="110000"/>
              </a:lnSpc>
              <a:buClr>
                <a:srgbClr val="5B9BD5"/>
              </a:buClr>
              <a:buSzTx/>
              <a:buFont typeface="Wingdings" panose="05000000000000000000" charset="0"/>
              <a:buChar char="u"/>
            </a:pPr>
            <a:endParaRPr>
              <a:solidFill>
                <a:schemeClr val="dk1"/>
              </a:solidFill>
              <a:effectLst>
                <a:outerShdw blurRad="38100" dist="19050" dir="2700000" algn="tl" rotWithShape="0">
                  <a:schemeClr val="dk1">
                    <a:alpha val="40000"/>
                  </a:schemeClr>
                </a:outerShdw>
              </a:effectLst>
              <a:latin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4"/>
          <a:stretch>
            <a:fillRect/>
          </a:stretch>
        </p:blipFill>
        <p:spPr>
          <a:xfrm>
            <a:off x="4715510" y="4163695"/>
            <a:ext cx="2948305" cy="2230120"/>
          </a:xfrm>
          <a:prstGeom prst="rect">
            <a:avLst/>
          </a:prstGeom>
        </p:spPr>
      </p:pic>
      <p:sp>
        <p:nvSpPr>
          <p:cNvPr id="17" name="任意多边形 16"/>
          <p:cNvSpPr>
            <a:spLocks noChangeArrowheads="1"/>
          </p:cNvSpPr>
          <p:nvPr>
            <p:custDataLst>
              <p:tags r:id="rId5"/>
            </p:custDataLst>
          </p:nvPr>
        </p:nvSpPr>
        <p:spPr bwMode="auto">
          <a:xfrm>
            <a:off x="1698352" y="2642070"/>
            <a:ext cx="2906308" cy="1369267"/>
          </a:xfrm>
          <a:custGeom>
            <a:avLst/>
            <a:gdLst>
              <a:gd name="connsiteX0" fmla="*/ 0 w 2557463"/>
              <a:gd name="connsiteY0" fmla="*/ 0 h 1204913"/>
              <a:gd name="connsiteX1" fmla="*/ 2557463 w 2557463"/>
              <a:gd name="connsiteY1" fmla="*/ 0 h 1204913"/>
              <a:gd name="connsiteX2" fmla="*/ 2557463 w 2557463"/>
              <a:gd name="connsiteY2" fmla="*/ 474994 h 1204913"/>
              <a:gd name="connsiteX3" fmla="*/ 2512989 w 2557463"/>
              <a:gd name="connsiteY3" fmla="*/ 483973 h 1204913"/>
              <a:gd name="connsiteX4" fmla="*/ 2434453 w 2557463"/>
              <a:gd name="connsiteY4" fmla="*/ 602456 h 1204913"/>
              <a:gd name="connsiteX5" fmla="*/ 2512989 w 2557463"/>
              <a:gd name="connsiteY5" fmla="*/ 720939 h 1204913"/>
              <a:gd name="connsiteX6" fmla="*/ 2557463 w 2557463"/>
              <a:gd name="connsiteY6" fmla="*/ 729918 h 1204913"/>
              <a:gd name="connsiteX7" fmla="*/ 2557463 w 2557463"/>
              <a:gd name="connsiteY7" fmla="*/ 1204913 h 1204913"/>
              <a:gd name="connsiteX8" fmla="*/ 0 w 2557463"/>
              <a:gd name="connsiteY8" fmla="*/ 1204913 h 1204913"/>
              <a:gd name="connsiteX9" fmla="*/ 0 w 2557463"/>
              <a:gd name="connsiteY9" fmla="*/ 728160 h 1204913"/>
              <a:gd name="connsiteX10" fmla="*/ 35764 w 2557463"/>
              <a:gd name="connsiteY10" fmla="*/ 720939 h 1204913"/>
              <a:gd name="connsiteX11" fmla="*/ 114300 w 2557463"/>
              <a:gd name="connsiteY11" fmla="*/ 602456 h 1204913"/>
              <a:gd name="connsiteX12" fmla="*/ 35764 w 2557463"/>
              <a:gd name="connsiteY12" fmla="*/ 483973 h 1204913"/>
              <a:gd name="connsiteX13" fmla="*/ 0 w 2557463"/>
              <a:gd name="connsiteY13" fmla="*/ 476753 h 120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7463" h="1204913">
                <a:moveTo>
                  <a:pt x="0" y="0"/>
                </a:moveTo>
                <a:lnTo>
                  <a:pt x="2557463" y="0"/>
                </a:lnTo>
                <a:lnTo>
                  <a:pt x="2557463" y="474994"/>
                </a:lnTo>
                <a:lnTo>
                  <a:pt x="2512989" y="483973"/>
                </a:lnTo>
                <a:cubicBezTo>
                  <a:pt x="2466837" y="503494"/>
                  <a:pt x="2434453" y="549193"/>
                  <a:pt x="2434453" y="602456"/>
                </a:cubicBezTo>
                <a:cubicBezTo>
                  <a:pt x="2434453" y="655719"/>
                  <a:pt x="2466837" y="701418"/>
                  <a:pt x="2512989" y="720939"/>
                </a:cubicBezTo>
                <a:lnTo>
                  <a:pt x="2557463" y="729918"/>
                </a:lnTo>
                <a:lnTo>
                  <a:pt x="2557463" y="1204913"/>
                </a:lnTo>
                <a:lnTo>
                  <a:pt x="0" y="1204913"/>
                </a:lnTo>
                <a:lnTo>
                  <a:pt x="0" y="728160"/>
                </a:lnTo>
                <a:lnTo>
                  <a:pt x="35764" y="720939"/>
                </a:lnTo>
                <a:cubicBezTo>
                  <a:pt x="81916" y="701418"/>
                  <a:pt x="114300" y="655719"/>
                  <a:pt x="114300" y="602456"/>
                </a:cubicBezTo>
                <a:cubicBezTo>
                  <a:pt x="114300" y="549193"/>
                  <a:pt x="81916" y="503494"/>
                  <a:pt x="35764" y="483973"/>
                </a:cubicBezTo>
                <a:lnTo>
                  <a:pt x="0" y="476753"/>
                </a:lnTo>
                <a:close/>
              </a:path>
            </a:pathLst>
          </a:custGeom>
          <a:solidFill>
            <a:schemeClr val="accent2"/>
          </a:solidFill>
          <a:ln>
            <a:noFill/>
          </a:ln>
        </p:spPr>
        <p:txBody>
          <a:bodyPr wrap="square" anchor="ctr">
            <a:normAutofit/>
          </a:bodyPr>
          <a:lstStyle/>
          <a:p>
            <a:pPr algn="ctr">
              <a:lnSpc>
                <a:spcPct val="120000"/>
              </a:lnSpc>
              <a:buFont typeface="Arial" panose="020B0604020202020204" pitchFamily="34" charset="0"/>
              <a:buNone/>
              <a:defRPr/>
            </a:pPr>
            <a:r>
              <a:rPr sz="1350" b="1">
                <a:solidFill>
                  <a:schemeClr val="lt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规律运动有助于控制血糖，减少心血管危险因素</a:t>
            </a:r>
            <a:endParaRPr sz="1350" b="1">
              <a:solidFill>
                <a:schemeClr val="lt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algn="ctr">
              <a:lnSpc>
                <a:spcPct val="120000"/>
              </a:lnSpc>
              <a:buFont typeface="Arial" panose="020B0604020202020204" pitchFamily="34" charset="0"/>
              <a:buNone/>
              <a:defRPr/>
            </a:pPr>
            <a:endParaRPr lang="zh-CN" altLang="en-US" sz="1350" b="1" dirty="0">
              <a:solidFill>
                <a:schemeClr val="lt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5" name="任意多边形 4"/>
          <p:cNvSpPr>
            <a:spLocks noChangeArrowheads="1"/>
          </p:cNvSpPr>
          <p:nvPr>
            <p:custDataLst>
              <p:tags r:id="rId6"/>
            </p:custDataLst>
          </p:nvPr>
        </p:nvSpPr>
        <p:spPr bwMode="auto">
          <a:xfrm>
            <a:off x="4726665" y="2642070"/>
            <a:ext cx="2906308" cy="1369267"/>
          </a:xfrm>
          <a:custGeom>
            <a:avLst/>
            <a:gdLst>
              <a:gd name="connsiteX0" fmla="*/ 0 w 2557463"/>
              <a:gd name="connsiteY0" fmla="*/ 0 h 1204913"/>
              <a:gd name="connsiteX1" fmla="*/ 2557463 w 2557463"/>
              <a:gd name="connsiteY1" fmla="*/ 0 h 1204913"/>
              <a:gd name="connsiteX2" fmla="*/ 2557463 w 2557463"/>
              <a:gd name="connsiteY2" fmla="*/ 474994 h 1204913"/>
              <a:gd name="connsiteX3" fmla="*/ 2512989 w 2557463"/>
              <a:gd name="connsiteY3" fmla="*/ 483973 h 1204913"/>
              <a:gd name="connsiteX4" fmla="*/ 2434453 w 2557463"/>
              <a:gd name="connsiteY4" fmla="*/ 602456 h 1204913"/>
              <a:gd name="connsiteX5" fmla="*/ 2512989 w 2557463"/>
              <a:gd name="connsiteY5" fmla="*/ 720939 h 1204913"/>
              <a:gd name="connsiteX6" fmla="*/ 2557463 w 2557463"/>
              <a:gd name="connsiteY6" fmla="*/ 729918 h 1204913"/>
              <a:gd name="connsiteX7" fmla="*/ 2557463 w 2557463"/>
              <a:gd name="connsiteY7" fmla="*/ 1204913 h 1204913"/>
              <a:gd name="connsiteX8" fmla="*/ 0 w 2557463"/>
              <a:gd name="connsiteY8" fmla="*/ 1204913 h 1204913"/>
              <a:gd name="connsiteX9" fmla="*/ 0 w 2557463"/>
              <a:gd name="connsiteY9" fmla="*/ 728160 h 1204913"/>
              <a:gd name="connsiteX10" fmla="*/ 35764 w 2557463"/>
              <a:gd name="connsiteY10" fmla="*/ 720939 h 1204913"/>
              <a:gd name="connsiteX11" fmla="*/ 114300 w 2557463"/>
              <a:gd name="connsiteY11" fmla="*/ 602456 h 1204913"/>
              <a:gd name="connsiteX12" fmla="*/ 35764 w 2557463"/>
              <a:gd name="connsiteY12" fmla="*/ 483973 h 1204913"/>
              <a:gd name="connsiteX13" fmla="*/ 0 w 2557463"/>
              <a:gd name="connsiteY13" fmla="*/ 476753 h 120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7463" h="1204913">
                <a:moveTo>
                  <a:pt x="0" y="0"/>
                </a:moveTo>
                <a:lnTo>
                  <a:pt x="2557463" y="0"/>
                </a:lnTo>
                <a:lnTo>
                  <a:pt x="2557463" y="474994"/>
                </a:lnTo>
                <a:lnTo>
                  <a:pt x="2512989" y="483973"/>
                </a:lnTo>
                <a:cubicBezTo>
                  <a:pt x="2466837" y="503494"/>
                  <a:pt x="2434453" y="549193"/>
                  <a:pt x="2434453" y="602456"/>
                </a:cubicBezTo>
                <a:cubicBezTo>
                  <a:pt x="2434453" y="655719"/>
                  <a:pt x="2466837" y="701418"/>
                  <a:pt x="2512989" y="720939"/>
                </a:cubicBezTo>
                <a:lnTo>
                  <a:pt x="2557463" y="729918"/>
                </a:lnTo>
                <a:lnTo>
                  <a:pt x="2557463" y="1204913"/>
                </a:lnTo>
                <a:lnTo>
                  <a:pt x="0" y="1204913"/>
                </a:lnTo>
                <a:lnTo>
                  <a:pt x="0" y="728160"/>
                </a:lnTo>
                <a:lnTo>
                  <a:pt x="35764" y="720939"/>
                </a:lnTo>
                <a:cubicBezTo>
                  <a:pt x="81916" y="701418"/>
                  <a:pt x="114300" y="655719"/>
                  <a:pt x="114300" y="602456"/>
                </a:cubicBezTo>
                <a:cubicBezTo>
                  <a:pt x="114300" y="549193"/>
                  <a:pt x="81916" y="503494"/>
                  <a:pt x="35764" y="483973"/>
                </a:cubicBezTo>
                <a:lnTo>
                  <a:pt x="0" y="476753"/>
                </a:lnTo>
                <a:close/>
              </a:path>
            </a:pathLst>
          </a:custGeom>
          <a:solidFill>
            <a:schemeClr val="accent3"/>
          </a:solidFill>
          <a:ln>
            <a:noFill/>
          </a:ln>
        </p:spPr>
        <p:txBody>
          <a:bodyPr wrap="square" anchor="ctr">
            <a:normAutofit/>
          </a:bodyPr>
          <a:lstStyle/>
          <a:p>
            <a:pPr algn="ctr">
              <a:lnSpc>
                <a:spcPct val="120000"/>
              </a:lnSpc>
              <a:buFont typeface="Arial" panose="020B0604020202020204" pitchFamily="34" charset="0"/>
              <a:buNone/>
              <a:defRPr/>
            </a:pPr>
            <a:r>
              <a:rPr sz="1350" b="1">
                <a:solidFill>
                  <a:schemeClr val="lt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规律运动8周以上可将2型糖尿病患者HbAlc降低0.66%</a:t>
            </a:r>
            <a:endParaRPr sz="1350" b="1">
              <a:solidFill>
                <a:schemeClr val="lt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algn="ctr">
              <a:lnSpc>
                <a:spcPct val="120000"/>
              </a:lnSpc>
              <a:buFont typeface="Arial" panose="020B0604020202020204" pitchFamily="34" charset="0"/>
              <a:buNone/>
              <a:defRPr/>
            </a:pPr>
            <a:endParaRPr lang="zh-CN" altLang="en-US" sz="1350" b="1" dirty="0">
              <a:solidFill>
                <a:schemeClr val="lt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6" name="任意多边形 5"/>
          <p:cNvSpPr>
            <a:spLocks noChangeArrowheads="1"/>
          </p:cNvSpPr>
          <p:nvPr>
            <p:custDataLst>
              <p:tags r:id="rId7"/>
            </p:custDataLst>
          </p:nvPr>
        </p:nvSpPr>
        <p:spPr bwMode="auto">
          <a:xfrm>
            <a:off x="3115989" y="1124617"/>
            <a:ext cx="2906308" cy="1369267"/>
          </a:xfrm>
          <a:custGeom>
            <a:avLst/>
            <a:gdLst>
              <a:gd name="connsiteX0" fmla="*/ 0 w 2557463"/>
              <a:gd name="connsiteY0" fmla="*/ 0 h 1204913"/>
              <a:gd name="connsiteX1" fmla="*/ 2557463 w 2557463"/>
              <a:gd name="connsiteY1" fmla="*/ 0 h 1204913"/>
              <a:gd name="connsiteX2" fmla="*/ 2557463 w 2557463"/>
              <a:gd name="connsiteY2" fmla="*/ 474994 h 1204913"/>
              <a:gd name="connsiteX3" fmla="*/ 2512989 w 2557463"/>
              <a:gd name="connsiteY3" fmla="*/ 483973 h 1204913"/>
              <a:gd name="connsiteX4" fmla="*/ 2434453 w 2557463"/>
              <a:gd name="connsiteY4" fmla="*/ 602456 h 1204913"/>
              <a:gd name="connsiteX5" fmla="*/ 2512989 w 2557463"/>
              <a:gd name="connsiteY5" fmla="*/ 720939 h 1204913"/>
              <a:gd name="connsiteX6" fmla="*/ 2557463 w 2557463"/>
              <a:gd name="connsiteY6" fmla="*/ 729918 h 1204913"/>
              <a:gd name="connsiteX7" fmla="*/ 2557463 w 2557463"/>
              <a:gd name="connsiteY7" fmla="*/ 1204913 h 1204913"/>
              <a:gd name="connsiteX8" fmla="*/ 0 w 2557463"/>
              <a:gd name="connsiteY8" fmla="*/ 1204913 h 1204913"/>
              <a:gd name="connsiteX9" fmla="*/ 0 w 2557463"/>
              <a:gd name="connsiteY9" fmla="*/ 728160 h 1204913"/>
              <a:gd name="connsiteX10" fmla="*/ 35764 w 2557463"/>
              <a:gd name="connsiteY10" fmla="*/ 720939 h 1204913"/>
              <a:gd name="connsiteX11" fmla="*/ 114300 w 2557463"/>
              <a:gd name="connsiteY11" fmla="*/ 602456 h 1204913"/>
              <a:gd name="connsiteX12" fmla="*/ 35764 w 2557463"/>
              <a:gd name="connsiteY12" fmla="*/ 483973 h 1204913"/>
              <a:gd name="connsiteX13" fmla="*/ 0 w 2557463"/>
              <a:gd name="connsiteY13" fmla="*/ 476753 h 120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7463" h="1204913">
                <a:moveTo>
                  <a:pt x="0" y="0"/>
                </a:moveTo>
                <a:lnTo>
                  <a:pt x="2557463" y="0"/>
                </a:lnTo>
                <a:lnTo>
                  <a:pt x="2557463" y="474994"/>
                </a:lnTo>
                <a:lnTo>
                  <a:pt x="2512989" y="483973"/>
                </a:lnTo>
                <a:cubicBezTo>
                  <a:pt x="2466837" y="503494"/>
                  <a:pt x="2434453" y="549193"/>
                  <a:pt x="2434453" y="602456"/>
                </a:cubicBezTo>
                <a:cubicBezTo>
                  <a:pt x="2434453" y="655719"/>
                  <a:pt x="2466837" y="701418"/>
                  <a:pt x="2512989" y="720939"/>
                </a:cubicBezTo>
                <a:lnTo>
                  <a:pt x="2557463" y="729918"/>
                </a:lnTo>
                <a:lnTo>
                  <a:pt x="2557463" y="1204913"/>
                </a:lnTo>
                <a:lnTo>
                  <a:pt x="0" y="1204913"/>
                </a:lnTo>
                <a:lnTo>
                  <a:pt x="0" y="728160"/>
                </a:lnTo>
                <a:lnTo>
                  <a:pt x="35764" y="720939"/>
                </a:lnTo>
                <a:cubicBezTo>
                  <a:pt x="81916" y="701418"/>
                  <a:pt x="114300" y="655719"/>
                  <a:pt x="114300" y="602456"/>
                </a:cubicBezTo>
                <a:cubicBezTo>
                  <a:pt x="114300" y="549193"/>
                  <a:pt x="81916" y="503494"/>
                  <a:pt x="35764" y="483973"/>
                </a:cubicBezTo>
                <a:lnTo>
                  <a:pt x="0" y="476753"/>
                </a:lnTo>
                <a:close/>
              </a:path>
            </a:pathLst>
          </a:custGeom>
          <a:solidFill>
            <a:schemeClr val="accent1"/>
          </a:solidFill>
          <a:ln>
            <a:noFill/>
          </a:ln>
        </p:spPr>
        <p:txBody>
          <a:bodyPr wrap="square" anchor="ctr">
            <a:normAutofit/>
          </a:bodyPr>
          <a:lstStyle/>
          <a:p>
            <a:pPr algn="ctr">
              <a:lnSpc>
                <a:spcPct val="120000"/>
              </a:lnSpc>
              <a:buFont typeface="Arial" panose="020B0604020202020204" pitchFamily="34" charset="0"/>
              <a:buNone/>
              <a:defRPr/>
            </a:pPr>
            <a:r>
              <a:rPr sz="1350" b="1">
                <a:solidFill>
                  <a:schemeClr val="lt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超过80%的II型糖尿病与肥胖及身体惰性有关，缺少运动本身就是糖尿病的发病因素之一</a:t>
            </a:r>
            <a:endParaRPr lang="zh-CN" altLang="en-US" sz="1350" b="1" dirty="0">
              <a:solidFill>
                <a:schemeClr val="lt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8" name="图片 7"/>
          <p:cNvPicPr>
            <a:picLocks noChangeAspect="1"/>
          </p:cNvPicPr>
          <p:nvPr>
            <p:custDataLst>
              <p:tags r:id="rId8"/>
            </p:custDataLst>
          </p:nvPr>
        </p:nvPicPr>
        <p:blipFill>
          <a:blip r:embed="rId9"/>
          <a:stretch>
            <a:fillRect/>
          </a:stretch>
        </p:blipFill>
        <p:spPr>
          <a:xfrm>
            <a:off x="1054735" y="4163695"/>
            <a:ext cx="3213100" cy="2230120"/>
          </a:xfrm>
          <a:prstGeom prst="rect">
            <a:avLst/>
          </a:prstGeom>
        </p:spPr>
      </p:pic>
    </p:spTree>
    <p:custDataLst>
      <p:tags r:id="rId10"/>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a:off x="1534447" y="2090486"/>
            <a:ext cx="2350975" cy="2350975"/>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350">
              <a:solidFill>
                <a:schemeClr val="accent1"/>
              </a:solidFill>
              <a:latin typeface="Arial" panose="020B0604020202020204" pitchFamily="34" charset="0"/>
            </a:endParaRPr>
          </a:p>
        </p:txBody>
      </p:sp>
      <p:pic>
        <p:nvPicPr>
          <p:cNvPr id="3" name="图片 2"/>
          <p:cNvPicPr>
            <a:picLocks noChangeAspect="1"/>
          </p:cNvPicPr>
          <p:nvPr>
            <p:custDataLst>
              <p:tags r:id="rId2"/>
            </p:custDataLst>
          </p:nvPr>
        </p:nvPicPr>
        <p:blipFill>
          <a:blip r:embed="rId3"/>
          <a:srcRect t="17" b="17"/>
          <a:stretch>
            <a:fillRect/>
          </a:stretch>
        </p:blipFill>
        <p:spPr>
          <a:xfrm>
            <a:off x="1259725" y="1918565"/>
            <a:ext cx="2784245" cy="2761669"/>
          </a:xfrm>
          <a:prstGeom prst="rect">
            <a:avLst/>
          </a:prstGeom>
        </p:spPr>
      </p:pic>
      <p:sp>
        <p:nvSpPr>
          <p:cNvPr id="13" name="椭圆 12"/>
          <p:cNvSpPr/>
          <p:nvPr>
            <p:custDataLst>
              <p:tags r:id="rId4"/>
            </p:custDataLst>
          </p:nvPr>
        </p:nvSpPr>
        <p:spPr>
          <a:xfrm>
            <a:off x="4038525" y="2053430"/>
            <a:ext cx="607058" cy="607058"/>
          </a:xfrm>
          <a:prstGeom prst="ellipse">
            <a:avLst/>
          </a:prstGeom>
          <a:solidFill>
            <a:schemeClr val="lt1"/>
          </a:solidFill>
          <a:ln w="15875">
            <a:solidFill>
              <a:srgbClr val="7D8C46"/>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350">
              <a:solidFill>
                <a:schemeClr val="accent1"/>
              </a:solidFill>
              <a:latin typeface="Arial" panose="020B0604020202020204" pitchFamily="34" charset="0"/>
              <a:ea typeface="微软雅黑" panose="020B0503020204020204" charset="-122"/>
            </a:endParaRPr>
          </a:p>
        </p:txBody>
      </p:sp>
      <p:sp>
        <p:nvSpPr>
          <p:cNvPr id="4" name="TextBox 2"/>
          <p:cNvSpPr txBox="1"/>
          <p:nvPr>
            <p:custDataLst>
              <p:tags r:id="rId5"/>
            </p:custDataLst>
          </p:nvPr>
        </p:nvSpPr>
        <p:spPr>
          <a:xfrm>
            <a:off x="4058683" y="2207960"/>
            <a:ext cx="607058" cy="418721"/>
          </a:xfrm>
          <a:prstGeom prst="rect">
            <a:avLst/>
          </a:prstGeom>
          <a:noFill/>
        </p:spPr>
        <p:txBody>
          <a:bodyPr wrap="square" rtlCol="0">
            <a:normAutofit lnSpcReduction="20000"/>
          </a:bodyPr>
          <a:p>
            <a:pPr marR="0" algn="ctr" defTabSz="914400" fontAlgn="auto">
              <a:spcBef>
                <a:spcPts val="0"/>
              </a:spcBef>
              <a:spcAft>
                <a:spcPts val="0"/>
              </a:spcAft>
              <a:buClrTx/>
              <a:buSzTx/>
              <a:buFontTx/>
              <a:defRPr/>
            </a:pPr>
            <a:r>
              <a:rPr lang="en-US" altLang="zh-CN" sz="1800" dirty="0">
                <a:solidFill>
                  <a:schemeClr val="accent1"/>
                </a:solidFill>
                <a:latin typeface="Arial" panose="020B0604020202020204" pitchFamily="34" charset="0"/>
                <a:ea typeface="微软雅黑" panose="020B0503020204020204" charset="-122"/>
                <a:cs typeface="微软雅黑" panose="020B0503020204020204" charset="-122"/>
                <a:sym typeface="+mn-lt"/>
              </a:rPr>
              <a:t>01</a:t>
            </a:r>
            <a:endParaRPr kumimoji="0" lang="en-US" altLang="zh-CN" sz="1800" kern="1200" cap="none" normalizeH="0" noProof="0" dirty="0">
              <a:solidFill>
                <a:schemeClr val="accent1"/>
              </a:solidFill>
              <a:latin typeface="Arial" panose="020B0604020202020204" pitchFamily="34" charset="0"/>
              <a:ea typeface="微软雅黑" panose="020B0503020204020204" charset="-122"/>
              <a:cs typeface="微软雅黑" panose="020B0503020204020204" charset="-122"/>
              <a:sym typeface="+mn-lt"/>
            </a:endParaRPr>
          </a:p>
        </p:txBody>
      </p:sp>
      <p:sp>
        <p:nvSpPr>
          <p:cNvPr id="15" name="TextBox 2"/>
          <p:cNvSpPr txBox="1"/>
          <p:nvPr>
            <p:custDataLst>
              <p:tags r:id="rId6"/>
            </p:custDataLst>
          </p:nvPr>
        </p:nvSpPr>
        <p:spPr>
          <a:xfrm>
            <a:off x="4743450" y="2064385"/>
            <a:ext cx="4236720" cy="555625"/>
          </a:xfrm>
          <a:prstGeom prst="rect">
            <a:avLst/>
          </a:prstGeom>
          <a:noFill/>
        </p:spPr>
        <p:txBody>
          <a:bodyPr wrap="square" rtlCol="0">
            <a:noAutofit/>
          </a:bodyPr>
          <a:p>
            <a:pPr marL="0" indent="0" algn="l">
              <a:lnSpc>
                <a:spcPct val="100000"/>
              </a:lnSpc>
              <a:spcBef>
                <a:spcPts val="0"/>
              </a:spcBef>
              <a:spcAft>
                <a:spcPts val="0"/>
              </a:spcAft>
              <a:buSzPct val="100000"/>
              <a:buNone/>
              <a:defRPr/>
            </a:pPr>
            <a:r>
              <a:rPr lang="zh-CN" altLang="en-US" sz="2400" b="1" dirty="0">
                <a:solidFill>
                  <a:schemeClr val="tx1"/>
                </a:solidFill>
                <a:ea typeface="微软雅黑" panose="020B0503020204020204" charset="-122"/>
                <a:cs typeface="微软雅黑" panose="020B0503020204020204" charset="-122"/>
                <a:sym typeface="+mn-ea"/>
              </a:rPr>
              <a:t>为什么要践行健康生活方式</a:t>
            </a:r>
            <a:endParaRPr lang="zh-CN" altLang="en-US" sz="2400" b="1" dirty="0">
              <a:solidFill>
                <a:schemeClr val="tx1"/>
              </a:solidFill>
              <a:latin typeface="Arial" panose="020B0604020202020204" pitchFamily="34" charset="0"/>
              <a:ea typeface="微软雅黑" panose="020B0503020204020204" charset="-122"/>
              <a:cs typeface="微软雅黑" panose="020B0503020204020204" charset="-122"/>
              <a:sym typeface="+mn-ea"/>
            </a:endParaRPr>
          </a:p>
        </p:txBody>
      </p:sp>
      <p:pic>
        <p:nvPicPr>
          <p:cNvPr id="7" name="图片 6"/>
          <p:cNvPicPr>
            <a:picLocks noChangeAspect="1"/>
          </p:cNvPicPr>
          <p:nvPr>
            <p:custDataLst>
              <p:tags r:id="rId7"/>
            </p:custDataLst>
          </p:nvPr>
        </p:nvPicPr>
        <p:blipFill>
          <a:blip r:embed="rId8"/>
          <a:srcRect l="254" r="254"/>
          <a:stretch>
            <a:fillRect/>
          </a:stretch>
        </p:blipFill>
        <p:spPr>
          <a:xfrm rot="21394551">
            <a:off x="4430176" y="2290724"/>
            <a:ext cx="355366" cy="373796"/>
          </a:xfrm>
          <a:prstGeom prst="rect">
            <a:avLst/>
          </a:prstGeom>
        </p:spPr>
      </p:pic>
      <p:sp>
        <p:nvSpPr>
          <p:cNvPr id="38" name="椭圆 37"/>
          <p:cNvSpPr/>
          <p:nvPr>
            <p:custDataLst>
              <p:tags r:id="rId9"/>
            </p:custDataLst>
          </p:nvPr>
        </p:nvSpPr>
        <p:spPr>
          <a:xfrm>
            <a:off x="4038525" y="3059627"/>
            <a:ext cx="607058" cy="607058"/>
          </a:xfrm>
          <a:prstGeom prst="ellipse">
            <a:avLst/>
          </a:prstGeom>
          <a:solidFill>
            <a:schemeClr val="lt1"/>
          </a:solidFill>
          <a:ln w="15875">
            <a:solidFill>
              <a:srgbClr val="7D8C46"/>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350">
              <a:solidFill>
                <a:schemeClr val="accent1"/>
              </a:solidFill>
              <a:latin typeface="Arial" panose="020B0604020202020204" pitchFamily="34" charset="0"/>
              <a:ea typeface="微软雅黑" panose="020B0503020204020204" charset="-122"/>
            </a:endParaRPr>
          </a:p>
        </p:txBody>
      </p:sp>
      <p:sp>
        <p:nvSpPr>
          <p:cNvPr id="39" name="TextBox 2"/>
          <p:cNvSpPr txBox="1"/>
          <p:nvPr>
            <p:custDataLst>
              <p:tags r:id="rId10"/>
            </p:custDataLst>
          </p:nvPr>
        </p:nvSpPr>
        <p:spPr>
          <a:xfrm>
            <a:off x="4043443" y="3240769"/>
            <a:ext cx="607058" cy="418721"/>
          </a:xfrm>
          <a:prstGeom prst="rect">
            <a:avLst/>
          </a:prstGeom>
          <a:noFill/>
        </p:spPr>
        <p:txBody>
          <a:bodyPr wrap="square" rtlCol="0">
            <a:normAutofit lnSpcReduction="20000"/>
          </a:bodyPr>
          <a:p>
            <a:pPr marR="0" algn="ctr" defTabSz="914400" fontAlgn="auto">
              <a:spcBef>
                <a:spcPts val="0"/>
              </a:spcBef>
              <a:spcAft>
                <a:spcPts val="0"/>
              </a:spcAft>
              <a:buClrTx/>
              <a:buSzTx/>
              <a:buFontTx/>
              <a:defRPr/>
            </a:pPr>
            <a:r>
              <a:rPr lang="en-US" altLang="zh-CN" sz="1800" dirty="0">
                <a:solidFill>
                  <a:schemeClr val="accent1"/>
                </a:solidFill>
                <a:latin typeface="Arial" panose="020B0604020202020204" pitchFamily="34" charset="0"/>
                <a:ea typeface="微软雅黑" panose="020B0503020204020204" charset="-122"/>
                <a:cs typeface="微软雅黑" panose="020B0503020204020204" charset="-122"/>
                <a:sym typeface="+mn-lt"/>
              </a:rPr>
              <a:t>02</a:t>
            </a:r>
            <a:endParaRPr kumimoji="0" lang="en-US" altLang="zh-CN" sz="1800" kern="1200" cap="none" normalizeH="0" noProof="0" dirty="0">
              <a:solidFill>
                <a:schemeClr val="accent1"/>
              </a:solidFill>
              <a:latin typeface="Arial" panose="020B0604020202020204" pitchFamily="34" charset="0"/>
              <a:ea typeface="微软雅黑" panose="020B0503020204020204" charset="-122"/>
              <a:cs typeface="微软雅黑" panose="020B0503020204020204" charset="-122"/>
              <a:sym typeface="+mn-lt"/>
            </a:endParaRPr>
          </a:p>
        </p:txBody>
      </p:sp>
      <p:sp>
        <p:nvSpPr>
          <p:cNvPr id="40" name="TextBox 2"/>
          <p:cNvSpPr txBox="1"/>
          <p:nvPr>
            <p:custDataLst>
              <p:tags r:id="rId11"/>
            </p:custDataLst>
          </p:nvPr>
        </p:nvSpPr>
        <p:spPr>
          <a:xfrm>
            <a:off x="4743497" y="3127202"/>
            <a:ext cx="3418307" cy="362853"/>
          </a:xfrm>
          <a:prstGeom prst="rect">
            <a:avLst/>
          </a:prstGeom>
          <a:noFill/>
        </p:spPr>
        <p:txBody>
          <a:bodyPr wrap="square" rtlCol="0">
            <a:noAutofit/>
          </a:bodyPr>
          <a:p>
            <a:pPr marL="0" indent="0" algn="l">
              <a:lnSpc>
                <a:spcPct val="100000"/>
              </a:lnSpc>
              <a:spcBef>
                <a:spcPts val="0"/>
              </a:spcBef>
              <a:spcAft>
                <a:spcPts val="0"/>
              </a:spcAft>
              <a:buSzPct val="100000"/>
              <a:buNone/>
              <a:defRPr/>
            </a:pPr>
            <a:r>
              <a:rPr lang="zh-CN" altLang="en-US" sz="2400" b="1">
                <a:solidFill>
                  <a:schemeClr val="tx1"/>
                </a:solidFill>
                <a:ea typeface="微软雅黑" panose="020B0503020204020204" charset="-122"/>
                <a:cs typeface="微软雅黑" panose="020B0503020204020204" charset="-122"/>
                <a:sym typeface="+mn-lt"/>
              </a:rPr>
              <a:t>如何践行健康生活方式</a:t>
            </a:r>
            <a:endParaRPr lang="zh-CN" altLang="en-US" sz="2400" b="1" dirty="0">
              <a:solidFill>
                <a:schemeClr val="tx1"/>
              </a:solidFill>
              <a:latin typeface="Arial" panose="020B0604020202020204" pitchFamily="34" charset="0"/>
              <a:ea typeface="微软雅黑" panose="020B0503020204020204" charset="-122"/>
              <a:cs typeface="微软雅黑" panose="020B0503020204020204" charset="-122"/>
              <a:sym typeface="+mn-lt"/>
            </a:endParaRPr>
          </a:p>
        </p:txBody>
      </p:sp>
      <p:pic>
        <p:nvPicPr>
          <p:cNvPr id="42" name="图片 41"/>
          <p:cNvPicPr>
            <a:picLocks noChangeAspect="1"/>
          </p:cNvPicPr>
          <p:nvPr>
            <p:custDataLst>
              <p:tags r:id="rId12"/>
            </p:custDataLst>
          </p:nvPr>
        </p:nvPicPr>
        <p:blipFill>
          <a:blip r:embed="rId8"/>
          <a:srcRect l="254" r="254"/>
          <a:stretch>
            <a:fillRect/>
          </a:stretch>
        </p:blipFill>
        <p:spPr>
          <a:xfrm rot="21394551">
            <a:off x="4430176" y="3296922"/>
            <a:ext cx="355366" cy="373796"/>
          </a:xfrm>
          <a:prstGeom prst="rect">
            <a:avLst/>
          </a:prstGeom>
        </p:spPr>
      </p:pic>
      <p:sp>
        <p:nvSpPr>
          <p:cNvPr id="44" name="椭圆 43"/>
          <p:cNvSpPr/>
          <p:nvPr>
            <p:custDataLst>
              <p:tags r:id="rId13"/>
            </p:custDataLst>
          </p:nvPr>
        </p:nvSpPr>
        <p:spPr>
          <a:xfrm>
            <a:off x="4038525" y="4066401"/>
            <a:ext cx="607058" cy="607058"/>
          </a:xfrm>
          <a:prstGeom prst="ellipse">
            <a:avLst/>
          </a:prstGeom>
          <a:solidFill>
            <a:schemeClr val="lt1"/>
          </a:solidFill>
          <a:ln w="15875">
            <a:solidFill>
              <a:srgbClr val="7D8C46"/>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350">
              <a:solidFill>
                <a:schemeClr val="accent1"/>
              </a:solidFill>
              <a:latin typeface="Arial" panose="020B0604020202020204" pitchFamily="34" charset="0"/>
              <a:ea typeface="微软雅黑" panose="020B0503020204020204" charset="-122"/>
            </a:endParaRPr>
          </a:p>
        </p:txBody>
      </p:sp>
      <p:sp>
        <p:nvSpPr>
          <p:cNvPr id="45" name="TextBox 2"/>
          <p:cNvSpPr txBox="1"/>
          <p:nvPr>
            <p:custDataLst>
              <p:tags r:id="rId14"/>
            </p:custDataLst>
          </p:nvPr>
        </p:nvSpPr>
        <p:spPr>
          <a:xfrm>
            <a:off x="4043443" y="4220872"/>
            <a:ext cx="607058" cy="418721"/>
          </a:xfrm>
          <a:prstGeom prst="rect">
            <a:avLst/>
          </a:prstGeom>
          <a:noFill/>
        </p:spPr>
        <p:txBody>
          <a:bodyPr wrap="square" rtlCol="0">
            <a:normAutofit lnSpcReduction="20000"/>
          </a:bodyPr>
          <a:p>
            <a:pPr marR="0" algn="ctr" defTabSz="914400" fontAlgn="auto">
              <a:spcBef>
                <a:spcPts val="0"/>
              </a:spcBef>
              <a:spcAft>
                <a:spcPts val="0"/>
              </a:spcAft>
              <a:buClrTx/>
              <a:buSzTx/>
              <a:buFontTx/>
              <a:defRPr/>
            </a:pPr>
            <a:r>
              <a:rPr lang="en-US" altLang="zh-CN" sz="1800" dirty="0">
                <a:solidFill>
                  <a:schemeClr val="accent1"/>
                </a:solidFill>
                <a:latin typeface="Arial" panose="020B0604020202020204" pitchFamily="34" charset="0"/>
                <a:ea typeface="微软雅黑" panose="020B0503020204020204" charset="-122"/>
                <a:cs typeface="微软雅黑" panose="020B0503020204020204" charset="-122"/>
                <a:sym typeface="+mn-lt"/>
              </a:rPr>
              <a:t>03</a:t>
            </a:r>
            <a:endParaRPr kumimoji="0" lang="en-US" altLang="zh-CN" sz="1800" kern="1200" cap="none" normalizeH="0" noProof="0" dirty="0">
              <a:solidFill>
                <a:schemeClr val="accent1"/>
              </a:solidFill>
              <a:latin typeface="Arial" panose="020B0604020202020204" pitchFamily="34" charset="0"/>
              <a:ea typeface="微软雅黑" panose="020B0503020204020204" charset="-122"/>
              <a:cs typeface="微软雅黑" panose="020B0503020204020204" charset="-122"/>
              <a:sym typeface="+mn-lt"/>
            </a:endParaRPr>
          </a:p>
        </p:txBody>
      </p:sp>
      <p:sp>
        <p:nvSpPr>
          <p:cNvPr id="46" name="TextBox 2"/>
          <p:cNvSpPr txBox="1"/>
          <p:nvPr>
            <p:custDataLst>
              <p:tags r:id="rId15"/>
            </p:custDataLst>
          </p:nvPr>
        </p:nvSpPr>
        <p:spPr>
          <a:xfrm>
            <a:off x="4715557" y="4149039"/>
            <a:ext cx="3418307" cy="362853"/>
          </a:xfrm>
          <a:prstGeom prst="rect">
            <a:avLst/>
          </a:prstGeom>
          <a:noFill/>
        </p:spPr>
        <p:txBody>
          <a:bodyPr wrap="square" rtlCol="0">
            <a:noAutofit/>
          </a:bodyPr>
          <a:p>
            <a:pPr marL="0" indent="0" algn="l">
              <a:lnSpc>
                <a:spcPct val="100000"/>
              </a:lnSpc>
              <a:spcBef>
                <a:spcPts val="0"/>
              </a:spcBef>
              <a:spcAft>
                <a:spcPts val="0"/>
              </a:spcAft>
              <a:buSzPct val="100000"/>
              <a:buNone/>
              <a:defRPr/>
            </a:pPr>
            <a:r>
              <a:rPr lang="zh-CN" altLang="en-US" sz="2400" b="1">
                <a:solidFill>
                  <a:schemeClr val="tx1"/>
                </a:solidFill>
                <a:latin typeface="Arial" panose="020B0604020202020204" pitchFamily="34" charset="0"/>
                <a:ea typeface="微软雅黑" panose="020B0503020204020204" charset="-122"/>
                <a:cs typeface="微软雅黑" panose="020B0503020204020204" charset="-122"/>
                <a:sym typeface="+mn-lt"/>
              </a:rPr>
              <a:t>老高糖人群健康管理</a:t>
            </a:r>
            <a:endParaRPr lang="zh-CN" altLang="en-US" sz="2400" b="1">
              <a:solidFill>
                <a:schemeClr val="tx1"/>
              </a:solidFill>
              <a:latin typeface="Arial" panose="020B0604020202020204" pitchFamily="34" charset="0"/>
              <a:ea typeface="微软雅黑" panose="020B0503020204020204" charset="-122"/>
              <a:cs typeface="微软雅黑" panose="020B0503020204020204" charset="-122"/>
              <a:sym typeface="+mn-lt"/>
            </a:endParaRPr>
          </a:p>
        </p:txBody>
      </p:sp>
      <p:pic>
        <p:nvPicPr>
          <p:cNvPr id="48" name="图片 47"/>
          <p:cNvPicPr>
            <a:picLocks noChangeAspect="1"/>
          </p:cNvPicPr>
          <p:nvPr>
            <p:custDataLst>
              <p:tags r:id="rId16"/>
            </p:custDataLst>
          </p:nvPr>
        </p:nvPicPr>
        <p:blipFill>
          <a:blip r:embed="rId8"/>
          <a:srcRect l="254" r="254"/>
          <a:stretch>
            <a:fillRect/>
          </a:stretch>
        </p:blipFill>
        <p:spPr>
          <a:xfrm rot="21394551">
            <a:off x="4430176" y="4303695"/>
            <a:ext cx="355366" cy="373796"/>
          </a:xfrm>
          <a:prstGeom prst="rect">
            <a:avLst/>
          </a:prstGeom>
        </p:spPr>
      </p:pic>
      <p:sp>
        <p:nvSpPr>
          <p:cNvPr id="12" name="TextBox 2"/>
          <p:cNvSpPr txBox="1"/>
          <p:nvPr>
            <p:custDataLst>
              <p:tags r:id="rId17"/>
            </p:custDataLst>
          </p:nvPr>
        </p:nvSpPr>
        <p:spPr>
          <a:xfrm>
            <a:off x="1908056" y="3490226"/>
            <a:ext cx="1406623" cy="253916"/>
          </a:xfrm>
          <a:prstGeom prst="rect">
            <a:avLst/>
          </a:prstGeom>
          <a:noFill/>
        </p:spPr>
        <p:txBody>
          <a:bodyPr wrap="square" rtlCol="0">
            <a:normAutofit fontScale="90000" lnSpcReduction="10000"/>
          </a:bodyPr>
          <a:p>
            <a:pPr marR="0" algn="ctr" defTabSz="914400" fontAlgn="auto">
              <a:spcBef>
                <a:spcPts val="0"/>
              </a:spcBef>
              <a:spcAft>
                <a:spcPts val="0"/>
              </a:spcAft>
              <a:buClrTx/>
              <a:buSzTx/>
              <a:buFontTx/>
              <a:defRPr/>
            </a:pPr>
            <a:r>
              <a:rPr lang="en-US" altLang="zh-CN" sz="1200" dirty="0">
                <a:solidFill>
                  <a:schemeClr val="accent1"/>
                </a:solidFill>
                <a:latin typeface="Arial" panose="020B0604020202020204" pitchFamily="34" charset="0"/>
                <a:ea typeface="微软雅黑" panose="020B0503020204020204" charset="-122"/>
                <a:cs typeface="微软雅黑" panose="020B0503020204020204" charset="-122"/>
                <a:sym typeface="+mn-lt"/>
              </a:rPr>
              <a:t>CONTENTS</a:t>
            </a:r>
            <a:endParaRPr lang="en-US" altLang="zh-CN" sz="1200" dirty="0">
              <a:solidFill>
                <a:schemeClr val="accent1"/>
              </a:solidFill>
              <a:latin typeface="Arial" panose="020B0604020202020204" pitchFamily="34" charset="0"/>
              <a:ea typeface="微软雅黑" panose="020B0503020204020204" charset="-122"/>
              <a:cs typeface="微软雅黑" panose="020B0503020204020204" charset="-122"/>
              <a:sym typeface="+mn-lt"/>
            </a:endParaRPr>
          </a:p>
        </p:txBody>
      </p:sp>
      <p:sp>
        <p:nvSpPr>
          <p:cNvPr id="24" name="TextBox 2"/>
          <p:cNvSpPr txBox="1"/>
          <p:nvPr>
            <p:custDataLst>
              <p:tags r:id="rId18"/>
            </p:custDataLst>
          </p:nvPr>
        </p:nvSpPr>
        <p:spPr>
          <a:xfrm>
            <a:off x="1908056" y="2713073"/>
            <a:ext cx="1406623" cy="692498"/>
          </a:xfrm>
          <a:prstGeom prst="rect">
            <a:avLst/>
          </a:prstGeom>
          <a:noFill/>
        </p:spPr>
        <p:txBody>
          <a:bodyPr wrap="square" rtlCol="0">
            <a:normAutofit fontScale="70000"/>
          </a:bodyPr>
          <a:p>
            <a:pPr marL="0" marR="0" indent="0" algn="ctr" defTabSz="914400" fontAlgn="auto">
              <a:lnSpc>
                <a:spcPct val="100000"/>
              </a:lnSpc>
              <a:spcBef>
                <a:spcPts val="0"/>
              </a:spcBef>
              <a:spcAft>
                <a:spcPts val="0"/>
              </a:spcAft>
              <a:buSzPct val="100000"/>
              <a:buFontTx/>
              <a:buNone/>
              <a:defRPr/>
            </a:pPr>
            <a:r>
              <a:rPr lang="zh-CN" altLang="en-US" sz="4000" b="1">
                <a:solidFill>
                  <a:schemeClr val="tx1"/>
                </a:solidFill>
                <a:latin typeface="Arial" panose="020B0604020202020204" pitchFamily="34" charset="0"/>
                <a:ea typeface="汉仪旗黑-85S" panose="00020600040101010101" pitchFamily="18" charset="-122"/>
                <a:cs typeface="微软雅黑" panose="020B0503020204020204" charset="-122"/>
              </a:rPr>
              <a:t>目     录</a:t>
            </a:r>
            <a:endParaRPr lang="zh-CN" altLang="en-US" sz="4000" b="1">
              <a:solidFill>
                <a:schemeClr val="tx1"/>
              </a:solidFill>
              <a:latin typeface="Arial" panose="020B0604020202020204" pitchFamily="34" charset="0"/>
              <a:ea typeface="汉仪旗黑-85S" panose="00020600040101010101" pitchFamily="18" charset="-122"/>
              <a:cs typeface="微软雅黑" panose="020B0503020204020204" charset="-122"/>
            </a:endParaRPr>
          </a:p>
        </p:txBody>
      </p:sp>
    </p:spTree>
    <p:custDataLst>
      <p:tags r:id="rId19"/>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custDataLst>
              <p:tags r:id="rId1"/>
            </p:custDataLst>
          </p:nvPr>
        </p:nvSpPr>
        <p:spPr>
          <a:xfrm>
            <a:off x="4075532" y="2430629"/>
            <a:ext cx="992938" cy="761747"/>
          </a:xfrm>
          <a:prstGeom prst="rect">
            <a:avLst/>
          </a:prstGeom>
          <a:noFill/>
        </p:spPr>
        <p:txBody>
          <a:bodyPr wrap="square" rtlCol="0">
            <a:normAutofit lnSpcReduction="10000"/>
          </a:bodyPr>
          <a:p>
            <a:pPr marR="0" algn="ctr" defTabSz="914400" fontAlgn="auto">
              <a:spcBef>
                <a:spcPts val="0"/>
              </a:spcBef>
              <a:spcAft>
                <a:spcPts val="0"/>
              </a:spcAft>
              <a:buClrTx/>
              <a:buSzTx/>
              <a:buFontTx/>
              <a:defRPr/>
            </a:pPr>
            <a:r>
              <a:rPr kumimoji="0" lang="en-US" altLang="zh-CN" sz="4500" kern="1200" cap="none" normalizeH="0" noProof="0" dirty="0">
                <a:solidFill>
                  <a:schemeClr val="accent1">
                    <a:lumMod val="75000"/>
                  </a:schemeClr>
                </a:solidFill>
                <a:latin typeface="Arial" panose="020B0604020202020204" pitchFamily="34" charset="0"/>
                <a:ea typeface="微软雅黑" panose="020B0503020204020204" charset="-122"/>
                <a:cs typeface="微软雅黑" panose="020B0503020204020204" charset="-122"/>
                <a:sym typeface="+mn-lt"/>
              </a:rPr>
              <a:t>02</a:t>
            </a:r>
            <a:endParaRPr kumimoji="0" lang="en-US" altLang="zh-CN" sz="4500" kern="1200" cap="none" normalizeH="0" noProof="0" dirty="0">
              <a:solidFill>
                <a:schemeClr val="accent1">
                  <a:lumMod val="75000"/>
                </a:schemeClr>
              </a:solidFill>
              <a:latin typeface="Arial" panose="020B0604020202020204" pitchFamily="34" charset="0"/>
              <a:ea typeface="微软雅黑" panose="020B0503020204020204" charset="-122"/>
              <a:cs typeface="微软雅黑" panose="020B0503020204020204" charset="-122"/>
              <a:sym typeface="+mn-lt"/>
            </a:endParaRPr>
          </a:p>
        </p:txBody>
      </p:sp>
      <p:sp>
        <p:nvSpPr>
          <p:cNvPr id="2" name="标题 1"/>
          <p:cNvSpPr>
            <a:spLocks noGrp="1"/>
          </p:cNvSpPr>
          <p:nvPr>
            <p:ph type="title"/>
            <p:custDataLst>
              <p:tags r:id="rId2"/>
            </p:custDataLst>
          </p:nvPr>
        </p:nvSpPr>
        <p:spPr>
          <a:xfrm>
            <a:off x="2506345" y="4149090"/>
            <a:ext cx="4130675" cy="438785"/>
          </a:xfrm>
        </p:spPr>
        <p:txBody>
          <a:bodyPr>
            <a:normAutofit fontScale="90000"/>
          </a:bodyPr>
          <a:p>
            <a:pPr marL="0" algn="ctr">
              <a:lnSpc>
                <a:spcPct val="100000"/>
              </a:lnSpc>
              <a:spcBef>
                <a:spcPts val="0"/>
              </a:spcBef>
              <a:spcAft>
                <a:spcPts val="0"/>
              </a:spcAft>
              <a:buClrTx/>
              <a:buSzTx/>
              <a:buFontTx/>
              <a:buNone/>
            </a:pPr>
            <a:r>
              <a:rPr lang="zh-CN" altLang="en-US" sz="3200" dirty="0">
                <a:solidFill>
                  <a:schemeClr val="tx1"/>
                </a:solidFill>
                <a:ea typeface="微软雅黑" panose="020B0503020204020204" charset="-122"/>
                <a:cs typeface="微软雅黑" panose="020B0503020204020204" charset="-122"/>
                <a:sym typeface="+mn-lt"/>
              </a:rPr>
              <a:t>如何践行健康生活方式？</a:t>
            </a:r>
            <a:endParaRPr lang="zh-CN" altLang="en-US" sz="3200" dirty="0">
              <a:solidFill>
                <a:schemeClr val="tx1"/>
              </a:solidFill>
              <a:ea typeface="微软雅黑" panose="020B0503020204020204" charset="-122"/>
              <a:cs typeface="微软雅黑" panose="020B0503020204020204" charset="-122"/>
              <a:sym typeface="+mn-ea"/>
            </a:endParaRPr>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32" name="流程图: 可选过程 31"/>
          <p:cNvSpPr/>
          <p:nvPr>
            <p:custDataLst>
              <p:tags r:id="rId3"/>
            </p:custDataLst>
          </p:nvPr>
        </p:nvSpPr>
        <p:spPr>
          <a:xfrm>
            <a:off x="3613150" y="2997200"/>
            <a:ext cx="4459605" cy="2988310"/>
          </a:xfrm>
          <a:prstGeom prst="flowChartAlternateProcess">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285750" indent="-285750" algn="l">
              <a:buClr>
                <a:srgbClr val="333333"/>
              </a:buClr>
              <a:buFont typeface="Wingdings" panose="05000000000000000000" charset="0"/>
              <a:buChar char="Ø"/>
            </a:pPr>
            <a:r>
              <a:rPr lang="zh-CN" altLang="en-US" sz="1600" b="1">
                <a:solidFill>
                  <a:schemeClr val="lt1"/>
                </a:solidFill>
                <a:latin typeface="微软雅黑" panose="020B0503020204020204" charset="-122"/>
                <a:ea typeface="微软雅黑" panose="020B0503020204020204" charset="-122"/>
                <a:cs typeface="微软雅黑" panose="020B0503020204020204" charset="-122"/>
              </a:rPr>
              <a:t>引导群众树立正确的健康观，倡导“</a:t>
            </a: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每个人都是自己健康第一责任人</a:t>
            </a:r>
            <a:r>
              <a:rPr lang="zh-CN" altLang="en-US" sz="1600" b="1">
                <a:solidFill>
                  <a:schemeClr val="lt1"/>
                </a:solidFill>
                <a:latin typeface="微软雅黑" panose="020B0503020204020204" charset="-122"/>
                <a:ea typeface="微软雅黑" panose="020B0503020204020204" charset="-122"/>
                <a:cs typeface="微软雅黑" panose="020B0503020204020204" charset="-122"/>
              </a:rPr>
              <a:t>”的理念。多用公众听得懂、听得进的方法普及健康知识。</a:t>
            </a:r>
            <a:endParaRPr lang="zh-CN" altLang="en-US" sz="1600" b="1">
              <a:solidFill>
                <a:schemeClr val="lt1"/>
              </a:solidFill>
              <a:latin typeface="微软雅黑" panose="020B0503020204020204" charset="-122"/>
              <a:ea typeface="微软雅黑" panose="020B0503020204020204" charset="-122"/>
              <a:cs typeface="微软雅黑" panose="020B0503020204020204" charset="-122"/>
            </a:endParaRPr>
          </a:p>
          <a:p>
            <a:pPr marL="285750" indent="-285750" algn="l">
              <a:buClr>
                <a:srgbClr val="333333"/>
              </a:buClr>
              <a:buFont typeface="Wingdings" panose="05000000000000000000" charset="0"/>
              <a:buChar char="Ø"/>
            </a:pPr>
            <a:r>
              <a:rPr lang="zh-CN" altLang="en-US" sz="1600" b="1">
                <a:solidFill>
                  <a:schemeClr val="lt1"/>
                </a:solidFill>
                <a:latin typeface="微软雅黑" panose="020B0503020204020204" charset="-122"/>
                <a:ea typeface="微软雅黑" panose="020B0503020204020204" charset="-122"/>
                <a:cs typeface="微软雅黑" panose="020B0503020204020204" charset="-122"/>
              </a:rPr>
              <a:t>推广适宜的技术和方法，开发各类</a:t>
            </a: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健康支持性工具</a:t>
            </a:r>
            <a:r>
              <a:rPr lang="zh-CN" altLang="en-US" sz="1600" b="1">
                <a:solidFill>
                  <a:schemeClr val="lt1"/>
                </a:solidFill>
                <a:latin typeface="微软雅黑" panose="020B0503020204020204" charset="-122"/>
                <a:ea typeface="微软雅黑" panose="020B0503020204020204" charset="-122"/>
                <a:cs typeface="微软雅黑" panose="020B0503020204020204" charset="-122"/>
              </a:rPr>
              <a:t>，使群众的健康行为融入到日常生活中。</a:t>
            </a:r>
            <a:endParaRPr lang="zh-CN" altLang="en-US" sz="1600" b="1">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539115" y="621030"/>
            <a:ext cx="4375150" cy="2771775"/>
          </a:xfrm>
          <a:prstGeom prst="rect">
            <a:avLst/>
          </a:prstGeom>
          <a:noFill/>
        </p:spPr>
        <p:txBody>
          <a:bodyPr wrap="square" rtlCol="0" anchor="t">
            <a:noAutofit/>
          </a:bodyPr>
          <a:p>
            <a:pPr>
              <a:buClr>
                <a:srgbClr val="2B8313"/>
              </a:buClr>
              <a:buSzTx/>
              <a:buFont typeface="Wingdings" panose="05000000000000000000" charset="0"/>
              <a:buNone/>
            </a:pPr>
            <a:r>
              <a:rPr lang="en-US" altLang="zh-CN" sz="2400" b="1">
                <a:solidFill>
                  <a:schemeClr val="dk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维多利亚宣言</a:t>
            </a:r>
            <a:r>
              <a:rPr lang="zh-CN" altLang="en-US" sz="2400" b="1">
                <a:solidFill>
                  <a:schemeClr val="dk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400" b="1">
                <a:solidFill>
                  <a:schemeClr val="dk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1992</a:t>
            </a:r>
            <a:r>
              <a:rPr lang="zh-CN" altLang="en-US" sz="2400" b="1">
                <a:solidFill>
                  <a:schemeClr val="dk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年）</a:t>
            </a:r>
            <a:endParaRPr lang="zh-CN" altLang="en-US" sz="2400" b="1">
              <a:solidFill>
                <a:schemeClr val="dk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a:buClr>
                <a:srgbClr val="2B8313"/>
              </a:buClr>
              <a:buSzTx/>
              <a:buFont typeface="Wingdings" panose="05000000000000000000" charset="0"/>
              <a:buNone/>
            </a:pPr>
            <a:endParaRPr lang="zh-CN" altLang="en-US" sz="2400" b="1">
              <a:solidFill>
                <a:schemeClr val="dk1"/>
              </a:solidFill>
              <a:latin typeface="微软雅黑" panose="020B0503020204020204" charset="-122"/>
              <a:ea typeface="微软雅黑" panose="020B0503020204020204" charset="-122"/>
              <a:cs typeface="+mn-ea"/>
            </a:endParaRPr>
          </a:p>
          <a:p>
            <a:pPr>
              <a:buClr>
                <a:srgbClr val="2B8313"/>
              </a:buClr>
              <a:buSzTx/>
              <a:buFont typeface="Wingdings" panose="05000000000000000000" charset="0"/>
              <a:buChar char="Ø"/>
            </a:pPr>
            <a:r>
              <a:rPr lang="zh-CN" altLang="en-US" sz="2400" b="1">
                <a:solidFill>
                  <a:schemeClr val="dk1"/>
                </a:solidFill>
                <a:latin typeface="微软雅黑" panose="020B0503020204020204" charset="-122"/>
                <a:ea typeface="微软雅黑" panose="020B0503020204020204" charset="-122"/>
                <a:sym typeface="+mn-ea"/>
              </a:rPr>
              <a:t>合理饮食</a:t>
            </a:r>
            <a:endParaRPr lang="zh-CN" altLang="en-US" sz="2400" b="1">
              <a:solidFill>
                <a:schemeClr val="dk1"/>
              </a:solidFill>
              <a:latin typeface="微软雅黑" panose="020B0503020204020204" charset="-122"/>
              <a:ea typeface="微软雅黑" panose="020B0503020204020204" charset="-122"/>
              <a:sym typeface="+mn-ea"/>
            </a:endParaRPr>
          </a:p>
          <a:p>
            <a:pPr>
              <a:buClr>
                <a:srgbClr val="2B8313"/>
              </a:buClr>
              <a:buSzTx/>
              <a:buFont typeface="Wingdings" panose="05000000000000000000" charset="0"/>
              <a:buChar char="Ø"/>
            </a:pPr>
            <a:endParaRPr lang="zh-CN" altLang="en-US" sz="2400" b="1">
              <a:solidFill>
                <a:schemeClr val="dk1"/>
              </a:solidFill>
              <a:latin typeface="微软雅黑" panose="020B0503020204020204" charset="-122"/>
              <a:ea typeface="微软雅黑" panose="020B0503020204020204" charset="-122"/>
              <a:sym typeface="+mn-ea"/>
            </a:endParaRPr>
          </a:p>
          <a:p>
            <a:pPr>
              <a:buClr>
                <a:srgbClr val="2B8313"/>
              </a:buClr>
              <a:buSzTx/>
              <a:buFont typeface="Wingdings" panose="05000000000000000000" charset="0"/>
              <a:buChar char="Ø"/>
            </a:pPr>
            <a:r>
              <a:rPr lang="en-US" altLang="zh-CN" sz="2400" b="1">
                <a:solidFill>
                  <a:schemeClr val="dk1"/>
                </a:solidFill>
                <a:latin typeface="微软雅黑" panose="020B0503020204020204" charset="-122"/>
                <a:ea typeface="微软雅黑" panose="020B0503020204020204" charset="-122"/>
                <a:sym typeface="+mn-ea"/>
              </a:rPr>
              <a:t>戒烟限酒</a:t>
            </a:r>
            <a:endParaRPr lang="en-US" altLang="zh-CN" sz="2400" b="1">
              <a:solidFill>
                <a:schemeClr val="dk1"/>
              </a:solidFill>
              <a:latin typeface="微软雅黑" panose="020B0503020204020204" charset="-122"/>
              <a:ea typeface="微软雅黑" panose="020B0503020204020204" charset="-122"/>
              <a:sym typeface="+mn-ea"/>
            </a:endParaRPr>
          </a:p>
          <a:p>
            <a:pPr>
              <a:buClr>
                <a:srgbClr val="2B8313"/>
              </a:buClr>
              <a:buSzTx/>
              <a:buFont typeface="Wingdings" panose="05000000000000000000" charset="0"/>
              <a:buChar char="Ø"/>
            </a:pPr>
            <a:endParaRPr lang="en-US" altLang="zh-CN" sz="2400" b="1">
              <a:solidFill>
                <a:schemeClr val="dk1"/>
              </a:solidFill>
              <a:latin typeface="微软雅黑" panose="020B0503020204020204" charset="-122"/>
              <a:ea typeface="微软雅黑" panose="020B0503020204020204" charset="-122"/>
            </a:endParaRPr>
          </a:p>
          <a:p>
            <a:pPr>
              <a:buClr>
                <a:srgbClr val="2B8313"/>
              </a:buClr>
              <a:buSzTx/>
              <a:buFont typeface="Wingdings" panose="05000000000000000000" charset="0"/>
              <a:buChar char="Ø"/>
            </a:pPr>
            <a:r>
              <a:rPr lang="en-US" altLang="zh-CN" sz="2400" b="1">
                <a:solidFill>
                  <a:schemeClr val="dk1"/>
                </a:solidFill>
                <a:latin typeface="微软雅黑" panose="020B0503020204020204" charset="-122"/>
                <a:ea typeface="微软雅黑" panose="020B0503020204020204" charset="-122"/>
                <a:sym typeface="+mn-ea"/>
              </a:rPr>
              <a:t>心理平衡</a:t>
            </a:r>
            <a:endParaRPr lang="en-US" altLang="zh-CN" sz="2400" b="1">
              <a:solidFill>
                <a:schemeClr val="dk1"/>
              </a:solidFill>
              <a:latin typeface="微软雅黑" panose="020B0503020204020204" charset="-122"/>
              <a:ea typeface="微软雅黑" panose="020B0503020204020204" charset="-122"/>
              <a:sym typeface="+mn-ea"/>
            </a:endParaRPr>
          </a:p>
          <a:p>
            <a:pPr>
              <a:buClr>
                <a:srgbClr val="2B8313"/>
              </a:buClr>
              <a:buSzTx/>
              <a:buFont typeface="Wingdings" panose="05000000000000000000" charset="0"/>
              <a:buChar char="Ø"/>
            </a:pPr>
            <a:endParaRPr lang="zh-CN" altLang="en-US" sz="2400" b="1">
              <a:solidFill>
                <a:schemeClr val="dk1"/>
              </a:solidFill>
              <a:latin typeface="微软雅黑" panose="020B0503020204020204" charset="-122"/>
              <a:ea typeface="微软雅黑" panose="020B0503020204020204" charset="-122"/>
            </a:endParaRPr>
          </a:p>
          <a:p>
            <a:pPr>
              <a:buClr>
                <a:srgbClr val="2B8313"/>
              </a:buClr>
              <a:buSzTx/>
              <a:buFont typeface="Wingdings" panose="05000000000000000000" charset="0"/>
              <a:buChar char="Ø"/>
            </a:pPr>
            <a:r>
              <a:rPr lang="en-US" altLang="zh-CN" sz="2400" b="1">
                <a:solidFill>
                  <a:schemeClr val="dk1"/>
                </a:solidFill>
                <a:latin typeface="微软雅黑" panose="020B0503020204020204" charset="-122"/>
                <a:ea typeface="微软雅黑" panose="020B0503020204020204" charset="-122"/>
                <a:sym typeface="+mn-ea"/>
              </a:rPr>
              <a:t>适量运动</a:t>
            </a:r>
            <a:endParaRPr lang="zh-CN" altLang="en-US" sz="2400" b="1">
              <a:solidFill>
                <a:schemeClr val="dk1"/>
              </a:solidFill>
              <a:latin typeface="微软雅黑" panose="020B0503020204020204" charset="-122"/>
              <a:sym typeface="+mn-ea"/>
            </a:endParaRPr>
          </a:p>
        </p:txBody>
      </p:sp>
      <p:pic>
        <p:nvPicPr>
          <p:cNvPr id="136" name="图片 135"/>
          <p:cNvPicPr/>
          <p:nvPr/>
        </p:nvPicPr>
        <p:blipFill>
          <a:blip r:embed="rId4"/>
          <a:stretch>
            <a:fillRect/>
          </a:stretch>
        </p:blipFill>
        <p:spPr>
          <a:xfrm>
            <a:off x="4283710" y="998220"/>
            <a:ext cx="2686050" cy="1714500"/>
          </a:xfrm>
          <a:prstGeom prst="rect">
            <a:avLst/>
          </a:prstGeom>
          <a:noFill/>
          <a:ln w="9525">
            <a:noFill/>
          </a:ln>
        </p:spPr>
      </p:pic>
    </p:spTree>
    <p:custDataLst>
      <p:tags r:id="rId5"/>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nvPr>
        </p:nvSpPr>
        <p:spPr>
          <a:xfrm>
            <a:off x="323977" y="606746"/>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endParaRPr>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endParaRPr>
          </a:p>
        </p:txBody>
      </p:sp>
      <p:pic>
        <p:nvPicPr>
          <p:cNvPr id="166" name="picture 166"/>
          <p:cNvPicPr>
            <a:picLocks noChangeAspect="1"/>
          </p:cNvPicPr>
          <p:nvPr>
            <p:ph idx="4294967295"/>
            <p:custDataLst>
              <p:tags r:id="rId3"/>
            </p:custDataLst>
          </p:nvPr>
        </p:nvPicPr>
        <p:blipFill>
          <a:blip r:embed="rId4"/>
          <a:stretch>
            <a:fillRect/>
          </a:stretch>
        </p:blipFill>
        <p:spPr>
          <a:xfrm rot="21600000">
            <a:off x="-8890" y="0"/>
            <a:ext cx="4627245" cy="6861175"/>
          </a:xfrm>
          <a:prstGeom prst="rect">
            <a:avLst/>
          </a:prstGeom>
        </p:spPr>
      </p:pic>
      <p:pic>
        <p:nvPicPr>
          <p:cNvPr id="471" name="picture 471"/>
          <p:cNvPicPr>
            <a:picLocks noChangeAspect="1"/>
          </p:cNvPicPr>
          <p:nvPr>
            <p:custDataLst>
              <p:tags r:id="rId5"/>
            </p:custDataLst>
          </p:nvPr>
        </p:nvPicPr>
        <p:blipFill>
          <a:blip r:embed="rId6"/>
          <a:stretch>
            <a:fillRect/>
          </a:stretch>
        </p:blipFill>
        <p:spPr>
          <a:xfrm rot="21600000">
            <a:off x="4618355" y="635"/>
            <a:ext cx="4529455" cy="6856730"/>
          </a:xfrm>
          <a:prstGeom prst="rect">
            <a:avLst/>
          </a:prstGeom>
        </p:spPr>
      </p:pic>
    </p:spTree>
    <p:custDataLst>
      <p:tags r:id="rId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custDataLst>
              <p:tags r:id="rId3"/>
            </p:custDataLst>
          </p:nvPr>
        </p:nvSpPr>
        <p:spPr>
          <a:xfrm>
            <a:off x="502412" y="808041"/>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rPr>
              <a:t>一般人群膳食指南</a:t>
            </a:r>
            <a:endParaRPr>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endParaRPr>
          </a:p>
        </p:txBody>
      </p:sp>
      <p:sp>
        <p:nvSpPr>
          <p:cNvPr id="3" name="内容占位符 2"/>
          <p:cNvSpPr>
            <a:spLocks noGrp="1"/>
          </p:cNvSpPr>
          <p:nvPr>
            <p:ph idx="4294967295"/>
            <p:custDataLst>
              <p:tags r:id="rId4"/>
            </p:custDataLst>
          </p:nvPr>
        </p:nvSpPr>
        <p:spPr>
          <a:xfrm>
            <a:off x="502285" y="1261110"/>
            <a:ext cx="3486150" cy="479679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Tx/>
              <a:buSzTx/>
              <a:buFont typeface="Wingdings" panose="05000000000000000000" charset="0"/>
              <a:buChar char="Ø"/>
            </a:pPr>
            <a:r>
              <a:rPr b="1">
                <a:solidFill>
                  <a:schemeClr val="dk1">
                    <a:lumMod val="85000"/>
                    <a:lumOff val="15000"/>
                  </a:schemeClr>
                </a:solidFill>
                <a:latin typeface="微软雅黑" panose="020B0503020204020204" charset="-122"/>
                <a:sym typeface="+mn-ea"/>
              </a:rPr>
              <a:t>食物多样，合理搭配</a:t>
            </a:r>
            <a:endParaRPr b="1">
              <a:solidFill>
                <a:schemeClr val="dk1">
                  <a:lumMod val="85000"/>
                  <a:lumOff val="15000"/>
                </a:schemeClr>
              </a:solidFill>
              <a:latin typeface="微软雅黑" panose="020B0503020204020204" charset="-122"/>
              <a:sym typeface="+mn-ea"/>
            </a:endParaRPr>
          </a:p>
          <a:p>
            <a:pPr lvl="0" algn="l">
              <a:buClrTx/>
              <a:buSzTx/>
              <a:buFont typeface="Wingdings" panose="05000000000000000000" charset="0"/>
              <a:buChar char="Ø"/>
            </a:pPr>
            <a:r>
              <a:rPr b="1">
                <a:solidFill>
                  <a:schemeClr val="dk1">
                    <a:lumMod val="85000"/>
                    <a:lumOff val="15000"/>
                  </a:schemeClr>
                </a:solidFill>
                <a:latin typeface="微软雅黑" panose="020B0503020204020204" charset="-122"/>
                <a:sym typeface="+mn-ea"/>
              </a:rPr>
              <a:t>吃动平衡，健康体重</a:t>
            </a:r>
            <a:endParaRPr b="1">
              <a:solidFill>
                <a:schemeClr val="dk1">
                  <a:lumMod val="85000"/>
                  <a:lumOff val="15000"/>
                </a:schemeClr>
              </a:solidFill>
              <a:latin typeface="微软雅黑" panose="020B0503020204020204" charset="-122"/>
              <a:sym typeface="+mn-ea"/>
            </a:endParaRPr>
          </a:p>
          <a:p>
            <a:pPr lvl="0" algn="l">
              <a:buClrTx/>
              <a:buSzTx/>
              <a:buFont typeface="Wingdings" panose="05000000000000000000" charset="0"/>
              <a:buChar char="Ø"/>
            </a:pPr>
            <a:r>
              <a:rPr b="1">
                <a:solidFill>
                  <a:schemeClr val="dk1">
                    <a:lumMod val="85000"/>
                    <a:lumOff val="15000"/>
                  </a:schemeClr>
                </a:solidFill>
                <a:latin typeface="微软雅黑" panose="020B0503020204020204" charset="-122"/>
                <a:sym typeface="+mn-ea"/>
              </a:rPr>
              <a:t>多吃蔬果、奶类、全谷、大豆</a:t>
            </a:r>
            <a:endParaRPr b="1">
              <a:solidFill>
                <a:schemeClr val="dk1">
                  <a:lumMod val="85000"/>
                  <a:lumOff val="15000"/>
                </a:schemeClr>
              </a:solidFill>
              <a:latin typeface="微软雅黑" panose="020B0503020204020204" charset="-122"/>
              <a:sym typeface="+mn-ea"/>
            </a:endParaRPr>
          </a:p>
          <a:p>
            <a:pPr lvl="0" algn="l">
              <a:buClrTx/>
              <a:buSzTx/>
              <a:buFont typeface="Wingdings" panose="05000000000000000000" charset="0"/>
              <a:buChar char="Ø"/>
            </a:pPr>
            <a:r>
              <a:rPr b="1">
                <a:solidFill>
                  <a:schemeClr val="dk1">
                    <a:lumMod val="85000"/>
                    <a:lumOff val="15000"/>
                  </a:schemeClr>
                </a:solidFill>
                <a:latin typeface="微软雅黑" panose="020B0503020204020204" charset="-122"/>
                <a:sym typeface="+mn-ea"/>
              </a:rPr>
              <a:t>适量吃鱼、禽、蛋、瘦肉</a:t>
            </a:r>
            <a:endParaRPr b="1">
              <a:solidFill>
                <a:schemeClr val="dk1">
                  <a:lumMod val="85000"/>
                  <a:lumOff val="15000"/>
                </a:schemeClr>
              </a:solidFill>
              <a:latin typeface="微软雅黑" panose="020B0503020204020204" charset="-122"/>
              <a:sym typeface="+mn-ea"/>
            </a:endParaRPr>
          </a:p>
          <a:p>
            <a:pPr lvl="0" algn="l">
              <a:buClrTx/>
              <a:buSzTx/>
              <a:buFont typeface="Wingdings" panose="05000000000000000000" charset="0"/>
              <a:buChar char="Ø"/>
            </a:pPr>
            <a:r>
              <a:rPr b="1">
                <a:solidFill>
                  <a:schemeClr val="dk1">
                    <a:lumMod val="85000"/>
                    <a:lumOff val="15000"/>
                  </a:schemeClr>
                </a:solidFill>
                <a:latin typeface="微软雅黑" panose="020B0503020204020204" charset="-122"/>
                <a:sym typeface="+mn-ea"/>
              </a:rPr>
              <a:t>少盐少油，控糖限酒</a:t>
            </a:r>
            <a:endParaRPr b="1">
              <a:solidFill>
                <a:schemeClr val="dk1">
                  <a:lumMod val="85000"/>
                  <a:lumOff val="15000"/>
                </a:schemeClr>
              </a:solidFill>
              <a:latin typeface="微软雅黑" panose="020B0503020204020204" charset="-122"/>
              <a:sym typeface="+mn-ea"/>
            </a:endParaRPr>
          </a:p>
          <a:p>
            <a:pPr lvl="0" algn="l">
              <a:buClrTx/>
              <a:buSzTx/>
              <a:buFont typeface="Wingdings" panose="05000000000000000000" charset="0"/>
              <a:buChar char="Ø"/>
            </a:pPr>
            <a:r>
              <a:rPr b="1">
                <a:solidFill>
                  <a:schemeClr val="dk1">
                    <a:lumMod val="85000"/>
                    <a:lumOff val="15000"/>
                  </a:schemeClr>
                </a:solidFill>
                <a:latin typeface="微软雅黑" panose="020B0503020204020204" charset="-122"/>
                <a:sym typeface="+mn-ea"/>
              </a:rPr>
              <a:t>规律进餐，足量饮水</a:t>
            </a:r>
            <a:endParaRPr b="1">
              <a:solidFill>
                <a:schemeClr val="dk1">
                  <a:lumMod val="85000"/>
                  <a:lumOff val="15000"/>
                </a:schemeClr>
              </a:solidFill>
              <a:latin typeface="微软雅黑" panose="020B0503020204020204" charset="-122"/>
              <a:sym typeface="+mn-ea"/>
            </a:endParaRPr>
          </a:p>
          <a:p>
            <a:pPr lvl="0" algn="l">
              <a:buClrTx/>
              <a:buSzTx/>
              <a:buFont typeface="Wingdings" panose="05000000000000000000" charset="0"/>
              <a:buChar char="Ø"/>
            </a:pPr>
            <a:r>
              <a:rPr b="1">
                <a:solidFill>
                  <a:schemeClr val="dk1">
                    <a:lumMod val="85000"/>
                    <a:lumOff val="15000"/>
                  </a:schemeClr>
                </a:solidFill>
                <a:latin typeface="微软雅黑" panose="020B0503020204020204" charset="-122"/>
                <a:sym typeface="+mn-ea"/>
              </a:rPr>
              <a:t>会烹会选，会看标签</a:t>
            </a:r>
            <a:endParaRPr b="1">
              <a:solidFill>
                <a:schemeClr val="dk1">
                  <a:lumMod val="85000"/>
                  <a:lumOff val="15000"/>
                </a:schemeClr>
              </a:solidFill>
              <a:latin typeface="微软雅黑" panose="020B0503020204020204" charset="-122"/>
              <a:sym typeface="+mn-ea"/>
            </a:endParaRPr>
          </a:p>
          <a:p>
            <a:pPr lvl="0" algn="l">
              <a:buClrTx/>
              <a:buSzTx/>
              <a:buFont typeface="Wingdings" panose="05000000000000000000" charset="0"/>
              <a:buChar char="Ø"/>
            </a:pPr>
            <a:r>
              <a:rPr b="1">
                <a:solidFill>
                  <a:schemeClr val="dk1">
                    <a:lumMod val="85000"/>
                    <a:lumOff val="15000"/>
                  </a:schemeClr>
                </a:solidFill>
                <a:latin typeface="微软雅黑" panose="020B0503020204020204" charset="-122"/>
                <a:sym typeface="+mn-ea"/>
              </a:rPr>
              <a:t>公筷分餐，杜绝浪费</a:t>
            </a:r>
            <a:endParaRPr b="1">
              <a:solidFill>
                <a:schemeClr val="dk1">
                  <a:lumMod val="85000"/>
                  <a:lumOff val="15000"/>
                </a:schemeClr>
              </a:solidFill>
              <a:latin typeface="微软雅黑" panose="020B0503020204020204" charset="-122"/>
              <a:sym typeface="+mn-ea"/>
            </a:endParaRPr>
          </a:p>
        </p:txBody>
      </p:sp>
      <p:pic>
        <p:nvPicPr>
          <p:cNvPr id="4" name="图片 3"/>
          <p:cNvPicPr>
            <a:picLocks noChangeAspect="1"/>
          </p:cNvPicPr>
          <p:nvPr>
            <p:custDataLst>
              <p:tags r:id="rId5"/>
            </p:custDataLst>
          </p:nvPr>
        </p:nvPicPr>
        <p:blipFill>
          <a:blip r:embed="rId6"/>
          <a:stretch>
            <a:fillRect/>
          </a:stretch>
        </p:blipFill>
        <p:spPr>
          <a:xfrm>
            <a:off x="3851910" y="1052830"/>
            <a:ext cx="4069715" cy="2526030"/>
          </a:xfrm>
          <a:prstGeom prst="rect">
            <a:avLst/>
          </a:prstGeom>
        </p:spPr>
      </p:pic>
      <p:sp>
        <p:nvSpPr>
          <p:cNvPr id="6" name="圆角矩形 5"/>
          <p:cNvSpPr/>
          <p:nvPr/>
        </p:nvSpPr>
        <p:spPr>
          <a:xfrm>
            <a:off x="3491865" y="4077335"/>
            <a:ext cx="5328920" cy="1945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t>老年人膳食指南核心推荐</a:t>
            </a:r>
            <a:endParaRPr lang="zh-CN" altLang="en-US" b="1"/>
          </a:p>
          <a:p>
            <a:pPr algn="ctr"/>
            <a:r>
              <a:rPr lang="zh-CN" altLang="en-US" b="1"/>
              <a:t>食物品种丰富，动物性食物充足，常吃大豆制品</a:t>
            </a:r>
            <a:endParaRPr lang="zh-CN" altLang="en-US" b="1"/>
          </a:p>
          <a:p>
            <a:pPr algn="ctr"/>
            <a:r>
              <a:rPr lang="zh-CN" altLang="en-US" b="1"/>
              <a:t>鼓励共同进餐，保持良好食欲，享受食物美味</a:t>
            </a:r>
            <a:endParaRPr lang="zh-CN" altLang="en-US" b="1"/>
          </a:p>
          <a:p>
            <a:pPr algn="ctr"/>
            <a:r>
              <a:rPr lang="zh-CN" altLang="en-US" b="1"/>
              <a:t>积极户外活动，延缓肌肉衰减，保持适宜体重</a:t>
            </a:r>
            <a:endParaRPr lang="zh-CN" altLang="en-US" b="1"/>
          </a:p>
          <a:p>
            <a:pPr algn="ctr"/>
            <a:r>
              <a:rPr lang="zh-CN" altLang="en-US" b="1"/>
              <a:t>定期健康体检，测评营养状况，预防营养缺乏</a:t>
            </a:r>
            <a:endParaRPr lang="zh-CN" altLang="en-US" b="1"/>
          </a:p>
        </p:txBody>
      </p:sp>
    </p:spTree>
    <p:custDataLst>
      <p:tags r:id="rId7"/>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nvPr>
        </p:nvSpPr>
        <p:spPr>
          <a:xfrm>
            <a:off x="467487" y="692471"/>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a:solidFill>
                  <a:schemeClr val="accent1">
                    <a:lumMod val="75000"/>
                  </a:schemeClr>
                </a:solidFill>
                <a:latin typeface="汉仪旗黑-85S" charset="0"/>
                <a:cs typeface="汉仪旗黑-85S" charset="0"/>
                <a:sym typeface="+mn-ea"/>
              </a:rPr>
              <a:t>1.食物多样，合理搭配</a:t>
            </a:r>
            <a:endParaRPr lang="en-US" altLang="zh-CN">
              <a:solidFill>
                <a:schemeClr val="accent1">
                  <a:lumMod val="75000"/>
                </a:schemeClr>
              </a:solidFill>
              <a:latin typeface="汉仪旗黑-85S" charset="0"/>
              <a:cs typeface="汉仪旗黑-85S" charset="0"/>
              <a:sym typeface="+mn-ea"/>
            </a:endParaRPr>
          </a:p>
        </p:txBody>
      </p:sp>
      <p:sp>
        <p:nvSpPr>
          <p:cNvPr id="3" name="内容占位符 2"/>
          <p:cNvSpPr>
            <a:spLocks noGrp="1"/>
          </p:cNvSpPr>
          <p:nvPr>
            <p:ph idx="4294967295"/>
          </p:nvPr>
        </p:nvSpPr>
        <p:spPr>
          <a:xfrm>
            <a:off x="539877" y="1268736"/>
            <a:ext cx="8139178" cy="404168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390" lvl="0" indent="-285750" algn="l" eaLnBrk="0">
              <a:lnSpc>
                <a:spcPts val="2320"/>
              </a:lnSpc>
              <a:buClrTx/>
              <a:buSzTx/>
              <a:buFont typeface="Wingdings" panose="05000000000000000000" charset="0"/>
              <a:buChar char="Ø"/>
            </a:pPr>
            <a:r>
              <a:rPr b="1" spc="10">
                <a:solidFill>
                  <a:srgbClr val="000000"/>
                </a:solidFill>
                <a:latin typeface="微软雅黑" panose="020B0503020204020204" charset="-122"/>
                <a:cs typeface="微软雅黑" panose="020B0503020204020204" charset="-122"/>
                <a:sym typeface="+mn-ea"/>
              </a:rPr>
              <a:t>坚持谷类为主的平衡膳食模式</a:t>
            </a:r>
            <a:endParaRPr b="1" spc="10">
              <a:solidFill>
                <a:srgbClr val="000000"/>
              </a:solidFill>
              <a:latin typeface="微软雅黑" panose="020B0503020204020204" charset="-122"/>
              <a:cs typeface="微软雅黑" panose="020B0503020204020204" charset="-122"/>
              <a:sym typeface="+mn-ea"/>
            </a:endParaRPr>
          </a:p>
          <a:p>
            <a:pPr marL="72390" lvl="0" indent="-285750" algn="l" eaLnBrk="0">
              <a:lnSpc>
                <a:spcPts val="2320"/>
              </a:lnSpc>
              <a:buClrTx/>
              <a:buSzTx/>
              <a:buFont typeface="Wingdings" panose="05000000000000000000" charset="0"/>
              <a:buChar char="Ø"/>
            </a:pPr>
            <a:r>
              <a:rPr b="1" spc="10">
                <a:solidFill>
                  <a:srgbClr val="000000"/>
                </a:solidFill>
                <a:latin typeface="微软雅黑" panose="020B0503020204020204" charset="-122"/>
                <a:cs typeface="微软雅黑" panose="020B0503020204020204" charset="-122"/>
                <a:sym typeface="+mn-ea"/>
              </a:rPr>
              <a:t>每天膳食应包括谷薯类、蔬菜水果、畜禽鱼蛋奶和豆类食物</a:t>
            </a:r>
            <a:endParaRPr b="1" spc="10">
              <a:solidFill>
                <a:srgbClr val="000000"/>
              </a:solidFill>
              <a:latin typeface="微软雅黑" panose="020B0503020204020204" charset="-122"/>
              <a:cs typeface="微软雅黑" panose="020B0503020204020204" charset="-122"/>
              <a:sym typeface="+mn-ea"/>
            </a:endParaRPr>
          </a:p>
          <a:p>
            <a:pPr marL="72390" lvl="0" indent="-285750" algn="l" eaLnBrk="0">
              <a:lnSpc>
                <a:spcPts val="2320"/>
              </a:lnSpc>
              <a:buClrTx/>
              <a:buSzTx/>
              <a:buFont typeface="Wingdings" panose="05000000000000000000" charset="0"/>
              <a:buChar char="Ø"/>
            </a:pPr>
            <a:r>
              <a:rPr b="1" spc="10">
                <a:solidFill>
                  <a:srgbClr val="000000"/>
                </a:solidFill>
                <a:latin typeface="微软雅黑" panose="020B0503020204020204" charset="-122"/>
                <a:cs typeface="微软雅黑" panose="020B0503020204020204" charset="-122"/>
                <a:sym typeface="+mn-ea"/>
              </a:rPr>
              <a:t>平均每天摄入</a:t>
            </a:r>
            <a:r>
              <a:rPr b="1" spc="10">
                <a:solidFill>
                  <a:srgbClr val="FF0000"/>
                </a:solidFill>
                <a:latin typeface="微软雅黑" panose="020B0503020204020204" charset="-122"/>
                <a:cs typeface="微软雅黑" panose="020B0503020204020204" charset="-122"/>
                <a:sym typeface="+mn-ea"/>
              </a:rPr>
              <a:t>12种</a:t>
            </a:r>
            <a:r>
              <a:rPr b="1" spc="10">
                <a:solidFill>
                  <a:srgbClr val="000000"/>
                </a:solidFill>
                <a:latin typeface="微软雅黑" panose="020B0503020204020204" charset="-122"/>
                <a:cs typeface="微软雅黑" panose="020B0503020204020204" charset="-122"/>
                <a:sym typeface="+mn-ea"/>
              </a:rPr>
              <a:t>以上食物，  每周</a:t>
            </a:r>
            <a:r>
              <a:rPr b="1" spc="10">
                <a:solidFill>
                  <a:srgbClr val="FF0000"/>
                </a:solidFill>
                <a:latin typeface="微软雅黑" panose="020B0503020204020204" charset="-122"/>
                <a:cs typeface="微软雅黑" panose="020B0503020204020204" charset="-122"/>
                <a:sym typeface="+mn-ea"/>
              </a:rPr>
              <a:t>25种</a:t>
            </a:r>
            <a:r>
              <a:rPr b="1" spc="10">
                <a:solidFill>
                  <a:srgbClr val="000000"/>
                </a:solidFill>
                <a:latin typeface="微软雅黑" panose="020B0503020204020204" charset="-122"/>
                <a:cs typeface="微软雅黑" panose="020B0503020204020204" charset="-122"/>
                <a:sym typeface="+mn-ea"/>
              </a:rPr>
              <a:t>以上，  合理搭配一日三餐。</a:t>
            </a:r>
            <a:endParaRPr b="1" spc="10">
              <a:solidFill>
                <a:srgbClr val="000000"/>
              </a:solidFill>
              <a:latin typeface="微软雅黑" panose="020B0503020204020204" charset="-122"/>
              <a:cs typeface="微软雅黑" panose="020B0503020204020204" charset="-122"/>
              <a:sym typeface="+mn-ea"/>
            </a:endParaRPr>
          </a:p>
          <a:p>
            <a:pPr marL="72390" lvl="0" indent="-285750" algn="l" eaLnBrk="0">
              <a:lnSpc>
                <a:spcPts val="2320"/>
              </a:lnSpc>
              <a:buClrTx/>
              <a:buSzTx/>
              <a:buFont typeface="Wingdings" panose="05000000000000000000" charset="0"/>
              <a:buChar char="Ø"/>
            </a:pPr>
            <a:r>
              <a:rPr b="1" spc="10">
                <a:solidFill>
                  <a:srgbClr val="000000"/>
                </a:solidFill>
                <a:latin typeface="微软雅黑" panose="020B0503020204020204" charset="-122"/>
                <a:cs typeface="微软雅黑" panose="020B0503020204020204" charset="-122"/>
                <a:sym typeface="+mn-ea"/>
              </a:rPr>
              <a:t>每天摄入谷类食物</a:t>
            </a:r>
            <a:r>
              <a:rPr b="1" spc="10">
                <a:solidFill>
                  <a:srgbClr val="FF0000"/>
                </a:solidFill>
                <a:latin typeface="微软雅黑" panose="020B0503020204020204" charset="-122"/>
                <a:cs typeface="微软雅黑" panose="020B0503020204020204" charset="-122"/>
                <a:sym typeface="+mn-ea"/>
              </a:rPr>
              <a:t>200-300</a:t>
            </a:r>
            <a:r>
              <a:rPr b="1" spc="10">
                <a:solidFill>
                  <a:srgbClr val="000000"/>
                </a:solidFill>
                <a:latin typeface="微软雅黑" panose="020B0503020204020204" charset="-122"/>
                <a:cs typeface="微软雅黑" panose="020B0503020204020204" charset="-122"/>
                <a:sym typeface="+mn-ea"/>
              </a:rPr>
              <a:t>g，其中包含全谷物和杂豆类</a:t>
            </a:r>
            <a:r>
              <a:rPr b="1" spc="10">
                <a:solidFill>
                  <a:srgbClr val="FF0000"/>
                </a:solidFill>
                <a:latin typeface="微软雅黑" panose="020B0503020204020204" charset="-122"/>
                <a:cs typeface="微软雅黑" panose="020B0503020204020204" charset="-122"/>
                <a:sym typeface="+mn-ea"/>
              </a:rPr>
              <a:t>50-150</a:t>
            </a:r>
            <a:r>
              <a:rPr b="1" spc="10">
                <a:solidFill>
                  <a:srgbClr val="000000"/>
                </a:solidFill>
                <a:latin typeface="微软雅黑" panose="020B0503020204020204" charset="-122"/>
                <a:cs typeface="微软雅黑" panose="020B0503020204020204" charset="-122"/>
                <a:sym typeface="+mn-ea"/>
              </a:rPr>
              <a:t>g；每天摄入薯类</a:t>
            </a:r>
            <a:r>
              <a:rPr lang="en-US" altLang="zh-CN" b="1" spc="10">
                <a:solidFill>
                  <a:srgbClr val="000000"/>
                </a:solidFill>
                <a:latin typeface="微软雅黑" panose="020B0503020204020204" charset="-122"/>
                <a:cs typeface="微软雅黑" panose="020B0503020204020204" charset="-122"/>
                <a:sym typeface="+mn-ea"/>
              </a:rPr>
              <a:t>   </a:t>
            </a:r>
            <a:r>
              <a:rPr b="1" spc="10">
                <a:solidFill>
                  <a:srgbClr val="FF0000"/>
                </a:solidFill>
                <a:latin typeface="微软雅黑" panose="020B0503020204020204" charset="-122"/>
                <a:cs typeface="微软雅黑" panose="020B0503020204020204" charset="-122"/>
                <a:sym typeface="+mn-ea"/>
              </a:rPr>
              <a:t>50-100</a:t>
            </a:r>
            <a:r>
              <a:rPr b="1" spc="10">
                <a:solidFill>
                  <a:srgbClr val="000000"/>
                </a:solidFill>
                <a:latin typeface="微软雅黑" panose="020B0503020204020204" charset="-122"/>
                <a:cs typeface="微软雅黑" panose="020B0503020204020204" charset="-122"/>
                <a:sym typeface="+mn-ea"/>
              </a:rPr>
              <a:t>g。</a:t>
            </a:r>
            <a:endParaRPr b="1" spc="10">
              <a:solidFill>
                <a:srgbClr val="000000"/>
              </a:solidFill>
              <a:latin typeface="微软雅黑" panose="020B0503020204020204" charset="-122"/>
              <a:cs typeface="微软雅黑" panose="020B0503020204020204" charset="-122"/>
              <a:sym typeface="+mn-ea"/>
            </a:endParaRPr>
          </a:p>
          <a:p>
            <a:pPr marL="72390" lvl="0" indent="-285750" algn="l" eaLnBrk="0">
              <a:lnSpc>
                <a:spcPts val="2320"/>
              </a:lnSpc>
              <a:buClrTx/>
              <a:buSzTx/>
            </a:pPr>
            <a:endParaRPr b="1" spc="10">
              <a:solidFill>
                <a:srgbClr val="000000"/>
              </a:solidFill>
              <a:latin typeface="微软雅黑" panose="020B0503020204020204" charset="-122"/>
              <a:cs typeface="微软雅黑" panose="020B0503020204020204" charset="-122"/>
              <a:sym typeface="+mn-ea"/>
            </a:endParaRPr>
          </a:p>
        </p:txBody>
      </p:sp>
      <p:graphicFrame>
        <p:nvGraphicFramePr>
          <p:cNvPr id="808" name="table 808"/>
          <p:cNvGraphicFramePr>
            <a:graphicFrameLocks noGrp="1"/>
          </p:cNvGraphicFramePr>
          <p:nvPr>
            <p:custDataLst>
              <p:tags r:id="rId3"/>
            </p:custDataLst>
          </p:nvPr>
        </p:nvGraphicFramePr>
        <p:xfrm>
          <a:off x="827277" y="3357499"/>
          <a:ext cx="7557134" cy="2839720"/>
        </p:xfrm>
        <a:graphic>
          <a:graphicData uri="http://schemas.openxmlformats.org/drawingml/2006/table">
            <a:tbl>
              <a:tblPr/>
              <a:tblGrid>
                <a:gridCol w="2486025"/>
                <a:gridCol w="2560320"/>
                <a:gridCol w="2510789"/>
              </a:tblGrid>
              <a:tr h="499110">
                <a:tc>
                  <a:txBody>
                    <a:bodyPr/>
                    <a:p>
                      <a:pPr algn="l" rtl="0" eaLnBrk="0">
                        <a:lnSpc>
                          <a:spcPct val="120000"/>
                        </a:lnSpc>
                      </a:pPr>
                      <a:endParaRPr lang="en-US" altLang="en-US" sz="1000" b="1" dirty="0">
                        <a:latin typeface="微软雅黑" panose="020B0503020204020204" charset="-122"/>
                        <a:ea typeface="微软雅黑" panose="020B0503020204020204" charset="-122"/>
                      </a:endParaRPr>
                    </a:p>
                    <a:p>
                      <a:pPr marL="791845" algn="l" rtl="0" eaLnBrk="0">
                        <a:lnSpc>
                          <a:spcPct val="97000"/>
                        </a:lnSpc>
                        <a:spcBef>
                          <a:spcPts val="5"/>
                        </a:spcBef>
                      </a:pPr>
                      <a:r>
                        <a:rPr sz="1800" b="1" spc="-10" dirty="0">
                          <a:ln w="3175"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食物</a:t>
                      </a:r>
                      <a:r>
                        <a:rPr sz="1800" b="1" spc="0" dirty="0">
                          <a:ln w="3175"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类别</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30017"/>
                    </a:solidFill>
                  </a:tcPr>
                </a:tc>
                <a:tc>
                  <a:txBody>
                    <a:bodyPr/>
                    <a:p>
                      <a:pPr algn="l" rtl="0" eaLnBrk="0">
                        <a:lnSpc>
                          <a:spcPct val="119000"/>
                        </a:lnSpc>
                      </a:pPr>
                      <a:endParaRPr lang="en-US" altLang="en-US" sz="1000" b="1" dirty="0">
                        <a:latin typeface="微软雅黑" panose="020B0503020204020204" charset="-122"/>
                        <a:ea typeface="微软雅黑" panose="020B0503020204020204" charset="-122"/>
                      </a:endParaRPr>
                    </a:p>
                    <a:p>
                      <a:pPr algn="l" rtl="0" eaLnBrk="0">
                        <a:lnSpc>
                          <a:spcPct val="6000"/>
                        </a:lnSpc>
                      </a:pPr>
                      <a:endParaRPr lang="en-US" altLang="en-US" sz="100" b="1" dirty="0">
                        <a:latin typeface="微软雅黑" panose="020B0503020204020204" charset="-122"/>
                        <a:ea typeface="微软雅黑" panose="020B0503020204020204" charset="-122"/>
                      </a:endParaRPr>
                    </a:p>
                    <a:p>
                      <a:pPr marL="143510" algn="l" rtl="0" eaLnBrk="0">
                        <a:lnSpc>
                          <a:spcPct val="97000"/>
                        </a:lnSpc>
                      </a:pPr>
                      <a:r>
                        <a:rPr sz="1800" b="1" spc="-10" dirty="0">
                          <a:ln w="3175"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平均每天摄</a:t>
                      </a:r>
                      <a:r>
                        <a:rPr sz="1800" b="1" spc="0" dirty="0">
                          <a:ln w="3175"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入的种类数</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30017"/>
                    </a:solidFill>
                  </a:tcPr>
                </a:tc>
                <a:tc>
                  <a:txBody>
                    <a:bodyPr/>
                    <a:p>
                      <a:pPr algn="l" rtl="0" eaLnBrk="0">
                        <a:lnSpc>
                          <a:spcPct val="119000"/>
                        </a:lnSpc>
                      </a:pPr>
                      <a:endParaRPr lang="en-US" altLang="en-US" sz="1000" b="1" dirty="0">
                        <a:latin typeface="微软雅黑" panose="020B0503020204020204" charset="-122"/>
                        <a:ea typeface="微软雅黑" panose="020B0503020204020204" charset="-122"/>
                      </a:endParaRPr>
                    </a:p>
                    <a:p>
                      <a:pPr algn="l" rtl="0" eaLnBrk="0">
                        <a:lnSpc>
                          <a:spcPct val="6000"/>
                        </a:lnSpc>
                      </a:pPr>
                      <a:endParaRPr lang="en-US" altLang="en-US" sz="100" b="1" dirty="0">
                        <a:latin typeface="微软雅黑" panose="020B0503020204020204" charset="-122"/>
                        <a:ea typeface="微软雅黑" panose="020B0503020204020204" charset="-122"/>
                      </a:endParaRPr>
                    </a:p>
                    <a:p>
                      <a:pPr marL="114300" algn="l" rtl="0" eaLnBrk="0">
                        <a:lnSpc>
                          <a:spcPct val="97000"/>
                        </a:lnSpc>
                      </a:pPr>
                      <a:r>
                        <a:rPr sz="1800" b="1" spc="-10" dirty="0">
                          <a:ln w="3175"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每周至少</a:t>
                      </a:r>
                      <a:r>
                        <a:rPr sz="1800" b="1" spc="0" dirty="0">
                          <a:ln w="3175" cap="flat" cmpd="sng">
                            <a:solidFill>
                              <a:srgbClr val="FFFFFF">
                                <a:alpha val="100000"/>
                              </a:srgbClr>
                            </a:solidFill>
                            <a:prstDash val="solid"/>
                            <a:miter lim="0"/>
                          </a:ln>
                          <a:solidFill>
                            <a:srgbClr val="FFFFFF">
                              <a:alpha val="100000"/>
                            </a:srgbClr>
                          </a:solidFill>
                          <a:latin typeface="微软雅黑" panose="020B0503020204020204" charset="-122"/>
                          <a:ea typeface="微软雅黑" panose="020B0503020204020204" charset="-122"/>
                          <a:cs typeface="微软雅黑" panose="020B0503020204020204" charset="-122"/>
                        </a:rPr>
                        <a:t>摄入的种类数</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30017"/>
                    </a:solidFill>
                  </a:tcPr>
                </a:tc>
              </a:tr>
              <a:tr h="467994">
                <a:tc>
                  <a:txBody>
                    <a:bodyPr/>
                    <a:p>
                      <a:pPr algn="ctr" rtl="0" eaLnBrk="0">
                        <a:lnSpc>
                          <a:spcPct val="108000"/>
                        </a:lnSpc>
                      </a:pPr>
                      <a:endParaRPr lang="en-US" altLang="en-US" sz="1000" b="1" dirty="0">
                        <a:latin typeface="微软雅黑" panose="020B0503020204020204" charset="-122"/>
                        <a:ea typeface="微软雅黑" panose="020B0503020204020204" charset="-122"/>
                      </a:endParaRPr>
                    </a:p>
                    <a:p>
                      <a:pPr marL="43815" algn="ctr" rtl="0" eaLnBrk="0">
                        <a:lnSpc>
                          <a:spcPct val="97000"/>
                        </a:lnSpc>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谷类</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、薯类、杂豆类</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14000"/>
                        </a:lnSpc>
                      </a:pPr>
                      <a:endParaRPr lang="en-US" altLang="en-US" sz="1000" b="1" dirty="0">
                        <a:latin typeface="微软雅黑" panose="020B0503020204020204" charset="-122"/>
                        <a:ea typeface="微软雅黑" panose="020B0503020204020204" charset="-122"/>
                      </a:endParaRPr>
                    </a:p>
                    <a:p>
                      <a:pPr marL="1229360" algn="l" rtl="0" eaLnBrk="0">
                        <a:lnSpc>
                          <a:spcPct val="84000"/>
                        </a:lnSpc>
                        <a:spcBef>
                          <a:spcPts val="5"/>
                        </a:spcBef>
                      </a:pP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3</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16000"/>
                        </a:lnSpc>
                      </a:pPr>
                      <a:endParaRPr lang="en-US" altLang="en-US" sz="1000" b="1" dirty="0">
                        <a:latin typeface="微软雅黑" panose="020B0503020204020204" charset="-122"/>
                        <a:ea typeface="微软雅黑" panose="020B0503020204020204" charset="-122"/>
                      </a:endParaRPr>
                    </a:p>
                    <a:p>
                      <a:pPr marL="1205230" algn="l" rtl="0" eaLnBrk="0">
                        <a:lnSpc>
                          <a:spcPct val="83000"/>
                        </a:lnSpc>
                        <a:spcBef>
                          <a:spcPts val="0"/>
                        </a:spcBef>
                      </a:pP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5</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468630">
                <a:tc>
                  <a:txBody>
                    <a:bodyPr/>
                    <a:p>
                      <a:pPr algn="ctr" rtl="0" eaLnBrk="0">
                        <a:lnSpc>
                          <a:spcPct val="108000"/>
                        </a:lnSpc>
                      </a:pPr>
                      <a:endParaRPr lang="en-US" altLang="en-US" sz="1000" b="1" dirty="0">
                        <a:latin typeface="微软雅黑" panose="020B0503020204020204" charset="-122"/>
                        <a:ea typeface="微软雅黑" panose="020B0503020204020204" charset="-122"/>
                      </a:endParaRPr>
                    </a:p>
                    <a:p>
                      <a:pPr marL="46355" algn="ctr" rtl="0" eaLnBrk="0">
                        <a:lnSpc>
                          <a:spcPct val="97000"/>
                        </a:lnSpc>
                        <a:spcBef>
                          <a:spcPts val="5"/>
                        </a:spcBef>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蔬菜、水</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果类</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16000"/>
                        </a:lnSpc>
                      </a:pPr>
                      <a:endParaRPr lang="en-US" altLang="en-US" sz="1000" b="1" dirty="0">
                        <a:latin typeface="微软雅黑" panose="020B0503020204020204" charset="-122"/>
                        <a:ea typeface="微软雅黑" panose="020B0503020204020204" charset="-122"/>
                      </a:endParaRPr>
                    </a:p>
                    <a:p>
                      <a:pPr marL="1214755" algn="l" rtl="0" eaLnBrk="0">
                        <a:lnSpc>
                          <a:spcPct val="83000"/>
                        </a:lnSpc>
                        <a:spcBef>
                          <a:spcPts val="5"/>
                        </a:spcBef>
                      </a:pP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4</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14000"/>
                        </a:lnSpc>
                      </a:pPr>
                      <a:endParaRPr lang="en-US" altLang="en-US" sz="1000" b="1" dirty="0">
                        <a:latin typeface="微软雅黑" panose="020B0503020204020204" charset="-122"/>
                        <a:ea typeface="微软雅黑" panose="020B0503020204020204" charset="-122"/>
                      </a:endParaRPr>
                    </a:p>
                    <a:p>
                      <a:pPr algn="l" rtl="0" eaLnBrk="0">
                        <a:lnSpc>
                          <a:spcPct val="6000"/>
                        </a:lnSpc>
                      </a:pPr>
                      <a:endParaRPr lang="en-US" altLang="en-US" sz="100" b="1" dirty="0">
                        <a:latin typeface="微软雅黑" panose="020B0503020204020204" charset="-122"/>
                        <a:ea typeface="微软雅黑" panose="020B0503020204020204" charset="-122"/>
                      </a:endParaRPr>
                    </a:p>
                    <a:p>
                      <a:pPr marL="1143000" algn="l" rtl="0" eaLnBrk="0">
                        <a:lnSpc>
                          <a:spcPct val="84000"/>
                        </a:lnSpc>
                      </a:pPr>
                      <a:r>
                        <a:rPr sz="1800" b="1"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10</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468630">
                <a:tc>
                  <a:txBody>
                    <a:bodyPr/>
                    <a:p>
                      <a:pPr algn="ctr" rtl="0" eaLnBrk="0">
                        <a:lnSpc>
                          <a:spcPct val="102000"/>
                        </a:lnSpc>
                      </a:pPr>
                      <a:endParaRPr lang="en-US" altLang="en-US" sz="1000" b="1" dirty="0">
                        <a:latin typeface="微软雅黑" panose="020B0503020204020204" charset="-122"/>
                        <a:ea typeface="微软雅黑" panose="020B0503020204020204" charset="-122"/>
                      </a:endParaRPr>
                    </a:p>
                    <a:p>
                      <a:pPr marL="45720" algn="ctr" rtl="0" eaLnBrk="0">
                        <a:lnSpc>
                          <a:spcPts val="2185"/>
                        </a:lnSpc>
                        <a:spcBef>
                          <a:spcPts val="5"/>
                        </a:spcBef>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畜</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、禽、鱼、蛋类</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14000"/>
                        </a:lnSpc>
                      </a:pPr>
                      <a:endParaRPr lang="en-US" altLang="en-US" sz="1000" b="1" dirty="0">
                        <a:latin typeface="微软雅黑" panose="020B0503020204020204" charset="-122"/>
                        <a:ea typeface="微软雅黑" panose="020B0503020204020204" charset="-122"/>
                      </a:endParaRPr>
                    </a:p>
                    <a:p>
                      <a:pPr algn="l" rtl="0" eaLnBrk="0">
                        <a:lnSpc>
                          <a:spcPct val="6000"/>
                        </a:lnSpc>
                      </a:pPr>
                      <a:endParaRPr lang="en-US" altLang="en-US" sz="100" b="1" dirty="0">
                        <a:latin typeface="微软雅黑" panose="020B0503020204020204" charset="-122"/>
                        <a:ea typeface="微软雅黑" panose="020B0503020204020204" charset="-122"/>
                      </a:endParaRPr>
                    </a:p>
                    <a:p>
                      <a:pPr marL="1229360" algn="l" rtl="0" eaLnBrk="0">
                        <a:lnSpc>
                          <a:spcPct val="84000"/>
                        </a:lnSpc>
                      </a:pP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3</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16000"/>
                        </a:lnSpc>
                      </a:pPr>
                      <a:endParaRPr lang="en-US" altLang="en-US" sz="1000" b="1" dirty="0">
                        <a:latin typeface="微软雅黑" panose="020B0503020204020204" charset="-122"/>
                        <a:ea typeface="微软雅黑" panose="020B0503020204020204" charset="-122"/>
                      </a:endParaRPr>
                    </a:p>
                    <a:p>
                      <a:pPr marL="1205230" algn="l" rtl="0" eaLnBrk="0">
                        <a:lnSpc>
                          <a:spcPct val="83000"/>
                        </a:lnSpc>
                        <a:spcBef>
                          <a:spcPts val="5"/>
                        </a:spcBef>
                      </a:pP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5</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461009">
                <a:tc>
                  <a:txBody>
                    <a:bodyPr/>
                    <a:p>
                      <a:pPr algn="ctr" rtl="0" eaLnBrk="0">
                        <a:lnSpc>
                          <a:spcPct val="105000"/>
                        </a:lnSpc>
                      </a:pPr>
                      <a:endParaRPr lang="en-US" altLang="en-US" sz="1000" b="1" dirty="0">
                        <a:latin typeface="微软雅黑" panose="020B0503020204020204" charset="-122"/>
                        <a:ea typeface="微软雅黑" panose="020B0503020204020204" charset="-122"/>
                      </a:endParaRPr>
                    </a:p>
                    <a:p>
                      <a:pPr marL="44450" algn="ctr" rtl="0" eaLnBrk="0">
                        <a:lnSpc>
                          <a:spcPct val="98000"/>
                        </a:lnSpc>
                        <a:spcBef>
                          <a:spcPts val="5"/>
                        </a:spcBef>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奶、</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大豆、坚果类</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12000"/>
                        </a:lnSpc>
                      </a:pPr>
                      <a:endParaRPr lang="en-US" altLang="en-US" sz="1000" b="1" dirty="0">
                        <a:latin typeface="微软雅黑" panose="020B0503020204020204" charset="-122"/>
                        <a:ea typeface="微软雅黑" panose="020B0503020204020204" charset="-122"/>
                      </a:endParaRPr>
                    </a:p>
                    <a:p>
                      <a:pPr marL="1226820" algn="l" rtl="0" eaLnBrk="0">
                        <a:lnSpc>
                          <a:spcPct val="84000"/>
                        </a:lnSpc>
                        <a:spcBef>
                          <a:spcPts val="5"/>
                        </a:spcBef>
                      </a:pP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2</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13000"/>
                        </a:lnSpc>
                      </a:pPr>
                      <a:endParaRPr lang="en-US" altLang="en-US" sz="1000" b="1" dirty="0">
                        <a:latin typeface="微软雅黑" panose="020B0503020204020204" charset="-122"/>
                        <a:ea typeface="微软雅黑" panose="020B0503020204020204" charset="-122"/>
                      </a:endParaRPr>
                    </a:p>
                    <a:p>
                      <a:pPr algn="l" rtl="0" eaLnBrk="0">
                        <a:lnSpc>
                          <a:spcPct val="9000"/>
                        </a:lnSpc>
                      </a:pPr>
                      <a:endParaRPr lang="en-US" altLang="en-US" sz="100" b="1" dirty="0">
                        <a:latin typeface="微软雅黑" panose="020B0503020204020204" charset="-122"/>
                        <a:ea typeface="微软雅黑" panose="020B0503020204020204" charset="-122"/>
                      </a:endParaRPr>
                    </a:p>
                    <a:p>
                      <a:pPr marL="1205230" algn="l" rtl="0" eaLnBrk="0">
                        <a:lnSpc>
                          <a:spcPct val="83000"/>
                        </a:lnSpc>
                      </a:pP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5</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474344">
                <a:tc>
                  <a:txBody>
                    <a:bodyPr/>
                    <a:p>
                      <a:pPr algn="ctr" rtl="0" eaLnBrk="0">
                        <a:lnSpc>
                          <a:spcPct val="108000"/>
                        </a:lnSpc>
                      </a:pPr>
                      <a:endParaRPr lang="en-US" altLang="en-US" sz="1000" b="1" dirty="0">
                        <a:latin typeface="微软雅黑" panose="020B0503020204020204" charset="-122"/>
                        <a:ea typeface="微软雅黑" panose="020B0503020204020204" charset="-122"/>
                      </a:endParaRPr>
                    </a:p>
                    <a:p>
                      <a:pPr marL="43815" algn="ctr" rtl="0" eaLnBrk="0">
                        <a:lnSpc>
                          <a:spcPct val="97000"/>
                        </a:lnSpc>
                        <a:spcBef>
                          <a:spcPts val="5"/>
                        </a:spcBef>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合计</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14000"/>
                        </a:lnSpc>
                      </a:pPr>
                      <a:endParaRPr lang="en-US" altLang="en-US" sz="1000" b="1" dirty="0">
                        <a:latin typeface="微软雅黑" panose="020B0503020204020204" charset="-122"/>
                        <a:ea typeface="微软雅黑" panose="020B0503020204020204" charset="-122"/>
                      </a:endParaRPr>
                    </a:p>
                    <a:p>
                      <a:pPr marL="1169670" algn="l" rtl="0" eaLnBrk="0">
                        <a:lnSpc>
                          <a:spcPct val="84000"/>
                        </a:lnSpc>
                        <a:spcBef>
                          <a:spcPts val="5"/>
                        </a:spcBef>
                      </a:pPr>
                      <a:r>
                        <a:rPr sz="1800" b="1"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12</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14000"/>
                        </a:lnSpc>
                      </a:pPr>
                      <a:endParaRPr lang="en-US" altLang="en-US" sz="1000" b="1" dirty="0">
                        <a:latin typeface="微软雅黑" panose="020B0503020204020204" charset="-122"/>
                        <a:ea typeface="微软雅黑" panose="020B0503020204020204" charset="-122"/>
                      </a:endParaRPr>
                    </a:p>
                    <a:p>
                      <a:pPr marL="1132205" algn="l" rtl="0" eaLnBrk="0">
                        <a:lnSpc>
                          <a:spcPct val="84000"/>
                        </a:lnSpc>
                        <a:spcBef>
                          <a:spcPts val="5"/>
                        </a:spcBef>
                      </a:pPr>
                      <a:r>
                        <a:rPr sz="1800" b="1"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25</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bl>
          </a:graphicData>
        </a:graphic>
      </p:graphicFrame>
    </p:spTree>
    <p:custDataLst>
      <p:tags r:id="rId4"/>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1.食物多样，合理搭配</a:t>
            </a:r>
            <a:br>
              <a:rPr lang="en-US" altLang="zh-CN">
                <a:solidFill>
                  <a:schemeClr val="accent1">
                    <a:lumMod val="75000"/>
                  </a:schemeClr>
                </a:solidFill>
                <a:latin typeface="汉仪旗黑-85S" charset="0"/>
                <a:cs typeface="汉仪旗黑-85S" charset="0"/>
                <a:sym typeface="+mn-ea"/>
              </a:rPr>
            </a:br>
            <a:endParaRPr lang="zh-CN" altLang="en-US"/>
          </a:p>
        </p:txBody>
      </p:sp>
      <p:sp>
        <p:nvSpPr>
          <p:cNvPr id="3" name="内容占位符 2"/>
          <p:cNvSpPr>
            <a:spLocks noGrp="1"/>
          </p:cNvSpPr>
          <p:nvPr>
            <p:ph idx="1"/>
          </p:nvPr>
        </p:nvSpPr>
        <p:spPr/>
        <p:txBody>
          <a:bodyPr/>
          <a:p>
            <a:pPr marL="0" indent="0">
              <a:lnSpc>
                <a:spcPct val="150000"/>
              </a:lnSpc>
              <a:buNone/>
            </a:pPr>
            <a:r>
              <a:rPr altLang="zh-CN" sz="2000" b="1">
                <a:solidFill>
                  <a:srgbClr val="0000FF"/>
                </a:solidFill>
                <a:latin typeface="微软雅黑" panose="020B0503020204020204" charset="-122"/>
                <a:sym typeface="+mn-ea"/>
              </a:rPr>
              <a:t>全谷</a:t>
            </a:r>
            <a:r>
              <a:rPr sz="2000" b="1">
                <a:solidFill>
                  <a:srgbClr val="0000FF"/>
                </a:solidFill>
                <a:latin typeface="微软雅黑" panose="020B0503020204020204" charset="-122"/>
                <a:sym typeface="+mn-ea"/>
              </a:rPr>
              <a:t>物</a:t>
            </a:r>
            <a:r>
              <a:rPr altLang="zh-CN" sz="2000" b="1">
                <a:solidFill>
                  <a:srgbClr val="0000FF"/>
                </a:solidFill>
                <a:latin typeface="微软雅黑" panose="020B0503020204020204" charset="-122"/>
                <a:sym typeface="+mn-ea"/>
              </a:rPr>
              <a:t>的定义</a:t>
            </a:r>
            <a:r>
              <a:rPr altLang="zh-CN" sz="2000" b="1">
                <a:latin typeface="微软雅黑" panose="020B0503020204020204" charset="-122"/>
                <a:sym typeface="+mn-ea"/>
              </a:rPr>
              <a:t>：</a:t>
            </a:r>
            <a:endParaRPr lang="en-US" altLang="zh-CN" sz="2000" b="1" dirty="0">
              <a:latin typeface="微软雅黑" panose="020B0503020204020204" charset="-122"/>
              <a:ea typeface="微软雅黑" panose="020B0503020204020204" charset="-122"/>
            </a:endParaRPr>
          </a:p>
          <a:p>
            <a:pPr marL="0" indent="0">
              <a:lnSpc>
                <a:spcPct val="150000"/>
              </a:lnSpc>
              <a:buNone/>
            </a:pPr>
            <a:r>
              <a:rPr altLang="zh-CN" sz="2000" b="1">
                <a:latin typeface="微软雅黑" panose="020B0503020204020204" charset="-122"/>
                <a:sym typeface="+mn-ea"/>
              </a:rPr>
              <a:t>“全谷物是未经精细加工或虽经研磨、粉碎、压片等方式处理后，仍保留了完整谷粒所具有的胚乳、胚芽、麸皮等组成及其他天然营养成分的谷物”</a:t>
            </a:r>
            <a:r>
              <a:rPr sz="2000" b="1">
                <a:latin typeface="微软雅黑" panose="020B0503020204020204" charset="-122"/>
                <a:sym typeface="+mn-ea"/>
              </a:rPr>
              <a:t>。</a:t>
            </a:r>
            <a:endParaRPr lang="zh-CN" altLang="en-US" sz="2000"/>
          </a:p>
        </p:txBody>
      </p:sp>
      <p:pic>
        <p:nvPicPr>
          <p:cNvPr id="2097184" name="图片 9" descr="t0162a527816d87df16.jpg"/>
          <p:cNvPicPr>
            <a:picLocks noChangeAspect="1"/>
          </p:cNvPicPr>
          <p:nvPr/>
        </p:nvPicPr>
        <p:blipFill>
          <a:blip r:embed="rId1" cstate="print"/>
          <a:srcRect t="1243"/>
          <a:stretch>
            <a:fillRect/>
          </a:stretch>
        </p:blipFill>
        <p:spPr>
          <a:xfrm flipH="1">
            <a:off x="2411413" y="3284990"/>
            <a:ext cx="4357686" cy="2806642"/>
          </a:xfrm>
          <a:prstGeom prst="ellipse">
            <a:avLst/>
          </a:prstGeom>
          <a:effectLst>
            <a:softEdge rad="127000"/>
          </a:effectLst>
        </p:spPr>
      </p:pic>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1" name="标题 1"/>
          <p:cNvSpPr txBox="1"/>
          <p:nvPr/>
        </p:nvSpPr>
        <p:spPr bwMode="auto">
          <a:xfrm>
            <a:off x="1304366" y="4725144"/>
            <a:ext cx="3200151" cy="702000"/>
          </a:xfrm>
          <a:prstGeom prst="rect">
            <a:avLst/>
          </a:prstGeom>
          <a:noFill/>
          <a:ln>
            <a:noFill/>
          </a:ln>
        </p:spPr>
        <p:txBody>
          <a:bodyPr anchor="ctr"/>
          <a:lstStyle>
            <a:lvl1pPr eaLnBrk="0" hangingPunct="0">
              <a:defRPr sz="2800">
                <a:solidFill>
                  <a:schemeClr val="tx1"/>
                </a:solidFill>
                <a:latin typeface="Arial" panose="020B0604020202020204" pitchFamily="34" charset="0"/>
                <a:ea typeface="宋体" panose="02010600030101010101" pitchFamily="2" charset="-122"/>
              </a:defRPr>
            </a:lvl1pPr>
            <a:lvl2pPr marL="742950" indent="-285750" eaLnBrk="0" hangingPunct="0">
              <a:defRPr sz="2800">
                <a:solidFill>
                  <a:schemeClr val="tx1"/>
                </a:solidFill>
                <a:latin typeface="Arial" panose="020B0604020202020204" pitchFamily="34" charset="0"/>
                <a:ea typeface="宋体" panose="02010600030101010101" pitchFamily="2" charset="-122"/>
              </a:defRPr>
            </a:lvl2pPr>
            <a:lvl3pPr marL="1143000" indent="-228600" eaLnBrk="0" hangingPunct="0">
              <a:defRPr sz="2800">
                <a:solidFill>
                  <a:schemeClr val="tx1"/>
                </a:solidFill>
                <a:latin typeface="Arial" panose="020B0604020202020204" pitchFamily="34" charset="0"/>
                <a:ea typeface="宋体" panose="02010600030101010101" pitchFamily="2" charset="-122"/>
              </a:defRPr>
            </a:lvl3pPr>
            <a:lvl4pPr marL="1600200" indent="-228600" eaLnBrk="0" hangingPunct="0">
              <a:defRPr sz="2800">
                <a:solidFill>
                  <a:schemeClr val="tx1"/>
                </a:solidFill>
                <a:latin typeface="Arial" panose="020B0604020202020204" pitchFamily="34" charset="0"/>
                <a:ea typeface="宋体" panose="02010600030101010101" pitchFamily="2" charset="-122"/>
              </a:defRPr>
            </a:lvl4pPr>
            <a:lvl5pPr marL="2057400" indent="-228600" eaLnBrk="0" hangingPunct="0">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1500" b="1" dirty="0">
                <a:solidFill>
                  <a:srgbClr val="C00000"/>
                </a:solidFill>
                <a:latin typeface="Times New Roman" panose="02020603050405020304" charset="0"/>
                <a:ea typeface="微软雅黑" panose="020B0503020204020204" charset="-122"/>
                <a:cs typeface="Times New Roman" panose="02020603050405020304" charset="0"/>
              </a:rPr>
              <a:t>全谷物</a:t>
            </a:r>
            <a:r>
              <a:rPr lang="zh-CN" altLang="en-US" sz="1500" b="1" dirty="0">
                <a:latin typeface="Times New Roman" panose="02020603050405020304" charset="0"/>
                <a:ea typeface="微软雅黑" panose="020B0503020204020204" charset="-122"/>
                <a:cs typeface="Times New Roman" panose="02020603050405020304" charset="0"/>
              </a:rPr>
              <a:t>摄入量增加可</a:t>
            </a:r>
            <a:r>
              <a:rPr lang="zh-CN" altLang="en-US" sz="1500" b="1" dirty="0">
                <a:solidFill>
                  <a:srgbClr val="C00000"/>
                </a:solidFill>
                <a:latin typeface="Times New Roman" panose="02020603050405020304" charset="0"/>
                <a:ea typeface="微软雅黑" panose="020B0503020204020204" charset="-122"/>
                <a:cs typeface="Times New Roman" panose="02020603050405020304" charset="0"/>
              </a:rPr>
              <a:t>降低</a:t>
            </a:r>
            <a:r>
              <a:rPr lang="en-US" altLang="zh-CN" sz="1500" b="1" dirty="0">
                <a:latin typeface="Times New Roman" panose="02020603050405020304" charset="0"/>
                <a:ea typeface="微软雅黑" panose="020B0503020204020204" charset="-122"/>
                <a:cs typeface="Times New Roman" panose="02020603050405020304" charset="0"/>
              </a:rPr>
              <a:t>2</a:t>
            </a:r>
            <a:r>
              <a:rPr lang="zh-CN" altLang="en-US" sz="1500" b="1" dirty="0">
                <a:latin typeface="Times New Roman" panose="02020603050405020304" charset="0"/>
                <a:ea typeface="微软雅黑" panose="020B0503020204020204" charset="-122"/>
                <a:cs typeface="Times New Roman" panose="02020603050405020304" charset="0"/>
              </a:rPr>
              <a:t>型糖尿病的患病风险</a:t>
            </a:r>
            <a:endParaRPr lang="zh-CN" altLang="en-US" sz="1500" b="1" dirty="0">
              <a:latin typeface="Times New Roman" panose="02020603050405020304" charset="0"/>
              <a:ea typeface="微软雅黑" panose="020B0503020204020204" charset="-122"/>
              <a:cs typeface="Times New Roman" panose="02020603050405020304" charset="0"/>
            </a:endParaRPr>
          </a:p>
        </p:txBody>
      </p:sp>
      <p:sp>
        <p:nvSpPr>
          <p:cNvPr id="1048742" name="Text Box 5"/>
          <p:cNvSpPr txBox="1">
            <a:spLocks noChangeArrowheads="1"/>
          </p:cNvSpPr>
          <p:nvPr/>
        </p:nvSpPr>
        <p:spPr bwMode="auto">
          <a:xfrm>
            <a:off x="201982" y="5643246"/>
            <a:ext cx="2722736" cy="252730"/>
          </a:xfrm>
          <a:prstGeom prst="rect">
            <a:avLst/>
          </a:prstGeom>
          <a:noFill/>
          <a:ln>
            <a:noFill/>
          </a:ln>
        </p:spPr>
        <p:txBody>
          <a:bodyPr wrap="square">
            <a:spAutoFit/>
          </a:bodyPr>
          <a:lstStyle>
            <a:lvl1pPr eaLnBrk="0" hangingPunct="0">
              <a:defRPr sz="2800">
                <a:solidFill>
                  <a:schemeClr val="tx1"/>
                </a:solidFill>
                <a:latin typeface="Arial" panose="020B0604020202020204" pitchFamily="34" charset="0"/>
                <a:ea typeface="宋体" panose="02010600030101010101" pitchFamily="2" charset="-122"/>
              </a:defRPr>
            </a:lvl1pPr>
            <a:lvl2pPr marL="742950" indent="-285750" eaLnBrk="0" hangingPunct="0">
              <a:defRPr sz="2800">
                <a:solidFill>
                  <a:schemeClr val="tx1"/>
                </a:solidFill>
                <a:latin typeface="Arial" panose="020B0604020202020204" pitchFamily="34" charset="0"/>
                <a:ea typeface="宋体" panose="02010600030101010101" pitchFamily="2" charset="-122"/>
              </a:defRPr>
            </a:lvl2pPr>
            <a:lvl3pPr marL="1143000" indent="-228600" eaLnBrk="0" hangingPunct="0">
              <a:defRPr sz="2800">
                <a:solidFill>
                  <a:schemeClr val="tx1"/>
                </a:solidFill>
                <a:latin typeface="Arial" panose="020B0604020202020204" pitchFamily="34" charset="0"/>
                <a:ea typeface="宋体" panose="02010600030101010101" pitchFamily="2" charset="-122"/>
              </a:defRPr>
            </a:lvl3pPr>
            <a:lvl4pPr marL="1600200" indent="-228600" eaLnBrk="0" hangingPunct="0">
              <a:defRPr sz="2800">
                <a:solidFill>
                  <a:schemeClr val="tx1"/>
                </a:solidFill>
                <a:latin typeface="Arial" panose="020B0604020202020204" pitchFamily="34" charset="0"/>
                <a:ea typeface="宋体" panose="02010600030101010101" pitchFamily="2" charset="-122"/>
              </a:defRPr>
            </a:lvl4pPr>
            <a:lvl5pPr marL="2057400" indent="-228600" eaLnBrk="0" hangingPunct="0">
              <a:defRPr sz="28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fr-FR" altLang="zh-CN" sz="1050" b="1" dirty="0">
                <a:latin typeface="Times New Roman" panose="02020603050405020304" charset="0"/>
                <a:cs typeface="Times New Roman" panose="02020603050405020304" charset="0"/>
              </a:rPr>
              <a:t>Eur. J. Epidemiol. 2013:28(11)</a:t>
            </a:r>
            <a:endParaRPr lang="en-US" altLang="zh-CN" sz="1050" b="1" dirty="0">
              <a:latin typeface="Times New Roman" panose="02020603050405020304" charset="0"/>
              <a:cs typeface="Times New Roman" panose="02020603050405020304" charset="0"/>
            </a:endParaRPr>
          </a:p>
        </p:txBody>
      </p:sp>
      <p:sp>
        <p:nvSpPr>
          <p:cNvPr id="1048744" name="灯片编号占位符 8"/>
          <p:cNvSpPr>
            <a:spLocks noGrp="1"/>
          </p:cNvSpPr>
          <p:nvPr>
            <p:ph type="sldNum" sz="quarter" idx="12"/>
          </p:nvPr>
        </p:nvSpPr>
        <p:spPr/>
        <p:txBody>
          <a:bodyPr/>
          <a:lstStyle/>
          <a:p>
            <a:fld id="{3287FF29-A4A3-4392-B8B2-472873D491DB}" type="slidenum">
              <a:rPr lang="zh-CN" altLang="en-US" sz="675" smtClean="0">
                <a:solidFill>
                  <a:prstClr val="black">
                    <a:tint val="75000"/>
                  </a:prstClr>
                </a:solidFill>
              </a:rPr>
            </a:fld>
            <a:endParaRPr lang="zh-CN" altLang="en-US" sz="675" dirty="0">
              <a:solidFill>
                <a:prstClr val="black">
                  <a:tint val="75000"/>
                </a:prstClr>
              </a:solidFill>
            </a:endParaRPr>
          </a:p>
        </p:txBody>
      </p:sp>
      <p:grpSp>
        <p:nvGrpSpPr>
          <p:cNvPr id="2" name="组合 19"/>
          <p:cNvGrpSpPr/>
          <p:nvPr/>
        </p:nvGrpSpPr>
        <p:grpSpPr>
          <a:xfrm>
            <a:off x="1267410" y="2240868"/>
            <a:ext cx="6609180" cy="2502737"/>
            <a:chOff x="334192" y="3041468"/>
            <a:chExt cx="8812240" cy="3336983"/>
          </a:xfrm>
        </p:grpSpPr>
        <p:pic>
          <p:nvPicPr>
            <p:cNvPr id="2097180" name="Picture 3"/>
            <p:cNvPicPr>
              <a:picLocks noChangeArrowheads="1"/>
            </p:cNvPicPr>
            <p:nvPr/>
          </p:nvPicPr>
          <p:blipFill>
            <a:blip r:embed="rId1" cstate="print"/>
            <a:srcRect/>
            <a:stretch>
              <a:fillRect/>
            </a:stretch>
          </p:blipFill>
          <p:spPr bwMode="auto">
            <a:xfrm>
              <a:off x="334192" y="3357562"/>
              <a:ext cx="4320000" cy="2700000"/>
            </a:xfrm>
            <a:prstGeom prst="rect">
              <a:avLst/>
            </a:prstGeom>
            <a:noFill/>
            <a:ln w="9525">
              <a:noFill/>
              <a:miter lim="800000"/>
              <a:headEnd/>
              <a:tailEnd/>
            </a:ln>
          </p:spPr>
        </p:pic>
        <p:pic>
          <p:nvPicPr>
            <p:cNvPr id="2097181" name="Picture 4"/>
            <p:cNvPicPr>
              <a:picLocks noChangeArrowheads="1"/>
            </p:cNvPicPr>
            <p:nvPr/>
          </p:nvPicPr>
          <p:blipFill>
            <a:blip r:embed="rId2" cstate="print"/>
            <a:srcRect/>
            <a:stretch>
              <a:fillRect/>
            </a:stretch>
          </p:blipFill>
          <p:spPr bwMode="auto">
            <a:xfrm>
              <a:off x="4650334" y="3357561"/>
              <a:ext cx="4320000" cy="2700000"/>
            </a:xfrm>
            <a:prstGeom prst="rect">
              <a:avLst/>
            </a:prstGeom>
            <a:noFill/>
            <a:ln w="9525">
              <a:noFill/>
              <a:miter lim="800000"/>
              <a:headEnd/>
              <a:tailEnd/>
            </a:ln>
          </p:spPr>
        </p:pic>
        <p:sp>
          <p:nvSpPr>
            <p:cNvPr id="1048745" name="TextBox 12"/>
            <p:cNvSpPr txBox="1"/>
            <p:nvPr/>
          </p:nvSpPr>
          <p:spPr>
            <a:xfrm>
              <a:off x="1053390" y="3041468"/>
              <a:ext cx="2643206" cy="142240"/>
            </a:xfrm>
            <a:prstGeom prst="rect">
              <a:avLst/>
            </a:prstGeom>
            <a:noFill/>
          </p:spPr>
          <p:txBody>
            <a:bodyPr wrap="square" rtlCol="0">
              <a:spAutoFit/>
            </a:bodyPr>
            <a:lstStyle/>
            <a:p>
              <a:r>
                <a:rPr lang="en-US" altLang="zh-CN" sz="100" b="1" dirty="0">
                  <a:latin typeface="Times New Roman" panose="02020603050405020304" charset="0"/>
                  <a:cs typeface="Times New Roman" panose="02020603050405020304" charset="0"/>
                </a:rPr>
                <a:t>Whole grains and T2DM</a:t>
              </a:r>
              <a:endParaRPr lang="zh-CN" altLang="en-US" sz="100" b="1" dirty="0">
                <a:latin typeface="Times New Roman" panose="02020603050405020304" charset="0"/>
                <a:cs typeface="Times New Roman" panose="02020603050405020304" charset="0"/>
              </a:endParaRPr>
            </a:p>
          </p:txBody>
        </p:sp>
        <p:sp>
          <p:nvSpPr>
            <p:cNvPr id="1048746" name="TextBox 13"/>
            <p:cNvSpPr txBox="1"/>
            <p:nvPr/>
          </p:nvSpPr>
          <p:spPr>
            <a:xfrm>
              <a:off x="5494260" y="3041468"/>
              <a:ext cx="2786082" cy="142240"/>
            </a:xfrm>
            <a:prstGeom prst="rect">
              <a:avLst/>
            </a:prstGeom>
            <a:noFill/>
          </p:spPr>
          <p:txBody>
            <a:bodyPr wrap="square" rtlCol="0">
              <a:spAutoFit/>
            </a:bodyPr>
            <a:lstStyle/>
            <a:p>
              <a:r>
                <a:rPr lang="en-US" altLang="zh-CN" sz="100" b="1" dirty="0">
                  <a:latin typeface="Times New Roman" panose="02020603050405020304" charset="0"/>
                  <a:cs typeface="Times New Roman" panose="02020603050405020304" charset="0"/>
                </a:rPr>
                <a:t>Refined grains and T2DM</a:t>
              </a:r>
              <a:endParaRPr lang="zh-CN" altLang="en-US" sz="100" b="1" dirty="0">
                <a:latin typeface="Times New Roman" panose="02020603050405020304" charset="0"/>
                <a:cs typeface="Times New Roman" panose="02020603050405020304" charset="0"/>
              </a:endParaRPr>
            </a:p>
          </p:txBody>
        </p:sp>
        <p:sp>
          <p:nvSpPr>
            <p:cNvPr id="1048747" name="TextBox 16"/>
            <p:cNvSpPr txBox="1"/>
            <p:nvPr/>
          </p:nvSpPr>
          <p:spPr>
            <a:xfrm>
              <a:off x="3531252" y="6010998"/>
              <a:ext cx="1357322" cy="367453"/>
            </a:xfrm>
            <a:prstGeom prst="rect">
              <a:avLst/>
            </a:prstGeom>
            <a:noFill/>
          </p:spPr>
          <p:txBody>
            <a:bodyPr wrap="square" rtlCol="0">
              <a:spAutoFit/>
            </a:bodyPr>
            <a:lstStyle/>
            <a:p>
              <a:r>
                <a:rPr lang="en-US" altLang="zh-CN" sz="1200" b="1" dirty="0">
                  <a:latin typeface="Times New Roman" panose="02020603050405020304" charset="0"/>
                  <a:cs typeface="Times New Roman" panose="02020603050405020304" charset="0"/>
                </a:rPr>
                <a:t>serving/day</a:t>
              </a:r>
              <a:endParaRPr lang="zh-CN" altLang="en-US" sz="1200" dirty="0"/>
            </a:p>
          </p:txBody>
        </p:sp>
        <p:sp>
          <p:nvSpPr>
            <p:cNvPr id="1048748" name="TextBox 18"/>
            <p:cNvSpPr txBox="1"/>
            <p:nvPr/>
          </p:nvSpPr>
          <p:spPr>
            <a:xfrm>
              <a:off x="7789110" y="5980220"/>
              <a:ext cx="1357322" cy="142240"/>
            </a:xfrm>
            <a:prstGeom prst="rect">
              <a:avLst/>
            </a:prstGeom>
            <a:noFill/>
          </p:spPr>
          <p:txBody>
            <a:bodyPr wrap="square" rtlCol="0">
              <a:spAutoFit/>
            </a:bodyPr>
            <a:lstStyle/>
            <a:p>
              <a:r>
                <a:rPr lang="en-US" altLang="zh-CN" sz="100" b="1" dirty="0">
                  <a:latin typeface="Times New Roman" panose="02020603050405020304" charset="0"/>
                  <a:cs typeface="Times New Roman" panose="02020603050405020304" charset="0"/>
                </a:rPr>
                <a:t>serving/day</a:t>
              </a:r>
              <a:endParaRPr lang="zh-CN" altLang="en-US" sz="100" dirty="0"/>
            </a:p>
          </p:txBody>
        </p:sp>
      </p:grpSp>
      <p:cxnSp>
        <p:nvCxnSpPr>
          <p:cNvPr id="3" name="直接连接符 2"/>
          <p:cNvCxnSpPr/>
          <p:nvPr/>
        </p:nvCxnSpPr>
        <p:spPr>
          <a:xfrm>
            <a:off x="3275856" y="3483006"/>
            <a:ext cx="0" cy="8640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493658" y="3483006"/>
            <a:ext cx="178219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825551" y="4725144"/>
            <a:ext cx="2832550" cy="783590"/>
          </a:xfrm>
          <a:prstGeom prst="rect">
            <a:avLst/>
          </a:prstGeom>
        </p:spPr>
        <p:txBody>
          <a:bodyPr wrap="square">
            <a:spAutoFit/>
          </a:bodyPr>
          <a:lstStyle/>
          <a:p>
            <a:pPr algn="ctr">
              <a:lnSpc>
                <a:spcPct val="150000"/>
              </a:lnSpc>
            </a:pPr>
            <a:r>
              <a:rPr lang="zh-CN" altLang="en-US" sz="1500" b="1" dirty="0">
                <a:solidFill>
                  <a:srgbClr val="C00000"/>
                </a:solidFill>
                <a:latin typeface="Times New Roman" panose="02020603050405020304" charset="0"/>
                <a:ea typeface="微软雅黑" panose="020B0503020204020204" charset="-122"/>
                <a:cs typeface="Times New Roman" panose="02020603050405020304" charset="0"/>
              </a:rPr>
              <a:t>精制谷物</a:t>
            </a:r>
            <a:r>
              <a:rPr lang="zh-CN" altLang="en-US" sz="1500" b="1" dirty="0">
                <a:latin typeface="Times New Roman" panose="02020603050405020304" charset="0"/>
                <a:ea typeface="微软雅黑" panose="020B0503020204020204" charset="-122"/>
                <a:cs typeface="Times New Roman" panose="02020603050405020304" charset="0"/>
              </a:rPr>
              <a:t>则不能降低</a:t>
            </a:r>
            <a:r>
              <a:rPr lang="en-US" altLang="zh-CN" sz="1500" b="1" dirty="0">
                <a:latin typeface="Times New Roman" panose="02020603050405020304" charset="0"/>
                <a:ea typeface="微软雅黑" panose="020B0503020204020204" charset="-122"/>
                <a:cs typeface="Times New Roman" panose="02020603050405020304" charset="0"/>
              </a:rPr>
              <a:t>2</a:t>
            </a:r>
            <a:r>
              <a:rPr lang="zh-CN" altLang="en-US" sz="1500" b="1" dirty="0">
                <a:latin typeface="Times New Roman" panose="02020603050405020304" charset="0"/>
                <a:ea typeface="微软雅黑" panose="020B0503020204020204" charset="-122"/>
                <a:cs typeface="Times New Roman" panose="02020603050405020304" charset="0"/>
              </a:rPr>
              <a:t>型糖尿病的患病风险</a:t>
            </a:r>
            <a:endParaRPr lang="zh-CN" altLang="en-US" sz="1500" dirty="0">
              <a:latin typeface="Times New Roman" panose="02020603050405020304" charset="0"/>
              <a:cs typeface="Times New Roman" panose="02020603050405020304" charset="0"/>
            </a:endParaRPr>
          </a:p>
        </p:txBody>
      </p:sp>
      <p:sp>
        <p:nvSpPr>
          <p:cNvPr id="4" name="文本框 3"/>
          <p:cNvSpPr txBox="1"/>
          <p:nvPr/>
        </p:nvSpPr>
        <p:spPr>
          <a:xfrm>
            <a:off x="359532" y="1862826"/>
            <a:ext cx="1842050" cy="414020"/>
          </a:xfrm>
          <a:prstGeom prst="rect">
            <a:avLst/>
          </a:prstGeom>
          <a:noFill/>
        </p:spPr>
        <p:txBody>
          <a:bodyPr wrap="square" rtlCol="0">
            <a:spAutoFit/>
          </a:bodyPr>
          <a:lstStyle/>
          <a:p>
            <a:r>
              <a:rPr lang="zh-CN" altLang="en-US" sz="2100" b="1" dirty="0">
                <a:latin typeface="微软雅黑" panose="020B0503020204020204" charset="-122"/>
                <a:ea typeface="微软雅黑" panose="020B0503020204020204" charset="-122"/>
              </a:rPr>
              <a:t>循证医学证据：</a:t>
            </a:r>
            <a:endParaRPr lang="zh-CN" altLang="en-US" sz="2100" b="1" dirty="0">
              <a:latin typeface="微软雅黑" panose="020B0503020204020204" charset="-122"/>
              <a:ea typeface="微软雅黑" panose="020B0503020204020204" charset="-122"/>
            </a:endParaRPr>
          </a:p>
        </p:txBody>
      </p:sp>
      <p:sp>
        <p:nvSpPr>
          <p:cNvPr id="20" name="文本框 33"/>
          <p:cNvSpPr txBox="1"/>
          <p:nvPr/>
        </p:nvSpPr>
        <p:spPr>
          <a:xfrm>
            <a:off x="2735796" y="1052737"/>
            <a:ext cx="3672408" cy="460375"/>
          </a:xfrm>
          <a:prstGeom prst="rect">
            <a:avLst/>
          </a:prstGeom>
          <a:noFill/>
        </p:spPr>
        <p:txBody>
          <a:bodyPr wrap="square" rtlCol="0">
            <a:spAutoFit/>
          </a:bodyPr>
          <a:lstStyle/>
          <a:p>
            <a:r>
              <a:rPr lang="zh-CN" altLang="en-US" sz="2400" b="1" dirty="0" smtClean="0">
                <a:latin typeface="Times New Roman" panose="02020603050405020304" charset="0"/>
                <a:ea typeface="微软雅黑" panose="020B0503020204020204" charset="-122"/>
                <a:cs typeface="Times New Roman" panose="02020603050405020304" charset="0"/>
              </a:rPr>
              <a:t>全谷物与</a:t>
            </a:r>
            <a:r>
              <a:rPr lang="en-US" altLang="zh-CN" sz="2400" b="1" dirty="0">
                <a:latin typeface="Times New Roman" panose="02020603050405020304" charset="0"/>
                <a:ea typeface="微软雅黑" panose="020B0503020204020204" charset="-122"/>
                <a:cs typeface="Times New Roman" panose="02020603050405020304" charset="0"/>
              </a:rPr>
              <a:t>2</a:t>
            </a:r>
            <a:r>
              <a:rPr lang="zh-CN" altLang="en-US" sz="2400" b="1" dirty="0">
                <a:latin typeface="Times New Roman" panose="02020603050405020304" charset="0"/>
                <a:ea typeface="微软雅黑" panose="020B0503020204020204" charset="-122"/>
                <a:cs typeface="Times New Roman" panose="02020603050405020304" charset="0"/>
              </a:rPr>
              <a:t>型糖尿病</a:t>
            </a:r>
            <a:endParaRPr lang="zh-CN" altLang="en-US" sz="2400" b="1" dirty="0">
              <a:latin typeface="Times New Roman" panose="02020603050405020304" charset="0"/>
              <a:ea typeface="微软雅黑" panose="020B0503020204020204" charset="-122"/>
              <a:cs typeface="Times New Roman" panose="02020603050405020304" charset="0"/>
            </a:endParaRPr>
          </a:p>
        </p:txBody>
      </p:sp>
      <p:sp>
        <p:nvSpPr>
          <p:cNvPr id="6" name="对话气泡: 椭圆形 5"/>
          <p:cNvSpPr/>
          <p:nvPr/>
        </p:nvSpPr>
        <p:spPr>
          <a:xfrm>
            <a:off x="3599892" y="1862826"/>
            <a:ext cx="2392695" cy="932993"/>
          </a:xfrm>
          <a:prstGeom prst="wedgeEllipseCallout">
            <a:avLst>
              <a:gd name="adj1" fmla="val -63687"/>
              <a:gd name="adj2" fmla="val 1231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latin typeface="Times New Roman" panose="02020603050405020304" charset="0"/>
                <a:ea typeface="微软雅黑" panose="020B0503020204020204" charset="-122"/>
                <a:cs typeface="Times New Roman" panose="02020603050405020304" charset="0"/>
              </a:rPr>
              <a:t>每天摄入</a:t>
            </a:r>
            <a:r>
              <a:rPr lang="en-US" altLang="zh-CN" sz="1500" b="1" dirty="0">
                <a:latin typeface="Times New Roman" panose="02020603050405020304" charset="0"/>
                <a:ea typeface="微软雅黑" panose="020B0503020204020204" charset="-122"/>
                <a:cs typeface="Times New Roman" panose="02020603050405020304" charset="0"/>
              </a:rPr>
              <a:t>3</a:t>
            </a:r>
            <a:r>
              <a:rPr lang="zh-CN" altLang="en-US" sz="1500" b="1" dirty="0">
                <a:latin typeface="Times New Roman" panose="02020603050405020304" charset="0"/>
                <a:ea typeface="微软雅黑" panose="020B0503020204020204" charset="-122"/>
                <a:cs typeface="Times New Roman" panose="02020603050405020304" charset="0"/>
              </a:rPr>
              <a:t>份全谷物</a:t>
            </a:r>
            <a:r>
              <a:rPr lang="en-US" altLang="zh-CN" sz="1500" b="1" dirty="0">
                <a:latin typeface="Times New Roman" panose="02020603050405020304" charset="0"/>
                <a:ea typeface="微软雅黑" panose="020B0503020204020204" charset="-122"/>
                <a:cs typeface="Times New Roman" panose="02020603050405020304" charset="0"/>
              </a:rPr>
              <a:t>2</a:t>
            </a:r>
            <a:r>
              <a:rPr lang="zh-CN" altLang="en-US" sz="1500" b="1" dirty="0">
                <a:latin typeface="Times New Roman" panose="02020603050405020304" charset="0"/>
                <a:ea typeface="微软雅黑" panose="020B0503020204020204" charset="-122"/>
                <a:cs typeface="Times New Roman" panose="02020603050405020304" charset="0"/>
              </a:rPr>
              <a:t>型糖尿病患病风险下降</a:t>
            </a:r>
            <a:r>
              <a:rPr lang="en-US" altLang="zh-CN" sz="1500" b="1" dirty="0">
                <a:latin typeface="Times New Roman" panose="02020603050405020304" charset="0"/>
                <a:ea typeface="微软雅黑" panose="020B0503020204020204" charset="-122"/>
                <a:cs typeface="Times New Roman" panose="02020603050405020304" charset="0"/>
              </a:rPr>
              <a:t>32%</a:t>
            </a:r>
            <a:endParaRPr lang="zh-CN" altLang="en-US" sz="1500" b="1" dirty="0">
              <a:latin typeface="Times New Roman" panose="02020603050405020304" charset="0"/>
              <a:ea typeface="微软雅黑" panose="020B0503020204020204" charset="-122"/>
              <a:cs typeface="Times New Roman" panose="02020603050405020304" charset="0"/>
            </a:endParaRPr>
          </a:p>
        </p:txBody>
      </p:sp>
      <p:sp>
        <p:nvSpPr>
          <p:cNvPr id="9" name="标题 8"/>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1.食物多样，合理搭配</a:t>
            </a:r>
            <a:endParaRPr lang="zh-CN" altLang="en-US" sz="2665"/>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500"/>
                                  </p:stCondLst>
                                  <p:childTnLst>
                                    <p:set>
                                      <p:cBhvr>
                                        <p:cTn id="9" dur="1" fill="hold">
                                          <p:stCondLst>
                                            <p:cond delay="0"/>
                                          </p:stCondLst>
                                        </p:cTn>
                                        <p:tgtEl>
                                          <p:spTgt spid="1048741"/>
                                        </p:tgtEl>
                                        <p:attrNameLst>
                                          <p:attrName>style.visibility</p:attrName>
                                        </p:attrNameLst>
                                      </p:cBhvr>
                                      <p:to>
                                        <p:strVal val="visible"/>
                                      </p:to>
                                    </p:set>
                                    <p:animEffect transition="in" filter="randombar(horizontal)">
                                      <p:cBhvr>
                                        <p:cTn id="10" dur="500"/>
                                        <p:tgtEl>
                                          <p:spTgt spid="1048741"/>
                                        </p:tgtEl>
                                      </p:cBhvr>
                                    </p:animEffect>
                                  </p:childTnLst>
                                </p:cTn>
                              </p:par>
                              <p:par>
                                <p:cTn id="11" presetID="14" presetClass="entr" presetSubtype="10" fill="hold" grpId="0" nodeType="withEffect">
                                  <p:stCondLst>
                                    <p:cond delay="500"/>
                                  </p:stCondLst>
                                  <p:childTnLst>
                                    <p:set>
                                      <p:cBhvr>
                                        <p:cTn id="12" dur="1" fill="hold">
                                          <p:stCondLst>
                                            <p:cond delay="0"/>
                                          </p:stCondLst>
                                        </p:cTn>
                                        <p:tgtEl>
                                          <p:spTgt spid="1048742"/>
                                        </p:tgtEl>
                                        <p:attrNameLst>
                                          <p:attrName>style.visibility</p:attrName>
                                        </p:attrNameLst>
                                      </p:cBhvr>
                                      <p:to>
                                        <p:strVal val="visible"/>
                                      </p:to>
                                    </p:set>
                                    <p:animEffect transition="in" filter="randombar(horizontal)">
                                      <p:cBhvr>
                                        <p:cTn id="13" dur="500"/>
                                        <p:tgtEl>
                                          <p:spTgt spid="104874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4" presetClass="exit" presetSubtype="10" fill="hold" grpId="1" nodeType="withEffect">
                                  <p:stCondLst>
                                    <p:cond delay="0"/>
                                  </p:stCondLst>
                                  <p:childTnLst>
                                    <p:animEffect transition="out" filter="randombar(horizontal)">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41" grpId="0"/>
      <p:bldP spid="1048742" grpId="0"/>
      <p:bldP spid="6" grpId="0" bldLvl="0" animBg="1"/>
      <p:bldP spid="6" grpId="1"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502285" y="498475"/>
            <a:ext cx="8139430" cy="749935"/>
          </a:xfrm>
        </p:spPr>
        <p:txBody>
          <a:bodyPr>
            <a:normAutofit fontScale="90000"/>
          </a:bodyPr>
          <a:p>
            <a:r>
              <a:rPr lang="en-US" altLang="zh-CN" sz="2400">
                <a:solidFill>
                  <a:schemeClr val="accent1">
                    <a:lumMod val="75000"/>
                  </a:schemeClr>
                </a:solidFill>
                <a:latin typeface="汉仪旗黑-85S" charset="0"/>
                <a:cs typeface="汉仪旗黑-85S" charset="0"/>
                <a:sym typeface="+mn-ea"/>
              </a:rPr>
              <a:t>1.食物多样，合理搭配</a:t>
            </a:r>
            <a:br>
              <a:rPr lang="en-US" altLang="zh-CN">
                <a:solidFill>
                  <a:schemeClr val="accent1">
                    <a:lumMod val="75000"/>
                  </a:schemeClr>
                </a:solidFill>
                <a:latin typeface="汉仪旗黑-85S" charset="0"/>
                <a:cs typeface="汉仪旗黑-85S" charset="0"/>
                <a:sym typeface="+mn-ea"/>
              </a:rPr>
            </a:br>
            <a:endParaRPr lang="zh-CN" altLang="en-US"/>
          </a:p>
        </p:txBody>
      </p:sp>
      <p:sp>
        <p:nvSpPr>
          <p:cNvPr id="5" name="内容占位符 4"/>
          <p:cNvSpPr>
            <a:spLocks noGrp="1"/>
          </p:cNvSpPr>
          <p:nvPr>
            <p:ph idx="1"/>
          </p:nvPr>
        </p:nvSpPr>
        <p:spPr>
          <a:xfrm>
            <a:off x="502285" y="1052830"/>
            <a:ext cx="7511415" cy="3035300"/>
          </a:xfrm>
        </p:spPr>
        <p:txBody>
          <a:bodyPr>
            <a:normAutofit lnSpcReduction="20000"/>
          </a:bodyPr>
          <a:p>
            <a:pPr marL="0" indent="0">
              <a:buNone/>
            </a:pPr>
            <a:r>
              <a:rPr lang="zh-CN" altLang="en-US" sz="2000" b="1">
                <a:solidFill>
                  <a:srgbClr val="FF0000"/>
                </a:solidFill>
              </a:rPr>
              <a:t>如何做到食物多样？</a:t>
            </a:r>
            <a:endParaRPr lang="zh-CN" altLang="en-US" sz="2000" b="1">
              <a:solidFill>
                <a:srgbClr val="FF0000"/>
              </a:solidFill>
            </a:endParaRPr>
          </a:p>
          <a:p>
            <a:pPr marL="0" indent="0">
              <a:buNone/>
            </a:pPr>
            <a:endParaRPr lang="zh-CN" altLang="en-US" sz="2000" b="1">
              <a:solidFill>
                <a:srgbClr val="FF0000"/>
              </a:solidFill>
            </a:endParaRPr>
          </a:p>
          <a:p>
            <a:pPr>
              <a:buFont typeface="Wingdings" panose="05000000000000000000" charset="0"/>
              <a:buChar char="Ø"/>
            </a:pPr>
            <a:r>
              <a:rPr lang="zh-CN" altLang="en-US" sz="2000" b="1"/>
              <a:t>小分量多几样：选</a:t>
            </a:r>
            <a:r>
              <a:rPr lang="en-US" altLang="zh-CN" sz="2000" b="1"/>
              <a:t>“</a:t>
            </a:r>
            <a:r>
              <a:rPr sz="2000" b="1"/>
              <a:t>小份</a:t>
            </a:r>
            <a:r>
              <a:rPr lang="en-US" altLang="zh-CN" sz="2000" b="1"/>
              <a:t>”</a:t>
            </a:r>
            <a:r>
              <a:rPr sz="2000" b="1"/>
              <a:t>是实现食物多样的关键措施</a:t>
            </a:r>
            <a:endParaRPr sz="2000" b="1"/>
          </a:p>
          <a:p>
            <a:pPr>
              <a:buFont typeface="Wingdings" panose="05000000000000000000" charset="0"/>
              <a:buChar char="Ø"/>
            </a:pPr>
            <a:r>
              <a:rPr sz="2000" b="1"/>
              <a:t>同类食物常变换：每类食物中都包含丰富的品种，可以彼此进行互换，避免食物品种单调，也有利于丰富一日三餐。</a:t>
            </a:r>
            <a:endParaRPr sz="2000" b="1"/>
          </a:p>
          <a:p>
            <a:pPr>
              <a:buFont typeface="Wingdings" panose="05000000000000000000" charset="0"/>
              <a:buChar char="Ø"/>
            </a:pPr>
            <a:r>
              <a:rPr sz="2000" b="1"/>
              <a:t>不同食物巧搭配：粗细搭配，荤素搭配，深浅搭配</a:t>
            </a:r>
            <a:endParaRPr sz="2000" b="1"/>
          </a:p>
          <a:p>
            <a:endParaRPr sz="2000"/>
          </a:p>
          <a:p>
            <a:endParaRPr sz="2000"/>
          </a:p>
        </p:txBody>
      </p:sp>
      <p:pic>
        <p:nvPicPr>
          <p:cNvPr id="137" name="图片 136"/>
          <p:cNvPicPr/>
          <p:nvPr/>
        </p:nvPicPr>
        <p:blipFill>
          <a:blip r:embed="rId1"/>
          <a:stretch>
            <a:fillRect/>
          </a:stretch>
        </p:blipFill>
        <p:spPr>
          <a:xfrm>
            <a:off x="755650" y="4004628"/>
            <a:ext cx="2895600" cy="1762125"/>
          </a:xfrm>
          <a:prstGeom prst="rect">
            <a:avLst/>
          </a:prstGeom>
          <a:noFill/>
          <a:ln w="9525">
            <a:noFill/>
          </a:ln>
        </p:spPr>
      </p:pic>
      <p:pic>
        <p:nvPicPr>
          <p:cNvPr id="138" name="图片 137"/>
          <p:cNvPicPr/>
          <p:nvPr/>
        </p:nvPicPr>
        <p:blipFill>
          <a:blip r:embed="rId2"/>
          <a:stretch>
            <a:fillRect/>
          </a:stretch>
        </p:blipFill>
        <p:spPr>
          <a:xfrm>
            <a:off x="5374958" y="4004628"/>
            <a:ext cx="2638425" cy="1819275"/>
          </a:xfrm>
          <a:prstGeom prst="rect">
            <a:avLst/>
          </a:prstGeom>
          <a:noFill/>
          <a:ln w="9525">
            <a:noFill/>
          </a:ln>
        </p:spPr>
      </p:pic>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custDataLst>
              <p:tags r:id="rId3"/>
            </p:custDataLst>
          </p:nvPr>
        </p:nvSpPr>
        <p:spPr>
          <a:xfrm>
            <a:off x="467487" y="620081"/>
            <a:ext cx="8139178" cy="331473"/>
          </a:xfrm>
        </p:spPr>
        <p:txBody>
          <a:bodyPr vert="horz" lIns="101600" tIns="38100" rIns="76200" bIns="38100" rtlCol="0" anchor="t" anchorCtr="0">
            <a:normAutofit fontScale="90000"/>
            <a:scene3d>
              <a:camera prst="orthographicFront"/>
              <a:lightRig rig="threePt" dir="t"/>
            </a:scene3d>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2.吃动平衡，健康体重</a:t>
            </a:r>
            <a:endPar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endParaRPr>
          </a:p>
        </p:txBody>
      </p:sp>
      <p:sp>
        <p:nvSpPr>
          <p:cNvPr id="3" name="内容占位符 2"/>
          <p:cNvSpPr>
            <a:spLocks noGrp="1"/>
          </p:cNvSpPr>
          <p:nvPr>
            <p:ph idx="4294967295"/>
          </p:nvPr>
        </p:nvSpPr>
        <p:spPr>
          <a:xfrm>
            <a:off x="502285" y="1229995"/>
            <a:ext cx="8139430" cy="4383405"/>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lvl="0" indent="-342900" algn="l" eaLnBrk="0">
              <a:lnSpc>
                <a:spcPct val="97000"/>
              </a:lnSpc>
              <a:spcBef>
                <a:spcPts val="480"/>
              </a:spcBef>
              <a:buClrTx/>
              <a:buSzTx/>
              <a:buFont typeface="Wingdings" panose="05000000000000000000" charset="0"/>
              <a:buChar char="Ø"/>
            </a:pPr>
            <a:r>
              <a:rPr b="1" spc="-50">
                <a:solidFill>
                  <a:srgbClr val="000000"/>
                </a:solidFill>
                <a:latin typeface="微软雅黑" panose="020B0503020204020204" charset="-122"/>
                <a:cs typeface="微软雅黑" panose="020B0503020204020204" charset="-122"/>
                <a:sym typeface="+mn-ea"/>
              </a:rPr>
              <a:t>各年龄段人群都应天天进行身体活动，保持健康体重。</a:t>
            </a:r>
            <a:endParaRPr b="1" spc="-50">
              <a:solidFill>
                <a:srgbClr val="000000"/>
              </a:solidFill>
              <a:latin typeface="微软雅黑" panose="020B0503020204020204" charset="-122"/>
              <a:cs typeface="微软雅黑" panose="020B0503020204020204" charset="-122"/>
              <a:sym typeface="+mn-ea"/>
            </a:endParaRPr>
          </a:p>
          <a:p>
            <a:pPr marL="114300" lvl="0" indent="-342900" algn="l" eaLnBrk="0">
              <a:lnSpc>
                <a:spcPct val="97000"/>
              </a:lnSpc>
              <a:spcBef>
                <a:spcPts val="480"/>
              </a:spcBef>
              <a:buClrTx/>
              <a:buSzTx/>
              <a:buFont typeface="Wingdings" panose="05000000000000000000" charset="0"/>
              <a:buChar char="Ø"/>
            </a:pPr>
            <a:r>
              <a:rPr b="1" spc="-50">
                <a:solidFill>
                  <a:srgbClr val="000000"/>
                </a:solidFill>
                <a:latin typeface="微软雅黑" panose="020B0503020204020204" charset="-122"/>
                <a:cs typeface="微软雅黑" panose="020B0503020204020204" charset="-122"/>
                <a:sym typeface="+mn-ea"/>
              </a:rPr>
              <a:t>食不过量，保持能量平衡。</a:t>
            </a:r>
            <a:endParaRPr b="1" spc="-50">
              <a:solidFill>
                <a:srgbClr val="000000"/>
              </a:solidFill>
              <a:latin typeface="微软雅黑" panose="020B0503020204020204" charset="-122"/>
              <a:cs typeface="微软雅黑" panose="020B0503020204020204" charset="-122"/>
              <a:sym typeface="+mn-ea"/>
            </a:endParaRPr>
          </a:p>
          <a:p>
            <a:pPr marL="114300" lvl="0" indent="-342900" algn="l" eaLnBrk="0">
              <a:lnSpc>
                <a:spcPct val="97000"/>
              </a:lnSpc>
              <a:spcBef>
                <a:spcPts val="480"/>
              </a:spcBef>
              <a:buClrTx/>
              <a:buSzTx/>
              <a:buFont typeface="Wingdings" panose="05000000000000000000" charset="0"/>
              <a:buChar char="Ø"/>
            </a:pPr>
            <a:r>
              <a:rPr b="1" spc="-50">
                <a:solidFill>
                  <a:srgbClr val="000000"/>
                </a:solidFill>
                <a:latin typeface="微软雅黑" panose="020B0503020204020204" charset="-122"/>
                <a:cs typeface="微软雅黑" panose="020B0503020204020204" charset="-122"/>
                <a:sym typeface="+mn-ea"/>
              </a:rPr>
              <a:t>坚持日常身体活动，  每周至少进行5天中等强度身体活动，累计150分钟以上；</a:t>
            </a:r>
            <a:endParaRPr b="1" spc="-50">
              <a:solidFill>
                <a:srgbClr val="000000"/>
              </a:solidFill>
              <a:latin typeface="微软雅黑" panose="020B0503020204020204" charset="-122"/>
              <a:cs typeface="微软雅黑" panose="020B0503020204020204" charset="-122"/>
              <a:sym typeface="+mn-ea"/>
            </a:endParaRPr>
          </a:p>
          <a:p>
            <a:pPr marL="114300" lvl="0" indent="-342900" algn="l" eaLnBrk="0">
              <a:lnSpc>
                <a:spcPct val="97000"/>
              </a:lnSpc>
              <a:spcBef>
                <a:spcPts val="480"/>
              </a:spcBef>
              <a:buClrTx/>
              <a:buSzTx/>
              <a:buFont typeface="Wingdings" panose="05000000000000000000" charset="0"/>
              <a:buChar char="Ø"/>
            </a:pPr>
            <a:r>
              <a:rPr b="1" spc="-50">
                <a:solidFill>
                  <a:srgbClr val="000000"/>
                </a:solidFill>
                <a:latin typeface="微软雅黑" panose="020B0503020204020204" charset="-122"/>
                <a:cs typeface="微软雅黑" panose="020B0503020204020204" charset="-122"/>
                <a:sym typeface="+mn-ea"/>
              </a:rPr>
              <a:t>主动身体活动最好每天6000步。</a:t>
            </a:r>
            <a:endParaRPr b="1" spc="-50">
              <a:solidFill>
                <a:srgbClr val="000000"/>
              </a:solidFill>
              <a:latin typeface="微软雅黑" panose="020B0503020204020204" charset="-122"/>
              <a:cs typeface="微软雅黑" panose="020B0503020204020204" charset="-122"/>
              <a:sym typeface="+mn-ea"/>
            </a:endParaRPr>
          </a:p>
          <a:p>
            <a:pPr marL="114300" lvl="0" indent="-342900" algn="l" eaLnBrk="0">
              <a:lnSpc>
                <a:spcPct val="97000"/>
              </a:lnSpc>
              <a:spcBef>
                <a:spcPts val="480"/>
              </a:spcBef>
              <a:buClrTx/>
              <a:buSzTx/>
              <a:buFont typeface="Wingdings" panose="05000000000000000000" charset="0"/>
              <a:buChar char="Ø"/>
            </a:pPr>
            <a:r>
              <a:rPr b="1" spc="-50">
                <a:solidFill>
                  <a:srgbClr val="000000"/>
                </a:solidFill>
                <a:latin typeface="微软雅黑" panose="020B0503020204020204" charset="-122"/>
                <a:cs typeface="微软雅黑" panose="020B0503020204020204" charset="-122"/>
                <a:sym typeface="+mn-ea"/>
              </a:rPr>
              <a:t>鼓励适当进行高强度有氧运动，加强抗阻运动，每周2~3天。</a:t>
            </a:r>
            <a:endParaRPr b="1" spc="-50">
              <a:solidFill>
                <a:srgbClr val="000000"/>
              </a:solidFill>
              <a:latin typeface="微软雅黑" panose="020B0503020204020204" charset="-122"/>
              <a:cs typeface="微软雅黑" panose="020B0503020204020204" charset="-122"/>
              <a:sym typeface="+mn-ea"/>
            </a:endParaRPr>
          </a:p>
          <a:p>
            <a:pPr marL="114300" lvl="0" indent="-342900" algn="l" eaLnBrk="0">
              <a:lnSpc>
                <a:spcPct val="97000"/>
              </a:lnSpc>
              <a:spcBef>
                <a:spcPts val="480"/>
              </a:spcBef>
              <a:buClrTx/>
              <a:buSzTx/>
              <a:buFont typeface="Wingdings" panose="05000000000000000000" charset="0"/>
              <a:buChar char="Ø"/>
            </a:pPr>
            <a:r>
              <a:rPr b="1" spc="-50">
                <a:solidFill>
                  <a:srgbClr val="000000"/>
                </a:solidFill>
                <a:latin typeface="微软雅黑" panose="020B0503020204020204" charset="-122"/>
                <a:cs typeface="微软雅黑" panose="020B0503020204020204" charset="-122"/>
                <a:sym typeface="+mn-ea"/>
              </a:rPr>
              <a:t>减少久坐时间，每小时起来动一动。</a:t>
            </a:r>
            <a:endParaRPr b="1" spc="-50">
              <a:solidFill>
                <a:srgbClr val="000000"/>
              </a:solidFill>
              <a:latin typeface="微软雅黑" panose="020B0503020204020204" charset="-122"/>
              <a:cs typeface="微软雅黑" panose="020B0503020204020204" charset="-122"/>
              <a:sym typeface="+mn-ea"/>
            </a:endParaRPr>
          </a:p>
          <a:p>
            <a:pPr marL="114300" lvl="0" indent="-342900" algn="l" eaLnBrk="0">
              <a:lnSpc>
                <a:spcPct val="97000"/>
              </a:lnSpc>
              <a:spcBef>
                <a:spcPts val="480"/>
              </a:spcBef>
              <a:buClrTx/>
              <a:buSzTx/>
              <a:buNone/>
            </a:pPr>
            <a:endParaRPr b="1" spc="-50">
              <a:solidFill>
                <a:srgbClr val="000000"/>
              </a:solidFill>
              <a:latin typeface="微软雅黑" panose="020B0503020204020204" charset="-122"/>
              <a:cs typeface="微软雅黑" panose="020B0503020204020204" charset="-122"/>
              <a:sym typeface="+mn-ea"/>
            </a:endParaRPr>
          </a:p>
        </p:txBody>
      </p:sp>
      <p:graphicFrame>
        <p:nvGraphicFramePr>
          <p:cNvPr id="1260" name="table 1260"/>
          <p:cNvGraphicFramePr>
            <a:graphicFrameLocks noGrp="1"/>
          </p:cNvGraphicFramePr>
          <p:nvPr>
            <p:custDataLst>
              <p:tags r:id="rId4"/>
            </p:custDataLst>
          </p:nvPr>
        </p:nvGraphicFramePr>
        <p:xfrm>
          <a:off x="899795" y="3860800"/>
          <a:ext cx="5418455" cy="2378075"/>
        </p:xfrm>
        <a:graphic>
          <a:graphicData uri="http://schemas.openxmlformats.org/drawingml/2006/table">
            <a:tbl>
              <a:tblPr/>
              <a:tblGrid>
                <a:gridCol w="2323465"/>
                <a:gridCol w="3094990"/>
              </a:tblGrid>
              <a:tr h="469265">
                <a:tc>
                  <a:txBody>
                    <a:bodyPr/>
                    <a:p>
                      <a:pPr algn="ctr" rtl="0" eaLnBrk="0">
                        <a:lnSpc>
                          <a:spcPct val="133000"/>
                        </a:lnSpc>
                      </a:pPr>
                      <a:endParaRPr lang="en-US" altLang="en-US" sz="1000" b="1" dirty="0">
                        <a:latin typeface="微软雅黑" panose="020B0503020204020204" charset="-122"/>
                        <a:ea typeface="微软雅黑" panose="020B0503020204020204" charset="-122"/>
                      </a:endParaRPr>
                    </a:p>
                    <a:p>
                      <a:pPr marL="390525" algn="ctr" rtl="0" eaLnBrk="0">
                        <a:lnSpc>
                          <a:spcPct val="97000"/>
                        </a:lnSpc>
                        <a:spcBef>
                          <a:spcPts val="5"/>
                        </a:spcBef>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分</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类</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ctr" rtl="0" eaLnBrk="0">
                        <a:lnSpc>
                          <a:spcPct val="132000"/>
                        </a:lnSpc>
                      </a:pPr>
                      <a:endParaRPr lang="en-US" altLang="en-US" sz="1000" b="1" dirty="0">
                        <a:latin typeface="微软雅黑" panose="020B0503020204020204" charset="-122"/>
                        <a:ea typeface="微软雅黑" panose="020B0503020204020204" charset="-122"/>
                      </a:endParaRPr>
                    </a:p>
                    <a:p>
                      <a:pPr marL="367030" algn="ctr" rtl="0" eaLnBrk="0">
                        <a:lnSpc>
                          <a:spcPct val="88000"/>
                        </a:lnSpc>
                        <a:spcBef>
                          <a:spcPts val="5"/>
                        </a:spcBef>
                      </a:pPr>
                      <a:r>
                        <a:rPr sz="1800" b="1"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BMI  (kg/</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m</a:t>
                      </a:r>
                      <a:r>
                        <a:rPr sz="1800" b="1" spc="-20" baseline="29000" dirty="0">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1100" b="1"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800" b="1"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462915">
                <a:tc>
                  <a:txBody>
                    <a:bodyPr/>
                    <a:p>
                      <a:pPr algn="ctr" rtl="0" eaLnBrk="0">
                        <a:lnSpc>
                          <a:spcPct val="129000"/>
                        </a:lnSpc>
                      </a:pPr>
                      <a:endParaRPr lang="en-US" altLang="en-US" sz="1000" b="1" dirty="0">
                        <a:latin typeface="微软雅黑" panose="020B0503020204020204" charset="-122"/>
                        <a:ea typeface="微软雅黑" panose="020B0503020204020204" charset="-122"/>
                      </a:endParaRPr>
                    </a:p>
                    <a:p>
                      <a:pPr marL="389890" algn="ctr" rtl="0" eaLnBrk="0">
                        <a:lnSpc>
                          <a:spcPct val="97000"/>
                        </a:lnSpc>
                        <a:spcBef>
                          <a:spcPts val="5"/>
                        </a:spcBef>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肥</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胖</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ctr" rtl="0" eaLnBrk="0">
                        <a:lnSpc>
                          <a:spcPct val="133000"/>
                        </a:lnSpc>
                      </a:pPr>
                      <a:endParaRPr lang="en-US" altLang="en-US" sz="1000" b="1" dirty="0">
                        <a:latin typeface="微软雅黑" panose="020B0503020204020204" charset="-122"/>
                        <a:ea typeface="微软雅黑" panose="020B0503020204020204" charset="-122"/>
                      </a:endParaRPr>
                    </a:p>
                    <a:p>
                      <a:pPr marL="615315" algn="ctr" rtl="0" eaLnBrk="0">
                        <a:lnSpc>
                          <a:spcPct val="85000"/>
                        </a:lnSpc>
                        <a:spcBef>
                          <a:spcPts val="5"/>
                        </a:spcBef>
                      </a:pP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BMI</a:t>
                      </a:r>
                      <a:r>
                        <a:rPr sz="1800" b="1"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≥28.0</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491490">
                <a:tc>
                  <a:txBody>
                    <a:bodyPr/>
                    <a:p>
                      <a:pPr algn="ctr" rtl="0" eaLnBrk="0">
                        <a:lnSpc>
                          <a:spcPct val="128000"/>
                        </a:lnSpc>
                      </a:pPr>
                      <a:endParaRPr lang="en-US" altLang="en-US" sz="1000" b="1" dirty="0">
                        <a:latin typeface="微软雅黑" panose="020B0503020204020204" charset="-122"/>
                        <a:ea typeface="微软雅黑" panose="020B0503020204020204" charset="-122"/>
                      </a:endParaRPr>
                    </a:p>
                    <a:p>
                      <a:pPr marL="393065" algn="ctr" rtl="0" eaLnBrk="0">
                        <a:lnSpc>
                          <a:spcPct val="98000"/>
                        </a:lnSpc>
                        <a:spcBef>
                          <a:spcPts val="5"/>
                        </a:spcBef>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超重</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ctr" rtl="0" eaLnBrk="0">
                        <a:lnSpc>
                          <a:spcPct val="128000"/>
                        </a:lnSpc>
                      </a:pPr>
                      <a:endParaRPr lang="en-US" altLang="en-US" sz="1000" b="1" dirty="0">
                        <a:latin typeface="微软雅黑" panose="020B0503020204020204" charset="-122"/>
                        <a:ea typeface="微软雅黑" panose="020B0503020204020204" charset="-122"/>
                        <a:cs typeface="微软雅黑" panose="020B0503020204020204" charset="-122"/>
                      </a:endParaRPr>
                    </a:p>
                    <a:p>
                      <a:pPr algn="ctr" rtl="0" eaLnBrk="0">
                        <a:lnSpc>
                          <a:spcPct val="9000"/>
                        </a:lnSpc>
                      </a:pPr>
                      <a:endParaRPr lang="en-US" altLang="en-US" sz="100" b="1" dirty="0">
                        <a:latin typeface="微软雅黑" panose="020B0503020204020204" charset="-122"/>
                        <a:ea typeface="微软雅黑" panose="020B0503020204020204" charset="-122"/>
                        <a:cs typeface="微软雅黑" panose="020B0503020204020204" charset="-122"/>
                      </a:endParaRPr>
                    </a:p>
                    <a:p>
                      <a:pPr marL="264160" algn="ctr" rtl="0" eaLnBrk="0">
                        <a:lnSpc>
                          <a:spcPts val="2325"/>
                        </a:lnSpc>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24.0≤B</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MI</a:t>
                      </a: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＜28.0</a:t>
                      </a:r>
                      <a:endParaRPr lang="en-US" altLang="en-US" sz="1800" b="1"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490855">
                <a:tc>
                  <a:txBody>
                    <a:bodyPr/>
                    <a:p>
                      <a:pPr algn="ctr" rtl="0" eaLnBrk="0">
                        <a:lnSpc>
                          <a:spcPct val="127000"/>
                        </a:lnSpc>
                      </a:pPr>
                      <a:endParaRPr lang="en-US" altLang="en-US" sz="1000" b="1" dirty="0">
                        <a:latin typeface="微软雅黑" panose="020B0503020204020204" charset="-122"/>
                        <a:ea typeface="微软雅黑" panose="020B0503020204020204" charset="-122"/>
                      </a:endParaRPr>
                    </a:p>
                    <a:p>
                      <a:pPr algn="ctr" rtl="0" eaLnBrk="0">
                        <a:lnSpc>
                          <a:spcPct val="10000"/>
                        </a:lnSpc>
                      </a:pPr>
                      <a:endParaRPr lang="en-US" altLang="en-US" sz="100" b="1" dirty="0">
                        <a:latin typeface="微软雅黑" panose="020B0503020204020204" charset="-122"/>
                        <a:ea typeface="微软雅黑" panose="020B0503020204020204" charset="-122"/>
                      </a:endParaRPr>
                    </a:p>
                    <a:p>
                      <a:pPr marL="162560" algn="ctr" rtl="0" eaLnBrk="0">
                        <a:lnSpc>
                          <a:spcPct val="98000"/>
                        </a:lnSpc>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体重</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正常</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ctr" rtl="0" eaLnBrk="0">
                        <a:lnSpc>
                          <a:spcPct val="128000"/>
                        </a:lnSpc>
                      </a:pPr>
                      <a:endParaRPr lang="en-US" altLang="en-US" sz="1000" b="1" dirty="0">
                        <a:latin typeface="微软雅黑" panose="020B0503020204020204" charset="-122"/>
                        <a:ea typeface="微软雅黑" panose="020B0503020204020204" charset="-122"/>
                        <a:cs typeface="微软雅黑" panose="020B0503020204020204" charset="-122"/>
                      </a:endParaRPr>
                    </a:p>
                    <a:p>
                      <a:pPr algn="ctr" rtl="0" eaLnBrk="0">
                        <a:lnSpc>
                          <a:spcPct val="6000"/>
                        </a:lnSpc>
                      </a:pPr>
                      <a:endParaRPr lang="en-US" altLang="en-US" sz="100" b="1" dirty="0">
                        <a:latin typeface="微软雅黑" panose="020B0503020204020204" charset="-122"/>
                        <a:ea typeface="微软雅黑" panose="020B0503020204020204" charset="-122"/>
                        <a:cs typeface="微软雅黑" panose="020B0503020204020204" charset="-122"/>
                      </a:endParaRPr>
                    </a:p>
                    <a:p>
                      <a:pPr marL="274320" algn="ctr" rtl="0" eaLnBrk="0">
                        <a:lnSpc>
                          <a:spcPts val="2325"/>
                        </a:lnSpc>
                      </a:pPr>
                      <a:r>
                        <a:rPr sz="1800" b="1"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18.5≤</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BMI</a:t>
                      </a:r>
                      <a:r>
                        <a:rPr sz="1800" b="1"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＜24.</a:t>
                      </a: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0</a:t>
                      </a:r>
                      <a:endParaRPr lang="en-US" altLang="en-US" sz="1800" b="1"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463550">
                <a:tc>
                  <a:txBody>
                    <a:bodyPr/>
                    <a:p>
                      <a:pPr algn="ctr" rtl="0" eaLnBrk="0">
                        <a:lnSpc>
                          <a:spcPct val="128000"/>
                        </a:lnSpc>
                      </a:pPr>
                      <a:endParaRPr lang="en-US" altLang="en-US" sz="1000" b="1" dirty="0">
                        <a:latin typeface="微软雅黑" panose="020B0503020204020204" charset="-122"/>
                        <a:ea typeface="微软雅黑" panose="020B0503020204020204" charset="-122"/>
                      </a:endParaRPr>
                    </a:p>
                    <a:p>
                      <a:pPr marL="162560" algn="ctr" rtl="0" eaLnBrk="0">
                        <a:lnSpc>
                          <a:spcPct val="98000"/>
                        </a:lnSpc>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体重</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过低</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ctr" rtl="0" eaLnBrk="0">
                        <a:lnSpc>
                          <a:spcPct val="135000"/>
                        </a:lnSpc>
                      </a:pPr>
                      <a:endParaRPr lang="en-US" altLang="en-US" sz="1000" b="1" dirty="0">
                        <a:latin typeface="微软雅黑" panose="020B0503020204020204" charset="-122"/>
                        <a:ea typeface="微软雅黑" panose="020B0503020204020204" charset="-122"/>
                      </a:endParaRPr>
                    </a:p>
                    <a:p>
                      <a:pPr marL="615315" algn="ctr" rtl="0" eaLnBrk="0">
                        <a:lnSpc>
                          <a:spcPct val="84000"/>
                        </a:lnSpc>
                        <a:spcBef>
                          <a:spcPts val="5"/>
                        </a:spcBef>
                      </a:pP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BMI</a:t>
                      </a: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&lt;18</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.5</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bl>
          </a:graphicData>
        </a:graphic>
      </p:graphicFrame>
      <p:sp>
        <p:nvSpPr>
          <p:cNvPr id="4" name="圆角矩形 3"/>
          <p:cNvSpPr/>
          <p:nvPr/>
        </p:nvSpPr>
        <p:spPr>
          <a:xfrm>
            <a:off x="6516370" y="4404360"/>
            <a:ext cx="2519680" cy="14331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bg1"/>
                </a:solidFill>
              </a:rPr>
              <a:t>老年人适宜</a:t>
            </a:r>
            <a:r>
              <a:rPr lang="en-US" altLang="zh-CN" b="1">
                <a:solidFill>
                  <a:schemeClr val="bg1"/>
                </a:solidFill>
              </a:rPr>
              <a:t>BMI</a:t>
            </a:r>
            <a:r>
              <a:rPr lang="zh-CN" altLang="en-US" b="1">
                <a:solidFill>
                  <a:schemeClr val="bg1"/>
                </a:solidFill>
              </a:rPr>
              <a:t>范围为</a:t>
            </a:r>
            <a:r>
              <a:rPr lang="en-US" altLang="zh-CN" b="1">
                <a:solidFill>
                  <a:schemeClr val="bg1"/>
                </a:solidFill>
              </a:rPr>
              <a:t>20.0—26.9kg/m2</a:t>
            </a:r>
            <a:endParaRPr lang="en-US" altLang="zh-CN" b="1">
              <a:solidFill>
                <a:schemeClr val="bg1"/>
              </a:solidFill>
            </a:endParaRPr>
          </a:p>
        </p:txBody>
      </p:sp>
    </p:spTree>
    <p:custDataLst>
      <p:tags r:id="rId5"/>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custDataLst>
              <p:tags r:id="rId3"/>
            </p:custDataLst>
          </p:nvPr>
        </p:nvSpPr>
        <p:spPr>
          <a:xfrm>
            <a:off x="467487" y="764226"/>
            <a:ext cx="8139178" cy="331473"/>
          </a:xfrm>
        </p:spPr>
        <p:txBody>
          <a:bodyPr vert="horz" lIns="101600" tIns="38100" rIns="76200" bIns="38100" rtlCol="0" anchor="t" anchorCtr="0">
            <a:normAutofit fontScale="90000"/>
            <a:scene3d>
              <a:camera prst="orthographicFront"/>
              <a:lightRig rig="threePt" dir="t"/>
            </a:scene3d>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2.吃动平衡，健康体重</a:t>
            </a:r>
            <a:br>
              <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br>
            <a:endPar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endParaRPr>
          </a:p>
        </p:txBody>
      </p:sp>
      <p:sp>
        <p:nvSpPr>
          <p:cNvPr id="3" name="内容占位符 2"/>
          <p:cNvSpPr>
            <a:spLocks noGrp="1"/>
          </p:cNvSpPr>
          <p:nvPr>
            <p:ph idx="4294967295"/>
            <p:custDataLst>
              <p:tags r:id="rId4"/>
            </p:custDataLst>
          </p:nvPr>
        </p:nvSpPr>
        <p:spPr>
          <a:xfrm>
            <a:off x="502412" y="1571631"/>
            <a:ext cx="8139178" cy="404168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None/>
            </a:pPr>
            <a:r>
              <a:rPr sz="2000" b="1">
                <a:solidFill>
                  <a:srgbClr val="FF0000"/>
                </a:solidFill>
                <a:latin typeface="微软雅黑" panose="020B0503020204020204" charset="-122"/>
                <a:cs typeface="微软雅黑" panose="020B0503020204020204" charset="-122"/>
                <a:sym typeface="+mn-ea"/>
              </a:rPr>
              <a:t>每天应该吃多少？</a:t>
            </a:r>
            <a:endParaRPr sz="2000" b="1">
              <a:solidFill>
                <a:srgbClr val="FF0000"/>
              </a:solidFill>
              <a:latin typeface="微软雅黑" panose="020B0503020204020204" charset="-122"/>
              <a:cs typeface="微软雅黑" panose="020B0503020204020204" charset="-122"/>
              <a:sym typeface="+mn-ea"/>
            </a:endParaRPr>
          </a:p>
          <a:p>
            <a:pPr marL="0" lvl="0" indent="0" algn="l">
              <a:buClrTx/>
              <a:buSzTx/>
              <a:buNone/>
            </a:pPr>
            <a:r>
              <a:rPr sz="2000" b="1">
                <a:solidFill>
                  <a:schemeClr val="dk1">
                    <a:lumMod val="85000"/>
                    <a:lumOff val="15000"/>
                  </a:schemeClr>
                </a:solidFill>
                <a:latin typeface="微软雅黑" panose="020B0503020204020204" charset="-122"/>
                <a:cs typeface="微软雅黑" panose="020B0503020204020204" charset="-122"/>
                <a:sym typeface="+mn-ea"/>
              </a:rPr>
              <a:t>我国成年人(18~49 岁)低身体活动水平者能量需要量男性为</a:t>
            </a:r>
            <a:r>
              <a:rPr sz="2000" b="1">
                <a:solidFill>
                  <a:srgbClr val="FF0000"/>
                </a:solidFill>
                <a:latin typeface="微软雅黑" panose="020B0503020204020204" charset="-122"/>
                <a:cs typeface="微软雅黑" panose="020B0503020204020204" charset="-122"/>
                <a:sym typeface="+mn-ea"/>
              </a:rPr>
              <a:t>2250kcal</a:t>
            </a:r>
            <a:r>
              <a:rPr sz="2000" b="1">
                <a:solidFill>
                  <a:schemeClr val="dk1">
                    <a:lumMod val="85000"/>
                    <a:lumOff val="15000"/>
                  </a:schemeClr>
                </a:solidFill>
                <a:latin typeface="微软雅黑" panose="020B0503020204020204" charset="-122"/>
                <a:cs typeface="微软雅黑" panose="020B0503020204020204" charset="-122"/>
                <a:sym typeface="+mn-ea"/>
              </a:rPr>
              <a:t>，  女性为</a:t>
            </a:r>
            <a:r>
              <a:rPr sz="2000" b="1">
                <a:solidFill>
                  <a:srgbClr val="FF0000"/>
                </a:solidFill>
                <a:latin typeface="微软雅黑" panose="020B0503020204020204" charset="-122"/>
                <a:cs typeface="微软雅黑" panose="020B0503020204020204" charset="-122"/>
                <a:sym typeface="+mn-ea"/>
              </a:rPr>
              <a:t>1800kcal</a:t>
            </a:r>
            <a:r>
              <a:rPr sz="2000" b="1">
                <a:solidFill>
                  <a:schemeClr val="dk1">
                    <a:lumMod val="85000"/>
                    <a:lumOff val="15000"/>
                  </a:schemeClr>
                </a:solidFill>
                <a:latin typeface="微软雅黑" panose="020B0503020204020204" charset="-122"/>
                <a:cs typeface="微软雅黑" panose="020B0503020204020204" charset="-122"/>
                <a:sym typeface="+mn-ea"/>
              </a:rPr>
              <a:t> —《中国居民膳食营养素参考摄入量(2013 版)  》</a:t>
            </a:r>
            <a:endParaRPr sz="2000" b="1">
              <a:solidFill>
                <a:schemeClr val="dk1">
                  <a:lumMod val="85000"/>
                  <a:lumOff val="15000"/>
                </a:schemeClr>
              </a:solidFill>
              <a:latin typeface="微软雅黑" panose="020B0503020204020204" charset="-122"/>
              <a:cs typeface="微软雅黑" panose="020B0503020204020204" charset="-122"/>
              <a:sym typeface="+mn-ea"/>
            </a:endParaRPr>
          </a:p>
          <a:p>
            <a:pPr lvl="0" algn="l">
              <a:buClrTx/>
              <a:buSzTx/>
            </a:pPr>
            <a:endParaRPr sz="2000" b="1">
              <a:solidFill>
                <a:schemeClr val="dk1">
                  <a:lumMod val="85000"/>
                  <a:lumOff val="15000"/>
                </a:schemeClr>
              </a:solidFill>
              <a:latin typeface="微软雅黑" panose="020B0503020204020204" charset="-122"/>
              <a:cs typeface="微软雅黑" panose="020B0503020204020204" charset="-122"/>
              <a:sym typeface="+mn-ea"/>
            </a:endParaRPr>
          </a:p>
        </p:txBody>
      </p:sp>
      <p:pic>
        <p:nvPicPr>
          <p:cNvPr id="1300" name="picture 1300"/>
          <p:cNvPicPr>
            <a:picLocks noChangeAspect="1"/>
          </p:cNvPicPr>
          <p:nvPr/>
        </p:nvPicPr>
        <p:blipFill>
          <a:blip r:embed="rId5"/>
          <a:stretch>
            <a:fillRect/>
          </a:stretch>
        </p:blipFill>
        <p:spPr>
          <a:xfrm rot="21600000">
            <a:off x="394970" y="3068955"/>
            <a:ext cx="3970655" cy="2903220"/>
          </a:xfrm>
          <a:prstGeom prst="rect">
            <a:avLst/>
          </a:prstGeom>
        </p:spPr>
      </p:pic>
      <p:pic>
        <p:nvPicPr>
          <p:cNvPr id="1299" name="picture 1299"/>
          <p:cNvPicPr>
            <a:picLocks noChangeAspect="1"/>
          </p:cNvPicPr>
          <p:nvPr/>
        </p:nvPicPr>
        <p:blipFill>
          <a:blip r:embed="rId6"/>
          <a:stretch>
            <a:fillRect/>
          </a:stretch>
        </p:blipFill>
        <p:spPr>
          <a:xfrm rot="21600000">
            <a:off x="4715510" y="3068955"/>
            <a:ext cx="3709035" cy="2938145"/>
          </a:xfrm>
          <a:prstGeom prst="rect">
            <a:avLst/>
          </a:prstGeom>
        </p:spPr>
      </p:pic>
      <p:sp>
        <p:nvSpPr>
          <p:cNvPr id="4" name="文本框 3"/>
          <p:cNvSpPr txBox="1"/>
          <p:nvPr/>
        </p:nvSpPr>
        <p:spPr>
          <a:xfrm>
            <a:off x="1691640" y="5923915"/>
            <a:ext cx="6000115" cy="414020"/>
          </a:xfrm>
          <a:prstGeom prst="rect">
            <a:avLst/>
          </a:prstGeom>
          <a:noFill/>
        </p:spPr>
        <p:txBody>
          <a:bodyPr wrap="none" rtlCol="0" anchor="t">
            <a:noAutofit/>
          </a:bodyPr>
          <a:p>
            <a:r>
              <a:rPr sz="1800" b="1" spc="90" dirty="0">
                <a:solidFill>
                  <a:srgbClr val="000000"/>
                </a:solidFill>
                <a:latin typeface="微软雅黑" panose="020B0503020204020204" charset="-122"/>
                <a:ea typeface="微软雅黑" panose="020B0503020204020204" charset="-122"/>
                <a:cs typeface="微软雅黑" panose="020B0503020204020204" charset="-122"/>
                <a:sym typeface="+mn-ea"/>
              </a:rPr>
              <a:t>中国6岁以上人群不同身体活动水平(</a:t>
            </a:r>
            <a:r>
              <a:rPr sz="1800" b="1" dirty="0">
                <a:solidFill>
                  <a:srgbClr val="000000"/>
                </a:solidFill>
                <a:latin typeface="微软雅黑" panose="020B0503020204020204" charset="-122"/>
                <a:ea typeface="微软雅黑" panose="020B0503020204020204" charset="-122"/>
                <a:cs typeface="微软雅黑" panose="020B0503020204020204" charset="-122"/>
                <a:sym typeface="+mn-ea"/>
              </a:rPr>
              <a:t>PAL</a:t>
            </a:r>
            <a:r>
              <a:rPr sz="1800" b="1" spc="90" dirty="0">
                <a:solidFill>
                  <a:srgbClr val="000000"/>
                </a:solidFill>
                <a:latin typeface="微软雅黑" panose="020B0503020204020204" charset="-122"/>
                <a:ea typeface="微软雅黑" panose="020B0503020204020204" charset="-122"/>
                <a:cs typeface="微软雅黑" panose="020B0503020204020204" charset="-122"/>
                <a:sym typeface="+mn-ea"/>
              </a:rPr>
              <a:t>)下能量需要</a:t>
            </a:r>
            <a:r>
              <a:rPr sz="1800" b="1" spc="20" dirty="0">
                <a:solidFill>
                  <a:srgbClr val="000000"/>
                </a:solidFill>
                <a:latin typeface="微软雅黑" panose="020B0503020204020204" charset="-122"/>
                <a:ea typeface="微软雅黑" panose="020B0503020204020204" charset="-122"/>
                <a:cs typeface="微软雅黑" panose="020B0503020204020204" charset="-122"/>
                <a:sym typeface="+mn-ea"/>
              </a:rPr>
              <a:t>量</a:t>
            </a:r>
            <a:endParaRPr lang="zh-CN" altLang="en-US" sz="1800" b="1" spc="20" dirty="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custDataLst>
              <p:tags r:id="rId1"/>
            </p:custDataLst>
          </p:nvPr>
        </p:nvSpPr>
        <p:spPr>
          <a:xfrm>
            <a:off x="4075532" y="2430629"/>
            <a:ext cx="992938" cy="761747"/>
          </a:xfrm>
          <a:prstGeom prst="rect">
            <a:avLst/>
          </a:prstGeom>
          <a:noFill/>
        </p:spPr>
        <p:txBody>
          <a:bodyPr wrap="square" rtlCol="0">
            <a:normAutofit/>
          </a:bodyPr>
          <a:p>
            <a:pPr marR="0" algn="ctr" defTabSz="914400" fontAlgn="auto">
              <a:spcBef>
                <a:spcPts val="0"/>
              </a:spcBef>
              <a:spcAft>
                <a:spcPts val="0"/>
              </a:spcAft>
              <a:buClrTx/>
              <a:buSzTx/>
              <a:buFontTx/>
              <a:defRPr/>
            </a:pPr>
            <a:r>
              <a:rPr kumimoji="0" lang="en-US" altLang="zh-CN" sz="3375" kern="1200" cap="none" normalizeH="0" noProof="0" dirty="0">
                <a:solidFill>
                  <a:schemeClr val="accent1"/>
                </a:solidFill>
                <a:latin typeface="Arial" panose="020B0604020202020204" pitchFamily="34" charset="0"/>
                <a:ea typeface="微软雅黑" panose="020B0503020204020204" charset="-122"/>
                <a:cs typeface="微软雅黑" panose="020B0503020204020204" charset="-122"/>
                <a:sym typeface="+mn-lt"/>
              </a:rPr>
              <a:t>01</a:t>
            </a:r>
            <a:endParaRPr kumimoji="0" lang="en-US" altLang="zh-CN" sz="3375" kern="1200" cap="none" normalizeH="0" noProof="0" dirty="0">
              <a:solidFill>
                <a:schemeClr val="accent1"/>
              </a:solidFill>
              <a:latin typeface="Arial" panose="020B0604020202020204" pitchFamily="34" charset="0"/>
              <a:ea typeface="微软雅黑" panose="020B0503020204020204" charset="-122"/>
              <a:cs typeface="微软雅黑" panose="020B0503020204020204" charset="-122"/>
              <a:sym typeface="+mn-lt"/>
            </a:endParaRPr>
          </a:p>
        </p:txBody>
      </p:sp>
      <p:sp>
        <p:nvSpPr>
          <p:cNvPr id="2" name="标题 1"/>
          <p:cNvSpPr>
            <a:spLocks noGrp="1"/>
          </p:cNvSpPr>
          <p:nvPr>
            <p:ph type="title"/>
            <p:custDataLst>
              <p:tags r:id="rId2"/>
            </p:custDataLst>
          </p:nvPr>
        </p:nvSpPr>
        <p:spPr>
          <a:xfrm>
            <a:off x="2124075" y="4149090"/>
            <a:ext cx="5201285" cy="438785"/>
          </a:xfrm>
        </p:spPr>
        <p:txBody>
          <a:bodyPr>
            <a:noAutofit/>
          </a:bodyPr>
          <a:p>
            <a:pPr marL="0" indent="0" algn="ctr">
              <a:lnSpc>
                <a:spcPct val="100000"/>
              </a:lnSpc>
              <a:spcBef>
                <a:spcPts val="0"/>
              </a:spcBef>
              <a:spcAft>
                <a:spcPts val="0"/>
              </a:spcAft>
              <a:buSzPct val="100000"/>
              <a:buNone/>
            </a:pPr>
            <a:r>
              <a:rPr lang="zh-CN" altLang="en-US" sz="3200" dirty="0">
                <a:solidFill>
                  <a:schemeClr val="tx1"/>
                </a:solidFill>
                <a:ea typeface="微软雅黑" panose="020B0503020204020204" charset="-122"/>
                <a:cs typeface="微软雅黑" panose="020B0503020204020204" charset="-122"/>
                <a:sym typeface="+mn-ea"/>
              </a:rPr>
              <a:t>为什么要践行健康生活方式？</a:t>
            </a:r>
            <a:endParaRPr lang="zh-CN" altLang="en-US" sz="3200" dirty="0">
              <a:solidFill>
                <a:schemeClr val="tx1"/>
              </a:solidFill>
              <a:ea typeface="微软雅黑" panose="020B0503020204020204" charset="-122"/>
              <a:cs typeface="微软雅黑" panose="020B0503020204020204" charset="-122"/>
              <a:sym typeface="+mn-ea"/>
            </a:endParaRPr>
          </a:p>
        </p:txBody>
      </p:sp>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nvPr>
        </p:nvSpPr>
        <p:spPr>
          <a:xfrm>
            <a:off x="468122" y="404181"/>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a:solidFill>
                  <a:schemeClr val="accent1">
                    <a:lumMod val="75000"/>
                  </a:schemeClr>
                </a:solidFill>
                <a:latin typeface="汉仪旗黑-85S" charset="0"/>
                <a:cs typeface="汉仪旗黑-85S" charset="0"/>
                <a:sym typeface="+mn-ea"/>
              </a:rPr>
              <a:t>2.吃动平衡，健康体重</a:t>
            </a:r>
            <a:endParaRPr lang="en-US" altLang="zh-CN">
              <a:solidFill>
                <a:schemeClr val="accent1">
                  <a:lumMod val="75000"/>
                </a:schemeClr>
              </a:solidFill>
              <a:latin typeface="汉仪旗黑-85S" charset="0"/>
              <a:cs typeface="汉仪旗黑-85S" charset="0"/>
              <a:sym typeface="+mn-ea"/>
            </a:endParaRPr>
          </a:p>
        </p:txBody>
      </p:sp>
      <p:sp>
        <p:nvSpPr>
          <p:cNvPr id="3" name="内容占位符 2"/>
          <p:cNvSpPr>
            <a:spLocks noGrp="1"/>
          </p:cNvSpPr>
          <p:nvPr>
            <p:ph idx="4294967295"/>
          </p:nvPr>
        </p:nvSpPr>
        <p:spPr>
          <a:xfrm>
            <a:off x="539750" y="986790"/>
            <a:ext cx="8267065" cy="425196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None/>
            </a:pPr>
            <a:r>
              <a:rPr spc="180">
                <a:ln w="6350" cap="flat" cmpd="sng">
                  <a:solidFill>
                    <a:srgbClr val="000000">
                      <a:alpha val="100000"/>
                    </a:srgbClr>
                  </a:solidFill>
                  <a:prstDash val="solid"/>
                  <a:miter lim="0"/>
                </a:ln>
                <a:solidFill>
                  <a:srgbClr val="FF0000"/>
                </a:solidFill>
                <a:latin typeface="宋体" panose="02010600030101010101" pitchFamily="2" charset="-122"/>
                <a:ea typeface="宋体" panose="02010600030101010101" pitchFamily="2" charset="-122"/>
                <a:cs typeface="微软雅黑" panose="020B0503020204020204" charset="-122"/>
                <a:sym typeface="+mn-ea"/>
              </a:rPr>
              <a:t>如何做到食不过量？</a:t>
            </a:r>
            <a:endParaRPr spc="180">
              <a:ln w="6350" cap="flat" cmpd="sng">
                <a:solidFill>
                  <a:srgbClr val="000000">
                    <a:alpha val="100000"/>
                  </a:srgbClr>
                </a:solidFill>
                <a:prstDash val="solid"/>
                <a:miter lim="0"/>
              </a:ln>
              <a:solidFill>
                <a:srgbClr val="FF0000"/>
              </a:solidFill>
              <a:latin typeface="宋体" panose="02010600030101010101" pitchFamily="2" charset="-122"/>
              <a:ea typeface="宋体" panose="02010600030101010101" pitchFamily="2" charset="-122"/>
              <a:cs typeface="微软雅黑" panose="020B0503020204020204" charset="-122"/>
              <a:sym typeface="+mn-ea"/>
            </a:endParaRPr>
          </a:p>
        </p:txBody>
      </p:sp>
      <p:graphicFrame>
        <p:nvGraphicFramePr>
          <p:cNvPr id="1337" name="table 1337"/>
          <p:cNvGraphicFramePr>
            <a:graphicFrameLocks noGrp="1"/>
          </p:cNvGraphicFramePr>
          <p:nvPr>
            <p:custDataLst>
              <p:tags r:id="rId3"/>
            </p:custDataLst>
          </p:nvPr>
        </p:nvGraphicFramePr>
        <p:xfrm>
          <a:off x="464185" y="1337945"/>
          <a:ext cx="8293735" cy="5133975"/>
        </p:xfrm>
        <a:graphic>
          <a:graphicData uri="http://schemas.openxmlformats.org/drawingml/2006/table">
            <a:tbl>
              <a:tblPr/>
              <a:tblGrid>
                <a:gridCol w="2870835"/>
                <a:gridCol w="5422900"/>
              </a:tblGrid>
              <a:tr h="791210">
                <a:tc>
                  <a:txBody>
                    <a:bodyPr/>
                    <a:p>
                      <a:pPr algn="ctr" rtl="0" eaLnBrk="0">
                        <a:lnSpc>
                          <a:spcPct val="137000"/>
                        </a:lnSpc>
                      </a:pPr>
                      <a:r>
                        <a:rPr lang="zh-CN" sz="1800" b="1" spc="0" dirty="0">
                          <a:solidFill>
                            <a:schemeClr val="tx1">
                              <a:alpha val="100000"/>
                            </a:schemeClr>
                          </a:solidFill>
                          <a:latin typeface="微软雅黑" panose="020B0503020204020204" charset="-122"/>
                          <a:ea typeface="微软雅黑" panose="020B0503020204020204" charset="-122"/>
                          <a:cs typeface="Arial" panose="020B0604020202020204"/>
                        </a:rPr>
                        <a:t>定时定量进餐</a:t>
                      </a:r>
                      <a:endParaRPr lang="zh-CN" sz="1800" b="1" spc="0" dirty="0">
                        <a:solidFill>
                          <a:schemeClr val="tx1">
                            <a:alpha val="100000"/>
                          </a:schemeClr>
                        </a:solidFill>
                        <a:latin typeface="微软雅黑" panose="020B0503020204020204" charset="-122"/>
                        <a:ea typeface="微软雅黑" panose="020B0503020204020204" charset="-122"/>
                        <a:cs typeface="Arial" panose="020B0604020202020204"/>
                      </a:endParaRPr>
                    </a:p>
                  </a:txBody>
                  <a:tcPr marL="0" marR="0" marT="0" marB="0" vert="horz" anchor="ctr" anchorCtr="0">
                    <a:lnL w="12700" cap="flat" cmpd="sng" algn="ctr">
                      <a:solidFill>
                        <a:srgbClr val="F30017"/>
                      </a:solidFill>
                      <a:prstDash val="solid"/>
                      <a:round/>
                      <a:headEnd type="none" w="med" len="med"/>
                      <a:tailEnd type="none" w="med" len="med"/>
                    </a:lnL>
                    <a:lnR w="12700" cap="flat" cmpd="sng" algn="ctr">
                      <a:solidFill>
                        <a:srgbClr val="F30017"/>
                      </a:solidFill>
                      <a:prstDash val="solid"/>
                      <a:round/>
                      <a:headEnd type="none" w="med" len="med"/>
                      <a:tailEnd type="none" w="med" len="med"/>
                    </a:lnR>
                    <a:lnT w="3175" cap="flat" cmpd="sng" algn="ctr">
                      <a:solidFill>
                        <a:srgbClr val="F30017"/>
                      </a:solidFill>
                      <a:prstDash val="solid"/>
                      <a:round/>
                      <a:headEnd type="none" w="med" len="med"/>
                      <a:tailEnd type="none" w="med" len="med"/>
                    </a:lnT>
                    <a:lnB w="3175" cap="flat" cmpd="sng" algn="ctr">
                      <a:solidFill>
                        <a:srgbClr val="F30017"/>
                      </a:solidFill>
                      <a:prstDash val="solid"/>
                      <a:round/>
                      <a:headEnd type="none" w="med" len="med"/>
                      <a:tailEnd type="none" w="med" len="med"/>
                    </a:lnB>
                    <a:solidFill>
                      <a:schemeClr val="tx2">
                        <a:lumMod val="90000"/>
                      </a:schemeClr>
                    </a:solidFill>
                  </a:tcPr>
                </a:tc>
                <a:tc>
                  <a:txBody>
                    <a:bodyPr/>
                    <a:p>
                      <a:pPr algn="ctr" rtl="0" eaLnBrk="0">
                        <a:lnSpc>
                          <a:spcPct val="140000"/>
                        </a:lnSpc>
                      </a:pPr>
                      <a:endParaRPr lang="en-US" altLang="en-US" sz="1000" b="1" dirty="0">
                        <a:latin typeface="微软雅黑" panose="020B0503020204020204" charset="-122"/>
                        <a:ea typeface="微软雅黑" panose="020B0503020204020204" charset="-122"/>
                      </a:endParaRPr>
                    </a:p>
                    <a:p>
                      <a:pPr marL="96520" algn="ctr" rtl="0" eaLnBrk="0">
                        <a:lnSpc>
                          <a:spcPct val="97000"/>
                        </a:lnSpc>
                        <a:spcBef>
                          <a:spcPts val="5"/>
                        </a:spcBef>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可避免过</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度饥饿引起的饱食中枢反应迟钝而导致进食过量</a:t>
                      </a:r>
                      <a:endParaRPr lang="en-US" altLang="en-US" sz="1800" b="1" dirty="0">
                        <a:latin typeface="微软雅黑" panose="020B0503020204020204" charset="-122"/>
                        <a:ea typeface="微软雅黑" panose="020B0503020204020204" charset="-122"/>
                      </a:endParaRPr>
                    </a:p>
                  </a:txBody>
                  <a:tcPr marL="0" marR="0" marT="0" marB="0" vert="horz" anchor="ctr" anchorCtr="0">
                    <a:lnL w="12700" cap="flat" cmpd="sng" algn="ctr">
                      <a:solidFill>
                        <a:srgbClr val="F30017"/>
                      </a:solidFill>
                      <a:prstDash val="solid"/>
                      <a:round/>
                      <a:headEnd type="none" w="med" len="med"/>
                      <a:tailEnd type="none" w="med" len="med"/>
                    </a:lnL>
                    <a:lnR w="12700" cap="flat" cmpd="sng" algn="ctr">
                      <a:solidFill>
                        <a:srgbClr val="F30017"/>
                      </a:solidFill>
                      <a:prstDash val="solid"/>
                      <a:round/>
                      <a:headEnd type="none" w="med" len="med"/>
                      <a:tailEnd type="none" w="med" len="med"/>
                    </a:lnR>
                    <a:lnT w="3175" cap="flat" cmpd="sng" algn="ctr">
                      <a:solidFill>
                        <a:srgbClr val="F30017"/>
                      </a:solidFill>
                      <a:prstDash val="solid"/>
                      <a:round/>
                      <a:headEnd type="none" w="med" len="med"/>
                      <a:tailEnd type="none" w="med" len="med"/>
                    </a:lnT>
                    <a:lnB w="3175" cap="flat" cmpd="sng" algn="ctr">
                      <a:solidFill>
                        <a:srgbClr val="F30017"/>
                      </a:solidFill>
                      <a:prstDash val="solid"/>
                      <a:round/>
                      <a:headEnd type="none" w="med" len="med"/>
                      <a:tailEnd type="none" w="med" len="med"/>
                    </a:lnB>
                  </a:tcPr>
                </a:tc>
              </a:tr>
              <a:tr h="434340">
                <a:tc>
                  <a:txBody>
                    <a:bodyPr/>
                    <a:p>
                      <a:pPr algn="ctr" rtl="0" eaLnBrk="0">
                        <a:lnSpc>
                          <a:spcPct val="101000"/>
                        </a:lnSpc>
                      </a:pPr>
                      <a:r>
                        <a:rPr lang="zh-CN" sz="1800" b="1" spc="-10" dirty="0">
                          <a:solidFill>
                            <a:schemeClr val="tx1">
                              <a:alpha val="100000"/>
                            </a:schemeClr>
                          </a:solidFill>
                          <a:latin typeface="微软雅黑" panose="020B0503020204020204" charset="-122"/>
                          <a:ea typeface="微软雅黑" panose="020B0503020204020204" charset="-122"/>
                          <a:cs typeface="Arial" panose="020B0604020202020204"/>
                        </a:rPr>
                        <a:t>吃饭宜细嚼慢咽</a:t>
                      </a:r>
                      <a:endParaRPr lang="zh-CN" sz="1800" b="1" spc="-10" dirty="0">
                        <a:solidFill>
                          <a:schemeClr val="tx1">
                            <a:alpha val="100000"/>
                          </a:schemeClr>
                        </a:solidFill>
                        <a:latin typeface="微软雅黑" panose="020B0503020204020204" charset="-122"/>
                        <a:ea typeface="微软雅黑" panose="020B0503020204020204" charset="-122"/>
                        <a:cs typeface="Arial" panose="020B0604020202020204"/>
                      </a:endParaRPr>
                    </a:p>
                  </a:txBody>
                  <a:tcPr marL="0" marR="0" marT="0" marB="0" vert="horz" anchor="ctr" anchorCtr="0">
                    <a:lnL w="12700" cap="flat" cmpd="sng" algn="ctr">
                      <a:solidFill>
                        <a:srgbClr val="F30017"/>
                      </a:solidFill>
                      <a:prstDash val="solid"/>
                      <a:round/>
                      <a:headEnd type="none" w="med" len="med"/>
                      <a:tailEnd type="none" w="med" len="med"/>
                    </a:lnL>
                    <a:lnR w="12700" cap="flat" cmpd="sng" algn="ctr">
                      <a:solidFill>
                        <a:srgbClr val="F30017"/>
                      </a:solidFill>
                      <a:prstDash val="solid"/>
                      <a:round/>
                      <a:headEnd type="none" w="med" len="med"/>
                      <a:tailEnd type="none" w="med" len="med"/>
                    </a:lnR>
                    <a:lnT w="3175" cap="flat" cmpd="sng" algn="ctr">
                      <a:solidFill>
                        <a:srgbClr val="F30017"/>
                      </a:solidFill>
                      <a:prstDash val="solid"/>
                      <a:round/>
                      <a:headEnd type="none" w="med" len="med"/>
                      <a:tailEnd type="none" w="med" len="med"/>
                    </a:lnT>
                    <a:lnB w="3175" cap="flat" cmpd="sng" algn="ctr">
                      <a:solidFill>
                        <a:srgbClr val="F30017"/>
                      </a:solidFill>
                      <a:prstDash val="solid"/>
                      <a:round/>
                      <a:headEnd type="none" w="med" len="med"/>
                      <a:tailEnd type="none" w="med" len="med"/>
                    </a:lnB>
                    <a:solidFill>
                      <a:schemeClr val="tx2">
                        <a:lumMod val="90000"/>
                      </a:schemeClr>
                    </a:solidFill>
                  </a:tcPr>
                </a:tc>
                <a:tc>
                  <a:txBody>
                    <a:bodyPr/>
                    <a:p>
                      <a:pPr algn="ctr" rtl="0" eaLnBrk="0">
                        <a:lnSpc>
                          <a:spcPct val="105000"/>
                        </a:lnSpc>
                      </a:pPr>
                      <a:endParaRPr lang="en-US" altLang="en-US" sz="900" b="1" dirty="0">
                        <a:latin typeface="微软雅黑" panose="020B0503020204020204" charset="-122"/>
                        <a:ea typeface="微软雅黑" panose="020B0503020204020204" charset="-122"/>
                        <a:cs typeface="微软雅黑" panose="020B0503020204020204" charset="-122"/>
                      </a:endParaRPr>
                    </a:p>
                    <a:p>
                      <a:pPr algn="ctr" rtl="0" eaLnBrk="0">
                        <a:lnSpc>
                          <a:spcPct val="8000"/>
                        </a:lnSpc>
                      </a:pPr>
                      <a:endParaRPr lang="en-US" altLang="en-US" sz="100" b="1" dirty="0">
                        <a:latin typeface="微软雅黑" panose="020B0503020204020204" charset="-122"/>
                        <a:ea typeface="微软雅黑" panose="020B0503020204020204" charset="-122"/>
                        <a:cs typeface="微软雅黑" panose="020B0503020204020204" charset="-122"/>
                      </a:endParaRPr>
                    </a:p>
                    <a:p>
                      <a:pPr marL="94615" algn="ctr" rtl="0" eaLnBrk="0">
                        <a:lnSpc>
                          <a:spcPct val="97000"/>
                        </a:lnSpc>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避免</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进食过快,无意中进食过量</a:t>
                      </a:r>
                      <a:endParaRPr lang="en-US" altLang="en-US" sz="1800" b="1" dirty="0">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cap="flat" cmpd="sng" algn="ctr">
                      <a:solidFill>
                        <a:srgbClr val="F30017"/>
                      </a:solidFill>
                      <a:prstDash val="solid"/>
                      <a:round/>
                      <a:headEnd type="none" w="med" len="med"/>
                      <a:tailEnd type="none" w="med" len="med"/>
                    </a:lnL>
                    <a:lnR w="12700" cap="flat" cmpd="sng" algn="ctr">
                      <a:solidFill>
                        <a:srgbClr val="F30017"/>
                      </a:solidFill>
                      <a:prstDash val="solid"/>
                      <a:round/>
                      <a:headEnd type="none" w="med" len="med"/>
                      <a:tailEnd type="none" w="med" len="med"/>
                    </a:lnR>
                    <a:lnT w="3175" cap="flat" cmpd="sng" algn="ctr">
                      <a:solidFill>
                        <a:srgbClr val="F30017"/>
                      </a:solidFill>
                      <a:prstDash val="solid"/>
                      <a:round/>
                      <a:headEnd type="none" w="med" len="med"/>
                      <a:tailEnd type="none" w="med" len="med"/>
                    </a:lnT>
                    <a:lnB w="3175" cap="flat" cmpd="sng" algn="ctr">
                      <a:solidFill>
                        <a:srgbClr val="F30017"/>
                      </a:solidFill>
                      <a:prstDash val="solid"/>
                      <a:round/>
                      <a:headEnd type="none" w="med" len="med"/>
                      <a:tailEnd type="none" w="med" len="med"/>
                    </a:lnB>
                    <a:solidFill>
                      <a:srgbClr val="FCCBD0"/>
                    </a:solidFill>
                  </a:tcPr>
                </a:tc>
              </a:tr>
              <a:tr h="1106170">
                <a:tc>
                  <a:txBody>
                    <a:bodyPr/>
                    <a:p>
                      <a:pPr algn="ctr" rtl="0" eaLnBrk="0">
                        <a:lnSpc>
                          <a:spcPct val="115000"/>
                        </a:lnSpc>
                      </a:pPr>
                      <a:endParaRPr lang="en-US" altLang="en-US" sz="1000" b="1" dirty="0">
                        <a:solidFill>
                          <a:schemeClr val="tx1"/>
                        </a:solidFill>
                        <a:latin typeface="微软雅黑" panose="020B0503020204020204" charset="-122"/>
                        <a:ea typeface="微软雅黑" panose="020B0503020204020204" charset="-122"/>
                      </a:endParaRPr>
                    </a:p>
                    <a:p>
                      <a:pPr algn="ctr" rtl="0" eaLnBrk="0">
                        <a:lnSpc>
                          <a:spcPct val="116000"/>
                        </a:lnSpc>
                      </a:pPr>
                      <a:endParaRPr lang="en-US" altLang="en-US" sz="1000" b="1" dirty="0">
                        <a:solidFill>
                          <a:schemeClr val="tx1"/>
                        </a:solidFill>
                        <a:latin typeface="微软雅黑" panose="020B0503020204020204" charset="-122"/>
                        <a:ea typeface="微软雅黑" panose="020B0503020204020204" charset="-122"/>
                      </a:endParaRPr>
                    </a:p>
                    <a:p>
                      <a:pPr marL="106680" algn="ctr" rtl="0" eaLnBrk="0">
                        <a:lnSpc>
                          <a:spcPct val="97000"/>
                        </a:lnSpc>
                        <a:spcBef>
                          <a:spcPts val="5"/>
                        </a:spcBef>
                      </a:pPr>
                      <a:r>
                        <a:rPr lang="zh-CN" sz="1800" b="1" spc="-20" dirty="0">
                          <a:solidFill>
                            <a:schemeClr val="tx1">
                              <a:alpha val="100000"/>
                            </a:schemeClr>
                          </a:solidFill>
                          <a:latin typeface="微软雅黑" panose="020B0503020204020204" charset="-122"/>
                          <a:ea typeface="微软雅黑" panose="020B0503020204020204" charset="-122"/>
                          <a:cs typeface="Arial" panose="020B0604020202020204"/>
                        </a:rPr>
                        <a:t>分餐制</a:t>
                      </a:r>
                      <a:endParaRPr lang="zh-CN" sz="1800" b="1" spc="0" dirty="0">
                        <a:solidFill>
                          <a:schemeClr val="tx1">
                            <a:alpha val="100000"/>
                          </a:schemeClr>
                        </a:solidFill>
                        <a:latin typeface="微软雅黑" panose="020B0503020204020204" charset="-122"/>
                        <a:ea typeface="微软雅黑" panose="020B0503020204020204" charset="-122"/>
                        <a:cs typeface="Arial" panose="020B0604020202020204"/>
                      </a:endParaRPr>
                    </a:p>
                  </a:txBody>
                  <a:tcPr marL="0" marR="0" marT="0" marB="0" vert="horz" anchor="ctr" anchorCtr="0">
                    <a:lnL w="12700" cap="flat" cmpd="sng" algn="ctr">
                      <a:solidFill>
                        <a:srgbClr val="F30017"/>
                      </a:solidFill>
                      <a:prstDash val="solid"/>
                      <a:round/>
                      <a:headEnd type="none" w="med" len="med"/>
                      <a:tailEnd type="none" w="med" len="med"/>
                    </a:lnL>
                    <a:lnR w="12700" cap="flat" cmpd="sng" algn="ctr">
                      <a:solidFill>
                        <a:srgbClr val="F30017"/>
                      </a:solidFill>
                      <a:prstDash val="solid"/>
                      <a:round/>
                      <a:headEnd type="none" w="med" len="med"/>
                      <a:tailEnd type="none" w="med" len="med"/>
                    </a:lnR>
                    <a:lnT w="3175" cap="flat" cmpd="sng" algn="ctr">
                      <a:solidFill>
                        <a:srgbClr val="F30017"/>
                      </a:solidFill>
                      <a:prstDash val="solid"/>
                      <a:round/>
                      <a:headEnd type="none" w="med" len="med"/>
                      <a:tailEnd type="none" w="med" len="med"/>
                    </a:lnT>
                    <a:lnB w="3175" cap="flat" cmpd="sng" algn="ctr">
                      <a:solidFill>
                        <a:srgbClr val="F30017"/>
                      </a:solidFill>
                      <a:prstDash val="solid"/>
                      <a:round/>
                      <a:headEnd type="none" w="med" len="med"/>
                      <a:tailEnd type="none" w="med" len="med"/>
                    </a:lnB>
                    <a:solidFill>
                      <a:schemeClr val="tx2">
                        <a:lumMod val="90000"/>
                      </a:schemeClr>
                    </a:solidFill>
                  </a:tcPr>
                </a:tc>
                <a:tc>
                  <a:txBody>
                    <a:bodyPr/>
                    <a:p>
                      <a:pPr algn="ctr" rtl="0" eaLnBrk="0">
                        <a:lnSpc>
                          <a:spcPct val="123000"/>
                        </a:lnSpc>
                      </a:pPr>
                      <a:endParaRPr lang="en-US" altLang="en-US" sz="1000" b="1" dirty="0">
                        <a:latin typeface="微软雅黑" panose="020B0503020204020204" charset="-122"/>
                        <a:ea typeface="微软雅黑" panose="020B0503020204020204" charset="-122"/>
                        <a:cs typeface="微软雅黑" panose="020B0503020204020204" charset="-122"/>
                      </a:endParaRPr>
                    </a:p>
                    <a:p>
                      <a:pPr algn="ctr" rtl="0" eaLnBrk="0">
                        <a:lnSpc>
                          <a:spcPct val="6000"/>
                        </a:lnSpc>
                      </a:pPr>
                      <a:endParaRPr lang="en-US" altLang="en-US" sz="100" b="1" dirty="0">
                        <a:latin typeface="微软雅黑" panose="020B0503020204020204" charset="-122"/>
                        <a:ea typeface="微软雅黑" panose="020B0503020204020204" charset="-122"/>
                        <a:cs typeface="微软雅黑" panose="020B0503020204020204" charset="-122"/>
                      </a:endParaRPr>
                    </a:p>
                    <a:p>
                      <a:pPr marL="94615" indent="-1270" algn="ctr" rtl="0" eaLnBrk="0">
                        <a:lnSpc>
                          <a:spcPct val="104000"/>
                        </a:lnSpc>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不论</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在家或在外就餐，都提倡分餐制，根据个人的生理条</a:t>
                      </a: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件和</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身体活动量，进行标准化配餐和定量分配</a:t>
                      </a:r>
                      <a:endParaRPr lang="en-US" altLang="en-US" sz="1800" b="1" dirty="0">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cap="flat" cmpd="sng" algn="ctr">
                      <a:solidFill>
                        <a:srgbClr val="F30017"/>
                      </a:solidFill>
                      <a:prstDash val="solid"/>
                      <a:round/>
                      <a:headEnd type="none" w="med" len="med"/>
                      <a:tailEnd type="none" w="med" len="med"/>
                    </a:lnL>
                    <a:lnR w="12700" cap="flat" cmpd="sng" algn="ctr">
                      <a:solidFill>
                        <a:srgbClr val="F30017"/>
                      </a:solidFill>
                      <a:prstDash val="solid"/>
                      <a:round/>
                      <a:headEnd type="none" w="med" len="med"/>
                      <a:tailEnd type="none" w="med" len="med"/>
                    </a:lnR>
                    <a:lnT w="3175" cap="flat" cmpd="sng" algn="ctr">
                      <a:solidFill>
                        <a:srgbClr val="F30017"/>
                      </a:solidFill>
                      <a:prstDash val="solid"/>
                      <a:round/>
                      <a:headEnd type="none" w="med" len="med"/>
                      <a:tailEnd type="none" w="med" len="med"/>
                    </a:lnT>
                    <a:lnB w="3175" cap="flat" cmpd="sng" algn="ctr">
                      <a:solidFill>
                        <a:srgbClr val="F30017"/>
                      </a:solidFill>
                      <a:prstDash val="solid"/>
                      <a:round/>
                      <a:headEnd type="none" w="med" len="med"/>
                      <a:tailEnd type="none" w="med" len="med"/>
                    </a:lnB>
                  </a:tcPr>
                </a:tc>
              </a:tr>
              <a:tr h="1106170">
                <a:tc>
                  <a:txBody>
                    <a:bodyPr/>
                    <a:p>
                      <a:pPr algn="ctr" rtl="0" eaLnBrk="0">
                        <a:lnSpc>
                          <a:spcPct val="115000"/>
                        </a:lnSpc>
                      </a:pPr>
                      <a:endParaRPr lang="en-US" altLang="en-US" sz="1000" b="1" dirty="0">
                        <a:solidFill>
                          <a:schemeClr val="tx1"/>
                        </a:solidFill>
                        <a:latin typeface="微软雅黑" panose="020B0503020204020204" charset="-122"/>
                        <a:ea typeface="微软雅黑" panose="020B0503020204020204" charset="-122"/>
                      </a:endParaRPr>
                    </a:p>
                    <a:p>
                      <a:pPr algn="ctr" rtl="0" eaLnBrk="0">
                        <a:lnSpc>
                          <a:spcPct val="115000"/>
                        </a:lnSpc>
                      </a:pPr>
                      <a:endParaRPr lang="en-US" altLang="en-US" sz="1000" b="1" dirty="0">
                        <a:solidFill>
                          <a:schemeClr val="tx1"/>
                        </a:solidFill>
                        <a:latin typeface="微软雅黑" panose="020B0503020204020204" charset="-122"/>
                        <a:ea typeface="微软雅黑" panose="020B0503020204020204" charset="-122"/>
                      </a:endParaRPr>
                    </a:p>
                    <a:p>
                      <a:pPr marL="102235" algn="ctr" rtl="0" eaLnBrk="0">
                        <a:lnSpc>
                          <a:spcPct val="98000"/>
                        </a:lnSpc>
                        <a:spcBef>
                          <a:spcPts val="5"/>
                        </a:spcBef>
                      </a:pPr>
                      <a:r>
                        <a:rPr lang="zh-CN" sz="1800" b="1" spc="-10" dirty="0">
                          <a:solidFill>
                            <a:schemeClr val="tx1">
                              <a:alpha val="100000"/>
                            </a:schemeClr>
                          </a:solidFill>
                          <a:latin typeface="微软雅黑" panose="020B0503020204020204" charset="-122"/>
                          <a:ea typeface="微软雅黑" panose="020B0503020204020204" charset="-122"/>
                          <a:cs typeface="Arial" panose="020B0604020202020204"/>
                        </a:rPr>
                        <a:t>每顿少吃一两口</a:t>
                      </a:r>
                      <a:endParaRPr lang="zh-CN" sz="1800" b="1" spc="0" dirty="0">
                        <a:solidFill>
                          <a:schemeClr val="tx1">
                            <a:alpha val="100000"/>
                          </a:schemeClr>
                        </a:solidFill>
                        <a:latin typeface="微软雅黑" panose="020B0503020204020204" charset="-122"/>
                        <a:ea typeface="微软雅黑" panose="020B0503020204020204" charset="-122"/>
                        <a:cs typeface="Arial" panose="020B0604020202020204"/>
                      </a:endParaRPr>
                    </a:p>
                  </a:txBody>
                  <a:tcPr marL="0" marR="0" marT="0" marB="0" vert="horz" anchor="ctr" anchorCtr="0">
                    <a:lnL w="12700" cap="flat" cmpd="sng" algn="ctr">
                      <a:solidFill>
                        <a:srgbClr val="F30017"/>
                      </a:solidFill>
                      <a:prstDash val="solid"/>
                      <a:round/>
                      <a:headEnd type="none" w="med" len="med"/>
                      <a:tailEnd type="none" w="med" len="med"/>
                    </a:lnL>
                    <a:lnR w="12700" cap="flat" cmpd="sng" algn="ctr">
                      <a:solidFill>
                        <a:srgbClr val="F30017"/>
                      </a:solidFill>
                      <a:prstDash val="solid"/>
                      <a:round/>
                      <a:headEnd type="none" w="med" len="med"/>
                      <a:tailEnd type="none" w="med" len="med"/>
                    </a:lnR>
                    <a:lnT w="3175" cap="flat" cmpd="sng" algn="ctr">
                      <a:solidFill>
                        <a:srgbClr val="F30017"/>
                      </a:solidFill>
                      <a:prstDash val="solid"/>
                      <a:round/>
                      <a:headEnd type="none" w="med" len="med"/>
                      <a:tailEnd type="none" w="med" len="med"/>
                    </a:lnT>
                    <a:lnB w="3175" cap="flat" cmpd="sng" algn="ctr">
                      <a:solidFill>
                        <a:srgbClr val="F30017"/>
                      </a:solidFill>
                      <a:prstDash val="solid"/>
                      <a:round/>
                      <a:headEnd type="none" w="med" len="med"/>
                      <a:tailEnd type="none" w="med" len="med"/>
                    </a:lnB>
                    <a:solidFill>
                      <a:schemeClr val="tx2">
                        <a:lumMod val="90000"/>
                      </a:schemeClr>
                    </a:solidFill>
                  </a:tcPr>
                </a:tc>
                <a:tc>
                  <a:txBody>
                    <a:bodyPr/>
                    <a:p>
                      <a:pPr algn="ctr" rtl="0" eaLnBrk="0">
                        <a:lnSpc>
                          <a:spcPct val="123000"/>
                        </a:lnSpc>
                      </a:pPr>
                      <a:endParaRPr lang="en-US" altLang="en-US" sz="1000" b="1" dirty="0">
                        <a:latin typeface="微软雅黑" panose="020B0503020204020204" charset="-122"/>
                        <a:ea typeface="微软雅黑" panose="020B0503020204020204" charset="-122"/>
                        <a:cs typeface="微软雅黑" panose="020B0503020204020204" charset="-122"/>
                      </a:endParaRPr>
                    </a:p>
                    <a:p>
                      <a:pPr marL="95250" indent="-1270" algn="ctr" rtl="0" eaLnBrk="0">
                        <a:lnSpc>
                          <a:spcPct val="104000"/>
                        </a:lnSpc>
                        <a:spcBef>
                          <a:spcPts val="5"/>
                        </a:spcBef>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体重</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的增加或减少不会因为短时间的一两口饭而有大的变</a:t>
                      </a:r>
                      <a:r>
                        <a:rPr sz="1800" b="1"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化，但日积月累，从量变到质变，就可以影响体重的增减</a:t>
                      </a:r>
                      <a:r>
                        <a:rPr sz="1800" b="1"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1800" b="1" dirty="0">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cap="flat" cmpd="sng" algn="ctr">
                      <a:solidFill>
                        <a:srgbClr val="F30017"/>
                      </a:solidFill>
                      <a:prstDash val="solid"/>
                      <a:round/>
                      <a:headEnd type="none" w="med" len="med"/>
                      <a:tailEnd type="none" w="med" len="med"/>
                    </a:lnL>
                    <a:lnR w="12700" cap="flat" cmpd="sng" algn="ctr">
                      <a:solidFill>
                        <a:srgbClr val="F30017"/>
                      </a:solidFill>
                      <a:prstDash val="solid"/>
                      <a:round/>
                      <a:headEnd type="none" w="med" len="med"/>
                      <a:tailEnd type="none" w="med" len="med"/>
                    </a:lnR>
                    <a:lnT w="3175" cap="flat" cmpd="sng" algn="ctr">
                      <a:solidFill>
                        <a:srgbClr val="F30017"/>
                      </a:solidFill>
                      <a:prstDash val="solid"/>
                      <a:round/>
                      <a:headEnd type="none" w="med" len="med"/>
                      <a:tailEnd type="none" w="med" len="med"/>
                    </a:lnT>
                    <a:lnB w="3175" cap="flat" cmpd="sng" algn="ctr">
                      <a:solidFill>
                        <a:srgbClr val="F30017"/>
                      </a:solidFill>
                      <a:prstDash val="solid"/>
                      <a:round/>
                      <a:headEnd type="none" w="med" len="med"/>
                      <a:tailEnd type="none" w="med" len="med"/>
                    </a:lnB>
                    <a:solidFill>
                      <a:srgbClr val="FCCBD0"/>
                    </a:solidFill>
                  </a:tcPr>
                </a:tc>
              </a:tr>
              <a:tr h="891540">
                <a:tc>
                  <a:txBody>
                    <a:bodyPr/>
                    <a:p>
                      <a:pPr algn="ctr" rtl="0" eaLnBrk="0">
                        <a:lnSpc>
                          <a:spcPct val="115000"/>
                        </a:lnSpc>
                      </a:pPr>
                      <a:endParaRPr lang="en-US" altLang="en-US" sz="1000" b="1" dirty="0">
                        <a:solidFill>
                          <a:schemeClr val="tx1"/>
                        </a:solidFill>
                        <a:latin typeface="微软雅黑" panose="020B0503020204020204" charset="-122"/>
                        <a:ea typeface="微软雅黑" panose="020B0503020204020204" charset="-122"/>
                      </a:endParaRPr>
                    </a:p>
                    <a:p>
                      <a:pPr algn="ctr" rtl="0" eaLnBrk="0">
                        <a:lnSpc>
                          <a:spcPct val="115000"/>
                        </a:lnSpc>
                      </a:pPr>
                      <a:r>
                        <a:rPr lang="zh-CN" sz="1800" b="1" spc="0" dirty="0">
                          <a:solidFill>
                            <a:schemeClr val="tx1">
                              <a:alpha val="100000"/>
                            </a:schemeClr>
                          </a:solidFill>
                          <a:latin typeface="微软雅黑" panose="020B0503020204020204" charset="-122"/>
                          <a:ea typeface="微软雅黑" panose="020B0503020204020204" charset="-122"/>
                          <a:cs typeface="Arial" panose="020B0604020202020204"/>
                        </a:rPr>
                        <a:t>减少高能量加工食品摄入</a:t>
                      </a:r>
                      <a:endParaRPr lang="zh-CN" sz="1800" b="1" spc="0" dirty="0">
                        <a:solidFill>
                          <a:schemeClr val="tx1">
                            <a:alpha val="100000"/>
                          </a:schemeClr>
                        </a:solidFill>
                        <a:latin typeface="微软雅黑" panose="020B0503020204020204" charset="-122"/>
                        <a:ea typeface="微软雅黑" panose="020B0503020204020204" charset="-122"/>
                        <a:cs typeface="Arial" panose="020B0604020202020204"/>
                      </a:endParaRPr>
                    </a:p>
                  </a:txBody>
                  <a:tcPr marL="0" marR="0" marT="0" marB="0" vert="horz" anchor="ctr" anchorCtr="0">
                    <a:lnL w="12700" cap="flat" cmpd="sng" algn="ctr">
                      <a:solidFill>
                        <a:srgbClr val="F30017"/>
                      </a:solidFill>
                      <a:prstDash val="solid"/>
                      <a:round/>
                      <a:headEnd type="none" w="med" len="med"/>
                      <a:tailEnd type="none" w="med" len="med"/>
                    </a:lnL>
                    <a:lnR w="12700" cap="flat" cmpd="sng" algn="ctr">
                      <a:solidFill>
                        <a:srgbClr val="F30017"/>
                      </a:solidFill>
                      <a:prstDash val="solid"/>
                      <a:round/>
                      <a:headEnd type="none" w="med" len="med"/>
                      <a:tailEnd type="none" w="med" len="med"/>
                    </a:lnR>
                    <a:lnT w="3175" cap="flat" cmpd="sng" algn="ctr">
                      <a:solidFill>
                        <a:srgbClr val="F30017"/>
                      </a:solidFill>
                      <a:prstDash val="solid"/>
                      <a:round/>
                      <a:headEnd type="none" w="med" len="med"/>
                      <a:tailEnd type="none" w="med" len="med"/>
                    </a:lnT>
                    <a:lnB w="3175" cap="flat" cmpd="sng" algn="ctr">
                      <a:solidFill>
                        <a:srgbClr val="F30017"/>
                      </a:solidFill>
                      <a:prstDash val="solid"/>
                      <a:round/>
                      <a:headEnd type="none" w="med" len="med"/>
                      <a:tailEnd type="none" w="med" len="med"/>
                    </a:lnB>
                    <a:solidFill>
                      <a:schemeClr val="tx2">
                        <a:lumMod val="90000"/>
                      </a:schemeClr>
                    </a:solidFill>
                  </a:tcPr>
                </a:tc>
                <a:tc>
                  <a:txBody>
                    <a:bodyPr/>
                    <a:p>
                      <a:pPr algn="ctr" rtl="0" eaLnBrk="0">
                        <a:lnSpc>
                          <a:spcPct val="113000"/>
                        </a:lnSpc>
                      </a:pPr>
                      <a:endParaRPr lang="en-US" altLang="en-US" sz="300" b="1" dirty="0">
                        <a:latin typeface="微软雅黑" panose="020B0503020204020204" charset="-122"/>
                        <a:ea typeface="微软雅黑" panose="020B0503020204020204" charset="-122"/>
                        <a:cs typeface="微软雅黑" panose="020B0503020204020204" charset="-122"/>
                      </a:endParaRPr>
                    </a:p>
                    <a:p>
                      <a:pPr marL="95250" indent="1905" algn="ctr" rtl="0" eaLnBrk="0">
                        <a:lnSpc>
                          <a:spcPct val="104000"/>
                        </a:lnSpc>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学会看食</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品标签上的营养成分表，了解食品的能量值,少选 </a:t>
                      </a:r>
                      <a:r>
                        <a:rPr sz="1800" b="1"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择高脂肪、高糖食</a:t>
                      </a:r>
                      <a:r>
                        <a:rPr sz="1800" b="1"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品</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1800" b="1" dirty="0">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cap="flat" cmpd="sng" algn="ctr">
                      <a:solidFill>
                        <a:srgbClr val="F30017"/>
                      </a:solidFill>
                      <a:prstDash val="solid"/>
                      <a:round/>
                      <a:headEnd type="none" w="med" len="med"/>
                      <a:tailEnd type="none" w="med" len="med"/>
                    </a:lnL>
                    <a:lnR w="12700" cap="flat" cmpd="sng" algn="ctr">
                      <a:solidFill>
                        <a:srgbClr val="F30017"/>
                      </a:solidFill>
                      <a:prstDash val="solid"/>
                      <a:round/>
                      <a:headEnd type="none" w="med" len="med"/>
                      <a:tailEnd type="none" w="med" len="med"/>
                    </a:lnR>
                    <a:lnT w="3175" cap="flat" cmpd="sng" algn="ctr">
                      <a:solidFill>
                        <a:srgbClr val="F30017"/>
                      </a:solidFill>
                      <a:prstDash val="solid"/>
                      <a:round/>
                      <a:headEnd type="none" w="med" len="med"/>
                      <a:tailEnd type="none" w="med" len="med"/>
                    </a:lnT>
                    <a:lnB w="3175" cap="flat" cmpd="sng" algn="ctr">
                      <a:solidFill>
                        <a:srgbClr val="F30017"/>
                      </a:solidFill>
                      <a:prstDash val="solid"/>
                      <a:round/>
                      <a:headEnd type="none" w="med" len="med"/>
                      <a:tailEnd type="none" w="med" len="med"/>
                    </a:lnB>
                  </a:tcPr>
                </a:tc>
              </a:tr>
              <a:tr h="804545">
                <a:tc>
                  <a:txBody>
                    <a:bodyPr/>
                    <a:p>
                      <a:pPr algn="ctr" rtl="0" eaLnBrk="0">
                        <a:lnSpc>
                          <a:spcPct val="115000"/>
                        </a:lnSpc>
                      </a:pPr>
                      <a:endParaRPr lang="en-US" altLang="en-US" sz="1000" b="1" dirty="0">
                        <a:solidFill>
                          <a:schemeClr val="tx1"/>
                        </a:solidFill>
                        <a:latin typeface="微软雅黑" panose="020B0503020204020204" charset="-122"/>
                        <a:ea typeface="微软雅黑" panose="020B0503020204020204" charset="-122"/>
                      </a:endParaRPr>
                    </a:p>
                    <a:p>
                      <a:pPr algn="ctr" rtl="0" eaLnBrk="0">
                        <a:lnSpc>
                          <a:spcPct val="116000"/>
                        </a:lnSpc>
                      </a:pPr>
                      <a:endParaRPr lang="en-US" altLang="en-US" sz="1000" b="1" dirty="0">
                        <a:solidFill>
                          <a:schemeClr val="tx1"/>
                        </a:solidFill>
                        <a:latin typeface="微软雅黑" panose="020B0503020204020204" charset="-122"/>
                        <a:ea typeface="微软雅黑" panose="020B0503020204020204" charset="-122"/>
                      </a:endParaRPr>
                    </a:p>
                    <a:p>
                      <a:pPr marL="107315" algn="ctr" rtl="0" eaLnBrk="0">
                        <a:lnSpc>
                          <a:spcPct val="97000"/>
                        </a:lnSpc>
                        <a:spcBef>
                          <a:spcPts val="5"/>
                        </a:spcBef>
                      </a:pPr>
                      <a:r>
                        <a:rPr lang="zh-CN" sz="1800" b="1" spc="-10" dirty="0">
                          <a:solidFill>
                            <a:schemeClr val="tx1">
                              <a:alpha val="100000"/>
                            </a:schemeClr>
                          </a:solidFill>
                          <a:latin typeface="微软雅黑" panose="020B0503020204020204" charset="-122"/>
                          <a:ea typeface="微软雅黑" panose="020B0503020204020204" charset="-122"/>
                          <a:cs typeface="Arial" panose="020B0604020202020204"/>
                        </a:rPr>
                        <a:t>减少在外就餐</a:t>
                      </a:r>
                      <a:endParaRPr lang="zh-CN" sz="1800" b="1" spc="0" dirty="0">
                        <a:solidFill>
                          <a:schemeClr val="tx1">
                            <a:alpha val="100000"/>
                          </a:schemeClr>
                        </a:solidFill>
                        <a:latin typeface="微软雅黑" panose="020B0503020204020204" charset="-122"/>
                        <a:ea typeface="微软雅黑" panose="020B0503020204020204" charset="-122"/>
                        <a:cs typeface="Arial" panose="020B0604020202020204"/>
                      </a:endParaRPr>
                    </a:p>
                  </a:txBody>
                  <a:tcPr marL="0" marR="0" marT="0" marB="0" vert="horz" anchor="ctr" anchorCtr="0">
                    <a:lnL w="12700" cap="flat" cmpd="sng" algn="ctr">
                      <a:solidFill>
                        <a:srgbClr val="F30017"/>
                      </a:solidFill>
                      <a:prstDash val="solid"/>
                      <a:round/>
                      <a:headEnd type="none" w="med" len="med"/>
                      <a:tailEnd type="none" w="med" len="med"/>
                    </a:lnL>
                    <a:lnR w="12700" cap="flat" cmpd="sng" algn="ctr">
                      <a:solidFill>
                        <a:srgbClr val="F30017"/>
                      </a:solidFill>
                      <a:prstDash val="solid"/>
                      <a:round/>
                      <a:headEnd type="none" w="med" len="med"/>
                      <a:tailEnd type="none" w="med" len="med"/>
                    </a:lnR>
                    <a:lnT w="3175" cap="flat" cmpd="sng" algn="ctr">
                      <a:solidFill>
                        <a:srgbClr val="F30017"/>
                      </a:solidFill>
                      <a:prstDash val="solid"/>
                      <a:round/>
                      <a:headEnd type="none" w="med" len="med"/>
                      <a:tailEnd type="none" w="med" len="med"/>
                    </a:lnT>
                    <a:lnB w="3175" cap="flat" cmpd="sng" algn="ctr">
                      <a:solidFill>
                        <a:srgbClr val="F30017"/>
                      </a:solidFill>
                      <a:prstDash val="solid"/>
                      <a:round/>
                      <a:headEnd type="none" w="med" len="med"/>
                      <a:tailEnd type="none" w="med" len="med"/>
                    </a:lnB>
                    <a:solidFill>
                      <a:schemeClr val="tx2">
                        <a:lumMod val="90000"/>
                      </a:schemeClr>
                    </a:solidFill>
                  </a:tcPr>
                </a:tc>
                <a:tc>
                  <a:txBody>
                    <a:bodyPr/>
                    <a:p>
                      <a:pPr algn="ctr" rtl="0" eaLnBrk="0">
                        <a:lnSpc>
                          <a:spcPct val="123000"/>
                        </a:lnSpc>
                      </a:pPr>
                      <a:endParaRPr lang="en-US" altLang="en-US" sz="1000" b="1" dirty="0">
                        <a:latin typeface="微软雅黑" panose="020B0503020204020204" charset="-122"/>
                        <a:ea typeface="微软雅黑" panose="020B0503020204020204" charset="-122"/>
                        <a:cs typeface="微软雅黑" panose="020B0503020204020204" charset="-122"/>
                      </a:endParaRPr>
                    </a:p>
                    <a:p>
                      <a:pPr algn="ctr" rtl="0" eaLnBrk="0">
                        <a:lnSpc>
                          <a:spcPct val="9000"/>
                        </a:lnSpc>
                      </a:pPr>
                      <a:endParaRPr lang="en-US" altLang="en-US" sz="100" b="1" dirty="0">
                        <a:latin typeface="微软雅黑" panose="020B0503020204020204" charset="-122"/>
                        <a:ea typeface="微软雅黑" panose="020B0503020204020204" charset="-122"/>
                        <a:cs typeface="微软雅黑" panose="020B0503020204020204" charset="-122"/>
                      </a:endParaRPr>
                    </a:p>
                    <a:p>
                      <a:pPr marL="95250" indent="-635" algn="ctr" rtl="0" eaLnBrk="0">
                        <a:lnSpc>
                          <a:spcPct val="104000"/>
                        </a:lnSpc>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在外就</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餐或聚餐时，一般时间长，会不自觉增加食物的摄</a:t>
                      </a:r>
                      <a:r>
                        <a:rPr sz="1800" b="1"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入量导致进食过量</a:t>
                      </a: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1800" b="1" dirty="0">
                        <a:latin typeface="微软雅黑" panose="020B0503020204020204" charset="-122"/>
                        <a:ea typeface="微软雅黑" panose="020B0503020204020204" charset="-122"/>
                        <a:cs typeface="微软雅黑" panose="020B0503020204020204" charset="-122"/>
                      </a:endParaRPr>
                    </a:p>
                  </a:txBody>
                  <a:tcPr marL="0" marR="0" marT="0" marB="0" vert="horz" anchor="ctr" anchorCtr="0">
                    <a:lnL w="12700" cap="flat" cmpd="sng" algn="ctr">
                      <a:solidFill>
                        <a:srgbClr val="F30017"/>
                      </a:solidFill>
                      <a:prstDash val="solid"/>
                      <a:round/>
                      <a:headEnd type="none" w="med" len="med"/>
                      <a:tailEnd type="none" w="med" len="med"/>
                    </a:lnL>
                    <a:lnR w="12700" cap="flat" cmpd="sng" algn="ctr">
                      <a:solidFill>
                        <a:srgbClr val="F30017"/>
                      </a:solidFill>
                      <a:prstDash val="solid"/>
                      <a:round/>
                      <a:headEnd type="none" w="med" len="med"/>
                      <a:tailEnd type="none" w="med" len="med"/>
                    </a:lnR>
                    <a:lnT w="3175" cap="flat" cmpd="sng" algn="ctr">
                      <a:solidFill>
                        <a:srgbClr val="F30017"/>
                      </a:solidFill>
                      <a:prstDash val="solid"/>
                      <a:round/>
                      <a:headEnd type="none" w="med" len="med"/>
                      <a:tailEnd type="none" w="med" len="med"/>
                    </a:lnT>
                    <a:lnB w="3175" cap="flat" cmpd="sng" algn="ctr">
                      <a:solidFill>
                        <a:srgbClr val="F30017"/>
                      </a:solidFill>
                      <a:prstDash val="solid"/>
                      <a:round/>
                      <a:headEnd type="none" w="med" len="med"/>
                      <a:tailEnd type="none" w="med" len="med"/>
                    </a:lnB>
                    <a:solidFill>
                      <a:srgbClr val="FCCBD0"/>
                    </a:solidFill>
                  </a:tcPr>
                </a:tc>
              </a:tr>
            </a:tbl>
          </a:graphicData>
        </a:graphic>
      </p:graphicFrame>
    </p:spTree>
    <p:custDataLst>
      <p:tags r:id="rId4"/>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custDataLst>
              <p:tags r:id="rId3"/>
            </p:custDataLst>
          </p:nvPr>
        </p:nvSpPr>
        <p:spPr>
          <a:xfrm>
            <a:off x="395097" y="665166"/>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2.吃动平衡，健康体重</a:t>
            </a:r>
            <a:br>
              <a:rPr lang="en-US" altLang="zh-CN">
                <a:solidFill>
                  <a:schemeClr val="dk1">
                    <a:lumMod val="85000"/>
                    <a:lumOff val="15000"/>
                  </a:schemeClr>
                </a:solidFill>
                <a:latin typeface="汉仪旗黑-85S" charset="0"/>
                <a:cs typeface="汉仪旗黑-85S" charset="0"/>
                <a:sym typeface="+mn-ea"/>
              </a:rPr>
            </a:br>
            <a:endParaRPr lang="en-US" altLang="zh-CN">
              <a:solidFill>
                <a:schemeClr val="dk1">
                  <a:lumMod val="85000"/>
                  <a:lumOff val="15000"/>
                </a:schemeClr>
              </a:solidFill>
              <a:latin typeface="汉仪旗黑-85S" charset="0"/>
              <a:cs typeface="汉仪旗黑-85S" charset="0"/>
              <a:sym typeface="+mn-ea"/>
            </a:endParaRPr>
          </a:p>
        </p:txBody>
      </p:sp>
      <p:sp>
        <p:nvSpPr>
          <p:cNvPr id="14" name="文本框 13"/>
          <p:cNvSpPr txBox="1"/>
          <p:nvPr/>
        </p:nvSpPr>
        <p:spPr>
          <a:xfrm>
            <a:off x="683260" y="1369060"/>
            <a:ext cx="3510915" cy="922020"/>
          </a:xfrm>
          <a:prstGeom prst="rect">
            <a:avLst/>
          </a:prstGeom>
          <a:noFill/>
        </p:spPr>
        <p:txBody>
          <a:bodyPr wrap="square" rtlCol="0">
            <a:spAutoFit/>
          </a:bodyPr>
          <a:p>
            <a:r>
              <a:rPr lang="zh-CN" altLang="en-US" sz="1800" b="1">
                <a:solidFill>
                  <a:srgbClr val="FF0000"/>
                </a:solidFill>
                <a:latin typeface="微软雅黑" panose="020B0503020204020204" charset="-122"/>
                <a:ea typeface="微软雅黑" panose="020B0503020204020204" charset="-122"/>
                <a:cs typeface="微软雅黑" panose="020B0503020204020204" charset="-122"/>
              </a:rPr>
              <a:t>身体活动量多少为宜？</a:t>
            </a:r>
            <a:endParaRPr lang="zh-CN" altLang="en-US" sz="1800" b="1">
              <a:solidFill>
                <a:srgbClr val="FF0000"/>
              </a:solidFill>
              <a:latin typeface="微软雅黑" panose="020B0503020204020204" charset="-122"/>
              <a:ea typeface="微软雅黑" panose="020B0503020204020204" charset="-122"/>
              <a:cs typeface="微软雅黑" panose="020B0503020204020204" charset="-122"/>
            </a:endParaRPr>
          </a:p>
          <a:p>
            <a:endParaRPr lang="zh-CN" altLang="en-US" sz="1800">
              <a:solidFill>
                <a:srgbClr val="000000"/>
              </a:solidFill>
              <a:latin typeface="微软雅黑" panose="020B0503020204020204" charset="-122"/>
              <a:ea typeface="微软雅黑" panose="020B0503020204020204" charset="-122"/>
              <a:cs typeface="微软雅黑" panose="020B0503020204020204" charset="-122"/>
            </a:endParaRPr>
          </a:p>
          <a:p>
            <a:endParaRPr lang="zh-CN" altLang="en-US" sz="1800">
              <a:solidFill>
                <a:srgbClr val="000000"/>
              </a:solidFill>
              <a:latin typeface="微软雅黑" panose="020B0503020204020204" charset="-122"/>
              <a:ea typeface="微软雅黑" panose="020B0503020204020204" charset="-122"/>
              <a:cs typeface="微软雅黑" panose="020B0503020204020204" charset="-122"/>
            </a:endParaRPr>
          </a:p>
        </p:txBody>
      </p:sp>
      <p:cxnSp>
        <p:nvCxnSpPr>
          <p:cNvPr id="12" name="直接连接符 11"/>
          <p:cNvCxnSpPr/>
          <p:nvPr>
            <p:custDataLst>
              <p:tags r:id="rId4"/>
            </p:custDataLst>
          </p:nvPr>
        </p:nvCxnSpPr>
        <p:spPr>
          <a:xfrm flipV="1">
            <a:off x="6005026" y="3284164"/>
            <a:ext cx="102929" cy="138203"/>
          </a:xfrm>
          <a:prstGeom prst="line">
            <a:avLst/>
          </a:prstGeom>
          <a:ln>
            <a:solidFill>
              <a:srgbClr val="FFC000"/>
            </a:solidFill>
          </a:ln>
        </p:spPr>
        <p:style>
          <a:lnRef idx="1">
            <a:srgbClr val="00B0F0"/>
          </a:lnRef>
          <a:fillRef idx="0">
            <a:srgbClr val="00B0F0"/>
          </a:fillRef>
          <a:effectRef idx="0">
            <a:srgbClr val="00B0F0"/>
          </a:effectRef>
          <a:fontRef idx="minor">
            <a:srgbClr val="5C5C5C"/>
          </a:fontRef>
        </p:style>
      </p:cxnSp>
      <p:cxnSp>
        <p:nvCxnSpPr>
          <p:cNvPr id="13" name="直接连接符 12"/>
          <p:cNvCxnSpPr>
            <a:endCxn id="31" idx="2"/>
          </p:cNvCxnSpPr>
          <p:nvPr>
            <p:custDataLst>
              <p:tags r:id="rId5"/>
            </p:custDataLst>
          </p:nvPr>
        </p:nvCxnSpPr>
        <p:spPr>
          <a:xfrm flipV="1">
            <a:off x="6107955" y="3282240"/>
            <a:ext cx="457070" cy="1923"/>
          </a:xfrm>
          <a:prstGeom prst="line">
            <a:avLst/>
          </a:prstGeom>
          <a:ln>
            <a:solidFill>
              <a:srgbClr val="FFC000"/>
            </a:solidFill>
          </a:ln>
        </p:spPr>
        <p:style>
          <a:lnRef idx="1">
            <a:srgbClr val="00B0F0"/>
          </a:lnRef>
          <a:fillRef idx="0">
            <a:srgbClr val="00B0F0"/>
          </a:fillRef>
          <a:effectRef idx="0">
            <a:srgbClr val="00B0F0"/>
          </a:effectRef>
          <a:fontRef idx="minor">
            <a:srgbClr val="5C5C5C"/>
          </a:fontRef>
        </p:style>
      </p:cxnSp>
      <p:sp>
        <p:nvSpPr>
          <p:cNvPr id="31" name="椭圆 30"/>
          <p:cNvSpPr/>
          <p:nvPr>
            <p:custDataLst>
              <p:tags r:id="rId6"/>
            </p:custDataLst>
          </p:nvPr>
        </p:nvSpPr>
        <p:spPr>
          <a:xfrm>
            <a:off x="6565024" y="3235481"/>
            <a:ext cx="90099" cy="93518"/>
          </a:xfrm>
          <a:prstGeom prst="ellipse">
            <a:avLst/>
          </a:prstGeom>
          <a:solidFill>
            <a:srgbClr val="FFC00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sz="1350">
              <a:solidFill>
                <a:srgbClr val="FFFFFF"/>
              </a:solidFill>
            </a:endParaRPr>
          </a:p>
        </p:txBody>
      </p:sp>
      <p:cxnSp>
        <p:nvCxnSpPr>
          <p:cNvPr id="29" name="直接连接符 28"/>
          <p:cNvCxnSpPr/>
          <p:nvPr>
            <p:custDataLst>
              <p:tags r:id="rId7"/>
            </p:custDataLst>
          </p:nvPr>
        </p:nvCxnSpPr>
        <p:spPr>
          <a:xfrm flipH="1">
            <a:off x="3497638" y="4913789"/>
            <a:ext cx="85350" cy="130787"/>
          </a:xfrm>
          <a:prstGeom prst="line">
            <a:avLst/>
          </a:prstGeom>
          <a:ln>
            <a:solidFill>
              <a:srgbClr val="ED7D31"/>
            </a:solidFill>
          </a:ln>
        </p:spPr>
        <p:style>
          <a:lnRef idx="1">
            <a:srgbClr val="00B0F0"/>
          </a:lnRef>
          <a:fillRef idx="0">
            <a:srgbClr val="00B0F0"/>
          </a:fillRef>
          <a:effectRef idx="0">
            <a:srgbClr val="00B0F0"/>
          </a:effectRef>
          <a:fontRef idx="minor">
            <a:srgbClr val="5C5C5C"/>
          </a:fontRef>
        </p:style>
      </p:cxnSp>
      <p:cxnSp>
        <p:nvCxnSpPr>
          <p:cNvPr id="30" name="直接连接符 29"/>
          <p:cNvCxnSpPr/>
          <p:nvPr>
            <p:custDataLst>
              <p:tags r:id="rId8"/>
            </p:custDataLst>
          </p:nvPr>
        </p:nvCxnSpPr>
        <p:spPr>
          <a:xfrm flipH="1">
            <a:off x="2816725" y="5044575"/>
            <a:ext cx="680913" cy="0"/>
          </a:xfrm>
          <a:prstGeom prst="line">
            <a:avLst/>
          </a:prstGeom>
          <a:ln>
            <a:solidFill>
              <a:srgbClr val="ED7D31"/>
            </a:solidFill>
          </a:ln>
        </p:spPr>
        <p:style>
          <a:lnRef idx="1">
            <a:srgbClr val="00B0F0"/>
          </a:lnRef>
          <a:fillRef idx="0">
            <a:srgbClr val="00B0F0"/>
          </a:fillRef>
          <a:effectRef idx="0">
            <a:srgbClr val="00B0F0"/>
          </a:effectRef>
          <a:fontRef idx="minor">
            <a:srgbClr val="5C5C5C"/>
          </a:fontRef>
        </p:style>
      </p:cxnSp>
      <p:sp>
        <p:nvSpPr>
          <p:cNvPr id="34" name="椭圆 33"/>
          <p:cNvSpPr/>
          <p:nvPr>
            <p:custDataLst>
              <p:tags r:id="rId9"/>
            </p:custDataLst>
          </p:nvPr>
        </p:nvSpPr>
        <p:spPr>
          <a:xfrm>
            <a:off x="2722765" y="5001805"/>
            <a:ext cx="93518" cy="93518"/>
          </a:xfrm>
          <a:prstGeom prst="ellipse">
            <a:avLst/>
          </a:prstGeom>
          <a:solidFill>
            <a:srgbClr val="ED7D31"/>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sz="1350">
              <a:solidFill>
                <a:srgbClr val="FFFFFF"/>
              </a:solidFill>
            </a:endParaRPr>
          </a:p>
        </p:txBody>
      </p:sp>
      <p:cxnSp>
        <p:nvCxnSpPr>
          <p:cNvPr id="26" name="直接连接符 25"/>
          <p:cNvCxnSpPr/>
          <p:nvPr>
            <p:custDataLst>
              <p:tags r:id="rId10"/>
            </p:custDataLst>
          </p:nvPr>
        </p:nvCxnSpPr>
        <p:spPr>
          <a:xfrm flipH="1" flipV="1">
            <a:off x="3420467" y="2829510"/>
            <a:ext cx="105371" cy="187614"/>
          </a:xfrm>
          <a:prstGeom prst="line">
            <a:avLst/>
          </a:prstGeom>
          <a:ln>
            <a:solidFill>
              <a:srgbClr val="92D050"/>
            </a:solidFill>
          </a:ln>
        </p:spPr>
        <p:style>
          <a:lnRef idx="1">
            <a:srgbClr val="00B0F0"/>
          </a:lnRef>
          <a:fillRef idx="0">
            <a:srgbClr val="00B0F0"/>
          </a:fillRef>
          <a:effectRef idx="0">
            <a:srgbClr val="00B0F0"/>
          </a:effectRef>
          <a:fontRef idx="minor">
            <a:srgbClr val="5C5C5C"/>
          </a:fontRef>
        </p:style>
      </p:cxnSp>
      <p:cxnSp>
        <p:nvCxnSpPr>
          <p:cNvPr id="27" name="直接连接符 26"/>
          <p:cNvCxnSpPr/>
          <p:nvPr>
            <p:custDataLst>
              <p:tags r:id="rId11"/>
            </p:custDataLst>
          </p:nvPr>
        </p:nvCxnSpPr>
        <p:spPr>
          <a:xfrm flipH="1">
            <a:off x="2592659" y="2829510"/>
            <a:ext cx="827808" cy="0"/>
          </a:xfrm>
          <a:prstGeom prst="line">
            <a:avLst/>
          </a:prstGeom>
          <a:ln>
            <a:solidFill>
              <a:srgbClr val="92D050"/>
            </a:solidFill>
          </a:ln>
        </p:spPr>
        <p:style>
          <a:lnRef idx="1">
            <a:srgbClr val="00B0F0"/>
          </a:lnRef>
          <a:fillRef idx="0">
            <a:srgbClr val="00B0F0"/>
          </a:fillRef>
          <a:effectRef idx="0">
            <a:srgbClr val="00B0F0"/>
          </a:effectRef>
          <a:fontRef idx="minor">
            <a:srgbClr val="5C5C5C"/>
          </a:fontRef>
        </p:style>
      </p:cxnSp>
      <p:sp>
        <p:nvSpPr>
          <p:cNvPr id="36" name="椭圆 35"/>
          <p:cNvSpPr/>
          <p:nvPr>
            <p:custDataLst>
              <p:tags r:id="rId12"/>
            </p:custDataLst>
          </p:nvPr>
        </p:nvSpPr>
        <p:spPr>
          <a:xfrm>
            <a:off x="2552087" y="2780487"/>
            <a:ext cx="90404" cy="93518"/>
          </a:xfrm>
          <a:prstGeom prst="ellipse">
            <a:avLst/>
          </a:prstGeom>
          <a:solidFill>
            <a:srgbClr val="92D050"/>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sz="1350">
              <a:solidFill>
                <a:srgbClr val="FFFFFF"/>
              </a:solidFill>
            </a:endParaRPr>
          </a:p>
        </p:txBody>
      </p:sp>
      <p:sp>
        <p:nvSpPr>
          <p:cNvPr id="37" name="文本框 36"/>
          <p:cNvSpPr txBox="1"/>
          <p:nvPr>
            <p:custDataLst>
              <p:tags r:id="rId13"/>
            </p:custDataLst>
          </p:nvPr>
        </p:nvSpPr>
        <p:spPr>
          <a:xfrm>
            <a:off x="549089" y="2603445"/>
            <a:ext cx="1968127" cy="390457"/>
          </a:xfrm>
          <a:prstGeom prst="rect">
            <a:avLst/>
          </a:prstGeom>
          <a:noFill/>
        </p:spPr>
        <p:txBody>
          <a:bodyPr wrap="square" anchor="b" anchorCtr="0">
            <a:normAutofit/>
          </a:bodyPr>
          <a:lstStyle>
            <a:defPPr>
              <a:defRPr lang="zh-CN"/>
            </a:defPPr>
            <a:lvl1pPr algn="ctr">
              <a:defRPr>
                <a:solidFill>
                  <a:srgbClr val="FFFFFF"/>
                </a:solidFill>
              </a:defRPr>
            </a:lvl1pPr>
          </a:lstStyle>
          <a:p>
            <a:pPr algn="r"/>
            <a:r>
              <a:rPr lang="zh-CN" altLang="en-US" sz="1500" dirty="0">
                <a:solidFill>
                  <a:srgbClr val="5C5C5C"/>
                </a:solidFill>
                <a:latin typeface="Arial" panose="020B0604020202020204" pitchFamily="34" charset="0"/>
                <a:ea typeface="黑体" panose="02010609060101010101" charset="-122"/>
                <a:cs typeface="+mn-ea"/>
              </a:rPr>
              <a:t>身体活动</a:t>
            </a:r>
            <a:endParaRPr lang="zh-CN" altLang="en-US" sz="1500" dirty="0">
              <a:solidFill>
                <a:srgbClr val="5C5C5C"/>
              </a:solidFill>
              <a:latin typeface="Arial" panose="020B0604020202020204" pitchFamily="34" charset="0"/>
              <a:ea typeface="黑体" panose="02010609060101010101" charset="-122"/>
              <a:cs typeface="+mn-ea"/>
            </a:endParaRPr>
          </a:p>
        </p:txBody>
      </p:sp>
      <p:sp>
        <p:nvSpPr>
          <p:cNvPr id="39" name="饼形 38"/>
          <p:cNvSpPr/>
          <p:nvPr>
            <p:custDataLst>
              <p:tags r:id="rId14"/>
            </p:custDataLst>
          </p:nvPr>
        </p:nvSpPr>
        <p:spPr>
          <a:xfrm>
            <a:off x="3234267" y="2517477"/>
            <a:ext cx="2891310" cy="2891310"/>
          </a:xfrm>
          <a:prstGeom prst="pie">
            <a:avLst>
              <a:gd name="adj1" fmla="val 9831920"/>
              <a:gd name="adj2" fmla="val 15314908"/>
            </a:avLst>
          </a:prstGeom>
          <a:solidFill>
            <a:srgbClr val="92D050">
              <a:alpha val="8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sz="1350">
              <a:solidFill>
                <a:srgbClr val="5C5C5C"/>
              </a:solidFill>
            </a:endParaRPr>
          </a:p>
        </p:txBody>
      </p:sp>
      <p:sp>
        <p:nvSpPr>
          <p:cNvPr id="42" name="饼形 41"/>
          <p:cNvSpPr/>
          <p:nvPr>
            <p:custDataLst>
              <p:tags r:id="rId15"/>
            </p:custDataLst>
          </p:nvPr>
        </p:nvSpPr>
        <p:spPr>
          <a:xfrm>
            <a:off x="3245697" y="2504777"/>
            <a:ext cx="2891310" cy="2891310"/>
          </a:xfrm>
          <a:prstGeom prst="pie">
            <a:avLst>
              <a:gd name="adj1" fmla="val 6892182"/>
              <a:gd name="adj2" fmla="val 9843813"/>
            </a:avLst>
          </a:prstGeom>
          <a:solidFill>
            <a:srgbClr val="ED7D31">
              <a:alpha val="5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sz="1350">
              <a:solidFill>
                <a:srgbClr val="5C5C5C"/>
              </a:solidFill>
            </a:endParaRPr>
          </a:p>
        </p:txBody>
      </p:sp>
      <p:sp>
        <p:nvSpPr>
          <p:cNvPr id="45" name="饼形 44"/>
          <p:cNvSpPr/>
          <p:nvPr>
            <p:custDataLst>
              <p:tags r:id="rId16"/>
            </p:custDataLst>
          </p:nvPr>
        </p:nvSpPr>
        <p:spPr>
          <a:xfrm>
            <a:off x="3203152" y="2484457"/>
            <a:ext cx="2891310" cy="2891310"/>
          </a:xfrm>
          <a:prstGeom prst="pie">
            <a:avLst>
              <a:gd name="adj1" fmla="val 15271063"/>
              <a:gd name="adj2" fmla="val 7044192"/>
            </a:avLst>
          </a:prstGeom>
          <a:solidFill>
            <a:srgbClr val="FFC000">
              <a:alpha val="80000"/>
            </a:srgbClr>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sz="1350">
              <a:solidFill>
                <a:srgbClr val="5C5C5C"/>
              </a:solidFill>
            </a:endParaRPr>
          </a:p>
        </p:txBody>
      </p:sp>
      <p:sp>
        <p:nvSpPr>
          <p:cNvPr id="55" name="文本框 54"/>
          <p:cNvSpPr txBox="1"/>
          <p:nvPr>
            <p:custDataLst>
              <p:tags r:id="rId17"/>
            </p:custDataLst>
          </p:nvPr>
        </p:nvSpPr>
        <p:spPr>
          <a:xfrm>
            <a:off x="4780915" y="3213735"/>
            <a:ext cx="983615" cy="279400"/>
          </a:xfrm>
          <a:prstGeom prst="rect">
            <a:avLst/>
          </a:prstGeom>
          <a:noFill/>
        </p:spPr>
        <p:txBody>
          <a:bodyPr wrap="square" rtlCol="0" anchor="ctr" anchorCtr="0">
            <a:noAutofit/>
          </a:bodyPr>
          <a:lstStyle/>
          <a:p>
            <a:pPr algn="ctr"/>
            <a:r>
              <a:rPr lang="en-US" altLang="zh-CN" smtClean="0">
                <a:solidFill>
                  <a:srgbClr val="FFFFFF"/>
                </a:solidFill>
              </a:rPr>
              <a:t>60-70%</a:t>
            </a:r>
            <a:endParaRPr lang="en-US" altLang="zh-CN" smtClean="0">
              <a:solidFill>
                <a:srgbClr val="FFFFFF"/>
              </a:solidFill>
            </a:endParaRPr>
          </a:p>
        </p:txBody>
      </p:sp>
      <p:sp>
        <p:nvSpPr>
          <p:cNvPr id="58" name="文本框 57"/>
          <p:cNvSpPr txBox="1"/>
          <p:nvPr>
            <p:custDataLst>
              <p:tags r:id="rId18"/>
            </p:custDataLst>
          </p:nvPr>
        </p:nvSpPr>
        <p:spPr>
          <a:xfrm>
            <a:off x="3420745" y="4390390"/>
            <a:ext cx="1067435" cy="279400"/>
          </a:xfrm>
          <a:prstGeom prst="rect">
            <a:avLst/>
          </a:prstGeom>
          <a:noFill/>
        </p:spPr>
        <p:txBody>
          <a:bodyPr wrap="square" rtlCol="0" anchor="ctr" anchorCtr="0">
            <a:noAutofit/>
          </a:bodyPr>
          <a:lstStyle/>
          <a:p>
            <a:pPr algn="ctr"/>
            <a:r>
              <a:rPr lang="en-US" altLang="zh-CN" smtClean="0">
                <a:solidFill>
                  <a:srgbClr val="FFFFFF"/>
                </a:solidFill>
              </a:rPr>
              <a:t>5-10%</a:t>
            </a:r>
            <a:endParaRPr lang="en-US" altLang="zh-CN" smtClean="0">
              <a:solidFill>
                <a:srgbClr val="FFFFFF"/>
              </a:solidFill>
            </a:endParaRPr>
          </a:p>
        </p:txBody>
      </p:sp>
      <p:sp>
        <p:nvSpPr>
          <p:cNvPr id="59" name="文本框 58"/>
          <p:cNvSpPr txBox="1"/>
          <p:nvPr>
            <p:custDataLst>
              <p:tags r:id="rId19"/>
            </p:custDataLst>
          </p:nvPr>
        </p:nvSpPr>
        <p:spPr>
          <a:xfrm>
            <a:off x="3306445" y="3516630"/>
            <a:ext cx="996950" cy="279400"/>
          </a:xfrm>
          <a:prstGeom prst="rect">
            <a:avLst/>
          </a:prstGeom>
          <a:noFill/>
        </p:spPr>
        <p:txBody>
          <a:bodyPr wrap="square" rtlCol="0" anchor="ctr" anchorCtr="0">
            <a:noAutofit/>
          </a:bodyPr>
          <a:lstStyle/>
          <a:p>
            <a:pPr algn="ctr"/>
            <a:r>
              <a:rPr lang="en-US" altLang="zh-CN" smtClean="0">
                <a:solidFill>
                  <a:srgbClr val="FFFFFF"/>
                </a:solidFill>
              </a:rPr>
              <a:t>15-30%</a:t>
            </a:r>
            <a:endParaRPr lang="en-US" altLang="zh-CN" smtClean="0">
              <a:solidFill>
                <a:srgbClr val="FFFFFF"/>
              </a:solidFill>
            </a:endParaRPr>
          </a:p>
        </p:txBody>
      </p:sp>
      <p:sp>
        <p:nvSpPr>
          <p:cNvPr id="77" name="文本框 76"/>
          <p:cNvSpPr txBox="1"/>
          <p:nvPr>
            <p:custDataLst>
              <p:tags r:id="rId20"/>
            </p:custDataLst>
          </p:nvPr>
        </p:nvSpPr>
        <p:spPr>
          <a:xfrm>
            <a:off x="687407" y="4447092"/>
            <a:ext cx="1968127" cy="390457"/>
          </a:xfrm>
          <a:prstGeom prst="rect">
            <a:avLst/>
          </a:prstGeom>
          <a:noFill/>
        </p:spPr>
        <p:txBody>
          <a:bodyPr wrap="square" anchor="b" anchorCtr="0">
            <a:normAutofit/>
          </a:bodyPr>
          <a:lstStyle>
            <a:defPPr>
              <a:defRPr lang="zh-CN"/>
            </a:defPPr>
            <a:lvl1pPr algn="ctr">
              <a:defRPr>
                <a:solidFill>
                  <a:srgbClr val="FFFFFF"/>
                </a:solidFill>
              </a:defRPr>
            </a:lvl1pPr>
          </a:lstStyle>
          <a:p>
            <a:pPr algn="r"/>
            <a:r>
              <a:rPr lang="zh-CN" altLang="en-US" sz="1500" dirty="0">
                <a:solidFill>
                  <a:srgbClr val="5C5C5C"/>
                </a:solidFill>
                <a:latin typeface="Arial" panose="020B0604020202020204" pitchFamily="34" charset="0"/>
                <a:ea typeface="黑体" panose="02010609060101010101" charset="-122"/>
                <a:cs typeface="+mn-ea"/>
              </a:rPr>
              <a:t>食物热效应</a:t>
            </a:r>
            <a:endParaRPr lang="zh-CN" altLang="en-US" sz="1500" dirty="0">
              <a:solidFill>
                <a:srgbClr val="5C5C5C"/>
              </a:solidFill>
              <a:latin typeface="Arial" panose="020B0604020202020204" pitchFamily="34" charset="0"/>
              <a:ea typeface="黑体" panose="02010609060101010101" charset="-122"/>
              <a:cs typeface="+mn-ea"/>
            </a:endParaRPr>
          </a:p>
        </p:txBody>
      </p:sp>
      <p:sp>
        <p:nvSpPr>
          <p:cNvPr id="83" name="文本框 82"/>
          <p:cNvSpPr txBox="1"/>
          <p:nvPr>
            <p:custDataLst>
              <p:tags r:id="rId21"/>
            </p:custDataLst>
          </p:nvPr>
        </p:nvSpPr>
        <p:spPr>
          <a:xfrm>
            <a:off x="6769100" y="3002058"/>
            <a:ext cx="1968127" cy="390457"/>
          </a:xfrm>
          <a:prstGeom prst="rect">
            <a:avLst/>
          </a:prstGeom>
          <a:noFill/>
        </p:spPr>
        <p:txBody>
          <a:bodyPr wrap="square" anchor="b" anchorCtr="0">
            <a:normAutofit/>
          </a:bodyPr>
          <a:lstStyle>
            <a:defPPr>
              <a:defRPr lang="zh-CN"/>
            </a:defPPr>
            <a:lvl1pPr algn="ctr">
              <a:defRPr>
                <a:solidFill>
                  <a:srgbClr val="FFFFFF"/>
                </a:solidFill>
              </a:defRPr>
            </a:lvl1pPr>
          </a:lstStyle>
          <a:p>
            <a:pPr algn="l"/>
            <a:r>
              <a:rPr lang="zh-CN" altLang="en-US" sz="1500" dirty="0">
                <a:solidFill>
                  <a:srgbClr val="5C5C5C"/>
                </a:solidFill>
                <a:latin typeface="Arial" panose="020B0604020202020204" pitchFamily="34" charset="0"/>
                <a:ea typeface="黑体" panose="02010609060101010101" charset="-122"/>
                <a:cs typeface="+mn-ea"/>
              </a:rPr>
              <a:t>基础代谢</a:t>
            </a:r>
            <a:endParaRPr lang="zh-CN" altLang="en-US" sz="1500" dirty="0">
              <a:solidFill>
                <a:srgbClr val="5C5C5C"/>
              </a:solidFill>
              <a:latin typeface="Arial" panose="020B0604020202020204" pitchFamily="34" charset="0"/>
              <a:ea typeface="黑体" panose="02010609060101010101" charset="-122"/>
              <a:cs typeface="+mn-ea"/>
            </a:endParaRPr>
          </a:p>
        </p:txBody>
      </p:sp>
      <p:sp>
        <p:nvSpPr>
          <p:cNvPr id="4" name="双波形 3"/>
          <p:cNvSpPr/>
          <p:nvPr/>
        </p:nvSpPr>
        <p:spPr>
          <a:xfrm>
            <a:off x="2114550" y="5517515"/>
            <a:ext cx="5209540" cy="935990"/>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b="1" spc="10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身体活动是变</a:t>
            </a:r>
            <a:r>
              <a:rPr b="1" spc="3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化</a:t>
            </a:r>
            <a:r>
              <a:rPr b="1" spc="2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最大</a:t>
            </a:r>
            <a:r>
              <a:rPr lang="zh-CN" b="1" spc="2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a:t>
            </a:r>
            <a:r>
              <a:rPr b="1" spc="2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可以自我调节的能量消</a:t>
            </a:r>
            <a:r>
              <a:rPr b="1" spc="10" dirty="0">
                <a:solidFill>
                  <a:schemeClr val="bg1">
                    <a:alpha val="100000"/>
                  </a:schemeClr>
                </a:solidFill>
                <a:latin typeface="微软雅黑" panose="020B0503020204020204" charset="-122"/>
                <a:ea typeface="微软雅黑" panose="020B0503020204020204" charset="-122"/>
                <a:cs typeface="微软雅黑" panose="020B0503020204020204" charset="-122"/>
                <a:sym typeface="+mn-ea"/>
              </a:rPr>
              <a:t>耗</a:t>
            </a:r>
            <a:r>
              <a:rPr dirty="0">
                <a:solidFill>
                  <a:srgbClr val="404040">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altLang="en-US"/>
          </a:p>
        </p:txBody>
      </p:sp>
      <p:sp>
        <p:nvSpPr>
          <p:cNvPr id="5" name="文本框 4"/>
          <p:cNvSpPr txBox="1"/>
          <p:nvPr/>
        </p:nvSpPr>
        <p:spPr>
          <a:xfrm>
            <a:off x="2987675" y="1880235"/>
            <a:ext cx="3463925" cy="368300"/>
          </a:xfrm>
          <a:prstGeom prst="rect">
            <a:avLst/>
          </a:prstGeom>
          <a:noFill/>
        </p:spPr>
        <p:txBody>
          <a:bodyPr wrap="square" rtlCol="0">
            <a:spAutoFit/>
          </a:bodyPr>
          <a:p>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成年人每日能量消耗构成比例</a:t>
            </a:r>
            <a:endParaRPr lang="zh-CN" altLang="en-US"/>
          </a:p>
        </p:txBody>
      </p:sp>
      <p:pic>
        <p:nvPicPr>
          <p:cNvPr id="139" name="图片 138"/>
          <p:cNvPicPr/>
          <p:nvPr/>
        </p:nvPicPr>
        <p:blipFill>
          <a:blip r:embed="rId22"/>
          <a:stretch>
            <a:fillRect/>
          </a:stretch>
        </p:blipFill>
        <p:spPr>
          <a:xfrm>
            <a:off x="6481445" y="3501390"/>
            <a:ext cx="2286000" cy="1752600"/>
          </a:xfrm>
          <a:prstGeom prst="rect">
            <a:avLst/>
          </a:prstGeom>
          <a:noFill/>
          <a:ln w="9525">
            <a:noFill/>
          </a:ln>
        </p:spPr>
      </p:pic>
    </p:spTree>
    <p:custDataLst>
      <p:tags r:id="rId2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custDataLst>
              <p:tags r:id="rId3"/>
            </p:custDataLst>
          </p:nvPr>
        </p:nvSpPr>
        <p:spPr>
          <a:xfrm>
            <a:off x="467487" y="764226"/>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2.吃动平衡，健康体重</a:t>
            </a:r>
            <a:br>
              <a:rPr lang="en-US" altLang="zh-CN">
                <a:solidFill>
                  <a:schemeClr val="dk1">
                    <a:lumMod val="85000"/>
                    <a:lumOff val="15000"/>
                  </a:schemeClr>
                </a:solidFill>
                <a:latin typeface="汉仪旗黑-85S" charset="0"/>
                <a:cs typeface="汉仪旗黑-85S" charset="0"/>
                <a:sym typeface="+mn-ea"/>
              </a:rPr>
            </a:br>
            <a:endParaRPr lang="en-US" altLang="zh-CN">
              <a:solidFill>
                <a:schemeClr val="dk1">
                  <a:lumMod val="85000"/>
                  <a:lumOff val="15000"/>
                </a:schemeClr>
              </a:solidFill>
              <a:latin typeface="汉仪旗黑-85S" charset="0"/>
              <a:cs typeface="汉仪旗黑-85S" charset="0"/>
              <a:sym typeface="+mn-ea"/>
            </a:endParaRPr>
          </a:p>
        </p:txBody>
      </p:sp>
      <p:sp>
        <p:nvSpPr>
          <p:cNvPr id="14" name="文本框 13"/>
          <p:cNvSpPr txBox="1"/>
          <p:nvPr/>
        </p:nvSpPr>
        <p:spPr>
          <a:xfrm>
            <a:off x="890905" y="1340485"/>
            <a:ext cx="7407910" cy="922020"/>
          </a:xfrm>
          <a:prstGeom prst="rect">
            <a:avLst/>
          </a:prstGeom>
          <a:noFill/>
          <a:ln w="38100">
            <a:solidFill>
              <a:srgbClr val="92D050"/>
            </a:solidFill>
          </a:ln>
        </p:spPr>
        <p:txBody>
          <a:bodyPr wrap="square" rtlCol="0">
            <a:spAutoFit/>
          </a:bodyPr>
          <a:p>
            <a:r>
              <a:rPr lang="zh-CN" altLang="en-US" sz="1800" b="1">
                <a:solidFill>
                  <a:srgbClr val="FF0000"/>
                </a:solidFill>
                <a:latin typeface="微软雅黑" panose="020B0503020204020204" charset="-122"/>
                <a:ea typeface="微软雅黑" panose="020B0503020204020204" charset="-122"/>
                <a:cs typeface="微软雅黑" panose="020B0503020204020204" charset="-122"/>
              </a:rPr>
              <a:t>建议每日活动量：</a:t>
            </a:r>
            <a:endParaRPr lang="zh-CN" altLang="en-US" sz="1800" b="1">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800" b="1">
                <a:solidFill>
                  <a:srgbClr val="000000"/>
                </a:solidFill>
                <a:latin typeface="微软雅黑" panose="020B0503020204020204" charset="-122"/>
                <a:ea typeface="微软雅黑" panose="020B0503020204020204" charset="-122"/>
                <a:cs typeface="微软雅黑" panose="020B0503020204020204" charset="-122"/>
              </a:rPr>
              <a:t>每天主动运动</a:t>
            </a:r>
            <a:r>
              <a:rPr lang="en-US" altLang="zh-CN" sz="1800" b="1">
                <a:solidFill>
                  <a:srgbClr val="FF0000"/>
                </a:solidFill>
                <a:latin typeface="微软雅黑" panose="020B0503020204020204" charset="-122"/>
                <a:ea typeface="微软雅黑" panose="020B0503020204020204" charset="-122"/>
                <a:cs typeface="微软雅黑" panose="020B0503020204020204" charset="-122"/>
              </a:rPr>
              <a:t>6000</a:t>
            </a:r>
            <a:r>
              <a:rPr lang="zh-CN" altLang="en-US" sz="1800" b="1">
                <a:solidFill>
                  <a:srgbClr val="000000"/>
                </a:solidFill>
                <a:latin typeface="微软雅黑" panose="020B0503020204020204" charset="-122"/>
                <a:ea typeface="微软雅黑" panose="020B0503020204020204" charset="-122"/>
                <a:cs typeface="微软雅黑" panose="020B0503020204020204" charset="-122"/>
              </a:rPr>
              <a:t>步，或</a:t>
            </a:r>
            <a:r>
              <a:rPr lang="zh-CN" altLang="en-US" sz="1800" b="1">
                <a:solidFill>
                  <a:srgbClr val="FF0000"/>
                </a:solidFill>
                <a:latin typeface="微软雅黑" panose="020B0503020204020204" charset="-122"/>
                <a:ea typeface="微软雅黑" panose="020B0503020204020204" charset="-122"/>
                <a:cs typeface="微软雅黑" panose="020B0503020204020204" charset="-122"/>
              </a:rPr>
              <a:t>中等强度运动</a:t>
            </a:r>
            <a:r>
              <a:rPr lang="en-US" altLang="zh-CN" sz="1800" b="1">
                <a:solidFill>
                  <a:srgbClr val="FF0000"/>
                </a:solidFill>
                <a:latin typeface="微软雅黑" panose="020B0503020204020204" charset="-122"/>
                <a:ea typeface="微软雅黑" panose="020B0503020204020204" charset="-122"/>
                <a:cs typeface="微软雅黑" panose="020B0503020204020204" charset="-122"/>
              </a:rPr>
              <a:t>30</a:t>
            </a:r>
            <a:r>
              <a:rPr lang="zh-CN" altLang="en-US" sz="1800" b="1">
                <a:solidFill>
                  <a:srgbClr val="FF0000"/>
                </a:solidFill>
                <a:latin typeface="微软雅黑" panose="020B0503020204020204" charset="-122"/>
                <a:ea typeface="微软雅黑" panose="020B0503020204020204" charset="-122"/>
                <a:cs typeface="微软雅黑" panose="020B0503020204020204" charset="-122"/>
              </a:rPr>
              <a:t>分钟</a:t>
            </a:r>
            <a:r>
              <a:rPr lang="zh-CN" altLang="en-US" sz="1800" b="1">
                <a:solidFill>
                  <a:srgbClr val="000000"/>
                </a:solidFill>
                <a:latin typeface="微软雅黑" panose="020B0503020204020204" charset="-122"/>
                <a:ea typeface="微软雅黑" panose="020B0503020204020204" charset="-122"/>
                <a:cs typeface="微软雅黑" panose="020B0503020204020204" charset="-122"/>
              </a:rPr>
              <a:t>以上，可以一次完成，也可以分</a:t>
            </a:r>
            <a:r>
              <a:rPr lang="en-US" altLang="zh-CN" sz="1800" b="1">
                <a:solidFill>
                  <a:srgbClr val="000000"/>
                </a:solidFill>
                <a:latin typeface="微软雅黑" panose="020B0503020204020204" charset="-122"/>
                <a:ea typeface="微软雅黑" panose="020B0503020204020204" charset="-122"/>
                <a:cs typeface="微软雅黑" panose="020B0503020204020204" charset="-122"/>
              </a:rPr>
              <a:t>2-3</a:t>
            </a:r>
            <a:r>
              <a:rPr lang="zh-CN" altLang="en-US" sz="1800" b="1">
                <a:solidFill>
                  <a:srgbClr val="000000"/>
                </a:solidFill>
                <a:latin typeface="微软雅黑" panose="020B0503020204020204" charset="-122"/>
                <a:ea typeface="微软雅黑" panose="020B0503020204020204" charset="-122"/>
                <a:cs typeface="微软雅黑" panose="020B0503020204020204" charset="-122"/>
              </a:rPr>
              <a:t>次完成。</a:t>
            </a:r>
            <a:endParaRPr lang="zh-CN" altLang="en-US" sz="18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5" name="同心圆 4"/>
          <p:cNvSpPr/>
          <p:nvPr>
            <p:custDataLst>
              <p:tags r:id="rId4"/>
            </p:custDataLst>
          </p:nvPr>
        </p:nvSpPr>
        <p:spPr>
          <a:xfrm>
            <a:off x="3543575" y="2554521"/>
            <a:ext cx="2287647" cy="2287647"/>
          </a:xfrm>
          <a:prstGeom prst="donut">
            <a:avLst>
              <a:gd name="adj" fmla="val 8835"/>
            </a:avLst>
          </a:prstGeom>
          <a:solidFill>
            <a:sysClr val="window" lastClr="FFFFFF">
              <a:lumMod val="95000"/>
            </a:sysClr>
          </a:solidFill>
          <a:ln>
            <a:noFill/>
          </a:ln>
        </p:spPr>
        <p:style>
          <a:lnRef idx="2">
            <a:srgbClr val="09BCED">
              <a:shade val="50000"/>
            </a:srgbClr>
          </a:lnRef>
          <a:fillRef idx="1">
            <a:srgbClr val="09BCED"/>
          </a:fillRef>
          <a:effectRef idx="0">
            <a:srgbClr val="09BCED"/>
          </a:effectRef>
          <a:fontRef idx="minor">
            <a:sysClr val="window" lastClr="FFFFFF"/>
          </a:fontRef>
        </p:style>
        <p:txBody>
          <a:bodyPr rtlCol="0" anchor="ctr">
            <a:normAutofit/>
          </a:bodyPr>
          <a:p>
            <a:pPr algn="ctr">
              <a:lnSpc>
                <a:spcPct val="110000"/>
              </a:lnSpc>
            </a:pPr>
            <a:endParaRPr lang="zh-CN" altLang="en-US" sz="1500" dirty="0">
              <a:solidFill>
                <a:srgbClr val="09BCED">
                  <a:lumMod val="75000"/>
                </a:srgb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 name="任意多边形 2"/>
          <p:cNvSpPr/>
          <p:nvPr>
            <p:custDataLst>
              <p:tags r:id="rId5"/>
            </p:custDataLst>
          </p:nvPr>
        </p:nvSpPr>
        <p:spPr>
          <a:xfrm rot="18000000">
            <a:off x="3643570" y="2960263"/>
            <a:ext cx="355361" cy="355361"/>
          </a:xfrm>
          <a:custGeom>
            <a:avLst/>
            <a:gdLst>
              <a:gd name="connsiteX0" fmla="*/ 257175 w 514350"/>
              <a:gd name="connsiteY0" fmla="*/ 89086 h 514350"/>
              <a:gd name="connsiteX1" fmla="*/ 114170 w 514350"/>
              <a:gd name="connsiteY1" fmla="*/ 232090 h 514350"/>
              <a:gd name="connsiteX2" fmla="*/ 114170 w 514350"/>
              <a:gd name="connsiteY2" fmla="*/ 375095 h 514350"/>
              <a:gd name="connsiteX3" fmla="*/ 257175 w 514350"/>
              <a:gd name="connsiteY3" fmla="*/ 232090 h 514350"/>
              <a:gd name="connsiteX4" fmla="*/ 400179 w 514350"/>
              <a:gd name="connsiteY4" fmla="*/ 375095 h 514350"/>
              <a:gd name="connsiteX5" fmla="*/ 400179 w 514350"/>
              <a:gd name="connsiteY5" fmla="*/ 232090 h 514350"/>
              <a:gd name="connsiteX6" fmla="*/ 257175 w 514350"/>
              <a:gd name="connsiteY6" fmla="*/ 0 h 514350"/>
              <a:gd name="connsiteX7" fmla="*/ 514350 w 514350"/>
              <a:gd name="connsiteY7" fmla="*/ 257175 h 514350"/>
              <a:gd name="connsiteX8" fmla="*/ 257175 w 514350"/>
              <a:gd name="connsiteY8" fmla="*/ 514350 h 514350"/>
              <a:gd name="connsiteX9" fmla="*/ 0 w 514350"/>
              <a:gd name="connsiteY9" fmla="*/ 257175 h 514350"/>
              <a:gd name="connsiteX10" fmla="*/ 257175 w 514350"/>
              <a:gd name="connsiteY10"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514350">
                <a:moveTo>
                  <a:pt x="257175" y="89086"/>
                </a:moveTo>
                <a:lnTo>
                  <a:pt x="114170" y="232090"/>
                </a:lnTo>
                <a:lnTo>
                  <a:pt x="114170" y="375095"/>
                </a:lnTo>
                <a:lnTo>
                  <a:pt x="257175" y="232090"/>
                </a:lnTo>
                <a:lnTo>
                  <a:pt x="400179" y="375095"/>
                </a:lnTo>
                <a:lnTo>
                  <a:pt x="400179" y="232090"/>
                </a:lnTo>
                <a:close/>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p:spPr>
        <p:style>
          <a:lnRef idx="2">
            <a:srgbClr val="09BCED">
              <a:shade val="50000"/>
            </a:srgbClr>
          </a:lnRef>
          <a:fillRef idx="1">
            <a:srgbClr val="09BCED"/>
          </a:fillRef>
          <a:effectRef idx="0">
            <a:srgbClr val="09BCED"/>
          </a:effectRef>
          <a:fontRef idx="minor">
            <a:sysClr val="window" lastClr="FFFFFF"/>
          </a:fontRef>
        </p:style>
        <p:txBody>
          <a:bodyPr rtlCol="0" anchor="ctr">
            <a:normAutofit/>
          </a:bodyPr>
          <a:p>
            <a:pPr algn="ct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 name="任意多边形 5"/>
          <p:cNvSpPr/>
          <p:nvPr>
            <p:custDataLst>
              <p:tags r:id="rId6"/>
            </p:custDataLst>
          </p:nvPr>
        </p:nvSpPr>
        <p:spPr>
          <a:xfrm rot="3600000">
            <a:off x="5370479" y="2960264"/>
            <a:ext cx="355361" cy="355361"/>
          </a:xfrm>
          <a:custGeom>
            <a:avLst/>
            <a:gdLst>
              <a:gd name="connsiteX0" fmla="*/ 257175 w 514350"/>
              <a:gd name="connsiteY0" fmla="*/ 89086 h 514350"/>
              <a:gd name="connsiteX1" fmla="*/ 114170 w 514350"/>
              <a:gd name="connsiteY1" fmla="*/ 232090 h 514350"/>
              <a:gd name="connsiteX2" fmla="*/ 114170 w 514350"/>
              <a:gd name="connsiteY2" fmla="*/ 375095 h 514350"/>
              <a:gd name="connsiteX3" fmla="*/ 257175 w 514350"/>
              <a:gd name="connsiteY3" fmla="*/ 232090 h 514350"/>
              <a:gd name="connsiteX4" fmla="*/ 400179 w 514350"/>
              <a:gd name="connsiteY4" fmla="*/ 375095 h 514350"/>
              <a:gd name="connsiteX5" fmla="*/ 400179 w 514350"/>
              <a:gd name="connsiteY5" fmla="*/ 232090 h 514350"/>
              <a:gd name="connsiteX6" fmla="*/ 257175 w 514350"/>
              <a:gd name="connsiteY6" fmla="*/ 0 h 514350"/>
              <a:gd name="connsiteX7" fmla="*/ 514350 w 514350"/>
              <a:gd name="connsiteY7" fmla="*/ 257175 h 514350"/>
              <a:gd name="connsiteX8" fmla="*/ 257175 w 514350"/>
              <a:gd name="connsiteY8" fmla="*/ 514350 h 514350"/>
              <a:gd name="connsiteX9" fmla="*/ 0 w 514350"/>
              <a:gd name="connsiteY9" fmla="*/ 257175 h 514350"/>
              <a:gd name="connsiteX10" fmla="*/ 257175 w 514350"/>
              <a:gd name="connsiteY10"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514350">
                <a:moveTo>
                  <a:pt x="257175" y="89086"/>
                </a:moveTo>
                <a:lnTo>
                  <a:pt x="114170" y="232090"/>
                </a:lnTo>
                <a:lnTo>
                  <a:pt x="114170" y="375095"/>
                </a:lnTo>
                <a:lnTo>
                  <a:pt x="257175" y="232090"/>
                </a:lnTo>
                <a:lnTo>
                  <a:pt x="400179" y="375095"/>
                </a:lnTo>
                <a:lnTo>
                  <a:pt x="400179" y="232090"/>
                </a:lnTo>
                <a:close/>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p:spPr>
        <p:style>
          <a:lnRef idx="2">
            <a:srgbClr val="09BCED">
              <a:shade val="50000"/>
            </a:srgbClr>
          </a:lnRef>
          <a:fillRef idx="1">
            <a:srgbClr val="09BCED"/>
          </a:fillRef>
          <a:effectRef idx="0">
            <a:srgbClr val="09BCED"/>
          </a:effectRef>
          <a:fontRef idx="minor">
            <a:sysClr val="window" lastClr="FFFFFF"/>
          </a:fontRef>
        </p:style>
        <p:txBody>
          <a:bodyPr rtlCol="0" anchor="ctr">
            <a:normAutofit/>
          </a:bodyPr>
          <a:p>
            <a:pPr algn="ct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4" name="任意多边形 3"/>
          <p:cNvSpPr/>
          <p:nvPr>
            <p:custDataLst>
              <p:tags r:id="rId7"/>
            </p:custDataLst>
          </p:nvPr>
        </p:nvSpPr>
        <p:spPr>
          <a:xfrm rot="10800000">
            <a:off x="4504330" y="4544475"/>
            <a:ext cx="355361" cy="355361"/>
          </a:xfrm>
          <a:custGeom>
            <a:avLst/>
            <a:gdLst>
              <a:gd name="connsiteX0" fmla="*/ 257175 w 514350"/>
              <a:gd name="connsiteY0" fmla="*/ 89086 h 514350"/>
              <a:gd name="connsiteX1" fmla="*/ 114170 w 514350"/>
              <a:gd name="connsiteY1" fmla="*/ 232090 h 514350"/>
              <a:gd name="connsiteX2" fmla="*/ 114170 w 514350"/>
              <a:gd name="connsiteY2" fmla="*/ 375095 h 514350"/>
              <a:gd name="connsiteX3" fmla="*/ 257175 w 514350"/>
              <a:gd name="connsiteY3" fmla="*/ 232090 h 514350"/>
              <a:gd name="connsiteX4" fmla="*/ 400179 w 514350"/>
              <a:gd name="connsiteY4" fmla="*/ 375095 h 514350"/>
              <a:gd name="connsiteX5" fmla="*/ 400179 w 514350"/>
              <a:gd name="connsiteY5" fmla="*/ 232090 h 514350"/>
              <a:gd name="connsiteX6" fmla="*/ 257175 w 514350"/>
              <a:gd name="connsiteY6" fmla="*/ 0 h 514350"/>
              <a:gd name="connsiteX7" fmla="*/ 514350 w 514350"/>
              <a:gd name="connsiteY7" fmla="*/ 257175 h 514350"/>
              <a:gd name="connsiteX8" fmla="*/ 257175 w 514350"/>
              <a:gd name="connsiteY8" fmla="*/ 514350 h 514350"/>
              <a:gd name="connsiteX9" fmla="*/ 0 w 514350"/>
              <a:gd name="connsiteY9" fmla="*/ 257175 h 514350"/>
              <a:gd name="connsiteX10" fmla="*/ 257175 w 514350"/>
              <a:gd name="connsiteY10"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514350">
                <a:moveTo>
                  <a:pt x="257175" y="89086"/>
                </a:moveTo>
                <a:lnTo>
                  <a:pt x="114170" y="232090"/>
                </a:lnTo>
                <a:lnTo>
                  <a:pt x="114170" y="375095"/>
                </a:lnTo>
                <a:lnTo>
                  <a:pt x="257175" y="232090"/>
                </a:lnTo>
                <a:lnTo>
                  <a:pt x="400179" y="375095"/>
                </a:lnTo>
                <a:lnTo>
                  <a:pt x="400179" y="232090"/>
                </a:lnTo>
                <a:close/>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p:spPr>
        <p:style>
          <a:lnRef idx="2">
            <a:srgbClr val="09BCED">
              <a:shade val="50000"/>
            </a:srgbClr>
          </a:lnRef>
          <a:fillRef idx="1">
            <a:srgbClr val="09BCED"/>
          </a:fillRef>
          <a:effectRef idx="0">
            <a:srgbClr val="09BCED"/>
          </a:effectRef>
          <a:fontRef idx="minor">
            <a:sysClr val="window" lastClr="FFFFFF"/>
          </a:fontRef>
        </p:style>
        <p:txBody>
          <a:bodyPr rtlCol="0" anchor="ctr">
            <a:normAutofit/>
          </a:bodyPr>
          <a:p>
            <a:pPr algn="ct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7" name="矩形 6"/>
          <p:cNvSpPr/>
          <p:nvPr>
            <p:custDataLst>
              <p:tags r:id="rId8"/>
            </p:custDataLst>
          </p:nvPr>
        </p:nvSpPr>
        <p:spPr>
          <a:xfrm>
            <a:off x="5939841" y="2978784"/>
            <a:ext cx="2425467" cy="900957"/>
          </a:xfrm>
          <a:prstGeom prst="rect">
            <a:avLst/>
          </a:prstGeom>
        </p:spPr>
        <p:txBody>
          <a:bodyPr anchor="ctr" anchorCtr="0">
            <a:noAutofit/>
          </a:bodyPr>
          <a:p>
            <a:pPr>
              <a:lnSpc>
                <a:spcPct val="130000"/>
              </a:lnSpc>
            </a:pPr>
            <a:r>
              <a:rPr lang="zh-CN" altLang="en-US" sz="1800" b="1">
                <a:solidFill>
                  <a:srgbClr val="000000"/>
                </a:solidFill>
                <a:latin typeface="微软雅黑" panose="020B0503020204020204" charset="-122"/>
                <a:ea typeface="微软雅黑" panose="020B0503020204020204" charset="-122"/>
                <a:cs typeface="微软雅黑" panose="020B0503020204020204" charset="-122"/>
                <a:sym typeface="+mn-ea"/>
              </a:rPr>
              <a:t>自觉疲劳程度或用力程度为</a:t>
            </a:r>
            <a:r>
              <a:rPr lang="en-US" altLang="zh-CN" sz="18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800" b="1">
                <a:solidFill>
                  <a:srgbClr val="000000"/>
                </a:solidFill>
                <a:latin typeface="微软雅黑" panose="020B0503020204020204" charset="-122"/>
                <a:ea typeface="微软雅黑" panose="020B0503020204020204" charset="-122"/>
                <a:cs typeface="微软雅黑" panose="020B0503020204020204" charset="-122"/>
                <a:sym typeface="+mn-ea"/>
              </a:rPr>
              <a:t>有点费力，或有点累、稍累</a:t>
            </a:r>
            <a:r>
              <a:rPr lang="en-US" altLang="zh-CN" sz="1800" b="1">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1600" b="1" spc="15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矩形 9"/>
          <p:cNvSpPr/>
          <p:nvPr>
            <p:custDataLst>
              <p:tags r:id="rId9"/>
            </p:custDataLst>
          </p:nvPr>
        </p:nvSpPr>
        <p:spPr>
          <a:xfrm>
            <a:off x="971550" y="2853055"/>
            <a:ext cx="2425700" cy="1246505"/>
          </a:xfrm>
          <a:prstGeom prst="rect">
            <a:avLst/>
          </a:prstGeom>
        </p:spPr>
        <p:txBody>
          <a:bodyPr anchor="ctr" anchorCtr="0">
            <a:normAutofit/>
          </a:bodyPr>
          <a:p>
            <a:pPr algn="r">
              <a:lnSpc>
                <a:spcPct val="130000"/>
              </a:lnSpc>
            </a:pPr>
            <a:r>
              <a:rPr lang="zh-CN" altLang="en-US" sz="1800" b="1">
                <a:solidFill>
                  <a:srgbClr val="000000"/>
                </a:solidFill>
                <a:latin typeface="微软雅黑" panose="020B0503020204020204" charset="-122"/>
                <a:ea typeface="微软雅黑" panose="020B0503020204020204" charset="-122"/>
                <a:cs typeface="微软雅黑" panose="020B0503020204020204" charset="-122"/>
                <a:sym typeface="+mn-ea"/>
              </a:rPr>
              <a:t>活动时心率为最大心率的</a:t>
            </a:r>
            <a:r>
              <a:rPr lang="en-US" altLang="zh-CN" sz="1800" b="1">
                <a:solidFill>
                  <a:srgbClr val="000000"/>
                </a:solidFill>
                <a:latin typeface="微软雅黑" panose="020B0503020204020204" charset="-122"/>
                <a:ea typeface="微软雅黑" panose="020B0503020204020204" charset="-122"/>
                <a:cs typeface="微软雅黑" panose="020B0503020204020204" charset="-122"/>
                <a:sym typeface="+mn-ea"/>
              </a:rPr>
              <a:t>60%-80%</a:t>
            </a:r>
            <a:r>
              <a:rPr lang="zh-CN" altLang="en-US" sz="1800" b="1">
                <a:solidFill>
                  <a:srgbClr val="000000"/>
                </a:solidFill>
                <a:latin typeface="微软雅黑" panose="020B0503020204020204" charset="-122"/>
                <a:ea typeface="微软雅黑" panose="020B0503020204020204" charset="-122"/>
                <a:cs typeface="微软雅黑" panose="020B0503020204020204" charset="-122"/>
                <a:sym typeface="+mn-ea"/>
              </a:rPr>
              <a:t>（最大心率</a:t>
            </a:r>
            <a:r>
              <a:rPr lang="en-US" altLang="zh-CN" sz="1800" b="1">
                <a:solidFill>
                  <a:srgbClr val="000000"/>
                </a:solidFill>
                <a:latin typeface="微软雅黑" panose="020B0503020204020204" charset="-122"/>
                <a:ea typeface="微软雅黑" panose="020B0503020204020204" charset="-122"/>
                <a:cs typeface="微软雅黑" panose="020B0503020204020204" charset="-122"/>
                <a:sym typeface="+mn-ea"/>
              </a:rPr>
              <a:t>=220-</a:t>
            </a:r>
            <a:r>
              <a:rPr lang="zh-CN" altLang="en-US" sz="1800" b="1">
                <a:solidFill>
                  <a:srgbClr val="000000"/>
                </a:solidFill>
                <a:latin typeface="微软雅黑" panose="020B0503020204020204" charset="-122"/>
                <a:ea typeface="微软雅黑" panose="020B0503020204020204" charset="-122"/>
                <a:cs typeface="微软雅黑" panose="020B0503020204020204" charset="-122"/>
                <a:sym typeface="+mn-ea"/>
              </a:rPr>
              <a:t>年龄</a:t>
            </a:r>
            <a:r>
              <a:rPr lang="zh-CN" altLang="en-US" sz="1350" b="1">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en-US" sz="1350" b="1" spc="150" dirty="0">
              <a:solidFill>
                <a:sysClr val="windowText" lastClr="000000">
                  <a:lumMod val="75000"/>
                  <a:lumOff val="25000"/>
                </a:sysClr>
              </a:solidFill>
              <a:latin typeface="Arial" panose="020B0604020202020204" pitchFamily="34" charset="0"/>
              <a:ea typeface="微软雅黑" panose="020B0503020204020204" charset="-122"/>
              <a:sym typeface="Arial" panose="020B0604020202020204" pitchFamily="34" charset="0"/>
            </a:endParaRPr>
          </a:p>
        </p:txBody>
      </p:sp>
      <p:sp>
        <p:nvSpPr>
          <p:cNvPr id="11" name="矩形 10"/>
          <p:cNvSpPr/>
          <p:nvPr>
            <p:custDataLst>
              <p:tags r:id="rId10"/>
            </p:custDataLst>
          </p:nvPr>
        </p:nvSpPr>
        <p:spPr>
          <a:xfrm>
            <a:off x="2648585" y="5031105"/>
            <a:ext cx="4231640" cy="901065"/>
          </a:xfrm>
          <a:prstGeom prst="rect">
            <a:avLst/>
          </a:prstGeom>
        </p:spPr>
        <p:txBody>
          <a:bodyPr anchor="t" anchorCtr="0">
            <a:noAutofit/>
          </a:bodyPr>
          <a:p>
            <a:pPr algn="ctr">
              <a:lnSpc>
                <a:spcPct val="130000"/>
              </a:lnSpc>
            </a:pPr>
            <a:r>
              <a:rPr lang="zh-CN" altLang="en-US" sz="1700" b="1">
                <a:solidFill>
                  <a:srgbClr val="000000"/>
                </a:solidFill>
                <a:latin typeface="微软雅黑" panose="020B0503020204020204" charset="-122"/>
                <a:ea typeface="微软雅黑" panose="020B0503020204020204" charset="-122"/>
                <a:cs typeface="微软雅黑" panose="020B0503020204020204" charset="-122"/>
                <a:sym typeface="+mn-ea"/>
              </a:rPr>
              <a:t>需要用一些力，心跳、呼吸加快，但仍可以在活动时轻松讲话的活动，如快速步行、跳舞、休闲游泳等等。</a:t>
            </a:r>
            <a:endParaRPr lang="zh-CN" altLang="en-US" sz="1700">
              <a:solidFill>
                <a:srgbClr val="000000"/>
              </a:solidFill>
              <a:latin typeface="微软雅黑" panose="020B0503020204020204" charset="-122"/>
              <a:ea typeface="微软雅黑" panose="020B0503020204020204" charset="-122"/>
              <a:cs typeface="微软雅黑" panose="020B0503020204020204" charset="-122"/>
            </a:endParaRPr>
          </a:p>
          <a:p>
            <a:pPr algn="ctr">
              <a:lnSpc>
                <a:spcPct val="130000"/>
              </a:lnSpc>
            </a:pPr>
            <a:endParaRPr lang="zh-CN" altLang="en-US" sz="800" spc="150">
              <a:solidFill>
                <a:srgbClr val="00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9" name="矩形 8"/>
          <p:cNvSpPr/>
          <p:nvPr>
            <p:custDataLst>
              <p:tags r:id="rId11"/>
            </p:custDataLst>
          </p:nvPr>
        </p:nvSpPr>
        <p:spPr>
          <a:xfrm>
            <a:off x="4024692" y="3152337"/>
            <a:ext cx="1325416" cy="1092015"/>
          </a:xfrm>
          <a:prstGeom prst="rect">
            <a:avLst/>
          </a:prstGeom>
        </p:spPr>
        <p:txBody>
          <a:bodyPr wrap="square" anchor="ctr">
            <a:normAutofit/>
          </a:bodyPr>
          <a:p>
            <a:pPr algn="ctr"/>
            <a:r>
              <a:rPr lang="zh-CN" altLang="en-US" b="1" spc="300">
                <a:latin typeface="Arial" panose="020B0604020202020204" pitchFamily="34" charset="0"/>
                <a:ea typeface="微软雅黑" panose="020B0503020204020204" charset="-122"/>
                <a:sym typeface="Arial" panose="020B0604020202020204" pitchFamily="34" charset="0"/>
              </a:rPr>
              <a:t>中等强度身体活动</a:t>
            </a:r>
            <a:endParaRPr lang="zh-CN" altLang="en-US" b="1" spc="300">
              <a:latin typeface="Arial" panose="020B0604020202020204" pitchFamily="34" charset="0"/>
              <a:ea typeface="微软雅黑" panose="020B0503020204020204" charset="-122"/>
              <a:sym typeface="Arial" panose="020B0604020202020204" pitchFamily="34" charset="0"/>
            </a:endParaRPr>
          </a:p>
        </p:txBody>
      </p:sp>
    </p:spTree>
    <p:custDataLst>
      <p:tags r:id="rId1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custDataLst>
              <p:tags r:id="rId3"/>
            </p:custDataLst>
          </p:nvPr>
        </p:nvSpPr>
        <p:spPr>
          <a:xfrm>
            <a:off x="452247" y="620081"/>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2.吃动平衡，健康体重</a:t>
            </a:r>
            <a:endPar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endParaRPr>
          </a:p>
        </p:txBody>
      </p:sp>
      <p:sp>
        <p:nvSpPr>
          <p:cNvPr id="3" name="内容占位符 2"/>
          <p:cNvSpPr>
            <a:spLocks noGrp="1"/>
          </p:cNvSpPr>
          <p:nvPr>
            <p:ph idx="4294967295"/>
            <p:custDataLst>
              <p:tags r:id="rId4"/>
            </p:custDataLst>
          </p:nvPr>
        </p:nvSpPr>
        <p:spPr>
          <a:xfrm>
            <a:off x="502285" y="1430020"/>
            <a:ext cx="7977505" cy="2009140"/>
          </a:xfrm>
          <a:ln w="28575">
            <a:solidFill>
              <a:srgbClr val="2B8313"/>
            </a:solidFill>
          </a:ln>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None/>
            </a:pPr>
            <a:r>
              <a:rPr sz="1800" b="1">
                <a:solidFill>
                  <a:srgbClr val="FF0000"/>
                </a:solidFill>
                <a:latin typeface="微软雅黑" panose="020B0503020204020204" charset="-122"/>
                <a:sym typeface="+mn-ea"/>
              </a:rPr>
              <a:t>为什么建议每日主动运动</a:t>
            </a:r>
            <a:r>
              <a:rPr lang="en-US" altLang="zh-CN" sz="1800" b="1">
                <a:solidFill>
                  <a:srgbClr val="FF0000"/>
                </a:solidFill>
                <a:latin typeface="微软雅黑" panose="020B0503020204020204" charset="-122"/>
                <a:sym typeface="+mn-ea"/>
              </a:rPr>
              <a:t>6000</a:t>
            </a:r>
            <a:r>
              <a:rPr sz="1800" b="1">
                <a:solidFill>
                  <a:srgbClr val="FF0000"/>
                </a:solidFill>
                <a:latin typeface="微软雅黑" panose="020B0503020204020204" charset="-122"/>
                <a:sym typeface="+mn-ea"/>
              </a:rPr>
              <a:t>步？</a:t>
            </a:r>
            <a:endParaRPr sz="1800" b="1">
              <a:solidFill>
                <a:srgbClr val="FF0000"/>
              </a:solidFill>
              <a:latin typeface="微软雅黑" panose="020B0503020204020204" charset="-122"/>
              <a:sym typeface="+mn-ea"/>
            </a:endParaRPr>
          </a:p>
          <a:p>
            <a:pPr marL="0" lvl="0" indent="0" algn="l">
              <a:buClrTx/>
              <a:buSzTx/>
              <a:buFont typeface="Wingdings" panose="05000000000000000000" charset="0"/>
              <a:buNone/>
            </a:pPr>
            <a:r>
              <a:rPr sz="1800" b="1">
                <a:solidFill>
                  <a:srgbClr val="000000"/>
                </a:solidFill>
                <a:latin typeface="微软雅黑" panose="020B0503020204020204" charset="-122"/>
                <a:cs typeface="微软雅黑" panose="020B0503020204020204" charset="-122"/>
                <a:sym typeface="+mn-ea"/>
              </a:rPr>
              <a:t>成年人每天能量摄入量在</a:t>
            </a:r>
            <a:r>
              <a:rPr lang="en-US" altLang="zh-CN" sz="1800" b="1">
                <a:solidFill>
                  <a:srgbClr val="000000"/>
                </a:solidFill>
                <a:latin typeface="微软雅黑" panose="020B0503020204020204" charset="-122"/>
                <a:cs typeface="微软雅黑" panose="020B0503020204020204" charset="-122"/>
                <a:sym typeface="+mn-ea"/>
              </a:rPr>
              <a:t>1600-2400kcal</a:t>
            </a:r>
            <a:r>
              <a:rPr sz="1800" b="1">
                <a:solidFill>
                  <a:srgbClr val="000000"/>
                </a:solidFill>
                <a:latin typeface="微软雅黑" panose="020B0503020204020204" charset="-122"/>
                <a:cs typeface="微软雅黑" panose="020B0503020204020204" charset="-122"/>
                <a:sym typeface="+mn-ea"/>
              </a:rPr>
              <a:t>，身体活动消耗</a:t>
            </a:r>
            <a:r>
              <a:rPr lang="en-US" altLang="zh-CN" sz="1800" b="1">
                <a:solidFill>
                  <a:srgbClr val="000000"/>
                </a:solidFill>
                <a:latin typeface="微软雅黑" panose="020B0503020204020204" charset="-122"/>
                <a:cs typeface="微软雅黑" panose="020B0503020204020204" charset="-122"/>
                <a:sym typeface="+mn-ea"/>
              </a:rPr>
              <a:t>15%</a:t>
            </a:r>
            <a:r>
              <a:rPr sz="1800" b="1">
                <a:solidFill>
                  <a:srgbClr val="000000"/>
                </a:solidFill>
                <a:latin typeface="微软雅黑" panose="020B0503020204020204" charset="-122"/>
                <a:cs typeface="微软雅黑" panose="020B0503020204020204" charset="-122"/>
                <a:sym typeface="+mn-ea"/>
              </a:rPr>
              <a:t>大约是</a:t>
            </a:r>
            <a:r>
              <a:rPr lang="en-US" altLang="zh-CN" sz="1800" b="1">
                <a:solidFill>
                  <a:srgbClr val="000000"/>
                </a:solidFill>
                <a:latin typeface="微软雅黑" panose="020B0503020204020204" charset="-122"/>
                <a:cs typeface="微软雅黑" panose="020B0503020204020204" charset="-122"/>
                <a:sym typeface="+mn-ea"/>
              </a:rPr>
              <a:t>240-360kcal</a:t>
            </a:r>
            <a:r>
              <a:rPr sz="1800" b="1">
                <a:solidFill>
                  <a:srgbClr val="000000"/>
                </a:solidFill>
                <a:latin typeface="微软雅黑" panose="020B0503020204020204" charset="-122"/>
                <a:cs typeface="微软雅黑" panose="020B0503020204020204" charset="-122"/>
                <a:sym typeface="+mn-ea"/>
              </a:rPr>
              <a:t>，每日的家务和职业活动大概</a:t>
            </a:r>
            <a:r>
              <a:rPr lang="en-US" altLang="zh-CN" sz="1800" b="1">
                <a:solidFill>
                  <a:srgbClr val="000000"/>
                </a:solidFill>
                <a:latin typeface="微软雅黑" panose="020B0503020204020204" charset="-122"/>
                <a:cs typeface="微软雅黑" panose="020B0503020204020204" charset="-122"/>
                <a:sym typeface="+mn-ea"/>
              </a:rPr>
              <a:t>2000-2500</a:t>
            </a:r>
            <a:r>
              <a:rPr sz="1800" b="1">
                <a:solidFill>
                  <a:srgbClr val="000000"/>
                </a:solidFill>
                <a:latin typeface="微软雅黑" panose="020B0503020204020204" charset="-122"/>
                <a:cs typeface="微软雅黑" panose="020B0503020204020204" charset="-122"/>
                <a:sym typeface="+mn-ea"/>
              </a:rPr>
              <a:t>步，按标准体重计算的消耗能量约</a:t>
            </a:r>
            <a:r>
              <a:rPr lang="en-US" altLang="zh-CN" sz="1800" b="1">
                <a:solidFill>
                  <a:srgbClr val="000000"/>
                </a:solidFill>
                <a:latin typeface="微软雅黑" panose="020B0503020204020204" charset="-122"/>
                <a:cs typeface="微软雅黑" panose="020B0503020204020204" charset="-122"/>
                <a:sym typeface="+mn-ea"/>
              </a:rPr>
              <a:t>60-80kcal</a:t>
            </a:r>
            <a:r>
              <a:rPr sz="1800" b="1">
                <a:solidFill>
                  <a:srgbClr val="000000"/>
                </a:solidFill>
                <a:latin typeface="微软雅黑" panose="020B0503020204020204" charset="-122"/>
                <a:cs typeface="微软雅黑" panose="020B0503020204020204" charset="-122"/>
                <a:sym typeface="+mn-ea"/>
              </a:rPr>
              <a:t>，主动性身体活动</a:t>
            </a:r>
            <a:r>
              <a:rPr lang="en-US" altLang="zh-CN" sz="1800" b="1">
                <a:solidFill>
                  <a:srgbClr val="000000"/>
                </a:solidFill>
                <a:latin typeface="微软雅黑" panose="020B0503020204020204" charset="-122"/>
                <a:cs typeface="微软雅黑" panose="020B0503020204020204" charset="-122"/>
                <a:sym typeface="+mn-ea"/>
              </a:rPr>
              <a:t>6000</a:t>
            </a:r>
            <a:r>
              <a:rPr sz="1800" b="1">
                <a:solidFill>
                  <a:srgbClr val="000000"/>
                </a:solidFill>
                <a:latin typeface="微软雅黑" panose="020B0503020204020204" charset="-122"/>
                <a:cs typeface="微软雅黑" panose="020B0503020204020204" charset="-122"/>
                <a:sym typeface="+mn-ea"/>
              </a:rPr>
              <a:t>步，能量消耗</a:t>
            </a:r>
            <a:r>
              <a:rPr lang="en-US" altLang="zh-CN" sz="1800" b="1">
                <a:solidFill>
                  <a:srgbClr val="000000"/>
                </a:solidFill>
                <a:latin typeface="微软雅黑" panose="020B0503020204020204" charset="-122"/>
                <a:cs typeface="微软雅黑" panose="020B0503020204020204" charset="-122"/>
                <a:sym typeface="+mn-ea"/>
              </a:rPr>
              <a:t>170kcal</a:t>
            </a:r>
            <a:r>
              <a:rPr sz="1800" b="1">
                <a:solidFill>
                  <a:srgbClr val="000000"/>
                </a:solidFill>
                <a:latin typeface="微软雅黑" panose="020B0503020204020204" charset="-122"/>
                <a:cs typeface="微软雅黑" panose="020B0503020204020204" charset="-122"/>
                <a:sym typeface="+mn-ea"/>
              </a:rPr>
              <a:t>，两者加起来</a:t>
            </a:r>
            <a:r>
              <a:rPr lang="en-US" altLang="zh-CN" sz="1800" b="1">
                <a:solidFill>
                  <a:srgbClr val="000000"/>
                </a:solidFill>
                <a:latin typeface="微软雅黑" panose="020B0503020204020204" charset="-122"/>
                <a:cs typeface="微软雅黑" panose="020B0503020204020204" charset="-122"/>
                <a:sym typeface="+mn-ea"/>
              </a:rPr>
              <a:t>230-250kcal</a:t>
            </a:r>
            <a:r>
              <a:rPr sz="1800" b="1">
                <a:solidFill>
                  <a:srgbClr val="000000"/>
                </a:solidFill>
                <a:latin typeface="微软雅黑" panose="020B0503020204020204" charset="-122"/>
                <a:cs typeface="微软雅黑" panose="020B0503020204020204" charset="-122"/>
                <a:sym typeface="+mn-ea"/>
              </a:rPr>
              <a:t>。</a:t>
            </a:r>
            <a:endParaRPr sz="1800" b="1">
              <a:solidFill>
                <a:srgbClr val="000000"/>
              </a:solidFill>
              <a:latin typeface="微软雅黑" panose="020B0503020204020204" charset="-122"/>
              <a:cs typeface="微软雅黑" panose="020B0503020204020204" charset="-122"/>
              <a:sym typeface="+mn-ea"/>
            </a:endParaRPr>
          </a:p>
        </p:txBody>
      </p:sp>
      <p:graphicFrame>
        <p:nvGraphicFramePr>
          <p:cNvPr id="1413" name="table 1413"/>
          <p:cNvGraphicFramePr>
            <a:graphicFrameLocks noGrp="1"/>
          </p:cNvGraphicFramePr>
          <p:nvPr>
            <p:custDataLst>
              <p:tags r:id="rId5"/>
            </p:custDataLst>
          </p:nvPr>
        </p:nvGraphicFramePr>
        <p:xfrm>
          <a:off x="1660525" y="4149090"/>
          <a:ext cx="5861050" cy="2407920"/>
        </p:xfrm>
        <a:graphic>
          <a:graphicData uri="http://schemas.openxmlformats.org/drawingml/2006/table">
            <a:tbl>
              <a:tblPr/>
              <a:tblGrid>
                <a:gridCol w="3072765"/>
                <a:gridCol w="2788285"/>
              </a:tblGrid>
              <a:tr h="354965">
                <a:tc>
                  <a:txBody>
                    <a:bodyPr/>
                    <a:p>
                      <a:pPr algn="l" rtl="0" eaLnBrk="0">
                        <a:lnSpc>
                          <a:spcPct val="100000"/>
                        </a:lnSpc>
                      </a:pPr>
                      <a:endParaRPr lang="en-US" altLang="en-US" sz="500" b="1" dirty="0">
                        <a:latin typeface="微软雅黑" panose="020B0503020204020204" charset="-122"/>
                        <a:ea typeface="微软雅黑" panose="020B0503020204020204" charset="-122"/>
                      </a:endParaRPr>
                    </a:p>
                    <a:p>
                      <a:pPr marL="1073785" algn="l" rtl="0" eaLnBrk="0">
                        <a:lnSpc>
                          <a:spcPct val="95000"/>
                        </a:lnSpc>
                        <a:spcBef>
                          <a:spcPts val="5"/>
                        </a:spcBef>
                      </a:pPr>
                      <a:r>
                        <a:rPr sz="1800" b="1"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活</a:t>
                      </a:r>
                      <a:r>
                        <a:rPr sz="1800" b="1" spc="0" dirty="0">
                          <a:solidFill>
                            <a:srgbClr val="FFFFFF">
                              <a:alpha val="100000"/>
                            </a:srgbClr>
                          </a:solidFill>
                          <a:latin typeface="微软雅黑" panose="020B0503020204020204" charset="-122"/>
                          <a:ea typeface="微软雅黑" panose="020B0503020204020204" charset="-122"/>
                          <a:cs typeface="微软雅黑" panose="020B0503020204020204" charset="-122"/>
                        </a:rPr>
                        <a:t>动名称</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30017"/>
                    </a:solidFill>
                  </a:tcPr>
                </a:tc>
                <a:tc>
                  <a:txBody>
                    <a:bodyPr/>
                    <a:p>
                      <a:pPr algn="l" rtl="0" eaLnBrk="0">
                        <a:lnSpc>
                          <a:spcPct val="103000"/>
                        </a:lnSpc>
                      </a:pPr>
                      <a:endParaRPr lang="en-US" altLang="en-US" sz="500" b="1" dirty="0">
                        <a:latin typeface="微软雅黑" panose="020B0503020204020204" charset="-122"/>
                        <a:ea typeface="微软雅黑" panose="020B0503020204020204" charset="-122"/>
                        <a:cs typeface="微软雅黑" panose="020B0503020204020204" charset="-122"/>
                      </a:endParaRPr>
                    </a:p>
                    <a:p>
                      <a:pPr marL="708660" algn="l" rtl="0" eaLnBrk="0">
                        <a:lnSpc>
                          <a:spcPct val="94000"/>
                        </a:lnSpc>
                        <a:spcBef>
                          <a:spcPts val="5"/>
                        </a:spcBef>
                      </a:pPr>
                      <a:r>
                        <a:rPr sz="1800" b="1" spc="190" dirty="0">
                          <a:solidFill>
                            <a:srgbClr val="FFFFFF">
                              <a:alpha val="100000"/>
                            </a:srgbClr>
                          </a:solidFill>
                          <a:latin typeface="微软雅黑" panose="020B0503020204020204" charset="-122"/>
                          <a:ea typeface="微软雅黑" panose="020B0503020204020204" charset="-122"/>
                          <a:cs typeface="微软雅黑" panose="020B0503020204020204" charset="-122"/>
                        </a:rPr>
                        <a:t>时间(分钟</a:t>
                      </a:r>
                      <a:r>
                        <a:rPr sz="1800" b="1" spc="170" dirty="0">
                          <a:solidFill>
                            <a:srgbClr val="FFFFFF">
                              <a:alpha val="100000"/>
                            </a:srgbClr>
                          </a:solidFill>
                          <a:latin typeface="微软雅黑" panose="020B0503020204020204" charset="-122"/>
                          <a:ea typeface="微软雅黑" panose="020B0503020204020204" charset="-122"/>
                          <a:cs typeface="微软雅黑" panose="020B0503020204020204" charset="-122"/>
                        </a:rPr>
                        <a:t>)</a:t>
                      </a:r>
                      <a:endParaRPr lang="en-US" altLang="en-US" sz="1800" b="1"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F30017"/>
                    </a:solidFill>
                  </a:tcPr>
                </a:tc>
              </a:tr>
              <a:tr h="347980">
                <a:tc>
                  <a:txBody>
                    <a:bodyPr/>
                    <a:p>
                      <a:pPr algn="l" rtl="0" eaLnBrk="0">
                        <a:lnSpc>
                          <a:spcPct val="118000"/>
                        </a:lnSpc>
                      </a:pPr>
                      <a:endParaRPr lang="en-US" altLang="en-US" sz="400" b="1" dirty="0">
                        <a:latin typeface="微软雅黑" panose="020B0503020204020204" charset="-122"/>
                        <a:ea typeface="微软雅黑" panose="020B0503020204020204" charset="-122"/>
                      </a:endParaRPr>
                    </a:p>
                    <a:p>
                      <a:pPr marL="1200150" algn="l" rtl="0" eaLnBrk="0">
                        <a:lnSpc>
                          <a:spcPct val="94000"/>
                        </a:lnSpc>
                        <a:spcBef>
                          <a:spcPts val="5"/>
                        </a:spcBef>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太极</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拳</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06000"/>
                        </a:lnSpc>
                      </a:pPr>
                      <a:endParaRPr lang="en-US" altLang="en-US" sz="500" b="1" dirty="0">
                        <a:latin typeface="微软雅黑" panose="020B0503020204020204" charset="-122"/>
                        <a:ea typeface="微软雅黑" panose="020B0503020204020204" charset="-122"/>
                      </a:endParaRPr>
                    </a:p>
                    <a:p>
                      <a:pPr marL="1267460" algn="l" rtl="0" eaLnBrk="0">
                        <a:lnSpc>
                          <a:spcPct val="84000"/>
                        </a:lnSpc>
                        <a:spcBef>
                          <a:spcPts val="5"/>
                        </a:spcBef>
                      </a:pPr>
                      <a:r>
                        <a:rPr sz="1800" b="1"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50</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653415">
                <a:tc>
                  <a:txBody>
                    <a:bodyPr/>
                    <a:p>
                      <a:pPr algn="ctr" rtl="0" eaLnBrk="0">
                        <a:lnSpc>
                          <a:spcPct val="113000"/>
                        </a:lnSpc>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快走、骑自行车、乒乓球、    跳舞</a:t>
                      </a:r>
                      <a:endPar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44000"/>
                        </a:lnSpc>
                      </a:pPr>
                      <a:endParaRPr lang="en-US" altLang="en-US" sz="1000" b="1" dirty="0">
                        <a:latin typeface="微软雅黑" panose="020B0503020204020204" charset="-122"/>
                        <a:ea typeface="微软雅黑" panose="020B0503020204020204" charset="-122"/>
                      </a:endParaRPr>
                    </a:p>
                    <a:p>
                      <a:pPr marL="1250315" algn="l" rtl="0" eaLnBrk="0">
                        <a:lnSpc>
                          <a:spcPct val="84000"/>
                        </a:lnSpc>
                        <a:spcBef>
                          <a:spcPts val="0"/>
                        </a:spcBef>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4</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0</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347980">
                <a:tc>
                  <a:txBody>
                    <a:bodyPr/>
                    <a:p>
                      <a:pPr algn="l" rtl="0" eaLnBrk="0">
                        <a:lnSpc>
                          <a:spcPct val="118000"/>
                        </a:lnSpc>
                      </a:pPr>
                      <a:endParaRPr lang="en-US" altLang="en-US" sz="400" b="1" dirty="0">
                        <a:latin typeface="微软雅黑" panose="020B0503020204020204" charset="-122"/>
                        <a:ea typeface="微软雅黑" panose="020B0503020204020204" charset="-122"/>
                      </a:endParaRPr>
                    </a:p>
                    <a:p>
                      <a:pPr marL="628015" algn="l" rtl="0" eaLnBrk="0">
                        <a:lnSpc>
                          <a:spcPct val="94000"/>
                        </a:lnSpc>
                        <a:spcBef>
                          <a:spcPts val="5"/>
                        </a:spcBef>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健身</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操、高尔夫球</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16000"/>
                        </a:lnSpc>
                      </a:pPr>
                      <a:endParaRPr lang="en-US" altLang="en-US" sz="400" b="1" dirty="0">
                        <a:latin typeface="微软雅黑" panose="020B0503020204020204" charset="-122"/>
                        <a:ea typeface="微软雅黑" panose="020B0503020204020204" charset="-122"/>
                      </a:endParaRPr>
                    </a:p>
                    <a:p>
                      <a:pPr marL="1015365" algn="l" rtl="0" eaLnBrk="0">
                        <a:lnSpc>
                          <a:spcPct val="100000"/>
                        </a:lnSpc>
                        <a:spcBef>
                          <a:spcPts val="5"/>
                        </a:spcBef>
                      </a:pPr>
                      <a:r>
                        <a:rPr sz="1700" b="1"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30 ~ 35</a:t>
                      </a:r>
                      <a:endParaRPr lang="en-US" altLang="en-US" sz="17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348615">
                <a:tc>
                  <a:txBody>
                    <a:bodyPr/>
                    <a:p>
                      <a:pPr algn="l" rtl="0" eaLnBrk="0">
                        <a:lnSpc>
                          <a:spcPct val="119000"/>
                        </a:lnSpc>
                      </a:pPr>
                      <a:endParaRPr lang="en-US" altLang="en-US" sz="400" b="1" dirty="0">
                        <a:latin typeface="微软雅黑" panose="020B0503020204020204" charset="-122"/>
                        <a:ea typeface="微软雅黑" panose="020B0503020204020204" charset="-122"/>
                      </a:endParaRPr>
                    </a:p>
                    <a:p>
                      <a:pPr marL="530225" algn="l" rtl="0" eaLnBrk="0">
                        <a:lnSpc>
                          <a:spcPct val="94000"/>
                        </a:lnSpc>
                        <a:spcBef>
                          <a:spcPts val="5"/>
                        </a:spcBef>
                      </a:pPr>
                      <a:r>
                        <a:rPr sz="1800" b="1"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网球、篮球、羽</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毛球</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08000"/>
                        </a:lnSpc>
                      </a:pPr>
                      <a:endParaRPr lang="en-US" altLang="en-US" sz="500" b="1" dirty="0">
                        <a:latin typeface="微软雅黑" panose="020B0503020204020204" charset="-122"/>
                        <a:ea typeface="微软雅黑" panose="020B0503020204020204" charset="-122"/>
                      </a:endParaRPr>
                    </a:p>
                    <a:p>
                      <a:pPr marL="1264285" algn="l" rtl="0" eaLnBrk="0">
                        <a:lnSpc>
                          <a:spcPct val="84000"/>
                        </a:lnSpc>
                        <a:spcBef>
                          <a:spcPts val="0"/>
                        </a:spcBef>
                      </a:pPr>
                      <a:r>
                        <a:rPr sz="1800" b="1"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3</a:t>
                      </a:r>
                      <a:r>
                        <a:rPr sz="1800" b="1"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r h="354965">
                <a:tc>
                  <a:txBody>
                    <a:bodyPr/>
                    <a:p>
                      <a:pPr algn="l" rtl="0" eaLnBrk="0">
                        <a:lnSpc>
                          <a:spcPct val="116000"/>
                        </a:lnSpc>
                      </a:pPr>
                      <a:endParaRPr lang="en-US" altLang="en-US" sz="400" b="1" dirty="0">
                        <a:latin typeface="微软雅黑" panose="020B0503020204020204" charset="-122"/>
                        <a:ea typeface="微软雅黑" panose="020B0503020204020204" charset="-122"/>
                      </a:endParaRPr>
                    </a:p>
                    <a:p>
                      <a:pPr marL="971550" algn="l" rtl="0" eaLnBrk="0">
                        <a:lnSpc>
                          <a:spcPct val="97000"/>
                        </a:lnSpc>
                        <a:spcBef>
                          <a:spcPts val="5"/>
                        </a:spcBef>
                      </a:pPr>
                      <a:r>
                        <a:rPr sz="1800" b="1"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慢跑</a:t>
                      </a:r>
                      <a:r>
                        <a:rPr sz="1800" b="1" spc="0" dirty="0">
                          <a:solidFill>
                            <a:srgbClr val="000000">
                              <a:alpha val="100000"/>
                            </a:srgbClr>
                          </a:solidFill>
                          <a:latin typeface="微软雅黑" panose="020B0503020204020204" charset="-122"/>
                          <a:ea typeface="微软雅黑" panose="020B0503020204020204" charset="-122"/>
                          <a:cs typeface="微软雅黑" panose="020B0503020204020204" charset="-122"/>
                        </a:rPr>
                        <a:t>、游泳</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c>
                  <a:txBody>
                    <a:bodyPr/>
                    <a:p>
                      <a:pPr algn="l" rtl="0" eaLnBrk="0">
                        <a:lnSpc>
                          <a:spcPct val="107000"/>
                        </a:lnSpc>
                      </a:pPr>
                      <a:endParaRPr lang="en-US" altLang="en-US" sz="500" b="1" dirty="0">
                        <a:latin typeface="微软雅黑" panose="020B0503020204020204" charset="-122"/>
                        <a:ea typeface="微软雅黑" panose="020B0503020204020204" charset="-122"/>
                      </a:endParaRPr>
                    </a:p>
                    <a:p>
                      <a:pPr marL="1261745" algn="l" rtl="0" eaLnBrk="0">
                        <a:lnSpc>
                          <a:spcPct val="84000"/>
                        </a:lnSpc>
                        <a:spcBef>
                          <a:spcPts val="5"/>
                        </a:spcBef>
                      </a:pPr>
                      <a:r>
                        <a:rPr sz="1800" b="1"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25</a:t>
                      </a:r>
                      <a:endParaRPr lang="en-US" altLang="en-US" sz="1800" b="1" dirty="0">
                        <a:latin typeface="微软雅黑" panose="020B0503020204020204" charset="-122"/>
                        <a:ea typeface="微软雅黑" panose="020B0503020204020204" charset="-122"/>
                      </a:endParaRPr>
                    </a:p>
                  </a:txBody>
                  <a:tcPr marL="0" marR="0" marT="0" marB="0" vert="horz">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tr>
            </a:tbl>
          </a:graphicData>
        </a:graphic>
      </p:graphicFrame>
      <p:sp>
        <p:nvSpPr>
          <p:cNvPr id="4" name="文本框 3"/>
          <p:cNvSpPr txBox="1"/>
          <p:nvPr/>
        </p:nvSpPr>
        <p:spPr>
          <a:xfrm>
            <a:off x="2414270" y="3789045"/>
            <a:ext cx="4353560" cy="306705"/>
          </a:xfrm>
          <a:prstGeom prst="rect">
            <a:avLst/>
          </a:prstGeom>
          <a:noFill/>
        </p:spPr>
        <p:txBody>
          <a:bodyPr wrap="none" rtlCol="0" anchor="t">
            <a:spAutoFit/>
          </a:bodyPr>
          <a:p>
            <a:r>
              <a:rPr sz="1400" b="1" spc="-10" dirty="0">
                <a:solidFill>
                  <a:srgbClr val="000000"/>
                </a:solidFill>
                <a:latin typeface="微软雅黑" panose="020B0503020204020204" charset="-122"/>
                <a:ea typeface="微软雅黑" panose="020B0503020204020204" charset="-122"/>
                <a:cs typeface="微软雅黑" panose="020B0503020204020204" charset="-122"/>
                <a:sym typeface="+mn-ea"/>
              </a:rPr>
              <a:t>成年</a:t>
            </a:r>
            <a:r>
              <a:rPr sz="1400" b="1" dirty="0">
                <a:solidFill>
                  <a:srgbClr val="000000"/>
                </a:solidFill>
                <a:latin typeface="微软雅黑" panose="020B0503020204020204" charset="-122"/>
                <a:ea typeface="微软雅黑" panose="020B0503020204020204" charset="-122"/>
                <a:cs typeface="微软雅黑" panose="020B0503020204020204" charset="-122"/>
                <a:sym typeface="+mn-ea"/>
              </a:rPr>
              <a:t>人每天身体活动量相当于快走6000步的活动时间</a:t>
            </a:r>
            <a:endParaRPr lang="zh-CN" altLang="en-US" sz="1400" b="1" dirty="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6"/>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custDataLst>
              <p:tags r:id="rId3"/>
            </p:custDataLst>
          </p:nvPr>
        </p:nvSpPr>
        <p:spPr>
          <a:xfrm>
            <a:off x="395097" y="260036"/>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2.吃动平衡，健康体重</a:t>
            </a:r>
            <a:endPar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endParaRPr>
          </a:p>
        </p:txBody>
      </p:sp>
      <p:sp>
        <p:nvSpPr>
          <p:cNvPr id="3" name="内容占位符 2"/>
          <p:cNvSpPr>
            <a:spLocks noGrp="1"/>
          </p:cNvSpPr>
          <p:nvPr>
            <p:ph idx="4294967295"/>
            <p:custDataLst>
              <p:tags r:id="rId4"/>
            </p:custDataLst>
          </p:nvPr>
        </p:nvSpPr>
        <p:spPr>
          <a:xfrm>
            <a:off x="3806190" y="836930"/>
            <a:ext cx="4872355" cy="538988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None/>
            </a:pPr>
            <a:r>
              <a:rPr sz="1800" b="1">
                <a:solidFill>
                  <a:srgbClr val="FF0000"/>
                </a:solidFill>
                <a:latin typeface="微软雅黑" panose="020B0503020204020204" charset="-122"/>
                <a:cs typeface="微软雅黑" panose="020B0503020204020204" charset="-122"/>
                <a:sym typeface="+mn-ea"/>
              </a:rPr>
              <a:t>如何达到身体活动量？</a:t>
            </a:r>
            <a:endParaRPr sz="1800" b="1">
              <a:solidFill>
                <a:srgbClr val="FF0000"/>
              </a:solidFill>
              <a:latin typeface="微软雅黑" panose="020B0503020204020204" charset="-122"/>
              <a:cs typeface="微软雅黑" panose="020B0503020204020204" charset="-122"/>
              <a:sym typeface="+mn-ea"/>
            </a:endParaRPr>
          </a:p>
          <a:p>
            <a:pPr lvl="0" algn="l">
              <a:buClrTx/>
              <a:buSzTx/>
              <a:buFont typeface="Wingdings" panose="05000000000000000000" charset="0"/>
              <a:buChar char="Ø"/>
            </a:pPr>
            <a:r>
              <a:rPr sz="1800" b="1">
                <a:solidFill>
                  <a:schemeClr val="dk1">
                    <a:lumMod val="85000"/>
                    <a:lumOff val="15000"/>
                  </a:schemeClr>
                </a:solidFill>
                <a:latin typeface="微软雅黑" panose="020B0503020204020204" charset="-122"/>
                <a:cs typeface="微软雅黑" panose="020B0503020204020204" charset="-122"/>
                <a:sym typeface="+mn-ea"/>
              </a:rPr>
              <a:t>主动性运动的形式多种多样，主要包括有氧运动、抗阻运动(力量运动)、柔韧性运动和平衡协调类运动。</a:t>
            </a:r>
            <a:endParaRPr sz="1800" b="1">
              <a:solidFill>
                <a:schemeClr val="dk1">
                  <a:lumMod val="85000"/>
                  <a:lumOff val="15000"/>
                </a:schemeClr>
              </a:solidFill>
              <a:latin typeface="微软雅黑" panose="020B0503020204020204" charset="-122"/>
              <a:cs typeface="微软雅黑" panose="020B0503020204020204" charset="-122"/>
              <a:sym typeface="+mn-ea"/>
            </a:endParaRPr>
          </a:p>
          <a:p>
            <a:pPr lvl="0" algn="l">
              <a:buClrTx/>
              <a:buSzTx/>
            </a:pPr>
            <a:endParaRPr>
              <a:solidFill>
                <a:schemeClr val="dk1">
                  <a:lumMod val="85000"/>
                  <a:lumOff val="15000"/>
                </a:schemeClr>
              </a:solidFill>
              <a:latin typeface="微软雅黑" panose="020B0503020204020204" charset="-122"/>
              <a:cs typeface="微软雅黑" panose="020B0503020204020204" charset="-122"/>
              <a:sym typeface="+mn-ea"/>
            </a:endParaRPr>
          </a:p>
          <a:p>
            <a:pPr lvl="0" algn="l">
              <a:buClrTx/>
              <a:buSzTx/>
            </a:pPr>
            <a:endParaRPr>
              <a:solidFill>
                <a:schemeClr val="dk1">
                  <a:lumMod val="85000"/>
                  <a:lumOff val="15000"/>
                </a:schemeClr>
              </a:solidFill>
              <a:latin typeface="微软雅黑" panose="020B0503020204020204" charset="-122"/>
              <a:cs typeface="微软雅黑" panose="020B0503020204020204" charset="-122"/>
              <a:sym typeface="+mn-ea"/>
            </a:endParaRPr>
          </a:p>
          <a:p>
            <a:pPr lvl="0" algn="l">
              <a:buClrTx/>
              <a:buSzTx/>
            </a:pPr>
            <a:endParaRPr>
              <a:solidFill>
                <a:schemeClr val="dk1">
                  <a:lumMod val="85000"/>
                  <a:lumOff val="15000"/>
                </a:schemeClr>
              </a:solidFill>
              <a:latin typeface="微软雅黑" panose="020B0503020204020204" charset="-122"/>
              <a:cs typeface="微软雅黑" panose="020B0503020204020204" charset="-122"/>
              <a:sym typeface="+mn-ea"/>
            </a:endParaRPr>
          </a:p>
          <a:p>
            <a:pPr lvl="0" algn="l">
              <a:buClrTx/>
              <a:buSzTx/>
            </a:pPr>
            <a:endParaRPr>
              <a:solidFill>
                <a:schemeClr val="dk1">
                  <a:lumMod val="85000"/>
                  <a:lumOff val="15000"/>
                </a:schemeClr>
              </a:solidFill>
              <a:latin typeface="微软雅黑" panose="020B0503020204020204" charset="-122"/>
              <a:cs typeface="微软雅黑" panose="020B0503020204020204" charset="-122"/>
              <a:sym typeface="+mn-ea"/>
            </a:endParaRPr>
          </a:p>
          <a:p>
            <a:pPr lvl="0" algn="l">
              <a:buClrTx/>
              <a:buSzTx/>
            </a:pPr>
            <a:endParaRPr>
              <a:solidFill>
                <a:schemeClr val="dk1">
                  <a:lumMod val="85000"/>
                  <a:lumOff val="15000"/>
                </a:schemeClr>
              </a:solidFill>
              <a:latin typeface="微软雅黑" panose="020B0503020204020204" charset="-122"/>
              <a:cs typeface="微软雅黑" panose="020B0503020204020204" charset="-122"/>
              <a:sym typeface="+mn-ea"/>
            </a:endParaRPr>
          </a:p>
        </p:txBody>
      </p:sp>
      <p:sp>
        <p:nvSpPr>
          <p:cNvPr id="16" name="任意多边形 15"/>
          <p:cNvSpPr/>
          <p:nvPr>
            <p:custDataLst>
              <p:tags r:id="rId5"/>
            </p:custDataLst>
          </p:nvPr>
        </p:nvSpPr>
        <p:spPr>
          <a:xfrm>
            <a:off x="539394" y="2637114"/>
            <a:ext cx="2760178" cy="528894"/>
          </a:xfrm>
          <a:custGeom>
            <a:avLst/>
            <a:gdLst>
              <a:gd name="connsiteX0" fmla="*/ 0 w 3316285"/>
              <a:gd name="connsiteY0" fmla="*/ 0 h 635453"/>
              <a:gd name="connsiteX1" fmla="*/ 317726 w 3316285"/>
              <a:gd name="connsiteY1" fmla="*/ 0 h 635453"/>
              <a:gd name="connsiteX2" fmla="*/ 317727 w 3316285"/>
              <a:gd name="connsiteY2" fmla="*/ 0 h 635453"/>
              <a:gd name="connsiteX3" fmla="*/ 2998558 w 3316285"/>
              <a:gd name="connsiteY3" fmla="*/ 0 h 635453"/>
              <a:gd name="connsiteX4" fmla="*/ 3316285 w 3316285"/>
              <a:gd name="connsiteY4" fmla="*/ 0 h 635453"/>
              <a:gd name="connsiteX5" fmla="*/ 3316285 w 3316285"/>
              <a:gd name="connsiteY5" fmla="*/ 635453 h 635453"/>
              <a:gd name="connsiteX6" fmla="*/ 2998558 w 3316285"/>
              <a:gd name="connsiteY6" fmla="*/ 635453 h 635453"/>
              <a:gd name="connsiteX7" fmla="*/ 953181 w 3316285"/>
              <a:gd name="connsiteY7" fmla="*/ 635453 h 635453"/>
              <a:gd name="connsiteX8" fmla="*/ 635454 w 3316285"/>
              <a:gd name="connsiteY8" fmla="*/ 635453 h 635453"/>
              <a:gd name="connsiteX9" fmla="*/ 622544 w 3316285"/>
              <a:gd name="connsiteY9" fmla="*/ 507388 h 635453"/>
              <a:gd name="connsiteX10" fmla="*/ 0 w 3316285"/>
              <a:gd name="connsiteY10" fmla="*/ 0 h 63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6285" h="635453">
                <a:moveTo>
                  <a:pt x="0" y="0"/>
                </a:moveTo>
                <a:lnTo>
                  <a:pt x="317726" y="0"/>
                </a:lnTo>
                <a:lnTo>
                  <a:pt x="317727" y="0"/>
                </a:lnTo>
                <a:lnTo>
                  <a:pt x="2998558" y="0"/>
                </a:lnTo>
                <a:lnTo>
                  <a:pt x="3316285" y="0"/>
                </a:lnTo>
                <a:lnTo>
                  <a:pt x="3316285" y="635453"/>
                </a:lnTo>
                <a:lnTo>
                  <a:pt x="2998558" y="635453"/>
                </a:lnTo>
                <a:lnTo>
                  <a:pt x="953181" y="635453"/>
                </a:lnTo>
                <a:lnTo>
                  <a:pt x="635454" y="635453"/>
                </a:lnTo>
                <a:lnTo>
                  <a:pt x="622544" y="507388"/>
                </a:lnTo>
                <a:cubicBezTo>
                  <a:pt x="563290" y="217822"/>
                  <a:pt x="307083" y="0"/>
                  <a:pt x="0" y="0"/>
                </a:cubicBezTo>
                <a:close/>
              </a:path>
            </a:pathLst>
          </a:custGeom>
          <a:solidFill>
            <a:srgbClr val="F6C171"/>
          </a:solidFill>
        </p:spPr>
        <p:txBody>
          <a:bodyPr rot="0" spcFirstLastPara="0" vertOverflow="overflow" horzOverflow="overflow" vert="horz" wrap="square" lIns="486000" tIns="34290" rIns="68580" bIns="34290" numCol="1" spcCol="0" rtlCol="0" fromWordArt="0" anchor="ctr" anchorCtr="0" forceAA="0" compatLnSpc="1">
            <a:noAutofit/>
          </a:bodyPr>
          <a:p>
            <a:pPr algn="just"/>
            <a:r>
              <a:rPr lang="zh-CN" altLang="en-US" sz="1350" b="1" spc="300">
                <a:solidFill>
                  <a:srgbClr val="4472C4"/>
                </a:solidFill>
                <a:ea typeface="微软雅黑" panose="020B0503020204020204" charset="-122"/>
                <a:sym typeface="Arial" panose="020B0604020202020204" pitchFamily="34" charset="0"/>
              </a:rPr>
              <a:t>有氧运动</a:t>
            </a:r>
            <a:endParaRPr lang="da-DK" altLang="zh-CN" sz="1350" smtClean="0">
              <a:solidFill>
                <a:sysClr val="window" lastClr="FFFFFF"/>
              </a:solidFill>
              <a:latin typeface="Calibri Light" panose="020F0302020204030204" charset="0"/>
              <a:ea typeface="+mn-ea"/>
              <a:cs typeface="+mn-ea"/>
            </a:endParaRPr>
          </a:p>
        </p:txBody>
      </p:sp>
      <p:grpSp>
        <p:nvGrpSpPr>
          <p:cNvPr id="58" name="组合 57"/>
          <p:cNvGrpSpPr/>
          <p:nvPr>
            <p:custDataLst>
              <p:tags r:id="rId6"/>
            </p:custDataLst>
          </p:nvPr>
        </p:nvGrpSpPr>
        <p:grpSpPr>
          <a:xfrm>
            <a:off x="10499" y="2637114"/>
            <a:ext cx="1057789" cy="1057789"/>
            <a:chOff x="467656" y="1563213"/>
            <a:chExt cx="1270907" cy="1270907"/>
          </a:xfrm>
        </p:grpSpPr>
        <p:sp>
          <p:nvSpPr>
            <p:cNvPr id="6" name="椭圆 5"/>
            <p:cNvSpPr/>
            <p:nvPr>
              <p:custDataLst>
                <p:tags r:id="rId7"/>
              </p:custDataLst>
            </p:nvPr>
          </p:nvSpPr>
          <p:spPr>
            <a:xfrm>
              <a:off x="467656" y="1563213"/>
              <a:ext cx="1270907" cy="1270907"/>
            </a:xfrm>
            <a:prstGeom prst="ellipse">
              <a:avLst/>
            </a:prstGeom>
            <a:solidFill>
              <a:srgbClr val="F6C171">
                <a:lumMod val="20000"/>
                <a:lumOff val="80000"/>
              </a:srgbClr>
            </a:solidFill>
          </p:spPr>
          <p:txBody>
            <a:bodyPr rot="0" spcFirstLastPara="0" vertOverflow="overflow" horzOverflow="overflow" vert="horz" wrap="square" lIns="0" tIns="0" rIns="0" bIns="0" numCol="1" spcCol="0" rtlCol="0" fromWordArt="0" anchor="ctr" anchorCtr="0" forceAA="0" compatLnSpc="1">
              <a:normAutofit/>
            </a:bodyPr>
            <a:p>
              <a:pPr algn="just"/>
              <a:endParaRPr lang="zh-CN" altLang="en-US" sz="1350" dirty="0" err="1">
                <a:solidFill>
                  <a:srgbClr val="FFFFFF"/>
                </a:solidFill>
              </a:endParaRPr>
            </a:p>
          </p:txBody>
        </p:sp>
        <p:sp>
          <p:nvSpPr>
            <p:cNvPr id="17" name="KSO_Shape"/>
            <p:cNvSpPr/>
            <p:nvPr>
              <p:custDataLst>
                <p:tags r:id="rId8"/>
              </p:custDataLst>
            </p:nvPr>
          </p:nvSpPr>
          <p:spPr bwMode="auto">
            <a:xfrm>
              <a:off x="740253" y="1806389"/>
              <a:ext cx="725713" cy="784555"/>
            </a:xfrm>
            <a:custGeom>
              <a:avLst/>
              <a:gdLst>
                <a:gd name="T0" fmla="*/ 660065 w 1938337"/>
                <a:gd name="T1" fmla="*/ 1785471 h 2097088"/>
                <a:gd name="T2" fmla="*/ 1074391 w 1938337"/>
                <a:gd name="T3" fmla="*/ 1807357 h 2097088"/>
                <a:gd name="T4" fmla="*/ 1090030 w 1938337"/>
                <a:gd name="T5" fmla="*/ 1648866 h 2097088"/>
                <a:gd name="T6" fmla="*/ 997074 w 1938337"/>
                <a:gd name="T7" fmla="*/ 1410363 h 2097088"/>
                <a:gd name="T8" fmla="*/ 740470 w 1938337"/>
                <a:gd name="T9" fmla="*/ 1441863 h 2097088"/>
                <a:gd name="T10" fmla="*/ 1158685 w 1938337"/>
                <a:gd name="T11" fmla="*/ 241681 h 2097088"/>
                <a:gd name="T12" fmla="*/ 1062016 w 1938337"/>
                <a:gd name="T13" fmla="*/ 582817 h 2097088"/>
                <a:gd name="T14" fmla="*/ 959576 w 1938337"/>
                <a:gd name="T15" fmla="*/ 747370 h 2097088"/>
                <a:gd name="T16" fmla="*/ 1009593 w 1938337"/>
                <a:gd name="T17" fmla="*/ 758196 h 2097088"/>
                <a:gd name="T18" fmla="*/ 1186819 w 1938337"/>
                <a:gd name="T19" fmla="*/ 425240 h 2097088"/>
                <a:gd name="T20" fmla="*/ 1208221 w 1938337"/>
                <a:gd name="T21" fmla="*/ 203430 h 2097088"/>
                <a:gd name="T22" fmla="*/ 1278919 w 1938337"/>
                <a:gd name="T23" fmla="*/ 476964 h 2097088"/>
                <a:gd name="T24" fmla="*/ 1150989 w 1938337"/>
                <a:gd name="T25" fmla="*/ 722592 h 2097088"/>
                <a:gd name="T26" fmla="*/ 1014162 w 1938337"/>
                <a:gd name="T27" fmla="*/ 909759 h 2097088"/>
                <a:gd name="T28" fmla="*/ 967751 w 1938337"/>
                <a:gd name="T29" fmla="*/ 1018980 h 2097088"/>
                <a:gd name="T30" fmla="*/ 942502 w 1938337"/>
                <a:gd name="T31" fmla="*/ 1340628 h 2097088"/>
                <a:gd name="T32" fmla="*/ 793651 w 1938337"/>
                <a:gd name="T33" fmla="*/ 1348326 h 2097088"/>
                <a:gd name="T34" fmla="*/ 816977 w 1938337"/>
                <a:gd name="T35" fmla="*/ 1049292 h 2097088"/>
                <a:gd name="T36" fmla="*/ 791487 w 1938337"/>
                <a:gd name="T37" fmla="*/ 975676 h 2097088"/>
                <a:gd name="T38" fmla="*/ 746519 w 1938337"/>
                <a:gd name="T39" fmla="*/ 909759 h 2097088"/>
                <a:gd name="T40" fmla="*/ 605604 w 1938337"/>
                <a:gd name="T41" fmla="*/ 718020 h 2097088"/>
                <a:gd name="T42" fmla="*/ 481762 w 1938337"/>
                <a:gd name="T43" fmla="*/ 476964 h 2097088"/>
                <a:gd name="T44" fmla="*/ 249769 w 1938337"/>
                <a:gd name="T45" fmla="*/ 79798 h 2097088"/>
                <a:gd name="T46" fmla="*/ 371772 w 1938337"/>
                <a:gd name="T47" fmla="*/ 184379 h 2097088"/>
                <a:gd name="T48" fmla="*/ 406596 w 1938337"/>
                <a:gd name="T49" fmla="*/ 324302 h 2097088"/>
                <a:gd name="T50" fmla="*/ 340070 w 1938337"/>
                <a:gd name="T51" fmla="*/ 315887 h 2097088"/>
                <a:gd name="T52" fmla="*/ 270423 w 1938337"/>
                <a:gd name="T53" fmla="*/ 183417 h 2097088"/>
                <a:gd name="T54" fmla="*/ 154905 w 1938337"/>
                <a:gd name="T55" fmla="*/ 160097 h 2097088"/>
                <a:gd name="T56" fmla="*/ 86699 w 1938337"/>
                <a:gd name="T57" fmla="*/ 247368 h 2097088"/>
                <a:gd name="T58" fmla="*/ 88140 w 1938337"/>
                <a:gd name="T59" fmla="*/ 389454 h 2097088"/>
                <a:gd name="T60" fmla="*/ 182524 w 1938337"/>
                <a:gd name="T61" fmla="*/ 522885 h 2097088"/>
                <a:gd name="T62" fmla="*/ 498577 w 1938337"/>
                <a:gd name="T63" fmla="*/ 686368 h 2097088"/>
                <a:gd name="T64" fmla="*/ 627064 w 1938337"/>
                <a:gd name="T65" fmla="*/ 797921 h 2097088"/>
                <a:gd name="T66" fmla="*/ 589359 w 1938337"/>
                <a:gd name="T67" fmla="*/ 895530 h 2097088"/>
                <a:gd name="T68" fmla="*/ 492814 w 1938337"/>
                <a:gd name="T69" fmla="*/ 916446 h 2097088"/>
                <a:gd name="T70" fmla="*/ 499057 w 1938337"/>
                <a:gd name="T71" fmla="*/ 846965 h 2097088"/>
                <a:gd name="T72" fmla="*/ 548771 w 1938337"/>
                <a:gd name="T73" fmla="*/ 804171 h 2097088"/>
                <a:gd name="T74" fmla="*/ 311251 w 1938337"/>
                <a:gd name="T75" fmla="*/ 700312 h 2097088"/>
                <a:gd name="T76" fmla="*/ 62683 w 1938337"/>
                <a:gd name="T77" fmla="*/ 508700 h 2097088"/>
                <a:gd name="T78" fmla="*/ 0 w 1938337"/>
                <a:gd name="T79" fmla="*/ 316127 h 2097088"/>
                <a:gd name="T80" fmla="*/ 51155 w 1938337"/>
                <a:gd name="T81" fmla="*/ 141104 h 2097088"/>
                <a:gd name="T82" fmla="*/ 183004 w 1938337"/>
                <a:gd name="T83" fmla="*/ 72345 h 2097088"/>
                <a:gd name="T84" fmla="*/ 1687503 w 1938337"/>
                <a:gd name="T85" fmla="*/ 115139 h 2097088"/>
                <a:gd name="T86" fmla="*/ 1761162 w 1938337"/>
                <a:gd name="T87" fmla="*/ 288719 h 2097088"/>
                <a:gd name="T88" fmla="*/ 1723130 w 1938337"/>
                <a:gd name="T89" fmla="*/ 471917 h 2097088"/>
                <a:gd name="T90" fmla="*/ 1567869 w 1938337"/>
                <a:gd name="T91" fmla="*/ 633476 h 2097088"/>
                <a:gd name="T92" fmla="*/ 1225813 w 1938337"/>
                <a:gd name="T93" fmla="*/ 785419 h 2097088"/>
                <a:gd name="T94" fmla="*/ 1227979 w 1938337"/>
                <a:gd name="T95" fmla="*/ 836387 h 2097088"/>
                <a:gd name="T96" fmla="*/ 1282863 w 1938337"/>
                <a:gd name="T97" fmla="*/ 893847 h 2097088"/>
                <a:gd name="T98" fmla="*/ 1204630 w 1938337"/>
                <a:gd name="T99" fmla="*/ 915003 h 2097088"/>
                <a:gd name="T100" fmla="*/ 1135064 w 1938337"/>
                <a:gd name="T101" fmla="*/ 835907 h 2097088"/>
                <a:gd name="T102" fmla="*/ 1184410 w 1938337"/>
                <a:gd name="T103" fmla="*/ 715458 h 2097088"/>
                <a:gd name="T104" fmla="*/ 1474712 w 1938337"/>
                <a:gd name="T105" fmla="*/ 596452 h 2097088"/>
                <a:gd name="T106" fmla="*/ 1659100 w 1938337"/>
                <a:gd name="T107" fmla="*/ 424074 h 2097088"/>
                <a:gd name="T108" fmla="*/ 1681004 w 1938337"/>
                <a:gd name="T109" fmla="*/ 274295 h 2097088"/>
                <a:gd name="T110" fmla="*/ 1601569 w 1938337"/>
                <a:gd name="T111" fmla="*/ 158654 h 2097088"/>
                <a:gd name="T112" fmla="*/ 1482896 w 1938337"/>
                <a:gd name="T113" fmla="*/ 191350 h 2097088"/>
                <a:gd name="T114" fmla="*/ 1415256 w 1938337"/>
                <a:gd name="T115" fmla="*/ 325743 h 2097088"/>
                <a:gd name="T116" fmla="*/ 1349299 w 1938337"/>
                <a:gd name="T117" fmla="*/ 313963 h 2097088"/>
                <a:gd name="T118" fmla="*/ 1407793 w 1938337"/>
                <a:gd name="T119" fmla="*/ 156971 h 2097088"/>
                <a:gd name="T120" fmla="*/ 1549333 w 1938337"/>
                <a:gd name="T121" fmla="*/ 72585 h 20970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38337" h="2097088">
                  <a:moveTo>
                    <a:pt x="754655" y="1781504"/>
                  </a:moveTo>
                  <a:lnTo>
                    <a:pt x="755185" y="1787064"/>
                  </a:lnTo>
                  <a:lnTo>
                    <a:pt x="755185" y="1789976"/>
                  </a:lnTo>
                  <a:lnTo>
                    <a:pt x="754655" y="1793153"/>
                  </a:lnTo>
                  <a:lnTo>
                    <a:pt x="753861" y="1796065"/>
                  </a:lnTo>
                  <a:lnTo>
                    <a:pt x="753067" y="1798713"/>
                  </a:lnTo>
                  <a:lnTo>
                    <a:pt x="752009" y="1801360"/>
                  </a:lnTo>
                  <a:lnTo>
                    <a:pt x="750156" y="1803743"/>
                  </a:lnTo>
                  <a:lnTo>
                    <a:pt x="748568" y="1806391"/>
                  </a:lnTo>
                  <a:lnTo>
                    <a:pt x="746980" y="1808244"/>
                  </a:lnTo>
                  <a:lnTo>
                    <a:pt x="744598" y="1810362"/>
                  </a:lnTo>
                  <a:lnTo>
                    <a:pt x="742481" y="1812215"/>
                  </a:lnTo>
                  <a:lnTo>
                    <a:pt x="740099" y="1813804"/>
                  </a:lnTo>
                  <a:lnTo>
                    <a:pt x="737452" y="1815127"/>
                  </a:lnTo>
                  <a:lnTo>
                    <a:pt x="734805" y="1815922"/>
                  </a:lnTo>
                  <a:lnTo>
                    <a:pt x="731894" y="1816716"/>
                  </a:lnTo>
                  <a:lnTo>
                    <a:pt x="729247" y="1817245"/>
                  </a:lnTo>
                  <a:lnTo>
                    <a:pt x="726071" y="1817245"/>
                  </a:lnTo>
                  <a:lnTo>
                    <a:pt x="724483" y="1816981"/>
                  </a:lnTo>
                  <a:lnTo>
                    <a:pt x="724483" y="1965507"/>
                  </a:lnTo>
                  <a:lnTo>
                    <a:pt x="726071" y="1965507"/>
                  </a:lnTo>
                  <a:lnTo>
                    <a:pt x="729247" y="1965507"/>
                  </a:lnTo>
                  <a:lnTo>
                    <a:pt x="731894" y="1966036"/>
                  </a:lnTo>
                  <a:lnTo>
                    <a:pt x="734805" y="1966566"/>
                  </a:lnTo>
                  <a:lnTo>
                    <a:pt x="737452" y="1967625"/>
                  </a:lnTo>
                  <a:lnTo>
                    <a:pt x="740099" y="1969213"/>
                  </a:lnTo>
                  <a:lnTo>
                    <a:pt x="742481" y="1970537"/>
                  </a:lnTo>
                  <a:lnTo>
                    <a:pt x="744598" y="1972125"/>
                  </a:lnTo>
                  <a:lnTo>
                    <a:pt x="746980" y="1974243"/>
                  </a:lnTo>
                  <a:lnTo>
                    <a:pt x="748568" y="1976361"/>
                  </a:lnTo>
                  <a:lnTo>
                    <a:pt x="750156" y="1978744"/>
                  </a:lnTo>
                  <a:lnTo>
                    <a:pt x="752009" y="1981127"/>
                  </a:lnTo>
                  <a:lnTo>
                    <a:pt x="753067" y="1984039"/>
                  </a:lnTo>
                  <a:lnTo>
                    <a:pt x="753861" y="1986687"/>
                  </a:lnTo>
                  <a:lnTo>
                    <a:pt x="754655" y="1989599"/>
                  </a:lnTo>
                  <a:lnTo>
                    <a:pt x="755185" y="1992776"/>
                  </a:lnTo>
                  <a:lnTo>
                    <a:pt x="755185" y="1995688"/>
                  </a:lnTo>
                  <a:lnTo>
                    <a:pt x="755185" y="1996747"/>
                  </a:lnTo>
                  <a:lnTo>
                    <a:pt x="1181565" y="1996747"/>
                  </a:lnTo>
                  <a:lnTo>
                    <a:pt x="1181301" y="1995688"/>
                  </a:lnTo>
                  <a:lnTo>
                    <a:pt x="1181565" y="1992776"/>
                  </a:lnTo>
                  <a:lnTo>
                    <a:pt x="1181830" y="1989599"/>
                  </a:lnTo>
                  <a:lnTo>
                    <a:pt x="1182624" y="1986687"/>
                  </a:lnTo>
                  <a:lnTo>
                    <a:pt x="1183683" y="1984039"/>
                  </a:lnTo>
                  <a:lnTo>
                    <a:pt x="1184741" y="1981127"/>
                  </a:lnTo>
                  <a:lnTo>
                    <a:pt x="1186329" y="1978744"/>
                  </a:lnTo>
                  <a:lnTo>
                    <a:pt x="1187917" y="1976361"/>
                  </a:lnTo>
                  <a:lnTo>
                    <a:pt x="1189770" y="1974243"/>
                  </a:lnTo>
                  <a:lnTo>
                    <a:pt x="1191887" y="1972125"/>
                  </a:lnTo>
                  <a:lnTo>
                    <a:pt x="1194005" y="1970537"/>
                  </a:lnTo>
                  <a:lnTo>
                    <a:pt x="1196651" y="1969213"/>
                  </a:lnTo>
                  <a:lnTo>
                    <a:pt x="1199033" y="1967625"/>
                  </a:lnTo>
                  <a:lnTo>
                    <a:pt x="1201680" y="1966566"/>
                  </a:lnTo>
                  <a:lnTo>
                    <a:pt x="1204591" y="1966036"/>
                  </a:lnTo>
                  <a:lnTo>
                    <a:pt x="1207238" y="1965507"/>
                  </a:lnTo>
                  <a:lnTo>
                    <a:pt x="1210414" y="1965507"/>
                  </a:lnTo>
                  <a:lnTo>
                    <a:pt x="1212002" y="1965507"/>
                  </a:lnTo>
                  <a:lnTo>
                    <a:pt x="1212002" y="1816981"/>
                  </a:lnTo>
                  <a:lnTo>
                    <a:pt x="1210414" y="1817245"/>
                  </a:lnTo>
                  <a:lnTo>
                    <a:pt x="1207238" y="1817245"/>
                  </a:lnTo>
                  <a:lnTo>
                    <a:pt x="1204591" y="1816716"/>
                  </a:lnTo>
                  <a:lnTo>
                    <a:pt x="1201680" y="1815922"/>
                  </a:lnTo>
                  <a:lnTo>
                    <a:pt x="1199033" y="1815127"/>
                  </a:lnTo>
                  <a:lnTo>
                    <a:pt x="1196651" y="1813804"/>
                  </a:lnTo>
                  <a:lnTo>
                    <a:pt x="1194005" y="1812215"/>
                  </a:lnTo>
                  <a:lnTo>
                    <a:pt x="1191887" y="1810362"/>
                  </a:lnTo>
                  <a:lnTo>
                    <a:pt x="1189770" y="1808244"/>
                  </a:lnTo>
                  <a:lnTo>
                    <a:pt x="1187917" y="1806391"/>
                  </a:lnTo>
                  <a:lnTo>
                    <a:pt x="1186329" y="1803743"/>
                  </a:lnTo>
                  <a:lnTo>
                    <a:pt x="1184741" y="1801360"/>
                  </a:lnTo>
                  <a:lnTo>
                    <a:pt x="1183683" y="1798713"/>
                  </a:lnTo>
                  <a:lnTo>
                    <a:pt x="1182624" y="1796065"/>
                  </a:lnTo>
                  <a:lnTo>
                    <a:pt x="1181830" y="1793153"/>
                  </a:lnTo>
                  <a:lnTo>
                    <a:pt x="1181565" y="1789976"/>
                  </a:lnTo>
                  <a:lnTo>
                    <a:pt x="1181301" y="1787064"/>
                  </a:lnTo>
                  <a:lnTo>
                    <a:pt x="1182095" y="1781504"/>
                  </a:lnTo>
                  <a:lnTo>
                    <a:pt x="754655" y="1781504"/>
                  </a:lnTo>
                  <a:close/>
                  <a:moveTo>
                    <a:pt x="555625" y="1681163"/>
                  </a:moveTo>
                  <a:lnTo>
                    <a:pt x="1381125" y="1681163"/>
                  </a:lnTo>
                  <a:lnTo>
                    <a:pt x="1381125" y="2097088"/>
                  </a:lnTo>
                  <a:lnTo>
                    <a:pt x="555625" y="2097088"/>
                  </a:lnTo>
                  <a:lnTo>
                    <a:pt x="555625" y="1681163"/>
                  </a:lnTo>
                  <a:close/>
                  <a:moveTo>
                    <a:pt x="846057" y="1552575"/>
                  </a:moveTo>
                  <a:lnTo>
                    <a:pt x="1096781" y="1552575"/>
                  </a:lnTo>
                  <a:lnTo>
                    <a:pt x="1104997" y="1562178"/>
                  </a:lnTo>
                  <a:lnTo>
                    <a:pt x="1112683" y="1571246"/>
                  </a:lnTo>
                  <a:lnTo>
                    <a:pt x="1120634" y="1579515"/>
                  </a:lnTo>
                  <a:lnTo>
                    <a:pt x="1128320" y="1587517"/>
                  </a:lnTo>
                  <a:lnTo>
                    <a:pt x="1135741" y="1594986"/>
                  </a:lnTo>
                  <a:lnTo>
                    <a:pt x="1143162" y="1602188"/>
                  </a:lnTo>
                  <a:lnTo>
                    <a:pt x="1150583" y="1608856"/>
                  </a:lnTo>
                  <a:lnTo>
                    <a:pt x="1157474" y="1614991"/>
                  </a:lnTo>
                  <a:lnTo>
                    <a:pt x="1170726" y="1626461"/>
                  </a:lnTo>
                  <a:lnTo>
                    <a:pt x="1182917" y="1636063"/>
                  </a:lnTo>
                  <a:lnTo>
                    <a:pt x="1193784" y="1644065"/>
                  </a:lnTo>
                  <a:lnTo>
                    <a:pt x="1203325" y="1651000"/>
                  </a:lnTo>
                  <a:lnTo>
                    <a:pt x="738187" y="1651000"/>
                  </a:lnTo>
                  <a:lnTo>
                    <a:pt x="747993" y="1644065"/>
                  </a:lnTo>
                  <a:lnTo>
                    <a:pt x="759125" y="1635796"/>
                  </a:lnTo>
                  <a:lnTo>
                    <a:pt x="771582" y="1626194"/>
                  </a:lnTo>
                  <a:lnTo>
                    <a:pt x="785098" y="1614724"/>
                  </a:lnTo>
                  <a:lnTo>
                    <a:pt x="792254" y="1608589"/>
                  </a:lnTo>
                  <a:lnTo>
                    <a:pt x="799675" y="1601921"/>
                  </a:lnTo>
                  <a:lnTo>
                    <a:pt x="807096" y="1594986"/>
                  </a:lnTo>
                  <a:lnTo>
                    <a:pt x="814517" y="1587251"/>
                  </a:lnTo>
                  <a:lnTo>
                    <a:pt x="822468" y="1579249"/>
                  </a:lnTo>
                  <a:lnTo>
                    <a:pt x="830419" y="1570980"/>
                  </a:lnTo>
                  <a:lnTo>
                    <a:pt x="838106" y="1562178"/>
                  </a:lnTo>
                  <a:lnTo>
                    <a:pt x="846057" y="1552575"/>
                  </a:lnTo>
                  <a:close/>
                  <a:moveTo>
                    <a:pt x="1307617" y="216793"/>
                  </a:moveTo>
                  <a:lnTo>
                    <a:pt x="1304708" y="217057"/>
                  </a:lnTo>
                  <a:lnTo>
                    <a:pt x="1301269" y="217587"/>
                  </a:lnTo>
                  <a:lnTo>
                    <a:pt x="1298095" y="218646"/>
                  </a:lnTo>
                  <a:lnTo>
                    <a:pt x="1295449" y="219971"/>
                  </a:lnTo>
                  <a:lnTo>
                    <a:pt x="1292540" y="221295"/>
                  </a:lnTo>
                  <a:lnTo>
                    <a:pt x="1289630" y="223149"/>
                  </a:lnTo>
                  <a:lnTo>
                    <a:pt x="1287514" y="225002"/>
                  </a:lnTo>
                  <a:lnTo>
                    <a:pt x="1285133" y="227121"/>
                  </a:lnTo>
                  <a:lnTo>
                    <a:pt x="1283017" y="229505"/>
                  </a:lnTo>
                  <a:lnTo>
                    <a:pt x="1281166" y="232153"/>
                  </a:lnTo>
                  <a:lnTo>
                    <a:pt x="1279578" y="234801"/>
                  </a:lnTo>
                  <a:lnTo>
                    <a:pt x="1278256" y="237714"/>
                  </a:lnTo>
                  <a:lnTo>
                    <a:pt x="1277462" y="240892"/>
                  </a:lnTo>
                  <a:lnTo>
                    <a:pt x="1276404" y="243805"/>
                  </a:lnTo>
                  <a:lnTo>
                    <a:pt x="1276140" y="247248"/>
                  </a:lnTo>
                  <a:lnTo>
                    <a:pt x="1274553" y="266051"/>
                  </a:lnTo>
                  <a:lnTo>
                    <a:pt x="1272965" y="284590"/>
                  </a:lnTo>
                  <a:lnTo>
                    <a:pt x="1270585" y="303128"/>
                  </a:lnTo>
                  <a:lnTo>
                    <a:pt x="1268204" y="321931"/>
                  </a:lnTo>
                  <a:lnTo>
                    <a:pt x="1265295" y="340470"/>
                  </a:lnTo>
                  <a:lnTo>
                    <a:pt x="1262385" y="359008"/>
                  </a:lnTo>
                  <a:lnTo>
                    <a:pt x="1258946" y="377546"/>
                  </a:lnTo>
                  <a:lnTo>
                    <a:pt x="1255243" y="396349"/>
                  </a:lnTo>
                  <a:lnTo>
                    <a:pt x="1251275" y="414888"/>
                  </a:lnTo>
                  <a:lnTo>
                    <a:pt x="1246778" y="433161"/>
                  </a:lnTo>
                  <a:lnTo>
                    <a:pt x="1242282" y="451435"/>
                  </a:lnTo>
                  <a:lnTo>
                    <a:pt x="1237256" y="469443"/>
                  </a:lnTo>
                  <a:lnTo>
                    <a:pt x="1231965" y="487187"/>
                  </a:lnTo>
                  <a:lnTo>
                    <a:pt x="1225882" y="505196"/>
                  </a:lnTo>
                  <a:lnTo>
                    <a:pt x="1220062" y="522940"/>
                  </a:lnTo>
                  <a:lnTo>
                    <a:pt x="1213714" y="540418"/>
                  </a:lnTo>
                  <a:lnTo>
                    <a:pt x="1206836" y="557897"/>
                  </a:lnTo>
                  <a:lnTo>
                    <a:pt x="1199959" y="575112"/>
                  </a:lnTo>
                  <a:lnTo>
                    <a:pt x="1192552" y="591796"/>
                  </a:lnTo>
                  <a:lnTo>
                    <a:pt x="1184617" y="608745"/>
                  </a:lnTo>
                  <a:lnTo>
                    <a:pt x="1176681" y="625430"/>
                  </a:lnTo>
                  <a:lnTo>
                    <a:pt x="1168217" y="641585"/>
                  </a:lnTo>
                  <a:lnTo>
                    <a:pt x="1159223" y="658004"/>
                  </a:lnTo>
                  <a:lnTo>
                    <a:pt x="1150230" y="673629"/>
                  </a:lnTo>
                  <a:lnTo>
                    <a:pt x="1140443" y="689255"/>
                  </a:lnTo>
                  <a:lnTo>
                    <a:pt x="1130391" y="704615"/>
                  </a:lnTo>
                  <a:lnTo>
                    <a:pt x="1120075" y="719445"/>
                  </a:lnTo>
                  <a:lnTo>
                    <a:pt x="1109494" y="734276"/>
                  </a:lnTo>
                  <a:lnTo>
                    <a:pt x="1098385" y="748842"/>
                  </a:lnTo>
                  <a:lnTo>
                    <a:pt x="1087010" y="762878"/>
                  </a:lnTo>
                  <a:lnTo>
                    <a:pt x="1075107" y="776650"/>
                  </a:lnTo>
                  <a:lnTo>
                    <a:pt x="1062939" y="789891"/>
                  </a:lnTo>
                  <a:lnTo>
                    <a:pt x="1060559" y="792275"/>
                  </a:lnTo>
                  <a:lnTo>
                    <a:pt x="1058971" y="795188"/>
                  </a:lnTo>
                  <a:lnTo>
                    <a:pt x="1057120" y="797836"/>
                  </a:lnTo>
                  <a:lnTo>
                    <a:pt x="1056062" y="801014"/>
                  </a:lnTo>
                  <a:lnTo>
                    <a:pt x="1055004" y="803927"/>
                  </a:lnTo>
                  <a:lnTo>
                    <a:pt x="1054475" y="806840"/>
                  </a:lnTo>
                  <a:lnTo>
                    <a:pt x="1054210" y="810283"/>
                  </a:lnTo>
                  <a:lnTo>
                    <a:pt x="1054210" y="813461"/>
                  </a:lnTo>
                  <a:lnTo>
                    <a:pt x="1054210" y="816374"/>
                  </a:lnTo>
                  <a:lnTo>
                    <a:pt x="1054739" y="819552"/>
                  </a:lnTo>
                  <a:lnTo>
                    <a:pt x="1055533" y="822730"/>
                  </a:lnTo>
                  <a:lnTo>
                    <a:pt x="1056591" y="825379"/>
                  </a:lnTo>
                  <a:lnTo>
                    <a:pt x="1058178" y="828292"/>
                  </a:lnTo>
                  <a:lnTo>
                    <a:pt x="1060030" y="831205"/>
                  </a:lnTo>
                  <a:lnTo>
                    <a:pt x="1061881" y="833588"/>
                  </a:lnTo>
                  <a:lnTo>
                    <a:pt x="1064262" y="836237"/>
                  </a:lnTo>
                  <a:lnTo>
                    <a:pt x="1066907" y="838355"/>
                  </a:lnTo>
                  <a:lnTo>
                    <a:pt x="1069552" y="840209"/>
                  </a:lnTo>
                  <a:lnTo>
                    <a:pt x="1072462" y="841798"/>
                  </a:lnTo>
                  <a:lnTo>
                    <a:pt x="1075107" y="842858"/>
                  </a:lnTo>
                  <a:lnTo>
                    <a:pt x="1078281" y="843917"/>
                  </a:lnTo>
                  <a:lnTo>
                    <a:pt x="1081455" y="844712"/>
                  </a:lnTo>
                  <a:lnTo>
                    <a:pt x="1084365" y="844976"/>
                  </a:lnTo>
                  <a:lnTo>
                    <a:pt x="1087539" y="845241"/>
                  </a:lnTo>
                  <a:lnTo>
                    <a:pt x="1090978" y="844976"/>
                  </a:lnTo>
                  <a:lnTo>
                    <a:pt x="1093888" y="844447"/>
                  </a:lnTo>
                  <a:lnTo>
                    <a:pt x="1096797" y="843387"/>
                  </a:lnTo>
                  <a:lnTo>
                    <a:pt x="1099972" y="842328"/>
                  </a:lnTo>
                  <a:lnTo>
                    <a:pt x="1102617" y="841004"/>
                  </a:lnTo>
                  <a:lnTo>
                    <a:pt x="1105526" y="838885"/>
                  </a:lnTo>
                  <a:lnTo>
                    <a:pt x="1108172" y="837031"/>
                  </a:lnTo>
                  <a:lnTo>
                    <a:pt x="1110552" y="834648"/>
                  </a:lnTo>
                  <a:lnTo>
                    <a:pt x="1124043" y="819817"/>
                  </a:lnTo>
                  <a:lnTo>
                    <a:pt x="1137004" y="804722"/>
                  </a:lnTo>
                  <a:lnTo>
                    <a:pt x="1149701" y="789097"/>
                  </a:lnTo>
                  <a:lnTo>
                    <a:pt x="1161604" y="773471"/>
                  </a:lnTo>
                  <a:lnTo>
                    <a:pt x="1173507" y="757581"/>
                  </a:lnTo>
                  <a:lnTo>
                    <a:pt x="1184617" y="740897"/>
                  </a:lnTo>
                  <a:lnTo>
                    <a:pt x="1195727" y="724213"/>
                  </a:lnTo>
                  <a:lnTo>
                    <a:pt x="1206043" y="707528"/>
                  </a:lnTo>
                  <a:lnTo>
                    <a:pt x="1216094" y="690049"/>
                  </a:lnTo>
                  <a:lnTo>
                    <a:pt x="1225617" y="672570"/>
                  </a:lnTo>
                  <a:lnTo>
                    <a:pt x="1234875" y="654826"/>
                  </a:lnTo>
                  <a:lnTo>
                    <a:pt x="1243604" y="637082"/>
                  </a:lnTo>
                  <a:lnTo>
                    <a:pt x="1252069" y="618809"/>
                  </a:lnTo>
                  <a:lnTo>
                    <a:pt x="1260269" y="600536"/>
                  </a:lnTo>
                  <a:lnTo>
                    <a:pt x="1267940" y="581997"/>
                  </a:lnTo>
                  <a:lnTo>
                    <a:pt x="1274817" y="563459"/>
                  </a:lnTo>
                  <a:lnTo>
                    <a:pt x="1281959" y="544656"/>
                  </a:lnTo>
                  <a:lnTo>
                    <a:pt x="1288307" y="525853"/>
                  </a:lnTo>
                  <a:lnTo>
                    <a:pt x="1294127" y="506785"/>
                  </a:lnTo>
                  <a:lnTo>
                    <a:pt x="1300211" y="487187"/>
                  </a:lnTo>
                  <a:lnTo>
                    <a:pt x="1305501" y="468119"/>
                  </a:lnTo>
                  <a:lnTo>
                    <a:pt x="1310262" y="448786"/>
                  </a:lnTo>
                  <a:lnTo>
                    <a:pt x="1315024" y="429188"/>
                  </a:lnTo>
                  <a:lnTo>
                    <a:pt x="1319256" y="409591"/>
                  </a:lnTo>
                  <a:lnTo>
                    <a:pt x="1323224" y="389993"/>
                  </a:lnTo>
                  <a:lnTo>
                    <a:pt x="1326662" y="370396"/>
                  </a:lnTo>
                  <a:lnTo>
                    <a:pt x="1330101" y="350798"/>
                  </a:lnTo>
                  <a:lnTo>
                    <a:pt x="1333011" y="330936"/>
                  </a:lnTo>
                  <a:lnTo>
                    <a:pt x="1335391" y="311338"/>
                  </a:lnTo>
                  <a:lnTo>
                    <a:pt x="1337772" y="291475"/>
                  </a:lnTo>
                  <a:lnTo>
                    <a:pt x="1339624" y="271613"/>
                  </a:lnTo>
                  <a:lnTo>
                    <a:pt x="1341475" y="252015"/>
                  </a:lnTo>
                  <a:lnTo>
                    <a:pt x="1341475" y="248572"/>
                  </a:lnTo>
                  <a:lnTo>
                    <a:pt x="1341211" y="245659"/>
                  </a:lnTo>
                  <a:lnTo>
                    <a:pt x="1340417" y="242216"/>
                  </a:lnTo>
                  <a:lnTo>
                    <a:pt x="1339624" y="239039"/>
                  </a:lnTo>
                  <a:lnTo>
                    <a:pt x="1338566" y="236390"/>
                  </a:lnTo>
                  <a:lnTo>
                    <a:pt x="1337243" y="233477"/>
                  </a:lnTo>
                  <a:lnTo>
                    <a:pt x="1335391" y="230829"/>
                  </a:lnTo>
                  <a:lnTo>
                    <a:pt x="1333540" y="228445"/>
                  </a:lnTo>
                  <a:lnTo>
                    <a:pt x="1331159" y="226062"/>
                  </a:lnTo>
                  <a:lnTo>
                    <a:pt x="1329043" y="223943"/>
                  </a:lnTo>
                  <a:lnTo>
                    <a:pt x="1326398" y="222089"/>
                  </a:lnTo>
                  <a:lnTo>
                    <a:pt x="1323753" y="220500"/>
                  </a:lnTo>
                  <a:lnTo>
                    <a:pt x="1320579" y="219176"/>
                  </a:lnTo>
                  <a:lnTo>
                    <a:pt x="1317669" y="218382"/>
                  </a:lnTo>
                  <a:lnTo>
                    <a:pt x="1314495" y="217322"/>
                  </a:lnTo>
                  <a:lnTo>
                    <a:pt x="1311056" y="217057"/>
                  </a:lnTo>
                  <a:lnTo>
                    <a:pt x="1307617" y="216793"/>
                  </a:lnTo>
                  <a:close/>
                  <a:moveTo>
                    <a:pt x="442912" y="112713"/>
                  </a:moveTo>
                  <a:lnTo>
                    <a:pt x="1493837" y="112713"/>
                  </a:lnTo>
                  <a:lnTo>
                    <a:pt x="1485637" y="163826"/>
                  </a:lnTo>
                  <a:lnTo>
                    <a:pt x="1477172" y="211761"/>
                  </a:lnTo>
                  <a:lnTo>
                    <a:pt x="1468708" y="257312"/>
                  </a:lnTo>
                  <a:lnTo>
                    <a:pt x="1460508" y="299685"/>
                  </a:lnTo>
                  <a:lnTo>
                    <a:pt x="1452308" y="339145"/>
                  </a:lnTo>
                  <a:lnTo>
                    <a:pt x="1444372" y="375427"/>
                  </a:lnTo>
                  <a:lnTo>
                    <a:pt x="1436437" y="408532"/>
                  </a:lnTo>
                  <a:lnTo>
                    <a:pt x="1429559" y="438723"/>
                  </a:lnTo>
                  <a:lnTo>
                    <a:pt x="1422682" y="465471"/>
                  </a:lnTo>
                  <a:lnTo>
                    <a:pt x="1416598" y="488776"/>
                  </a:lnTo>
                  <a:lnTo>
                    <a:pt x="1411308" y="508638"/>
                  </a:lnTo>
                  <a:lnTo>
                    <a:pt x="1406811" y="525058"/>
                  </a:lnTo>
                  <a:lnTo>
                    <a:pt x="1399934" y="547304"/>
                  </a:lnTo>
                  <a:lnTo>
                    <a:pt x="1397817" y="554719"/>
                  </a:lnTo>
                  <a:lnTo>
                    <a:pt x="1394114" y="564518"/>
                  </a:lnTo>
                  <a:lnTo>
                    <a:pt x="1390146" y="574847"/>
                  </a:lnTo>
                  <a:lnTo>
                    <a:pt x="1385914" y="585440"/>
                  </a:lnTo>
                  <a:lnTo>
                    <a:pt x="1380888" y="596563"/>
                  </a:lnTo>
                  <a:lnTo>
                    <a:pt x="1375863" y="608216"/>
                  </a:lnTo>
                  <a:lnTo>
                    <a:pt x="1370308" y="620398"/>
                  </a:lnTo>
                  <a:lnTo>
                    <a:pt x="1364224" y="632580"/>
                  </a:lnTo>
                  <a:lnTo>
                    <a:pt x="1357875" y="645027"/>
                  </a:lnTo>
                  <a:lnTo>
                    <a:pt x="1351263" y="658004"/>
                  </a:lnTo>
                  <a:lnTo>
                    <a:pt x="1343856" y="671246"/>
                  </a:lnTo>
                  <a:lnTo>
                    <a:pt x="1336714" y="684488"/>
                  </a:lnTo>
                  <a:lnTo>
                    <a:pt x="1328779" y="698259"/>
                  </a:lnTo>
                  <a:lnTo>
                    <a:pt x="1320579" y="711501"/>
                  </a:lnTo>
                  <a:lnTo>
                    <a:pt x="1312379" y="725537"/>
                  </a:lnTo>
                  <a:lnTo>
                    <a:pt x="1303649" y="739573"/>
                  </a:lnTo>
                  <a:lnTo>
                    <a:pt x="1294656" y="753609"/>
                  </a:lnTo>
                  <a:lnTo>
                    <a:pt x="1285133" y="767645"/>
                  </a:lnTo>
                  <a:lnTo>
                    <a:pt x="1275875" y="781416"/>
                  </a:lnTo>
                  <a:lnTo>
                    <a:pt x="1266088" y="795453"/>
                  </a:lnTo>
                  <a:lnTo>
                    <a:pt x="1256036" y="809489"/>
                  </a:lnTo>
                  <a:lnTo>
                    <a:pt x="1245720" y="823260"/>
                  </a:lnTo>
                  <a:lnTo>
                    <a:pt x="1235140" y="836767"/>
                  </a:lnTo>
                  <a:lnTo>
                    <a:pt x="1224559" y="850273"/>
                  </a:lnTo>
                  <a:lnTo>
                    <a:pt x="1213714" y="863779"/>
                  </a:lnTo>
                  <a:lnTo>
                    <a:pt x="1202340" y="877021"/>
                  </a:lnTo>
                  <a:lnTo>
                    <a:pt x="1191230" y="889468"/>
                  </a:lnTo>
                  <a:lnTo>
                    <a:pt x="1179591" y="902180"/>
                  </a:lnTo>
                  <a:lnTo>
                    <a:pt x="1167952" y="914627"/>
                  </a:lnTo>
                  <a:lnTo>
                    <a:pt x="1156049" y="926280"/>
                  </a:lnTo>
                  <a:lnTo>
                    <a:pt x="1144146" y="937933"/>
                  </a:lnTo>
                  <a:lnTo>
                    <a:pt x="1132243" y="949056"/>
                  </a:lnTo>
                  <a:lnTo>
                    <a:pt x="1119810" y="959914"/>
                  </a:lnTo>
                  <a:lnTo>
                    <a:pt x="1119810" y="992753"/>
                  </a:lnTo>
                  <a:lnTo>
                    <a:pt x="1119810" y="993548"/>
                  </a:lnTo>
                  <a:lnTo>
                    <a:pt x="1119546" y="994872"/>
                  </a:lnTo>
                  <a:lnTo>
                    <a:pt x="1119546" y="995666"/>
                  </a:lnTo>
                  <a:lnTo>
                    <a:pt x="1119546" y="996196"/>
                  </a:lnTo>
                  <a:lnTo>
                    <a:pt x="1119281" y="995931"/>
                  </a:lnTo>
                  <a:lnTo>
                    <a:pt x="1117694" y="998579"/>
                  </a:lnTo>
                  <a:lnTo>
                    <a:pt x="1115578" y="1001493"/>
                  </a:lnTo>
                  <a:lnTo>
                    <a:pt x="1112668" y="1004671"/>
                  </a:lnTo>
                  <a:lnTo>
                    <a:pt x="1109230" y="1007849"/>
                  </a:lnTo>
                  <a:lnTo>
                    <a:pt x="1101294" y="1015529"/>
                  </a:lnTo>
                  <a:lnTo>
                    <a:pt x="1096797" y="1020031"/>
                  </a:lnTo>
                  <a:lnTo>
                    <a:pt x="1092301" y="1024798"/>
                  </a:lnTo>
                  <a:lnTo>
                    <a:pt x="1087804" y="1030095"/>
                  </a:lnTo>
                  <a:lnTo>
                    <a:pt x="1083307" y="1035921"/>
                  </a:lnTo>
                  <a:lnTo>
                    <a:pt x="1079075" y="1042807"/>
                  </a:lnTo>
                  <a:lnTo>
                    <a:pt x="1074843" y="1050222"/>
                  </a:lnTo>
                  <a:lnTo>
                    <a:pt x="1073255" y="1053930"/>
                  </a:lnTo>
                  <a:lnTo>
                    <a:pt x="1071668" y="1057902"/>
                  </a:lnTo>
                  <a:lnTo>
                    <a:pt x="1069817" y="1062404"/>
                  </a:lnTo>
                  <a:lnTo>
                    <a:pt x="1068230" y="1066906"/>
                  </a:lnTo>
                  <a:lnTo>
                    <a:pt x="1066907" y="1071673"/>
                  </a:lnTo>
                  <a:lnTo>
                    <a:pt x="1065584" y="1076440"/>
                  </a:lnTo>
                  <a:lnTo>
                    <a:pt x="1064526" y="1081737"/>
                  </a:lnTo>
                  <a:lnTo>
                    <a:pt x="1063733" y="1087298"/>
                  </a:lnTo>
                  <a:lnTo>
                    <a:pt x="1064526" y="1089152"/>
                  </a:lnTo>
                  <a:lnTo>
                    <a:pt x="1064262" y="1120932"/>
                  </a:lnTo>
                  <a:lnTo>
                    <a:pt x="1064262" y="1121727"/>
                  </a:lnTo>
                  <a:lnTo>
                    <a:pt x="1064526" y="1121727"/>
                  </a:lnTo>
                  <a:lnTo>
                    <a:pt x="1063468" y="1124640"/>
                  </a:lnTo>
                  <a:lnTo>
                    <a:pt x="1062675" y="1127023"/>
                  </a:lnTo>
                  <a:lnTo>
                    <a:pt x="1060823" y="1130466"/>
                  </a:lnTo>
                  <a:lnTo>
                    <a:pt x="1058707" y="1134704"/>
                  </a:lnTo>
                  <a:lnTo>
                    <a:pt x="1055268" y="1139735"/>
                  </a:lnTo>
                  <a:lnTo>
                    <a:pt x="1053681" y="1142119"/>
                  </a:lnTo>
                  <a:lnTo>
                    <a:pt x="1051829" y="1144238"/>
                  </a:lnTo>
                  <a:lnTo>
                    <a:pt x="1048655" y="1147945"/>
                  </a:lnTo>
                  <a:lnTo>
                    <a:pt x="1044952" y="1150858"/>
                  </a:lnTo>
                  <a:lnTo>
                    <a:pt x="1041513" y="1153242"/>
                  </a:lnTo>
                  <a:lnTo>
                    <a:pt x="1036488" y="1156420"/>
                  </a:lnTo>
                  <a:lnTo>
                    <a:pt x="1035165" y="1157214"/>
                  </a:lnTo>
                  <a:lnTo>
                    <a:pt x="1034107" y="1157744"/>
                  </a:lnTo>
                  <a:lnTo>
                    <a:pt x="1030933" y="1159333"/>
                  </a:lnTo>
                  <a:lnTo>
                    <a:pt x="1026436" y="1161187"/>
                  </a:lnTo>
                  <a:lnTo>
                    <a:pt x="1017971" y="1163570"/>
                  </a:lnTo>
                  <a:lnTo>
                    <a:pt x="1016120" y="1168337"/>
                  </a:lnTo>
                  <a:lnTo>
                    <a:pt x="1016120" y="1454092"/>
                  </a:lnTo>
                  <a:lnTo>
                    <a:pt x="1015855" y="1473160"/>
                  </a:lnTo>
                  <a:lnTo>
                    <a:pt x="1030404" y="1474749"/>
                  </a:lnTo>
                  <a:lnTo>
                    <a:pt x="1036752" y="1475808"/>
                  </a:lnTo>
                  <a:lnTo>
                    <a:pt x="1042571" y="1476868"/>
                  </a:lnTo>
                  <a:lnTo>
                    <a:pt x="1043365" y="1477133"/>
                  </a:lnTo>
                  <a:lnTo>
                    <a:pt x="1046275" y="1477662"/>
                  </a:lnTo>
                  <a:lnTo>
                    <a:pt x="1054210" y="1479516"/>
                  </a:lnTo>
                  <a:lnTo>
                    <a:pt x="1057120" y="1480840"/>
                  </a:lnTo>
                  <a:lnTo>
                    <a:pt x="1060030" y="1481635"/>
                  </a:lnTo>
                  <a:lnTo>
                    <a:pt x="1062410" y="1482959"/>
                  </a:lnTo>
                  <a:lnTo>
                    <a:pt x="1063733" y="1484018"/>
                  </a:lnTo>
                  <a:lnTo>
                    <a:pt x="1064791" y="1485342"/>
                  </a:lnTo>
                  <a:lnTo>
                    <a:pt x="1065055" y="1486667"/>
                  </a:lnTo>
                  <a:lnTo>
                    <a:pt x="1065320" y="1486667"/>
                  </a:lnTo>
                  <a:lnTo>
                    <a:pt x="1065320" y="1507588"/>
                  </a:lnTo>
                  <a:lnTo>
                    <a:pt x="1065320" y="1513944"/>
                  </a:lnTo>
                  <a:lnTo>
                    <a:pt x="1067436" y="1516063"/>
                  </a:lnTo>
                  <a:lnTo>
                    <a:pt x="871958" y="1516063"/>
                  </a:lnTo>
                  <a:lnTo>
                    <a:pt x="871958" y="1514739"/>
                  </a:lnTo>
                  <a:lnTo>
                    <a:pt x="871958" y="1507588"/>
                  </a:lnTo>
                  <a:lnTo>
                    <a:pt x="871958" y="1486667"/>
                  </a:lnTo>
                  <a:lnTo>
                    <a:pt x="872223" y="1486667"/>
                  </a:lnTo>
                  <a:lnTo>
                    <a:pt x="872487" y="1485607"/>
                  </a:lnTo>
                  <a:lnTo>
                    <a:pt x="873016" y="1484283"/>
                  </a:lnTo>
                  <a:lnTo>
                    <a:pt x="874074" y="1483489"/>
                  </a:lnTo>
                  <a:lnTo>
                    <a:pt x="875926" y="1482429"/>
                  </a:lnTo>
                  <a:lnTo>
                    <a:pt x="877778" y="1481635"/>
                  </a:lnTo>
                  <a:lnTo>
                    <a:pt x="880158" y="1480575"/>
                  </a:lnTo>
                  <a:lnTo>
                    <a:pt x="885978" y="1478722"/>
                  </a:lnTo>
                  <a:lnTo>
                    <a:pt x="892855" y="1477133"/>
                  </a:lnTo>
                  <a:lnTo>
                    <a:pt x="901319" y="1475808"/>
                  </a:lnTo>
                  <a:lnTo>
                    <a:pt x="910842" y="1474219"/>
                  </a:lnTo>
                  <a:lnTo>
                    <a:pt x="921423" y="1473160"/>
                  </a:lnTo>
                  <a:lnTo>
                    <a:pt x="921423" y="1454092"/>
                  </a:lnTo>
                  <a:lnTo>
                    <a:pt x="921423" y="1170721"/>
                  </a:lnTo>
                  <a:lnTo>
                    <a:pt x="920894" y="1170721"/>
                  </a:lnTo>
                  <a:lnTo>
                    <a:pt x="920894" y="1168602"/>
                  </a:lnTo>
                  <a:lnTo>
                    <a:pt x="920365" y="1167013"/>
                  </a:lnTo>
                  <a:lnTo>
                    <a:pt x="919836" y="1163835"/>
                  </a:lnTo>
                  <a:lnTo>
                    <a:pt x="913752" y="1161981"/>
                  </a:lnTo>
                  <a:lnTo>
                    <a:pt x="908197" y="1160128"/>
                  </a:lnTo>
                  <a:lnTo>
                    <a:pt x="902642" y="1157744"/>
                  </a:lnTo>
                  <a:lnTo>
                    <a:pt x="901849" y="1157214"/>
                  </a:lnTo>
                  <a:lnTo>
                    <a:pt x="900526" y="1156420"/>
                  </a:lnTo>
                  <a:lnTo>
                    <a:pt x="898674" y="1155096"/>
                  </a:lnTo>
                  <a:lnTo>
                    <a:pt x="895765" y="1153772"/>
                  </a:lnTo>
                  <a:lnTo>
                    <a:pt x="892590" y="1151653"/>
                  </a:lnTo>
                  <a:lnTo>
                    <a:pt x="889152" y="1148475"/>
                  </a:lnTo>
                  <a:lnTo>
                    <a:pt x="885449" y="1144502"/>
                  </a:lnTo>
                  <a:lnTo>
                    <a:pt x="881481" y="1139735"/>
                  </a:lnTo>
                  <a:lnTo>
                    <a:pt x="877778" y="1134439"/>
                  </a:lnTo>
                  <a:lnTo>
                    <a:pt x="876984" y="1133115"/>
                  </a:lnTo>
                  <a:lnTo>
                    <a:pt x="875397" y="1130201"/>
                  </a:lnTo>
                  <a:lnTo>
                    <a:pt x="874603" y="1129142"/>
                  </a:lnTo>
                  <a:lnTo>
                    <a:pt x="873545" y="1126759"/>
                  </a:lnTo>
                  <a:lnTo>
                    <a:pt x="873281" y="1125964"/>
                  </a:lnTo>
                  <a:lnTo>
                    <a:pt x="872752" y="1124110"/>
                  </a:lnTo>
                  <a:lnTo>
                    <a:pt x="872487" y="1124110"/>
                  </a:lnTo>
                  <a:lnTo>
                    <a:pt x="872487" y="1121992"/>
                  </a:lnTo>
                  <a:lnTo>
                    <a:pt x="872487" y="1121727"/>
                  </a:lnTo>
                  <a:lnTo>
                    <a:pt x="872487" y="1121197"/>
                  </a:lnTo>
                  <a:lnTo>
                    <a:pt x="872487" y="1120932"/>
                  </a:lnTo>
                  <a:lnTo>
                    <a:pt x="872487" y="1087034"/>
                  </a:lnTo>
                  <a:lnTo>
                    <a:pt x="872752" y="1087034"/>
                  </a:lnTo>
                  <a:lnTo>
                    <a:pt x="871694" y="1080413"/>
                  </a:lnTo>
                  <a:lnTo>
                    <a:pt x="870636" y="1074057"/>
                  </a:lnTo>
                  <a:lnTo>
                    <a:pt x="868784" y="1067966"/>
                  </a:lnTo>
                  <a:lnTo>
                    <a:pt x="866932" y="1062404"/>
                  </a:lnTo>
                  <a:lnTo>
                    <a:pt x="864816" y="1057108"/>
                  </a:lnTo>
                  <a:lnTo>
                    <a:pt x="862700" y="1052076"/>
                  </a:lnTo>
                  <a:lnTo>
                    <a:pt x="860319" y="1047574"/>
                  </a:lnTo>
                  <a:lnTo>
                    <a:pt x="857939" y="1043071"/>
                  </a:lnTo>
                  <a:lnTo>
                    <a:pt x="853707" y="1036980"/>
                  </a:lnTo>
                  <a:lnTo>
                    <a:pt x="853442" y="1035921"/>
                  </a:lnTo>
                  <a:lnTo>
                    <a:pt x="849474" y="1030889"/>
                  </a:lnTo>
                  <a:lnTo>
                    <a:pt x="848681" y="1029830"/>
                  </a:lnTo>
                  <a:lnTo>
                    <a:pt x="844977" y="1025328"/>
                  </a:lnTo>
                  <a:lnTo>
                    <a:pt x="844184" y="1024533"/>
                  </a:lnTo>
                  <a:lnTo>
                    <a:pt x="840216" y="1020296"/>
                  </a:lnTo>
                  <a:lnTo>
                    <a:pt x="839423" y="1019501"/>
                  </a:lnTo>
                  <a:lnTo>
                    <a:pt x="835719" y="1015794"/>
                  </a:lnTo>
                  <a:lnTo>
                    <a:pt x="834661" y="1014734"/>
                  </a:lnTo>
                  <a:lnTo>
                    <a:pt x="831487" y="1011556"/>
                  </a:lnTo>
                  <a:lnTo>
                    <a:pt x="827519" y="1008113"/>
                  </a:lnTo>
                  <a:lnTo>
                    <a:pt x="827255" y="1007849"/>
                  </a:lnTo>
                  <a:lnTo>
                    <a:pt x="823816" y="1004671"/>
                  </a:lnTo>
                  <a:lnTo>
                    <a:pt x="821171" y="1001493"/>
                  </a:lnTo>
                  <a:lnTo>
                    <a:pt x="818790" y="998579"/>
                  </a:lnTo>
                  <a:lnTo>
                    <a:pt x="817468" y="995931"/>
                  </a:lnTo>
                  <a:lnTo>
                    <a:pt x="817203" y="996196"/>
                  </a:lnTo>
                  <a:lnTo>
                    <a:pt x="816939" y="996196"/>
                  </a:lnTo>
                  <a:lnTo>
                    <a:pt x="816674" y="992753"/>
                  </a:lnTo>
                  <a:lnTo>
                    <a:pt x="816674" y="959649"/>
                  </a:lnTo>
                  <a:lnTo>
                    <a:pt x="807945" y="951969"/>
                  </a:lnTo>
                  <a:lnTo>
                    <a:pt x="798952" y="944024"/>
                  </a:lnTo>
                  <a:lnTo>
                    <a:pt x="790222" y="935549"/>
                  </a:lnTo>
                  <a:lnTo>
                    <a:pt x="781493" y="927339"/>
                  </a:lnTo>
                  <a:lnTo>
                    <a:pt x="772764" y="918865"/>
                  </a:lnTo>
                  <a:lnTo>
                    <a:pt x="762713" y="908007"/>
                  </a:lnTo>
                  <a:lnTo>
                    <a:pt x="754777" y="900062"/>
                  </a:lnTo>
                  <a:lnTo>
                    <a:pt x="747371" y="891587"/>
                  </a:lnTo>
                  <a:lnTo>
                    <a:pt x="736790" y="879934"/>
                  </a:lnTo>
                  <a:lnTo>
                    <a:pt x="722242" y="862985"/>
                  </a:lnTo>
                  <a:lnTo>
                    <a:pt x="712190" y="850803"/>
                  </a:lnTo>
                  <a:lnTo>
                    <a:pt x="697906" y="833059"/>
                  </a:lnTo>
                  <a:lnTo>
                    <a:pt x="688648" y="820612"/>
                  </a:lnTo>
                  <a:lnTo>
                    <a:pt x="674629" y="801809"/>
                  </a:lnTo>
                  <a:lnTo>
                    <a:pt x="666164" y="790421"/>
                  </a:lnTo>
                  <a:lnTo>
                    <a:pt x="652145" y="769764"/>
                  </a:lnTo>
                  <a:lnTo>
                    <a:pt x="644739" y="759435"/>
                  </a:lnTo>
                  <a:lnTo>
                    <a:pt x="636538" y="746723"/>
                  </a:lnTo>
                  <a:lnTo>
                    <a:pt x="628603" y="734011"/>
                  </a:lnTo>
                  <a:lnTo>
                    <a:pt x="625429" y="729244"/>
                  </a:lnTo>
                  <a:lnTo>
                    <a:pt x="615377" y="713089"/>
                  </a:lnTo>
                  <a:lnTo>
                    <a:pt x="605855" y="696670"/>
                  </a:lnTo>
                  <a:lnTo>
                    <a:pt x="596861" y="681045"/>
                  </a:lnTo>
                  <a:lnTo>
                    <a:pt x="588132" y="665420"/>
                  </a:lnTo>
                  <a:lnTo>
                    <a:pt x="589719" y="669127"/>
                  </a:lnTo>
                  <a:lnTo>
                    <a:pt x="574906" y="639996"/>
                  </a:lnTo>
                  <a:lnTo>
                    <a:pt x="569087" y="627813"/>
                  </a:lnTo>
                  <a:lnTo>
                    <a:pt x="563267" y="616425"/>
                  </a:lnTo>
                  <a:lnTo>
                    <a:pt x="558242" y="605038"/>
                  </a:lnTo>
                  <a:lnTo>
                    <a:pt x="553480" y="594180"/>
                  </a:lnTo>
                  <a:lnTo>
                    <a:pt x="548983" y="583321"/>
                  </a:lnTo>
                  <a:lnTo>
                    <a:pt x="545280" y="573258"/>
                  </a:lnTo>
                  <a:lnTo>
                    <a:pt x="541842" y="563724"/>
                  </a:lnTo>
                  <a:lnTo>
                    <a:pt x="538932" y="554719"/>
                  </a:lnTo>
                  <a:lnTo>
                    <a:pt x="536287" y="547304"/>
                  </a:lnTo>
                  <a:lnTo>
                    <a:pt x="529938" y="525058"/>
                  </a:lnTo>
                  <a:lnTo>
                    <a:pt x="525441" y="508638"/>
                  </a:lnTo>
                  <a:lnTo>
                    <a:pt x="520151" y="488776"/>
                  </a:lnTo>
                  <a:lnTo>
                    <a:pt x="514067" y="465471"/>
                  </a:lnTo>
                  <a:lnTo>
                    <a:pt x="507190" y="438723"/>
                  </a:lnTo>
                  <a:lnTo>
                    <a:pt x="500312" y="408532"/>
                  </a:lnTo>
                  <a:lnTo>
                    <a:pt x="492377" y="375427"/>
                  </a:lnTo>
                  <a:lnTo>
                    <a:pt x="484441" y="339145"/>
                  </a:lnTo>
                  <a:lnTo>
                    <a:pt x="476241" y="299685"/>
                  </a:lnTo>
                  <a:lnTo>
                    <a:pt x="467777" y="257312"/>
                  </a:lnTo>
                  <a:lnTo>
                    <a:pt x="459577" y="211761"/>
                  </a:lnTo>
                  <a:lnTo>
                    <a:pt x="451112" y="163826"/>
                  </a:lnTo>
                  <a:lnTo>
                    <a:pt x="442912" y="112713"/>
                  </a:lnTo>
                  <a:close/>
                  <a:moveTo>
                    <a:pt x="208966" y="79375"/>
                  </a:moveTo>
                  <a:lnTo>
                    <a:pt x="216098" y="79375"/>
                  </a:lnTo>
                  <a:lnTo>
                    <a:pt x="224816" y="79375"/>
                  </a:lnTo>
                  <a:lnTo>
                    <a:pt x="233534" y="79904"/>
                  </a:lnTo>
                  <a:lnTo>
                    <a:pt x="242252" y="80698"/>
                  </a:lnTo>
                  <a:lnTo>
                    <a:pt x="250706" y="82286"/>
                  </a:lnTo>
                  <a:lnTo>
                    <a:pt x="258895" y="83874"/>
                  </a:lnTo>
                  <a:lnTo>
                    <a:pt x="266821" y="85462"/>
                  </a:lnTo>
                  <a:lnTo>
                    <a:pt x="274746" y="87844"/>
                  </a:lnTo>
                  <a:lnTo>
                    <a:pt x="282407" y="90226"/>
                  </a:lnTo>
                  <a:lnTo>
                    <a:pt x="289804" y="93137"/>
                  </a:lnTo>
                  <a:lnTo>
                    <a:pt x="297201" y="96313"/>
                  </a:lnTo>
                  <a:lnTo>
                    <a:pt x="304070" y="99489"/>
                  </a:lnTo>
                  <a:lnTo>
                    <a:pt x="311203" y="103194"/>
                  </a:lnTo>
                  <a:lnTo>
                    <a:pt x="318071" y="106900"/>
                  </a:lnTo>
                  <a:lnTo>
                    <a:pt x="324412" y="111134"/>
                  </a:lnTo>
                  <a:lnTo>
                    <a:pt x="330752" y="115369"/>
                  </a:lnTo>
                  <a:lnTo>
                    <a:pt x="336828" y="119603"/>
                  </a:lnTo>
                  <a:lnTo>
                    <a:pt x="342640" y="124102"/>
                  </a:lnTo>
                  <a:lnTo>
                    <a:pt x="348188" y="128866"/>
                  </a:lnTo>
                  <a:lnTo>
                    <a:pt x="353735" y="133630"/>
                  </a:lnTo>
                  <a:lnTo>
                    <a:pt x="359283" y="138659"/>
                  </a:lnTo>
                  <a:lnTo>
                    <a:pt x="364303" y="143687"/>
                  </a:lnTo>
                  <a:lnTo>
                    <a:pt x="369322" y="148716"/>
                  </a:lnTo>
                  <a:lnTo>
                    <a:pt x="374077" y="154009"/>
                  </a:lnTo>
                  <a:lnTo>
                    <a:pt x="378568" y="159567"/>
                  </a:lnTo>
                  <a:lnTo>
                    <a:pt x="387022" y="170153"/>
                  </a:lnTo>
                  <a:lnTo>
                    <a:pt x="394947" y="181004"/>
                  </a:lnTo>
                  <a:lnTo>
                    <a:pt x="402344" y="192119"/>
                  </a:lnTo>
                  <a:lnTo>
                    <a:pt x="408949" y="202971"/>
                  </a:lnTo>
                  <a:lnTo>
                    <a:pt x="415289" y="213821"/>
                  </a:lnTo>
                  <a:lnTo>
                    <a:pt x="420837" y="224672"/>
                  </a:lnTo>
                  <a:lnTo>
                    <a:pt x="425856" y="235259"/>
                  </a:lnTo>
                  <a:lnTo>
                    <a:pt x="430611" y="245316"/>
                  </a:lnTo>
                  <a:lnTo>
                    <a:pt x="434838" y="255637"/>
                  </a:lnTo>
                  <a:lnTo>
                    <a:pt x="438537" y="264900"/>
                  </a:lnTo>
                  <a:lnTo>
                    <a:pt x="441971" y="273899"/>
                  </a:lnTo>
                  <a:lnTo>
                    <a:pt x="444613" y="282103"/>
                  </a:lnTo>
                  <a:lnTo>
                    <a:pt x="449368" y="296924"/>
                  </a:lnTo>
                  <a:lnTo>
                    <a:pt x="452538" y="308304"/>
                  </a:lnTo>
                  <a:lnTo>
                    <a:pt x="454388" y="315980"/>
                  </a:lnTo>
                  <a:lnTo>
                    <a:pt x="455444" y="319420"/>
                  </a:lnTo>
                  <a:lnTo>
                    <a:pt x="455973" y="323655"/>
                  </a:lnTo>
                  <a:lnTo>
                    <a:pt x="456237" y="328154"/>
                  </a:lnTo>
                  <a:lnTo>
                    <a:pt x="456237" y="332653"/>
                  </a:lnTo>
                  <a:lnTo>
                    <a:pt x="455708" y="337152"/>
                  </a:lnTo>
                  <a:lnTo>
                    <a:pt x="454652" y="341387"/>
                  </a:lnTo>
                  <a:lnTo>
                    <a:pt x="453331" y="345621"/>
                  </a:lnTo>
                  <a:lnTo>
                    <a:pt x="451746" y="349591"/>
                  </a:lnTo>
                  <a:lnTo>
                    <a:pt x="449368" y="353296"/>
                  </a:lnTo>
                  <a:lnTo>
                    <a:pt x="447255" y="357002"/>
                  </a:lnTo>
                  <a:lnTo>
                    <a:pt x="444349" y="359913"/>
                  </a:lnTo>
                  <a:lnTo>
                    <a:pt x="441707" y="363089"/>
                  </a:lnTo>
                  <a:lnTo>
                    <a:pt x="438273" y="366000"/>
                  </a:lnTo>
                  <a:lnTo>
                    <a:pt x="434574" y="368117"/>
                  </a:lnTo>
                  <a:lnTo>
                    <a:pt x="430876" y="370234"/>
                  </a:lnTo>
                  <a:lnTo>
                    <a:pt x="426913" y="371822"/>
                  </a:lnTo>
                  <a:lnTo>
                    <a:pt x="422422" y="372881"/>
                  </a:lnTo>
                  <a:lnTo>
                    <a:pt x="418459" y="373675"/>
                  </a:lnTo>
                  <a:lnTo>
                    <a:pt x="414232" y="373940"/>
                  </a:lnTo>
                  <a:lnTo>
                    <a:pt x="409741" y="373940"/>
                  </a:lnTo>
                  <a:lnTo>
                    <a:pt x="405779" y="373410"/>
                  </a:lnTo>
                  <a:lnTo>
                    <a:pt x="401552" y="372352"/>
                  </a:lnTo>
                  <a:lnTo>
                    <a:pt x="397589" y="371028"/>
                  </a:lnTo>
                  <a:lnTo>
                    <a:pt x="393891" y="369176"/>
                  </a:lnTo>
                  <a:lnTo>
                    <a:pt x="390192" y="367059"/>
                  </a:lnTo>
                  <a:lnTo>
                    <a:pt x="387022" y="364412"/>
                  </a:lnTo>
                  <a:lnTo>
                    <a:pt x="383852" y="361765"/>
                  </a:lnTo>
                  <a:lnTo>
                    <a:pt x="380946" y="358589"/>
                  </a:lnTo>
                  <a:lnTo>
                    <a:pt x="378304" y="355149"/>
                  </a:lnTo>
                  <a:lnTo>
                    <a:pt x="375926" y="351708"/>
                  </a:lnTo>
                  <a:lnTo>
                    <a:pt x="374077" y="347739"/>
                  </a:lnTo>
                  <a:lnTo>
                    <a:pt x="372492" y="343504"/>
                  </a:lnTo>
                  <a:lnTo>
                    <a:pt x="371435" y="339005"/>
                  </a:lnTo>
                  <a:lnTo>
                    <a:pt x="371171" y="338476"/>
                  </a:lnTo>
                  <a:lnTo>
                    <a:pt x="370643" y="335299"/>
                  </a:lnTo>
                  <a:lnTo>
                    <a:pt x="367209" y="323390"/>
                  </a:lnTo>
                  <a:lnTo>
                    <a:pt x="364831" y="315186"/>
                  </a:lnTo>
                  <a:lnTo>
                    <a:pt x="361397" y="305393"/>
                  </a:lnTo>
                  <a:lnTo>
                    <a:pt x="357170" y="294542"/>
                  </a:lnTo>
                  <a:lnTo>
                    <a:pt x="352415" y="283162"/>
                  </a:lnTo>
                  <a:lnTo>
                    <a:pt x="346867" y="270988"/>
                  </a:lnTo>
                  <a:lnTo>
                    <a:pt x="340527" y="258549"/>
                  </a:lnTo>
                  <a:lnTo>
                    <a:pt x="337092" y="252462"/>
                  </a:lnTo>
                  <a:lnTo>
                    <a:pt x="333394" y="246374"/>
                  </a:lnTo>
                  <a:lnTo>
                    <a:pt x="329431" y="240023"/>
                  </a:lnTo>
                  <a:lnTo>
                    <a:pt x="325468" y="234200"/>
                  </a:lnTo>
                  <a:lnTo>
                    <a:pt x="321241" y="228378"/>
                  </a:lnTo>
                  <a:lnTo>
                    <a:pt x="316750" y="222555"/>
                  </a:lnTo>
                  <a:lnTo>
                    <a:pt x="312259" y="216997"/>
                  </a:lnTo>
                  <a:lnTo>
                    <a:pt x="307504" y="211704"/>
                  </a:lnTo>
                  <a:lnTo>
                    <a:pt x="302749" y="206676"/>
                  </a:lnTo>
                  <a:lnTo>
                    <a:pt x="297465" y="201912"/>
                  </a:lnTo>
                  <a:lnTo>
                    <a:pt x="292446" y="197148"/>
                  </a:lnTo>
                  <a:lnTo>
                    <a:pt x="286898" y="192913"/>
                  </a:lnTo>
                  <a:lnTo>
                    <a:pt x="279501" y="187885"/>
                  </a:lnTo>
                  <a:lnTo>
                    <a:pt x="271576" y="183386"/>
                  </a:lnTo>
                  <a:lnTo>
                    <a:pt x="267877" y="181004"/>
                  </a:lnTo>
                  <a:lnTo>
                    <a:pt x="263651" y="179151"/>
                  </a:lnTo>
                  <a:lnTo>
                    <a:pt x="259424" y="177299"/>
                  </a:lnTo>
                  <a:lnTo>
                    <a:pt x="255197" y="175711"/>
                  </a:lnTo>
                  <a:lnTo>
                    <a:pt x="250706" y="174387"/>
                  </a:lnTo>
                  <a:lnTo>
                    <a:pt x="246215" y="173329"/>
                  </a:lnTo>
                  <a:lnTo>
                    <a:pt x="241460" y="172006"/>
                  </a:lnTo>
                  <a:lnTo>
                    <a:pt x="236704" y="170947"/>
                  </a:lnTo>
                  <a:lnTo>
                    <a:pt x="231949" y="170418"/>
                  </a:lnTo>
                  <a:lnTo>
                    <a:pt x="226930" y="169888"/>
                  </a:lnTo>
                  <a:lnTo>
                    <a:pt x="221382" y="169624"/>
                  </a:lnTo>
                  <a:lnTo>
                    <a:pt x="216098" y="169359"/>
                  </a:lnTo>
                  <a:lnTo>
                    <a:pt x="206852" y="169624"/>
                  </a:lnTo>
                  <a:lnTo>
                    <a:pt x="197078" y="170682"/>
                  </a:lnTo>
                  <a:lnTo>
                    <a:pt x="187039" y="172270"/>
                  </a:lnTo>
                  <a:lnTo>
                    <a:pt x="175943" y="174652"/>
                  </a:lnTo>
                  <a:lnTo>
                    <a:pt x="170395" y="176240"/>
                  </a:lnTo>
                  <a:lnTo>
                    <a:pt x="165112" y="178357"/>
                  </a:lnTo>
                  <a:lnTo>
                    <a:pt x="160093" y="180475"/>
                  </a:lnTo>
                  <a:lnTo>
                    <a:pt x="155337" y="182856"/>
                  </a:lnTo>
                  <a:lnTo>
                    <a:pt x="150846" y="185503"/>
                  </a:lnTo>
                  <a:lnTo>
                    <a:pt x="146355" y="188679"/>
                  </a:lnTo>
                  <a:lnTo>
                    <a:pt x="142128" y="191855"/>
                  </a:lnTo>
                  <a:lnTo>
                    <a:pt x="137901" y="195295"/>
                  </a:lnTo>
                  <a:lnTo>
                    <a:pt x="133939" y="199001"/>
                  </a:lnTo>
                  <a:lnTo>
                    <a:pt x="129976" y="203235"/>
                  </a:lnTo>
                  <a:lnTo>
                    <a:pt x="126542" y="207470"/>
                  </a:lnTo>
                  <a:lnTo>
                    <a:pt x="122843" y="212234"/>
                  </a:lnTo>
                  <a:lnTo>
                    <a:pt x="119409" y="216997"/>
                  </a:lnTo>
                  <a:lnTo>
                    <a:pt x="115975" y="222291"/>
                  </a:lnTo>
                  <a:lnTo>
                    <a:pt x="113069" y="227584"/>
                  </a:lnTo>
                  <a:lnTo>
                    <a:pt x="109899" y="233406"/>
                  </a:lnTo>
                  <a:lnTo>
                    <a:pt x="106993" y="239493"/>
                  </a:lnTo>
                  <a:lnTo>
                    <a:pt x="104351" y="245580"/>
                  </a:lnTo>
                  <a:lnTo>
                    <a:pt x="101709" y="251932"/>
                  </a:lnTo>
                  <a:lnTo>
                    <a:pt x="99596" y="258549"/>
                  </a:lnTo>
                  <a:lnTo>
                    <a:pt x="97218" y="265430"/>
                  </a:lnTo>
                  <a:lnTo>
                    <a:pt x="95369" y="272311"/>
                  </a:lnTo>
                  <a:lnTo>
                    <a:pt x="93519" y="279721"/>
                  </a:lnTo>
                  <a:lnTo>
                    <a:pt x="91934" y="286867"/>
                  </a:lnTo>
                  <a:lnTo>
                    <a:pt x="90614" y="294278"/>
                  </a:lnTo>
                  <a:lnTo>
                    <a:pt x="89293" y="301953"/>
                  </a:lnTo>
                  <a:lnTo>
                    <a:pt x="88236" y="309363"/>
                  </a:lnTo>
                  <a:lnTo>
                    <a:pt x="87443" y="317038"/>
                  </a:lnTo>
                  <a:lnTo>
                    <a:pt x="86915" y="324713"/>
                  </a:lnTo>
                  <a:lnTo>
                    <a:pt x="86387" y="332388"/>
                  </a:lnTo>
                  <a:lnTo>
                    <a:pt x="86122" y="340063"/>
                  </a:lnTo>
                  <a:lnTo>
                    <a:pt x="86122" y="348003"/>
                  </a:lnTo>
                  <a:lnTo>
                    <a:pt x="86122" y="355678"/>
                  </a:lnTo>
                  <a:lnTo>
                    <a:pt x="86387" y="363618"/>
                  </a:lnTo>
                  <a:lnTo>
                    <a:pt x="86915" y="371558"/>
                  </a:lnTo>
                  <a:lnTo>
                    <a:pt x="87443" y="379497"/>
                  </a:lnTo>
                  <a:lnTo>
                    <a:pt x="88236" y="386908"/>
                  </a:lnTo>
                  <a:lnTo>
                    <a:pt x="89293" y="394318"/>
                  </a:lnTo>
                  <a:lnTo>
                    <a:pt x="90614" y="401729"/>
                  </a:lnTo>
                  <a:lnTo>
                    <a:pt x="91934" y="408874"/>
                  </a:lnTo>
                  <a:lnTo>
                    <a:pt x="93519" y="416020"/>
                  </a:lnTo>
                  <a:lnTo>
                    <a:pt x="95105" y="422372"/>
                  </a:lnTo>
                  <a:lnTo>
                    <a:pt x="96954" y="428724"/>
                  </a:lnTo>
                  <a:lnTo>
                    <a:pt x="99067" y="435076"/>
                  </a:lnTo>
                  <a:lnTo>
                    <a:pt x="100916" y="440898"/>
                  </a:lnTo>
                  <a:lnTo>
                    <a:pt x="103030" y="446456"/>
                  </a:lnTo>
                  <a:lnTo>
                    <a:pt x="105408" y="452014"/>
                  </a:lnTo>
                  <a:lnTo>
                    <a:pt x="107521" y="456778"/>
                  </a:lnTo>
                  <a:lnTo>
                    <a:pt x="112012" y="464982"/>
                  </a:lnTo>
                  <a:lnTo>
                    <a:pt x="116503" y="473186"/>
                  </a:lnTo>
                  <a:lnTo>
                    <a:pt x="121258" y="481391"/>
                  </a:lnTo>
                  <a:lnTo>
                    <a:pt x="126542" y="489331"/>
                  </a:lnTo>
                  <a:lnTo>
                    <a:pt x="131561" y="497006"/>
                  </a:lnTo>
                  <a:lnTo>
                    <a:pt x="137109" y="504945"/>
                  </a:lnTo>
                  <a:lnTo>
                    <a:pt x="142657" y="512620"/>
                  </a:lnTo>
                  <a:lnTo>
                    <a:pt x="148204" y="519766"/>
                  </a:lnTo>
                  <a:lnTo>
                    <a:pt x="154545" y="527441"/>
                  </a:lnTo>
                  <a:lnTo>
                    <a:pt x="160357" y="534587"/>
                  </a:lnTo>
                  <a:lnTo>
                    <a:pt x="166697" y="541733"/>
                  </a:lnTo>
                  <a:lnTo>
                    <a:pt x="173301" y="548614"/>
                  </a:lnTo>
                  <a:lnTo>
                    <a:pt x="179906" y="555495"/>
                  </a:lnTo>
                  <a:lnTo>
                    <a:pt x="186775" y="562376"/>
                  </a:lnTo>
                  <a:lnTo>
                    <a:pt x="193643" y="568993"/>
                  </a:lnTo>
                  <a:lnTo>
                    <a:pt x="200776" y="575609"/>
                  </a:lnTo>
                  <a:lnTo>
                    <a:pt x="207909" y="581696"/>
                  </a:lnTo>
                  <a:lnTo>
                    <a:pt x="215306" y="588048"/>
                  </a:lnTo>
                  <a:lnTo>
                    <a:pt x="230364" y="600222"/>
                  </a:lnTo>
                  <a:lnTo>
                    <a:pt x="246215" y="612132"/>
                  </a:lnTo>
                  <a:lnTo>
                    <a:pt x="261801" y="623248"/>
                  </a:lnTo>
                  <a:lnTo>
                    <a:pt x="278180" y="634098"/>
                  </a:lnTo>
                  <a:lnTo>
                    <a:pt x="294559" y="644420"/>
                  </a:lnTo>
                  <a:lnTo>
                    <a:pt x="311467" y="654477"/>
                  </a:lnTo>
                  <a:lnTo>
                    <a:pt x="328374" y="663740"/>
                  </a:lnTo>
                  <a:lnTo>
                    <a:pt x="345546" y="673003"/>
                  </a:lnTo>
                  <a:lnTo>
                    <a:pt x="362453" y="681472"/>
                  </a:lnTo>
                  <a:lnTo>
                    <a:pt x="379361" y="689677"/>
                  </a:lnTo>
                  <a:lnTo>
                    <a:pt x="396532" y="697352"/>
                  </a:lnTo>
                  <a:lnTo>
                    <a:pt x="412911" y="705027"/>
                  </a:lnTo>
                  <a:lnTo>
                    <a:pt x="429819" y="711643"/>
                  </a:lnTo>
                  <a:lnTo>
                    <a:pt x="446198" y="718525"/>
                  </a:lnTo>
                  <a:lnTo>
                    <a:pt x="462049" y="724612"/>
                  </a:lnTo>
                  <a:lnTo>
                    <a:pt x="477899" y="730963"/>
                  </a:lnTo>
                  <a:lnTo>
                    <a:pt x="492958" y="736257"/>
                  </a:lnTo>
                  <a:lnTo>
                    <a:pt x="521753" y="746578"/>
                  </a:lnTo>
                  <a:lnTo>
                    <a:pt x="548435" y="755577"/>
                  </a:lnTo>
                  <a:lnTo>
                    <a:pt x="572211" y="763516"/>
                  </a:lnTo>
                  <a:lnTo>
                    <a:pt x="595987" y="771456"/>
                  </a:lnTo>
                  <a:lnTo>
                    <a:pt x="606290" y="775161"/>
                  </a:lnTo>
                  <a:lnTo>
                    <a:pt x="615536" y="778602"/>
                  </a:lnTo>
                  <a:lnTo>
                    <a:pt x="624783" y="782572"/>
                  </a:lnTo>
                  <a:lnTo>
                    <a:pt x="629274" y="784954"/>
                  </a:lnTo>
                  <a:lnTo>
                    <a:pt x="634029" y="787600"/>
                  </a:lnTo>
                  <a:lnTo>
                    <a:pt x="640633" y="792099"/>
                  </a:lnTo>
                  <a:lnTo>
                    <a:pt x="646974" y="796863"/>
                  </a:lnTo>
                  <a:lnTo>
                    <a:pt x="652786" y="802156"/>
                  </a:lnTo>
                  <a:lnTo>
                    <a:pt x="658069" y="807714"/>
                  </a:lnTo>
                  <a:lnTo>
                    <a:pt x="663088" y="813801"/>
                  </a:lnTo>
                  <a:lnTo>
                    <a:pt x="667579" y="819888"/>
                  </a:lnTo>
                  <a:lnTo>
                    <a:pt x="671806" y="826240"/>
                  </a:lnTo>
                  <a:lnTo>
                    <a:pt x="675505" y="833121"/>
                  </a:lnTo>
                  <a:lnTo>
                    <a:pt x="679203" y="840003"/>
                  </a:lnTo>
                  <a:lnTo>
                    <a:pt x="681845" y="847413"/>
                  </a:lnTo>
                  <a:lnTo>
                    <a:pt x="684487" y="854823"/>
                  </a:lnTo>
                  <a:lnTo>
                    <a:pt x="686600" y="862498"/>
                  </a:lnTo>
                  <a:lnTo>
                    <a:pt x="688450" y="870174"/>
                  </a:lnTo>
                  <a:lnTo>
                    <a:pt x="689770" y="878378"/>
                  </a:lnTo>
                  <a:lnTo>
                    <a:pt x="690299" y="886318"/>
                  </a:lnTo>
                  <a:lnTo>
                    <a:pt x="690563" y="894522"/>
                  </a:lnTo>
                  <a:lnTo>
                    <a:pt x="690563" y="899551"/>
                  </a:lnTo>
                  <a:lnTo>
                    <a:pt x="690299" y="904844"/>
                  </a:lnTo>
                  <a:lnTo>
                    <a:pt x="689770" y="909872"/>
                  </a:lnTo>
                  <a:lnTo>
                    <a:pt x="688978" y="915165"/>
                  </a:lnTo>
                  <a:lnTo>
                    <a:pt x="688185" y="920194"/>
                  </a:lnTo>
                  <a:lnTo>
                    <a:pt x="686865" y="925487"/>
                  </a:lnTo>
                  <a:lnTo>
                    <a:pt x="685279" y="930516"/>
                  </a:lnTo>
                  <a:lnTo>
                    <a:pt x="683694" y="935544"/>
                  </a:lnTo>
                  <a:lnTo>
                    <a:pt x="681581" y="941102"/>
                  </a:lnTo>
                  <a:lnTo>
                    <a:pt x="679467" y="945866"/>
                  </a:lnTo>
                  <a:lnTo>
                    <a:pt x="677090" y="950894"/>
                  </a:lnTo>
                  <a:lnTo>
                    <a:pt x="674448" y="955658"/>
                  </a:lnTo>
                  <a:lnTo>
                    <a:pt x="671278" y="960422"/>
                  </a:lnTo>
                  <a:lnTo>
                    <a:pt x="668108" y="965186"/>
                  </a:lnTo>
                  <a:lnTo>
                    <a:pt x="664409" y="969685"/>
                  </a:lnTo>
                  <a:lnTo>
                    <a:pt x="660975" y="973920"/>
                  </a:lnTo>
                  <a:lnTo>
                    <a:pt x="657012" y="978154"/>
                  </a:lnTo>
                  <a:lnTo>
                    <a:pt x="652786" y="982389"/>
                  </a:lnTo>
                  <a:lnTo>
                    <a:pt x="648295" y="985829"/>
                  </a:lnTo>
                  <a:lnTo>
                    <a:pt x="643539" y="989534"/>
                  </a:lnTo>
                  <a:lnTo>
                    <a:pt x="638784" y="992975"/>
                  </a:lnTo>
                  <a:lnTo>
                    <a:pt x="633765" y="996415"/>
                  </a:lnTo>
                  <a:lnTo>
                    <a:pt x="628745" y="999327"/>
                  </a:lnTo>
                  <a:lnTo>
                    <a:pt x="623198" y="1002238"/>
                  </a:lnTo>
                  <a:lnTo>
                    <a:pt x="617650" y="1004620"/>
                  </a:lnTo>
                  <a:lnTo>
                    <a:pt x="611838" y="1007266"/>
                  </a:lnTo>
                  <a:lnTo>
                    <a:pt x="606026" y="1009119"/>
                  </a:lnTo>
                  <a:lnTo>
                    <a:pt x="599950" y="1011501"/>
                  </a:lnTo>
                  <a:lnTo>
                    <a:pt x="593610" y="1013089"/>
                  </a:lnTo>
                  <a:lnTo>
                    <a:pt x="587005" y="1014942"/>
                  </a:lnTo>
                  <a:lnTo>
                    <a:pt x="580665" y="1016000"/>
                  </a:lnTo>
                  <a:lnTo>
                    <a:pt x="574060" y="1017323"/>
                  </a:lnTo>
                  <a:lnTo>
                    <a:pt x="569834" y="1017588"/>
                  </a:lnTo>
                  <a:lnTo>
                    <a:pt x="565343" y="1017588"/>
                  </a:lnTo>
                  <a:lnTo>
                    <a:pt x="561116" y="1017059"/>
                  </a:lnTo>
                  <a:lnTo>
                    <a:pt x="556889" y="1016265"/>
                  </a:lnTo>
                  <a:lnTo>
                    <a:pt x="552926" y="1015206"/>
                  </a:lnTo>
                  <a:lnTo>
                    <a:pt x="549228" y="1013354"/>
                  </a:lnTo>
                  <a:lnTo>
                    <a:pt x="545529" y="1011236"/>
                  </a:lnTo>
                  <a:lnTo>
                    <a:pt x="542095" y="1008854"/>
                  </a:lnTo>
                  <a:lnTo>
                    <a:pt x="538925" y="1006208"/>
                  </a:lnTo>
                  <a:lnTo>
                    <a:pt x="535755" y="1003032"/>
                  </a:lnTo>
                  <a:lnTo>
                    <a:pt x="533377" y="999591"/>
                  </a:lnTo>
                  <a:lnTo>
                    <a:pt x="530999" y="996415"/>
                  </a:lnTo>
                  <a:lnTo>
                    <a:pt x="528886" y="992446"/>
                  </a:lnTo>
                  <a:lnTo>
                    <a:pt x="527301" y="988211"/>
                  </a:lnTo>
                  <a:lnTo>
                    <a:pt x="525980" y="983977"/>
                  </a:lnTo>
                  <a:lnTo>
                    <a:pt x="525187" y="979477"/>
                  </a:lnTo>
                  <a:lnTo>
                    <a:pt x="524659" y="974713"/>
                  </a:lnTo>
                  <a:lnTo>
                    <a:pt x="524659" y="970214"/>
                  </a:lnTo>
                  <a:lnTo>
                    <a:pt x="525187" y="965980"/>
                  </a:lnTo>
                  <a:lnTo>
                    <a:pt x="525980" y="961481"/>
                  </a:lnTo>
                  <a:lnTo>
                    <a:pt x="527037" y="957246"/>
                  </a:lnTo>
                  <a:lnTo>
                    <a:pt x="528886" y="953276"/>
                  </a:lnTo>
                  <a:lnTo>
                    <a:pt x="530735" y="949306"/>
                  </a:lnTo>
                  <a:lnTo>
                    <a:pt x="533113" y="946130"/>
                  </a:lnTo>
                  <a:lnTo>
                    <a:pt x="535490" y="942690"/>
                  </a:lnTo>
                  <a:lnTo>
                    <a:pt x="538660" y="939514"/>
                  </a:lnTo>
                  <a:lnTo>
                    <a:pt x="541831" y="936867"/>
                  </a:lnTo>
                  <a:lnTo>
                    <a:pt x="545001" y="934221"/>
                  </a:lnTo>
                  <a:lnTo>
                    <a:pt x="548963" y="932368"/>
                  </a:lnTo>
                  <a:lnTo>
                    <a:pt x="552926" y="930251"/>
                  </a:lnTo>
                  <a:lnTo>
                    <a:pt x="556889" y="929192"/>
                  </a:lnTo>
                  <a:lnTo>
                    <a:pt x="561380" y="928134"/>
                  </a:lnTo>
                  <a:lnTo>
                    <a:pt x="569041" y="926546"/>
                  </a:lnTo>
                  <a:lnTo>
                    <a:pt x="575646" y="924958"/>
                  </a:lnTo>
                  <a:lnTo>
                    <a:pt x="581457" y="923105"/>
                  </a:lnTo>
                  <a:lnTo>
                    <a:pt x="586213" y="920723"/>
                  </a:lnTo>
                  <a:lnTo>
                    <a:pt x="590440" y="918606"/>
                  </a:lnTo>
                  <a:lnTo>
                    <a:pt x="593610" y="916224"/>
                  </a:lnTo>
                  <a:lnTo>
                    <a:pt x="596516" y="914107"/>
                  </a:lnTo>
                  <a:lnTo>
                    <a:pt x="598365" y="911990"/>
                  </a:lnTo>
                  <a:lnTo>
                    <a:pt x="599950" y="910137"/>
                  </a:lnTo>
                  <a:lnTo>
                    <a:pt x="601535" y="908020"/>
                  </a:lnTo>
                  <a:lnTo>
                    <a:pt x="602328" y="906167"/>
                  </a:lnTo>
                  <a:lnTo>
                    <a:pt x="603120" y="904050"/>
                  </a:lnTo>
                  <a:lnTo>
                    <a:pt x="603913" y="901932"/>
                  </a:lnTo>
                  <a:lnTo>
                    <a:pt x="604177" y="899551"/>
                  </a:lnTo>
                  <a:lnTo>
                    <a:pt x="604441" y="897169"/>
                  </a:lnTo>
                  <a:lnTo>
                    <a:pt x="604705" y="894522"/>
                  </a:lnTo>
                  <a:lnTo>
                    <a:pt x="604441" y="890023"/>
                  </a:lnTo>
                  <a:lnTo>
                    <a:pt x="603648" y="885259"/>
                  </a:lnTo>
                  <a:lnTo>
                    <a:pt x="602063" y="880760"/>
                  </a:lnTo>
                  <a:lnTo>
                    <a:pt x="599950" y="876261"/>
                  </a:lnTo>
                  <a:lnTo>
                    <a:pt x="597837" y="872555"/>
                  </a:lnTo>
                  <a:lnTo>
                    <a:pt x="595195" y="869380"/>
                  </a:lnTo>
                  <a:lnTo>
                    <a:pt x="593081" y="866998"/>
                  </a:lnTo>
                  <a:lnTo>
                    <a:pt x="590704" y="865410"/>
                  </a:lnTo>
                  <a:lnTo>
                    <a:pt x="590175" y="865145"/>
                  </a:lnTo>
                  <a:lnTo>
                    <a:pt x="587798" y="864086"/>
                  </a:lnTo>
                  <a:lnTo>
                    <a:pt x="577231" y="859852"/>
                  </a:lnTo>
                  <a:lnTo>
                    <a:pt x="561908" y="854559"/>
                  </a:lnTo>
                  <a:lnTo>
                    <a:pt x="542887" y="848207"/>
                  </a:lnTo>
                  <a:lnTo>
                    <a:pt x="520696" y="840796"/>
                  </a:lnTo>
                  <a:lnTo>
                    <a:pt x="495599" y="832327"/>
                  </a:lnTo>
                  <a:lnTo>
                    <a:pt x="468125" y="822800"/>
                  </a:lnTo>
                  <a:lnTo>
                    <a:pt x="438801" y="811684"/>
                  </a:lnTo>
                  <a:lnTo>
                    <a:pt x="423479" y="805862"/>
                  </a:lnTo>
                  <a:lnTo>
                    <a:pt x="407628" y="799774"/>
                  </a:lnTo>
                  <a:lnTo>
                    <a:pt x="391777" y="792893"/>
                  </a:lnTo>
                  <a:lnTo>
                    <a:pt x="375398" y="786012"/>
                  </a:lnTo>
                  <a:lnTo>
                    <a:pt x="358755" y="778602"/>
                  </a:lnTo>
                  <a:lnTo>
                    <a:pt x="342376" y="770927"/>
                  </a:lnTo>
                  <a:lnTo>
                    <a:pt x="325468" y="762987"/>
                  </a:lnTo>
                  <a:lnTo>
                    <a:pt x="308297" y="754253"/>
                  </a:lnTo>
                  <a:lnTo>
                    <a:pt x="291653" y="745255"/>
                  </a:lnTo>
                  <a:lnTo>
                    <a:pt x="274482" y="735992"/>
                  </a:lnTo>
                  <a:lnTo>
                    <a:pt x="257574" y="725670"/>
                  </a:lnTo>
                  <a:lnTo>
                    <a:pt x="240667" y="715613"/>
                  </a:lnTo>
                  <a:lnTo>
                    <a:pt x="224024" y="704762"/>
                  </a:lnTo>
                  <a:lnTo>
                    <a:pt x="207380" y="693382"/>
                  </a:lnTo>
                  <a:lnTo>
                    <a:pt x="191001" y="681472"/>
                  </a:lnTo>
                  <a:lnTo>
                    <a:pt x="174887" y="669033"/>
                  </a:lnTo>
                  <a:lnTo>
                    <a:pt x="164319" y="660564"/>
                  </a:lnTo>
                  <a:lnTo>
                    <a:pt x="154016" y="651566"/>
                  </a:lnTo>
                  <a:lnTo>
                    <a:pt x="143449" y="642568"/>
                  </a:lnTo>
                  <a:lnTo>
                    <a:pt x="133410" y="633305"/>
                  </a:lnTo>
                  <a:lnTo>
                    <a:pt x="123636" y="623512"/>
                  </a:lnTo>
                  <a:lnTo>
                    <a:pt x="113861" y="613720"/>
                  </a:lnTo>
                  <a:lnTo>
                    <a:pt x="104351" y="603663"/>
                  </a:lnTo>
                  <a:lnTo>
                    <a:pt x="95105" y="593076"/>
                  </a:lnTo>
                  <a:lnTo>
                    <a:pt x="86122" y="582225"/>
                  </a:lnTo>
                  <a:lnTo>
                    <a:pt x="77405" y="571374"/>
                  </a:lnTo>
                  <a:lnTo>
                    <a:pt x="68951" y="559994"/>
                  </a:lnTo>
                  <a:lnTo>
                    <a:pt x="60761" y="548349"/>
                  </a:lnTo>
                  <a:lnTo>
                    <a:pt x="52836" y="536440"/>
                  </a:lnTo>
                  <a:lnTo>
                    <a:pt x="45439" y="524001"/>
                  </a:lnTo>
                  <a:lnTo>
                    <a:pt x="38306" y="511562"/>
                  </a:lnTo>
                  <a:lnTo>
                    <a:pt x="31702" y="498594"/>
                  </a:lnTo>
                  <a:lnTo>
                    <a:pt x="27739" y="490389"/>
                  </a:lnTo>
                  <a:lnTo>
                    <a:pt x="24041" y="482185"/>
                  </a:lnTo>
                  <a:lnTo>
                    <a:pt x="20606" y="473451"/>
                  </a:lnTo>
                  <a:lnTo>
                    <a:pt x="17700" y="464717"/>
                  </a:lnTo>
                  <a:lnTo>
                    <a:pt x="14794" y="455719"/>
                  </a:lnTo>
                  <a:lnTo>
                    <a:pt x="12417" y="446456"/>
                  </a:lnTo>
                  <a:lnTo>
                    <a:pt x="10039" y="437193"/>
                  </a:lnTo>
                  <a:lnTo>
                    <a:pt x="7926" y="427665"/>
                  </a:lnTo>
                  <a:lnTo>
                    <a:pt x="6076" y="418137"/>
                  </a:lnTo>
                  <a:lnTo>
                    <a:pt x="4491" y="408345"/>
                  </a:lnTo>
                  <a:lnTo>
                    <a:pt x="3170" y="398553"/>
                  </a:lnTo>
                  <a:lnTo>
                    <a:pt x="1850" y="388761"/>
                  </a:lnTo>
                  <a:lnTo>
                    <a:pt x="1057" y="378439"/>
                  </a:lnTo>
                  <a:lnTo>
                    <a:pt x="529" y="368382"/>
                  </a:lnTo>
                  <a:lnTo>
                    <a:pt x="264" y="358060"/>
                  </a:lnTo>
                  <a:lnTo>
                    <a:pt x="0" y="348003"/>
                  </a:lnTo>
                  <a:lnTo>
                    <a:pt x="264" y="332653"/>
                  </a:lnTo>
                  <a:lnTo>
                    <a:pt x="1057" y="317832"/>
                  </a:lnTo>
                  <a:lnTo>
                    <a:pt x="2378" y="302747"/>
                  </a:lnTo>
                  <a:lnTo>
                    <a:pt x="4491" y="287926"/>
                  </a:lnTo>
                  <a:lnTo>
                    <a:pt x="6869" y="272840"/>
                  </a:lnTo>
                  <a:lnTo>
                    <a:pt x="10039" y="258019"/>
                  </a:lnTo>
                  <a:lnTo>
                    <a:pt x="11888" y="250874"/>
                  </a:lnTo>
                  <a:lnTo>
                    <a:pt x="14002" y="243463"/>
                  </a:lnTo>
                  <a:lnTo>
                    <a:pt x="15851" y="236053"/>
                  </a:lnTo>
                  <a:lnTo>
                    <a:pt x="18493" y="228907"/>
                  </a:lnTo>
                  <a:lnTo>
                    <a:pt x="20606" y="221761"/>
                  </a:lnTo>
                  <a:lnTo>
                    <a:pt x="23512" y="214880"/>
                  </a:lnTo>
                  <a:lnTo>
                    <a:pt x="26418" y="207734"/>
                  </a:lnTo>
                  <a:lnTo>
                    <a:pt x="29324" y="200853"/>
                  </a:lnTo>
                  <a:lnTo>
                    <a:pt x="32494" y="193972"/>
                  </a:lnTo>
                  <a:lnTo>
                    <a:pt x="36193" y="187356"/>
                  </a:lnTo>
                  <a:lnTo>
                    <a:pt x="39363" y="180475"/>
                  </a:lnTo>
                  <a:lnTo>
                    <a:pt x="43326" y="174123"/>
                  </a:lnTo>
                  <a:lnTo>
                    <a:pt x="47552" y="167506"/>
                  </a:lnTo>
                  <a:lnTo>
                    <a:pt x="51779" y="161155"/>
                  </a:lnTo>
                  <a:lnTo>
                    <a:pt x="56270" y="155332"/>
                  </a:lnTo>
                  <a:lnTo>
                    <a:pt x="60761" y="148980"/>
                  </a:lnTo>
                  <a:lnTo>
                    <a:pt x="65781" y="143422"/>
                  </a:lnTo>
                  <a:lnTo>
                    <a:pt x="70800" y="137865"/>
                  </a:lnTo>
                  <a:lnTo>
                    <a:pt x="76348" y="132307"/>
                  </a:lnTo>
                  <a:lnTo>
                    <a:pt x="81896" y="126749"/>
                  </a:lnTo>
                  <a:lnTo>
                    <a:pt x="89557" y="120397"/>
                  </a:lnTo>
                  <a:lnTo>
                    <a:pt x="98011" y="114045"/>
                  </a:lnTo>
                  <a:lnTo>
                    <a:pt x="106728" y="108223"/>
                  </a:lnTo>
                  <a:lnTo>
                    <a:pt x="115710" y="102930"/>
                  </a:lnTo>
                  <a:lnTo>
                    <a:pt x="124957" y="98166"/>
                  </a:lnTo>
                  <a:lnTo>
                    <a:pt x="134731" y="93931"/>
                  </a:lnTo>
                  <a:lnTo>
                    <a:pt x="139751" y="92079"/>
                  </a:lnTo>
                  <a:lnTo>
                    <a:pt x="145034" y="90226"/>
                  </a:lnTo>
                  <a:lnTo>
                    <a:pt x="150318" y="88638"/>
                  </a:lnTo>
                  <a:lnTo>
                    <a:pt x="155601" y="87315"/>
                  </a:lnTo>
                  <a:lnTo>
                    <a:pt x="163527" y="85198"/>
                  </a:lnTo>
                  <a:lnTo>
                    <a:pt x="170924" y="83874"/>
                  </a:lnTo>
                  <a:lnTo>
                    <a:pt x="178849" y="82551"/>
                  </a:lnTo>
                  <a:lnTo>
                    <a:pt x="186510" y="81228"/>
                  </a:lnTo>
                  <a:lnTo>
                    <a:pt x="193907" y="80434"/>
                  </a:lnTo>
                  <a:lnTo>
                    <a:pt x="201304" y="79640"/>
                  </a:lnTo>
                  <a:lnTo>
                    <a:pt x="208966" y="79375"/>
                  </a:lnTo>
                  <a:close/>
                  <a:moveTo>
                    <a:pt x="1713004" y="79375"/>
                  </a:moveTo>
                  <a:lnTo>
                    <a:pt x="1722007" y="79375"/>
                  </a:lnTo>
                  <a:lnTo>
                    <a:pt x="1729156" y="79375"/>
                  </a:lnTo>
                  <a:lnTo>
                    <a:pt x="1736570" y="79640"/>
                  </a:lnTo>
                  <a:lnTo>
                    <a:pt x="1743984" y="80434"/>
                  </a:lnTo>
                  <a:lnTo>
                    <a:pt x="1751398" y="81228"/>
                  </a:lnTo>
                  <a:lnTo>
                    <a:pt x="1759077" y="82551"/>
                  </a:lnTo>
                  <a:lnTo>
                    <a:pt x="1767021" y="83874"/>
                  </a:lnTo>
                  <a:lnTo>
                    <a:pt x="1774699" y="85198"/>
                  </a:lnTo>
                  <a:lnTo>
                    <a:pt x="1782643" y="87315"/>
                  </a:lnTo>
                  <a:lnTo>
                    <a:pt x="1787674" y="88638"/>
                  </a:lnTo>
                  <a:lnTo>
                    <a:pt x="1792970" y="90226"/>
                  </a:lnTo>
                  <a:lnTo>
                    <a:pt x="1798001" y="92079"/>
                  </a:lnTo>
                  <a:lnTo>
                    <a:pt x="1803031" y="93931"/>
                  </a:lnTo>
                  <a:lnTo>
                    <a:pt x="1813093" y="98166"/>
                  </a:lnTo>
                  <a:lnTo>
                    <a:pt x="1822626" y="102930"/>
                  </a:lnTo>
                  <a:lnTo>
                    <a:pt x="1831628" y="108223"/>
                  </a:lnTo>
                  <a:lnTo>
                    <a:pt x="1840366" y="114045"/>
                  </a:lnTo>
                  <a:lnTo>
                    <a:pt x="1848310" y="120397"/>
                  </a:lnTo>
                  <a:lnTo>
                    <a:pt x="1856253" y="126749"/>
                  </a:lnTo>
                  <a:lnTo>
                    <a:pt x="1863667" y="134159"/>
                  </a:lnTo>
                  <a:lnTo>
                    <a:pt x="1870817" y="141570"/>
                  </a:lnTo>
                  <a:lnTo>
                    <a:pt x="1877436" y="148980"/>
                  </a:lnTo>
                  <a:lnTo>
                    <a:pt x="1883526" y="157185"/>
                  </a:lnTo>
                  <a:lnTo>
                    <a:pt x="1889352" y="165389"/>
                  </a:lnTo>
                  <a:lnTo>
                    <a:pt x="1894912" y="174123"/>
                  </a:lnTo>
                  <a:lnTo>
                    <a:pt x="1899943" y="182856"/>
                  </a:lnTo>
                  <a:lnTo>
                    <a:pt x="1904709" y="191855"/>
                  </a:lnTo>
                  <a:lnTo>
                    <a:pt x="1908946" y="200853"/>
                  </a:lnTo>
                  <a:lnTo>
                    <a:pt x="1913182" y="210116"/>
                  </a:lnTo>
                  <a:lnTo>
                    <a:pt x="1916625" y="219379"/>
                  </a:lnTo>
                  <a:lnTo>
                    <a:pt x="1920067" y="228907"/>
                  </a:lnTo>
                  <a:lnTo>
                    <a:pt x="1923244" y="238435"/>
                  </a:lnTo>
                  <a:lnTo>
                    <a:pt x="1925627" y="248227"/>
                  </a:lnTo>
                  <a:lnTo>
                    <a:pt x="1928275" y="258019"/>
                  </a:lnTo>
                  <a:lnTo>
                    <a:pt x="1930393" y="267812"/>
                  </a:lnTo>
                  <a:lnTo>
                    <a:pt x="1932512" y="277604"/>
                  </a:lnTo>
                  <a:lnTo>
                    <a:pt x="1933836" y="287926"/>
                  </a:lnTo>
                  <a:lnTo>
                    <a:pt x="1935160" y="297983"/>
                  </a:lnTo>
                  <a:lnTo>
                    <a:pt x="1936483" y="307775"/>
                  </a:lnTo>
                  <a:lnTo>
                    <a:pt x="1937278" y="317832"/>
                  </a:lnTo>
                  <a:lnTo>
                    <a:pt x="1937807" y="327889"/>
                  </a:lnTo>
                  <a:lnTo>
                    <a:pt x="1938337" y="337946"/>
                  </a:lnTo>
                  <a:lnTo>
                    <a:pt x="1938337" y="348003"/>
                  </a:lnTo>
                  <a:lnTo>
                    <a:pt x="1938337" y="358060"/>
                  </a:lnTo>
                  <a:lnTo>
                    <a:pt x="1937807" y="368382"/>
                  </a:lnTo>
                  <a:lnTo>
                    <a:pt x="1937278" y="378439"/>
                  </a:lnTo>
                  <a:lnTo>
                    <a:pt x="1936483" y="388760"/>
                  </a:lnTo>
                  <a:lnTo>
                    <a:pt x="1935160" y="398553"/>
                  </a:lnTo>
                  <a:lnTo>
                    <a:pt x="1933836" y="408345"/>
                  </a:lnTo>
                  <a:lnTo>
                    <a:pt x="1932512" y="418137"/>
                  </a:lnTo>
                  <a:lnTo>
                    <a:pt x="1930393" y="427665"/>
                  </a:lnTo>
                  <a:lnTo>
                    <a:pt x="1928540" y="437193"/>
                  </a:lnTo>
                  <a:lnTo>
                    <a:pt x="1925892" y="446456"/>
                  </a:lnTo>
                  <a:lnTo>
                    <a:pt x="1923509" y="455719"/>
                  </a:lnTo>
                  <a:lnTo>
                    <a:pt x="1920596" y="464717"/>
                  </a:lnTo>
                  <a:lnTo>
                    <a:pt x="1917684" y="473451"/>
                  </a:lnTo>
                  <a:lnTo>
                    <a:pt x="1914241" y="482185"/>
                  </a:lnTo>
                  <a:lnTo>
                    <a:pt x="1910535" y="490389"/>
                  </a:lnTo>
                  <a:lnTo>
                    <a:pt x="1906563" y="498593"/>
                  </a:lnTo>
                  <a:lnTo>
                    <a:pt x="1901267" y="509180"/>
                  </a:lnTo>
                  <a:lnTo>
                    <a:pt x="1895442" y="519502"/>
                  </a:lnTo>
                  <a:lnTo>
                    <a:pt x="1889352" y="529823"/>
                  </a:lnTo>
                  <a:lnTo>
                    <a:pt x="1883262" y="539616"/>
                  </a:lnTo>
                  <a:lnTo>
                    <a:pt x="1876907" y="549143"/>
                  </a:lnTo>
                  <a:lnTo>
                    <a:pt x="1870287" y="558671"/>
                  </a:lnTo>
                  <a:lnTo>
                    <a:pt x="1863403" y="567934"/>
                  </a:lnTo>
                  <a:lnTo>
                    <a:pt x="1856253" y="576932"/>
                  </a:lnTo>
                  <a:lnTo>
                    <a:pt x="1849369" y="585931"/>
                  </a:lnTo>
                  <a:lnTo>
                    <a:pt x="1841955" y="594664"/>
                  </a:lnTo>
                  <a:lnTo>
                    <a:pt x="1834276" y="603133"/>
                  </a:lnTo>
                  <a:lnTo>
                    <a:pt x="1826597" y="611338"/>
                  </a:lnTo>
                  <a:lnTo>
                    <a:pt x="1818654" y="619542"/>
                  </a:lnTo>
                  <a:lnTo>
                    <a:pt x="1810710" y="627482"/>
                  </a:lnTo>
                  <a:lnTo>
                    <a:pt x="1802502" y="635422"/>
                  </a:lnTo>
                  <a:lnTo>
                    <a:pt x="1794294" y="642832"/>
                  </a:lnTo>
                  <a:lnTo>
                    <a:pt x="1786085" y="650243"/>
                  </a:lnTo>
                  <a:lnTo>
                    <a:pt x="1777612" y="657653"/>
                  </a:lnTo>
                  <a:lnTo>
                    <a:pt x="1768874" y="664534"/>
                  </a:lnTo>
                  <a:lnTo>
                    <a:pt x="1760136" y="671680"/>
                  </a:lnTo>
                  <a:lnTo>
                    <a:pt x="1751398" y="678296"/>
                  </a:lnTo>
                  <a:lnTo>
                    <a:pt x="1742660" y="684648"/>
                  </a:lnTo>
                  <a:lnTo>
                    <a:pt x="1724655" y="697352"/>
                  </a:lnTo>
                  <a:lnTo>
                    <a:pt x="1706385" y="709526"/>
                  </a:lnTo>
                  <a:lnTo>
                    <a:pt x="1688114" y="720906"/>
                  </a:lnTo>
                  <a:lnTo>
                    <a:pt x="1669844" y="732022"/>
                  </a:lnTo>
                  <a:lnTo>
                    <a:pt x="1651309" y="742344"/>
                  </a:lnTo>
                  <a:lnTo>
                    <a:pt x="1632774" y="752136"/>
                  </a:lnTo>
                  <a:lnTo>
                    <a:pt x="1614504" y="761664"/>
                  </a:lnTo>
                  <a:lnTo>
                    <a:pt x="1596234" y="770397"/>
                  </a:lnTo>
                  <a:lnTo>
                    <a:pt x="1577964" y="778866"/>
                  </a:lnTo>
                  <a:lnTo>
                    <a:pt x="1559958" y="786806"/>
                  </a:lnTo>
                  <a:lnTo>
                    <a:pt x="1542217" y="794217"/>
                  </a:lnTo>
                  <a:lnTo>
                    <a:pt x="1525271" y="801362"/>
                  </a:lnTo>
                  <a:lnTo>
                    <a:pt x="1508060" y="807979"/>
                  </a:lnTo>
                  <a:lnTo>
                    <a:pt x="1491379" y="814331"/>
                  </a:lnTo>
                  <a:lnTo>
                    <a:pt x="1475756" y="820153"/>
                  </a:lnTo>
                  <a:lnTo>
                    <a:pt x="1445306" y="830739"/>
                  </a:lnTo>
                  <a:lnTo>
                    <a:pt x="1417768" y="840532"/>
                  </a:lnTo>
                  <a:lnTo>
                    <a:pt x="1393673" y="848207"/>
                  </a:lnTo>
                  <a:lnTo>
                    <a:pt x="1370636" y="856147"/>
                  </a:lnTo>
                  <a:lnTo>
                    <a:pt x="1361369" y="859323"/>
                  </a:lnTo>
                  <a:lnTo>
                    <a:pt x="1353955" y="861969"/>
                  </a:lnTo>
                  <a:lnTo>
                    <a:pt x="1348394" y="864616"/>
                  </a:lnTo>
                  <a:lnTo>
                    <a:pt x="1346276" y="865674"/>
                  </a:lnTo>
                  <a:lnTo>
                    <a:pt x="1343893" y="866998"/>
                  </a:lnTo>
                  <a:lnTo>
                    <a:pt x="1341775" y="869380"/>
                  </a:lnTo>
                  <a:lnTo>
                    <a:pt x="1339127" y="872555"/>
                  </a:lnTo>
                  <a:lnTo>
                    <a:pt x="1337009" y="876261"/>
                  </a:lnTo>
                  <a:lnTo>
                    <a:pt x="1334890" y="880760"/>
                  </a:lnTo>
                  <a:lnTo>
                    <a:pt x="1333566" y="885259"/>
                  </a:lnTo>
                  <a:lnTo>
                    <a:pt x="1332507" y="890023"/>
                  </a:lnTo>
                  <a:lnTo>
                    <a:pt x="1332242" y="894522"/>
                  </a:lnTo>
                  <a:lnTo>
                    <a:pt x="1332507" y="897169"/>
                  </a:lnTo>
                  <a:lnTo>
                    <a:pt x="1332772" y="899551"/>
                  </a:lnTo>
                  <a:lnTo>
                    <a:pt x="1333302" y="901932"/>
                  </a:lnTo>
                  <a:lnTo>
                    <a:pt x="1333831" y="904050"/>
                  </a:lnTo>
                  <a:lnTo>
                    <a:pt x="1334625" y="906167"/>
                  </a:lnTo>
                  <a:lnTo>
                    <a:pt x="1335685" y="908020"/>
                  </a:lnTo>
                  <a:lnTo>
                    <a:pt x="1337273" y="910137"/>
                  </a:lnTo>
                  <a:lnTo>
                    <a:pt x="1338597" y="911990"/>
                  </a:lnTo>
                  <a:lnTo>
                    <a:pt x="1340716" y="914107"/>
                  </a:lnTo>
                  <a:lnTo>
                    <a:pt x="1343363" y="916224"/>
                  </a:lnTo>
                  <a:lnTo>
                    <a:pt x="1346806" y="918606"/>
                  </a:lnTo>
                  <a:lnTo>
                    <a:pt x="1350777" y="920723"/>
                  </a:lnTo>
                  <a:lnTo>
                    <a:pt x="1355544" y="923105"/>
                  </a:lnTo>
                  <a:lnTo>
                    <a:pt x="1361369" y="924958"/>
                  </a:lnTo>
                  <a:lnTo>
                    <a:pt x="1367988" y="926546"/>
                  </a:lnTo>
                  <a:lnTo>
                    <a:pt x="1375932" y="928134"/>
                  </a:lnTo>
                  <a:lnTo>
                    <a:pt x="1380169" y="929192"/>
                  </a:lnTo>
                  <a:lnTo>
                    <a:pt x="1384405" y="930251"/>
                  </a:lnTo>
                  <a:lnTo>
                    <a:pt x="1388377" y="932368"/>
                  </a:lnTo>
                  <a:lnTo>
                    <a:pt x="1392084" y="934221"/>
                  </a:lnTo>
                  <a:lnTo>
                    <a:pt x="1395261" y="936867"/>
                  </a:lnTo>
                  <a:lnTo>
                    <a:pt x="1398704" y="939514"/>
                  </a:lnTo>
                  <a:lnTo>
                    <a:pt x="1401616" y="942690"/>
                  </a:lnTo>
                  <a:lnTo>
                    <a:pt x="1403999" y="946130"/>
                  </a:lnTo>
                  <a:lnTo>
                    <a:pt x="1406382" y="949306"/>
                  </a:lnTo>
                  <a:lnTo>
                    <a:pt x="1408236" y="953276"/>
                  </a:lnTo>
                  <a:lnTo>
                    <a:pt x="1410089" y="957246"/>
                  </a:lnTo>
                  <a:lnTo>
                    <a:pt x="1411149" y="961481"/>
                  </a:lnTo>
                  <a:lnTo>
                    <a:pt x="1411943" y="965980"/>
                  </a:lnTo>
                  <a:lnTo>
                    <a:pt x="1412472" y="970214"/>
                  </a:lnTo>
                  <a:lnTo>
                    <a:pt x="1412472" y="974713"/>
                  </a:lnTo>
                  <a:lnTo>
                    <a:pt x="1411943" y="979477"/>
                  </a:lnTo>
                  <a:lnTo>
                    <a:pt x="1411149" y="983977"/>
                  </a:lnTo>
                  <a:lnTo>
                    <a:pt x="1410089" y="988211"/>
                  </a:lnTo>
                  <a:lnTo>
                    <a:pt x="1408236" y="992446"/>
                  </a:lnTo>
                  <a:lnTo>
                    <a:pt x="1406382" y="996415"/>
                  </a:lnTo>
                  <a:lnTo>
                    <a:pt x="1403735" y="999591"/>
                  </a:lnTo>
                  <a:lnTo>
                    <a:pt x="1401351" y="1003032"/>
                  </a:lnTo>
                  <a:lnTo>
                    <a:pt x="1398439" y="1006208"/>
                  </a:lnTo>
                  <a:lnTo>
                    <a:pt x="1394997" y="1008854"/>
                  </a:lnTo>
                  <a:lnTo>
                    <a:pt x="1391819" y="1011236"/>
                  </a:lnTo>
                  <a:lnTo>
                    <a:pt x="1388112" y="1013354"/>
                  </a:lnTo>
                  <a:lnTo>
                    <a:pt x="1384140" y="1015206"/>
                  </a:lnTo>
                  <a:lnTo>
                    <a:pt x="1380169" y="1016265"/>
                  </a:lnTo>
                  <a:lnTo>
                    <a:pt x="1375932" y="1017059"/>
                  </a:lnTo>
                  <a:lnTo>
                    <a:pt x="1371695" y="1017588"/>
                  </a:lnTo>
                  <a:lnTo>
                    <a:pt x="1367459" y="1017588"/>
                  </a:lnTo>
                  <a:lnTo>
                    <a:pt x="1362958" y="1017323"/>
                  </a:lnTo>
                  <a:lnTo>
                    <a:pt x="1356338" y="1016000"/>
                  </a:lnTo>
                  <a:lnTo>
                    <a:pt x="1349718" y="1014942"/>
                  </a:lnTo>
                  <a:lnTo>
                    <a:pt x="1343363" y="1013089"/>
                  </a:lnTo>
                  <a:lnTo>
                    <a:pt x="1337273" y="1011501"/>
                  </a:lnTo>
                  <a:lnTo>
                    <a:pt x="1330918" y="1009119"/>
                  </a:lnTo>
                  <a:lnTo>
                    <a:pt x="1325093" y="1007266"/>
                  </a:lnTo>
                  <a:lnTo>
                    <a:pt x="1319533" y="1004620"/>
                  </a:lnTo>
                  <a:lnTo>
                    <a:pt x="1313972" y="1002238"/>
                  </a:lnTo>
                  <a:lnTo>
                    <a:pt x="1308147" y="999327"/>
                  </a:lnTo>
                  <a:lnTo>
                    <a:pt x="1303116" y="996415"/>
                  </a:lnTo>
                  <a:lnTo>
                    <a:pt x="1298085" y="992975"/>
                  </a:lnTo>
                  <a:lnTo>
                    <a:pt x="1293319" y="989534"/>
                  </a:lnTo>
                  <a:lnTo>
                    <a:pt x="1288553" y="985829"/>
                  </a:lnTo>
                  <a:lnTo>
                    <a:pt x="1284316" y="982389"/>
                  </a:lnTo>
                  <a:lnTo>
                    <a:pt x="1280080" y="978154"/>
                  </a:lnTo>
                  <a:lnTo>
                    <a:pt x="1276108" y="973920"/>
                  </a:lnTo>
                  <a:lnTo>
                    <a:pt x="1272136" y="969685"/>
                  </a:lnTo>
                  <a:lnTo>
                    <a:pt x="1268959" y="965186"/>
                  </a:lnTo>
                  <a:lnTo>
                    <a:pt x="1265516" y="960422"/>
                  </a:lnTo>
                  <a:lnTo>
                    <a:pt x="1262604" y="955658"/>
                  </a:lnTo>
                  <a:lnTo>
                    <a:pt x="1259956" y="950894"/>
                  </a:lnTo>
                  <a:lnTo>
                    <a:pt x="1257308" y="945866"/>
                  </a:lnTo>
                  <a:lnTo>
                    <a:pt x="1255190" y="941102"/>
                  </a:lnTo>
                  <a:lnTo>
                    <a:pt x="1253071" y="935544"/>
                  </a:lnTo>
                  <a:lnTo>
                    <a:pt x="1251483" y="930516"/>
                  </a:lnTo>
                  <a:lnTo>
                    <a:pt x="1250159" y="925487"/>
                  </a:lnTo>
                  <a:lnTo>
                    <a:pt x="1248570" y="920194"/>
                  </a:lnTo>
                  <a:lnTo>
                    <a:pt x="1247776" y="915165"/>
                  </a:lnTo>
                  <a:lnTo>
                    <a:pt x="1246981" y="909872"/>
                  </a:lnTo>
                  <a:lnTo>
                    <a:pt x="1246452" y="904844"/>
                  </a:lnTo>
                  <a:lnTo>
                    <a:pt x="1246187" y="899551"/>
                  </a:lnTo>
                  <a:lnTo>
                    <a:pt x="1246187" y="894522"/>
                  </a:lnTo>
                  <a:lnTo>
                    <a:pt x="1246452" y="886318"/>
                  </a:lnTo>
                  <a:lnTo>
                    <a:pt x="1247246" y="878378"/>
                  </a:lnTo>
                  <a:lnTo>
                    <a:pt x="1248305" y="870174"/>
                  </a:lnTo>
                  <a:lnTo>
                    <a:pt x="1250159" y="862498"/>
                  </a:lnTo>
                  <a:lnTo>
                    <a:pt x="1252277" y="854823"/>
                  </a:lnTo>
                  <a:lnTo>
                    <a:pt x="1254925" y="847413"/>
                  </a:lnTo>
                  <a:lnTo>
                    <a:pt x="1257838" y="840003"/>
                  </a:lnTo>
                  <a:lnTo>
                    <a:pt x="1261280" y="833121"/>
                  </a:lnTo>
                  <a:lnTo>
                    <a:pt x="1264987" y="826240"/>
                  </a:lnTo>
                  <a:lnTo>
                    <a:pt x="1269223" y="819888"/>
                  </a:lnTo>
                  <a:lnTo>
                    <a:pt x="1273990" y="813801"/>
                  </a:lnTo>
                  <a:lnTo>
                    <a:pt x="1278756" y="807714"/>
                  </a:lnTo>
                  <a:lnTo>
                    <a:pt x="1284051" y="802156"/>
                  </a:lnTo>
                  <a:lnTo>
                    <a:pt x="1289877" y="796863"/>
                  </a:lnTo>
                  <a:lnTo>
                    <a:pt x="1296232" y="792099"/>
                  </a:lnTo>
                  <a:lnTo>
                    <a:pt x="1302851" y="787600"/>
                  </a:lnTo>
                  <a:lnTo>
                    <a:pt x="1306558" y="785748"/>
                  </a:lnTo>
                  <a:lnTo>
                    <a:pt x="1310000" y="783630"/>
                  </a:lnTo>
                  <a:lnTo>
                    <a:pt x="1316620" y="780454"/>
                  </a:lnTo>
                  <a:lnTo>
                    <a:pt x="1324034" y="777808"/>
                  </a:lnTo>
                  <a:lnTo>
                    <a:pt x="1331448" y="774897"/>
                  </a:lnTo>
                  <a:lnTo>
                    <a:pt x="1348394" y="768809"/>
                  </a:lnTo>
                  <a:lnTo>
                    <a:pt x="1367988" y="762193"/>
                  </a:lnTo>
                  <a:lnTo>
                    <a:pt x="1390230" y="755047"/>
                  </a:lnTo>
                  <a:lnTo>
                    <a:pt x="1414856" y="746578"/>
                  </a:lnTo>
                  <a:lnTo>
                    <a:pt x="1441069" y="737580"/>
                  </a:lnTo>
                  <a:lnTo>
                    <a:pt x="1469137" y="727258"/>
                  </a:lnTo>
                  <a:lnTo>
                    <a:pt x="1483965" y="721700"/>
                  </a:lnTo>
                  <a:lnTo>
                    <a:pt x="1498528" y="715613"/>
                  </a:lnTo>
                  <a:lnTo>
                    <a:pt x="1513621" y="709526"/>
                  </a:lnTo>
                  <a:lnTo>
                    <a:pt x="1528978" y="702645"/>
                  </a:lnTo>
                  <a:lnTo>
                    <a:pt x="1544336" y="696028"/>
                  </a:lnTo>
                  <a:lnTo>
                    <a:pt x="1559958" y="688618"/>
                  </a:lnTo>
                  <a:lnTo>
                    <a:pt x="1575581" y="681472"/>
                  </a:lnTo>
                  <a:lnTo>
                    <a:pt x="1591203" y="673532"/>
                  </a:lnTo>
                  <a:lnTo>
                    <a:pt x="1606825" y="665063"/>
                  </a:lnTo>
                  <a:lnTo>
                    <a:pt x="1622183" y="656594"/>
                  </a:lnTo>
                  <a:lnTo>
                    <a:pt x="1637540" y="647596"/>
                  </a:lnTo>
                  <a:lnTo>
                    <a:pt x="1652898" y="638333"/>
                  </a:lnTo>
                  <a:lnTo>
                    <a:pt x="1667726" y="628541"/>
                  </a:lnTo>
                  <a:lnTo>
                    <a:pt x="1682554" y="618748"/>
                  </a:lnTo>
                  <a:lnTo>
                    <a:pt x="1696852" y="608162"/>
                  </a:lnTo>
                  <a:lnTo>
                    <a:pt x="1711151" y="597311"/>
                  </a:lnTo>
                  <a:lnTo>
                    <a:pt x="1720154" y="589901"/>
                  </a:lnTo>
                  <a:lnTo>
                    <a:pt x="1729421" y="582225"/>
                  </a:lnTo>
                  <a:lnTo>
                    <a:pt x="1738159" y="574286"/>
                  </a:lnTo>
                  <a:lnTo>
                    <a:pt x="1746897" y="566611"/>
                  </a:lnTo>
                  <a:lnTo>
                    <a:pt x="1755370" y="558406"/>
                  </a:lnTo>
                  <a:lnTo>
                    <a:pt x="1763578" y="549937"/>
                  </a:lnTo>
                  <a:lnTo>
                    <a:pt x="1771522" y="541468"/>
                  </a:lnTo>
                  <a:lnTo>
                    <a:pt x="1778936" y="532734"/>
                  </a:lnTo>
                  <a:lnTo>
                    <a:pt x="1786615" y="523736"/>
                  </a:lnTo>
                  <a:lnTo>
                    <a:pt x="1793499" y="514738"/>
                  </a:lnTo>
                  <a:lnTo>
                    <a:pt x="1800648" y="505475"/>
                  </a:lnTo>
                  <a:lnTo>
                    <a:pt x="1807003" y="496212"/>
                  </a:lnTo>
                  <a:lnTo>
                    <a:pt x="1813623" y="486684"/>
                  </a:lnTo>
                  <a:lnTo>
                    <a:pt x="1819448" y="476892"/>
                  </a:lnTo>
                  <a:lnTo>
                    <a:pt x="1825009" y="466835"/>
                  </a:lnTo>
                  <a:lnTo>
                    <a:pt x="1830304" y="456778"/>
                  </a:lnTo>
                  <a:lnTo>
                    <a:pt x="1832952" y="452014"/>
                  </a:lnTo>
                  <a:lnTo>
                    <a:pt x="1835335" y="446456"/>
                  </a:lnTo>
                  <a:lnTo>
                    <a:pt x="1837189" y="440898"/>
                  </a:lnTo>
                  <a:lnTo>
                    <a:pt x="1839307" y="435076"/>
                  </a:lnTo>
                  <a:lnTo>
                    <a:pt x="1841161" y="428724"/>
                  </a:lnTo>
                  <a:lnTo>
                    <a:pt x="1843014" y="422372"/>
                  </a:lnTo>
                  <a:lnTo>
                    <a:pt x="1844868" y="416020"/>
                  </a:lnTo>
                  <a:lnTo>
                    <a:pt x="1846192" y="408874"/>
                  </a:lnTo>
                  <a:lnTo>
                    <a:pt x="1847515" y="401729"/>
                  </a:lnTo>
                  <a:lnTo>
                    <a:pt x="1848575" y="394318"/>
                  </a:lnTo>
                  <a:lnTo>
                    <a:pt x="1849899" y="386908"/>
                  </a:lnTo>
                  <a:lnTo>
                    <a:pt x="1850693" y="379497"/>
                  </a:lnTo>
                  <a:lnTo>
                    <a:pt x="1851487" y="371558"/>
                  </a:lnTo>
                  <a:lnTo>
                    <a:pt x="1851752" y="363618"/>
                  </a:lnTo>
                  <a:lnTo>
                    <a:pt x="1852017" y="355678"/>
                  </a:lnTo>
                  <a:lnTo>
                    <a:pt x="1852282" y="348003"/>
                  </a:lnTo>
                  <a:lnTo>
                    <a:pt x="1852017" y="336093"/>
                  </a:lnTo>
                  <a:lnTo>
                    <a:pt x="1851487" y="324713"/>
                  </a:lnTo>
                  <a:lnTo>
                    <a:pt x="1850428" y="313068"/>
                  </a:lnTo>
                  <a:lnTo>
                    <a:pt x="1849104" y="301953"/>
                  </a:lnTo>
                  <a:lnTo>
                    <a:pt x="1846986" y="290572"/>
                  </a:lnTo>
                  <a:lnTo>
                    <a:pt x="1844603" y="279721"/>
                  </a:lnTo>
                  <a:lnTo>
                    <a:pt x="1841955" y="269135"/>
                  </a:lnTo>
                  <a:lnTo>
                    <a:pt x="1838513" y="258549"/>
                  </a:lnTo>
                  <a:lnTo>
                    <a:pt x="1835335" y="248756"/>
                  </a:lnTo>
                  <a:lnTo>
                    <a:pt x="1831364" y="239493"/>
                  </a:lnTo>
                  <a:lnTo>
                    <a:pt x="1826862" y="230495"/>
                  </a:lnTo>
                  <a:lnTo>
                    <a:pt x="1822361" y="222290"/>
                  </a:lnTo>
                  <a:lnTo>
                    <a:pt x="1817330" y="214615"/>
                  </a:lnTo>
                  <a:lnTo>
                    <a:pt x="1811769" y="207470"/>
                  </a:lnTo>
                  <a:lnTo>
                    <a:pt x="1806209" y="201118"/>
                  </a:lnTo>
                  <a:lnTo>
                    <a:pt x="1803031" y="198207"/>
                  </a:lnTo>
                  <a:lnTo>
                    <a:pt x="1800384" y="195295"/>
                  </a:lnTo>
                  <a:lnTo>
                    <a:pt x="1796147" y="191855"/>
                  </a:lnTo>
                  <a:lnTo>
                    <a:pt x="1791646" y="188679"/>
                  </a:lnTo>
                  <a:lnTo>
                    <a:pt x="1787409" y="185503"/>
                  </a:lnTo>
                  <a:lnTo>
                    <a:pt x="1782643" y="182856"/>
                  </a:lnTo>
                  <a:lnTo>
                    <a:pt x="1777877" y="180474"/>
                  </a:lnTo>
                  <a:lnTo>
                    <a:pt x="1772846" y="178357"/>
                  </a:lnTo>
                  <a:lnTo>
                    <a:pt x="1767550" y="176240"/>
                  </a:lnTo>
                  <a:lnTo>
                    <a:pt x="1761725" y="174652"/>
                  </a:lnTo>
                  <a:lnTo>
                    <a:pt x="1751133" y="172270"/>
                  </a:lnTo>
                  <a:lnTo>
                    <a:pt x="1740807" y="170682"/>
                  </a:lnTo>
                  <a:lnTo>
                    <a:pt x="1731010" y="169623"/>
                  </a:lnTo>
                  <a:lnTo>
                    <a:pt x="1722007" y="169359"/>
                  </a:lnTo>
                  <a:lnTo>
                    <a:pt x="1716711" y="169623"/>
                  </a:lnTo>
                  <a:lnTo>
                    <a:pt x="1711151" y="169888"/>
                  </a:lnTo>
                  <a:lnTo>
                    <a:pt x="1706120" y="170417"/>
                  </a:lnTo>
                  <a:lnTo>
                    <a:pt x="1701354" y="170947"/>
                  </a:lnTo>
                  <a:lnTo>
                    <a:pt x="1696588" y="171741"/>
                  </a:lnTo>
                  <a:lnTo>
                    <a:pt x="1692086" y="172799"/>
                  </a:lnTo>
                  <a:lnTo>
                    <a:pt x="1687585" y="174387"/>
                  </a:lnTo>
                  <a:lnTo>
                    <a:pt x="1683084" y="175711"/>
                  </a:lnTo>
                  <a:lnTo>
                    <a:pt x="1678847" y="177034"/>
                  </a:lnTo>
                  <a:lnTo>
                    <a:pt x="1674610" y="178886"/>
                  </a:lnTo>
                  <a:lnTo>
                    <a:pt x="1670903" y="180739"/>
                  </a:lnTo>
                  <a:lnTo>
                    <a:pt x="1666932" y="182856"/>
                  </a:lnTo>
                  <a:lnTo>
                    <a:pt x="1659253" y="187356"/>
                  </a:lnTo>
                  <a:lnTo>
                    <a:pt x="1651574" y="192384"/>
                  </a:lnTo>
                  <a:lnTo>
                    <a:pt x="1644690" y="197942"/>
                  </a:lnTo>
                  <a:lnTo>
                    <a:pt x="1637805" y="203764"/>
                  </a:lnTo>
                  <a:lnTo>
                    <a:pt x="1631185" y="210645"/>
                  </a:lnTo>
                  <a:lnTo>
                    <a:pt x="1625095" y="217262"/>
                  </a:lnTo>
                  <a:lnTo>
                    <a:pt x="1619005" y="224937"/>
                  </a:lnTo>
                  <a:lnTo>
                    <a:pt x="1613445" y="232612"/>
                  </a:lnTo>
                  <a:lnTo>
                    <a:pt x="1608149" y="240287"/>
                  </a:lnTo>
                  <a:lnTo>
                    <a:pt x="1603118" y="248227"/>
                  </a:lnTo>
                  <a:lnTo>
                    <a:pt x="1598352" y="256431"/>
                  </a:lnTo>
                  <a:lnTo>
                    <a:pt x="1594115" y="264636"/>
                  </a:lnTo>
                  <a:lnTo>
                    <a:pt x="1589879" y="272575"/>
                  </a:lnTo>
                  <a:lnTo>
                    <a:pt x="1586172" y="280515"/>
                  </a:lnTo>
                  <a:lnTo>
                    <a:pt x="1582730" y="288455"/>
                  </a:lnTo>
                  <a:lnTo>
                    <a:pt x="1580082" y="295601"/>
                  </a:lnTo>
                  <a:lnTo>
                    <a:pt x="1574786" y="309628"/>
                  </a:lnTo>
                  <a:lnTo>
                    <a:pt x="1571079" y="321537"/>
                  </a:lnTo>
                  <a:lnTo>
                    <a:pt x="1568167" y="330800"/>
                  </a:lnTo>
                  <a:lnTo>
                    <a:pt x="1566578" y="336623"/>
                  </a:lnTo>
                  <a:lnTo>
                    <a:pt x="1566313" y="339005"/>
                  </a:lnTo>
                  <a:lnTo>
                    <a:pt x="1564724" y="343504"/>
                  </a:lnTo>
                  <a:lnTo>
                    <a:pt x="1563400" y="347738"/>
                  </a:lnTo>
                  <a:lnTo>
                    <a:pt x="1561547" y="351708"/>
                  </a:lnTo>
                  <a:lnTo>
                    <a:pt x="1559164" y="355149"/>
                  </a:lnTo>
                  <a:lnTo>
                    <a:pt x="1556781" y="358589"/>
                  </a:lnTo>
                  <a:lnTo>
                    <a:pt x="1553603" y="361765"/>
                  </a:lnTo>
                  <a:lnTo>
                    <a:pt x="1550426" y="364412"/>
                  </a:lnTo>
                  <a:lnTo>
                    <a:pt x="1547248" y="367058"/>
                  </a:lnTo>
                  <a:lnTo>
                    <a:pt x="1543806" y="369176"/>
                  </a:lnTo>
                  <a:lnTo>
                    <a:pt x="1539834" y="371028"/>
                  </a:lnTo>
                  <a:lnTo>
                    <a:pt x="1535863" y="372352"/>
                  </a:lnTo>
                  <a:lnTo>
                    <a:pt x="1531891" y="373410"/>
                  </a:lnTo>
                  <a:lnTo>
                    <a:pt x="1527654" y="373940"/>
                  </a:lnTo>
                  <a:lnTo>
                    <a:pt x="1523418" y="373940"/>
                  </a:lnTo>
                  <a:lnTo>
                    <a:pt x="1518916" y="373675"/>
                  </a:lnTo>
                  <a:lnTo>
                    <a:pt x="1514680" y="372881"/>
                  </a:lnTo>
                  <a:lnTo>
                    <a:pt x="1510708" y="371822"/>
                  </a:lnTo>
                  <a:lnTo>
                    <a:pt x="1506736" y="370234"/>
                  </a:lnTo>
                  <a:lnTo>
                    <a:pt x="1502764" y="368117"/>
                  </a:lnTo>
                  <a:lnTo>
                    <a:pt x="1499057" y="366000"/>
                  </a:lnTo>
                  <a:lnTo>
                    <a:pt x="1495880" y="363089"/>
                  </a:lnTo>
                  <a:lnTo>
                    <a:pt x="1492967" y="359913"/>
                  </a:lnTo>
                  <a:lnTo>
                    <a:pt x="1490055" y="357001"/>
                  </a:lnTo>
                  <a:lnTo>
                    <a:pt x="1487936" y="353296"/>
                  </a:lnTo>
                  <a:lnTo>
                    <a:pt x="1485818" y="349591"/>
                  </a:lnTo>
                  <a:lnTo>
                    <a:pt x="1484229" y="345621"/>
                  </a:lnTo>
                  <a:lnTo>
                    <a:pt x="1482641" y="341387"/>
                  </a:lnTo>
                  <a:lnTo>
                    <a:pt x="1481582" y="337152"/>
                  </a:lnTo>
                  <a:lnTo>
                    <a:pt x="1481052" y="332653"/>
                  </a:lnTo>
                  <a:lnTo>
                    <a:pt x="1481052" y="328154"/>
                  </a:lnTo>
                  <a:lnTo>
                    <a:pt x="1481317" y="323654"/>
                  </a:lnTo>
                  <a:lnTo>
                    <a:pt x="1482111" y="319420"/>
                  </a:lnTo>
                  <a:lnTo>
                    <a:pt x="1483700" y="312539"/>
                  </a:lnTo>
                  <a:lnTo>
                    <a:pt x="1485553" y="305922"/>
                  </a:lnTo>
                  <a:lnTo>
                    <a:pt x="1488201" y="296924"/>
                  </a:lnTo>
                  <a:lnTo>
                    <a:pt x="1491379" y="286073"/>
                  </a:lnTo>
                  <a:lnTo>
                    <a:pt x="1495615" y="273899"/>
                  </a:lnTo>
                  <a:lnTo>
                    <a:pt x="1500646" y="260401"/>
                  </a:lnTo>
                  <a:lnTo>
                    <a:pt x="1507001" y="245316"/>
                  </a:lnTo>
                  <a:lnTo>
                    <a:pt x="1513885" y="229966"/>
                  </a:lnTo>
                  <a:lnTo>
                    <a:pt x="1517857" y="222026"/>
                  </a:lnTo>
                  <a:lnTo>
                    <a:pt x="1522094" y="213821"/>
                  </a:lnTo>
                  <a:lnTo>
                    <a:pt x="1526860" y="205882"/>
                  </a:lnTo>
                  <a:lnTo>
                    <a:pt x="1531626" y="197677"/>
                  </a:lnTo>
                  <a:lnTo>
                    <a:pt x="1536922" y="189208"/>
                  </a:lnTo>
                  <a:lnTo>
                    <a:pt x="1542747" y="181004"/>
                  </a:lnTo>
                  <a:lnTo>
                    <a:pt x="1548572" y="172799"/>
                  </a:lnTo>
                  <a:lnTo>
                    <a:pt x="1554662" y="164860"/>
                  </a:lnTo>
                  <a:lnTo>
                    <a:pt x="1561547" y="156655"/>
                  </a:lnTo>
                  <a:lnTo>
                    <a:pt x="1568431" y="148715"/>
                  </a:lnTo>
                  <a:lnTo>
                    <a:pt x="1575845" y="141305"/>
                  </a:lnTo>
                  <a:lnTo>
                    <a:pt x="1583789" y="133630"/>
                  </a:lnTo>
                  <a:lnTo>
                    <a:pt x="1591997" y="126484"/>
                  </a:lnTo>
                  <a:lnTo>
                    <a:pt x="1600735" y="119603"/>
                  </a:lnTo>
                  <a:lnTo>
                    <a:pt x="1607090" y="115369"/>
                  </a:lnTo>
                  <a:lnTo>
                    <a:pt x="1613180" y="111134"/>
                  </a:lnTo>
                  <a:lnTo>
                    <a:pt x="1619535" y="106899"/>
                  </a:lnTo>
                  <a:lnTo>
                    <a:pt x="1626419" y="103194"/>
                  </a:lnTo>
                  <a:lnTo>
                    <a:pt x="1633304" y="99489"/>
                  </a:lnTo>
                  <a:lnTo>
                    <a:pt x="1640453" y="96313"/>
                  </a:lnTo>
                  <a:lnTo>
                    <a:pt x="1647867" y="93137"/>
                  </a:lnTo>
                  <a:lnTo>
                    <a:pt x="1655281" y="90226"/>
                  </a:lnTo>
                  <a:lnTo>
                    <a:pt x="1663225" y="87844"/>
                  </a:lnTo>
                  <a:lnTo>
                    <a:pt x="1671168" y="85462"/>
                  </a:lnTo>
                  <a:lnTo>
                    <a:pt x="1678847" y="83874"/>
                  </a:lnTo>
                  <a:lnTo>
                    <a:pt x="1687320" y="82286"/>
                  </a:lnTo>
                  <a:lnTo>
                    <a:pt x="1695793" y="80698"/>
                  </a:lnTo>
                  <a:lnTo>
                    <a:pt x="1704266" y="79904"/>
                  </a:lnTo>
                  <a:lnTo>
                    <a:pt x="1713004" y="79375"/>
                  </a:lnTo>
                  <a:close/>
                  <a:moveTo>
                    <a:pt x="409575" y="0"/>
                  </a:moveTo>
                  <a:lnTo>
                    <a:pt x="1528763" y="0"/>
                  </a:lnTo>
                  <a:lnTo>
                    <a:pt x="1528763" y="95250"/>
                  </a:lnTo>
                  <a:lnTo>
                    <a:pt x="409575" y="95250"/>
                  </a:lnTo>
                  <a:lnTo>
                    <a:pt x="409575" y="0"/>
                  </a:lnTo>
                  <a:close/>
                </a:path>
              </a:pathLst>
            </a:custGeom>
            <a:solidFill>
              <a:srgbClr val="F6C171"/>
            </a:solidFill>
            <a:ln>
              <a:noFill/>
            </a:ln>
          </p:spPr>
          <p:txBody>
            <a:bodyPr anchor="ctr">
              <a:scene3d>
                <a:camera prst="orthographicFront"/>
                <a:lightRig rig="threePt" dir="t"/>
              </a:scene3d>
              <a:sp3d>
                <a:contourClr>
                  <a:srgbClr val="FFFFFF"/>
                </a:contourClr>
              </a:sp3d>
            </a:bodyPr>
            <a:p>
              <a:pPr algn="ctr">
                <a:defRPr/>
              </a:pPr>
              <a:endParaRPr lang="zh-CN" altLang="en-US" sz="1350">
                <a:solidFill>
                  <a:srgbClr val="FFFFFF"/>
                </a:solidFill>
              </a:endParaRPr>
            </a:p>
          </p:txBody>
        </p:sp>
      </p:grpSp>
      <p:sp>
        <p:nvSpPr>
          <p:cNvPr id="18" name="矩形 17"/>
          <p:cNvSpPr/>
          <p:nvPr>
            <p:custDataLst>
              <p:tags r:id="rId9"/>
            </p:custDataLst>
          </p:nvPr>
        </p:nvSpPr>
        <p:spPr>
          <a:xfrm>
            <a:off x="947420" y="3141345"/>
            <a:ext cx="2549525" cy="1583690"/>
          </a:xfrm>
          <a:prstGeom prst="rect">
            <a:avLst/>
          </a:prstGeom>
        </p:spPr>
        <p:txBody>
          <a:bodyPr wrap="square">
            <a:spAutoFit/>
          </a:bodyPr>
          <a:p>
            <a:pPr>
              <a:lnSpc>
                <a:spcPct val="120000"/>
              </a:lnSpc>
            </a:pPr>
            <a:r>
              <a:rPr sz="1350" b="1">
                <a:solidFill>
                  <a:schemeClr val="dk1">
                    <a:lumMod val="85000"/>
                    <a:lumOff val="15000"/>
                  </a:schemeClr>
                </a:solidFill>
                <a:latin typeface="微软雅黑" panose="020B0503020204020204" charset="-122"/>
                <a:cs typeface="微软雅黑" panose="020B0503020204020204" charset="-122"/>
                <a:sym typeface="+mn-ea"/>
              </a:rPr>
              <a:t>慢跑、游泳、自行车等，是一种</a:t>
            </a:r>
            <a:r>
              <a:rPr sz="1350" b="1">
                <a:solidFill>
                  <a:srgbClr val="FF0000"/>
                </a:solidFill>
                <a:latin typeface="微软雅黑" panose="020B0503020204020204" charset="-122"/>
                <a:cs typeface="微软雅黑" panose="020B0503020204020204" charset="-122"/>
                <a:sym typeface="+mn-ea"/>
              </a:rPr>
              <a:t>身体大肌肉群参与的持续性有节奏的运动</a:t>
            </a:r>
            <a:r>
              <a:rPr sz="1350" b="1">
                <a:solidFill>
                  <a:schemeClr val="dk1">
                    <a:lumMod val="85000"/>
                    <a:lumOff val="15000"/>
                  </a:schemeClr>
                </a:solidFill>
                <a:latin typeface="微软雅黑" panose="020B0503020204020204" charset="-122"/>
                <a:cs typeface="微软雅黑" panose="020B0503020204020204" charset="-122"/>
                <a:sym typeface="+mn-ea"/>
              </a:rPr>
              <a:t>。有氧运动可有效地增强心肺耐力，减脂，控体重。</a:t>
            </a:r>
            <a:endParaRPr lang="zh-CN" altLang="en-US" sz="1350" b="1" spc="150">
              <a:latin typeface="Arial" panose="020B0604020202020204" pitchFamily="34" charset="0"/>
              <a:ea typeface="微软雅黑" panose="020B0503020204020204" charset="-122"/>
              <a:sym typeface="Arial" panose="020B0604020202020204" pitchFamily="34" charset="0"/>
            </a:endParaRPr>
          </a:p>
          <a:p>
            <a:pPr>
              <a:lnSpc>
                <a:spcPct val="120000"/>
              </a:lnSpc>
            </a:pPr>
            <a:endParaRPr lang="zh-CN" altLang="en-US" sz="1350" b="1" dirty="0"/>
          </a:p>
        </p:txBody>
      </p:sp>
      <p:sp>
        <p:nvSpPr>
          <p:cNvPr id="27" name="任意多边形 26"/>
          <p:cNvSpPr/>
          <p:nvPr>
            <p:custDataLst>
              <p:tags r:id="rId10"/>
            </p:custDataLst>
          </p:nvPr>
        </p:nvSpPr>
        <p:spPr>
          <a:xfrm>
            <a:off x="539343" y="971136"/>
            <a:ext cx="2760178" cy="528894"/>
          </a:xfrm>
          <a:custGeom>
            <a:avLst/>
            <a:gdLst>
              <a:gd name="connsiteX0" fmla="*/ 0 w 3316285"/>
              <a:gd name="connsiteY0" fmla="*/ 0 h 635453"/>
              <a:gd name="connsiteX1" fmla="*/ 317726 w 3316285"/>
              <a:gd name="connsiteY1" fmla="*/ 0 h 635453"/>
              <a:gd name="connsiteX2" fmla="*/ 317727 w 3316285"/>
              <a:gd name="connsiteY2" fmla="*/ 0 h 635453"/>
              <a:gd name="connsiteX3" fmla="*/ 2998558 w 3316285"/>
              <a:gd name="connsiteY3" fmla="*/ 0 h 635453"/>
              <a:gd name="connsiteX4" fmla="*/ 3316285 w 3316285"/>
              <a:gd name="connsiteY4" fmla="*/ 0 h 635453"/>
              <a:gd name="connsiteX5" fmla="*/ 3316285 w 3316285"/>
              <a:gd name="connsiteY5" fmla="*/ 635453 h 635453"/>
              <a:gd name="connsiteX6" fmla="*/ 2998558 w 3316285"/>
              <a:gd name="connsiteY6" fmla="*/ 635453 h 635453"/>
              <a:gd name="connsiteX7" fmla="*/ 953181 w 3316285"/>
              <a:gd name="connsiteY7" fmla="*/ 635453 h 635453"/>
              <a:gd name="connsiteX8" fmla="*/ 635454 w 3316285"/>
              <a:gd name="connsiteY8" fmla="*/ 635453 h 635453"/>
              <a:gd name="connsiteX9" fmla="*/ 622544 w 3316285"/>
              <a:gd name="connsiteY9" fmla="*/ 507388 h 635453"/>
              <a:gd name="connsiteX10" fmla="*/ 0 w 3316285"/>
              <a:gd name="connsiteY10" fmla="*/ 0 h 63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6285" h="635453">
                <a:moveTo>
                  <a:pt x="0" y="0"/>
                </a:moveTo>
                <a:lnTo>
                  <a:pt x="317726" y="0"/>
                </a:lnTo>
                <a:lnTo>
                  <a:pt x="317727" y="0"/>
                </a:lnTo>
                <a:lnTo>
                  <a:pt x="2998558" y="0"/>
                </a:lnTo>
                <a:lnTo>
                  <a:pt x="3316285" y="0"/>
                </a:lnTo>
                <a:lnTo>
                  <a:pt x="3316285" y="635453"/>
                </a:lnTo>
                <a:lnTo>
                  <a:pt x="2998558" y="635453"/>
                </a:lnTo>
                <a:lnTo>
                  <a:pt x="953181" y="635453"/>
                </a:lnTo>
                <a:lnTo>
                  <a:pt x="635454" y="635453"/>
                </a:lnTo>
                <a:lnTo>
                  <a:pt x="622544" y="507388"/>
                </a:lnTo>
                <a:cubicBezTo>
                  <a:pt x="563290" y="217822"/>
                  <a:pt x="307083" y="0"/>
                  <a:pt x="0" y="0"/>
                </a:cubicBezTo>
                <a:close/>
              </a:path>
            </a:pathLst>
          </a:custGeom>
          <a:solidFill>
            <a:srgbClr val="F27255"/>
          </a:solidFill>
        </p:spPr>
        <p:txBody>
          <a:bodyPr rot="0" spcFirstLastPara="0" vertOverflow="overflow" horzOverflow="overflow" vert="horz" wrap="square" lIns="486000" tIns="34290" rIns="68580" bIns="34290" numCol="1" spcCol="0" rtlCol="0" fromWordArt="0" anchor="ctr" anchorCtr="0" forceAA="0" compatLnSpc="1">
            <a:noAutofit/>
          </a:bodyPr>
          <a:p>
            <a:pPr algn="just">
              <a:buClrTx/>
              <a:buSzTx/>
              <a:buFontTx/>
            </a:pPr>
            <a:r>
              <a:rPr lang="zh-CN" altLang="en-US" sz="1350" b="1" spc="300">
                <a:solidFill>
                  <a:srgbClr val="4472C4"/>
                </a:solidFill>
                <a:ea typeface="微软雅黑" panose="020B0503020204020204" charset="-122"/>
                <a:sym typeface="+mn-ea"/>
              </a:rPr>
              <a:t>柔韧性运动</a:t>
            </a:r>
            <a:endParaRPr lang="zh-CN" altLang="en-US" sz="1350" b="1" spc="300">
              <a:solidFill>
                <a:srgbClr val="4472C4"/>
              </a:solidFill>
              <a:ea typeface="微软雅黑" panose="020B0503020204020204" charset="-122"/>
            </a:endParaRPr>
          </a:p>
        </p:txBody>
      </p:sp>
      <p:sp>
        <p:nvSpPr>
          <p:cNvPr id="7" name="矩形 6"/>
          <p:cNvSpPr/>
          <p:nvPr>
            <p:custDataLst>
              <p:tags r:id="rId11"/>
            </p:custDataLst>
          </p:nvPr>
        </p:nvSpPr>
        <p:spPr>
          <a:xfrm>
            <a:off x="917575" y="1475740"/>
            <a:ext cx="2615565" cy="1127125"/>
          </a:xfrm>
          <a:prstGeom prst="rect">
            <a:avLst/>
          </a:prstGeom>
        </p:spPr>
        <p:txBody>
          <a:bodyPr wrap="square">
            <a:noAutofit/>
          </a:bodyPr>
          <a:p>
            <a:pPr algn="r">
              <a:lnSpc>
                <a:spcPct val="120000"/>
              </a:lnSpc>
            </a:pPr>
            <a:r>
              <a:rPr sz="1350" b="1">
                <a:solidFill>
                  <a:schemeClr val="dk1">
                    <a:lumMod val="85000"/>
                    <a:lumOff val="15000"/>
                  </a:schemeClr>
                </a:solidFill>
                <a:latin typeface="微软雅黑" panose="020B0503020204020204" charset="-122"/>
                <a:cs typeface="微软雅黑" panose="020B0503020204020204" charset="-122"/>
                <a:sym typeface="+mn-ea"/>
              </a:rPr>
              <a:t>太极拳、瑜伽、舞蹈等，可增加关节活动度，预防肌肉损伤，消除肌肉疲劳，对保持身体活动功能及灵活性具有重要作用。</a:t>
            </a:r>
            <a:endParaRPr sz="1350" b="1">
              <a:solidFill>
                <a:schemeClr val="dk1">
                  <a:lumMod val="85000"/>
                  <a:lumOff val="15000"/>
                </a:schemeClr>
              </a:solidFill>
              <a:latin typeface="微软雅黑" panose="020B0503020204020204" charset="-122"/>
              <a:cs typeface="微软雅黑" panose="020B0503020204020204" charset="-122"/>
              <a:sym typeface="+mn-ea"/>
            </a:endParaRPr>
          </a:p>
          <a:p>
            <a:pPr algn="r">
              <a:lnSpc>
                <a:spcPct val="120000"/>
              </a:lnSpc>
            </a:pPr>
            <a:endParaRPr lang="zh-CN" altLang="en-US" sz="1350" spc="150">
              <a:latin typeface="Arial" panose="020B0604020202020204" pitchFamily="34" charset="0"/>
              <a:ea typeface="微软雅黑" panose="020B0503020204020204" charset="-122"/>
              <a:sym typeface="Arial" panose="020B0604020202020204" pitchFamily="34" charset="0"/>
            </a:endParaRPr>
          </a:p>
          <a:p>
            <a:pPr>
              <a:lnSpc>
                <a:spcPct val="120000"/>
              </a:lnSpc>
            </a:pPr>
            <a:endParaRPr lang="zh-CN" altLang="en-US" sz="1350" dirty="0"/>
          </a:p>
        </p:txBody>
      </p:sp>
      <p:grpSp>
        <p:nvGrpSpPr>
          <p:cNvPr id="56" name="组合 55"/>
          <p:cNvGrpSpPr/>
          <p:nvPr>
            <p:custDataLst>
              <p:tags r:id="rId12"/>
            </p:custDataLst>
          </p:nvPr>
        </p:nvGrpSpPr>
        <p:grpSpPr>
          <a:xfrm>
            <a:off x="10448" y="971136"/>
            <a:ext cx="1057789" cy="1057789"/>
            <a:chOff x="467656" y="5138048"/>
            <a:chExt cx="1270907" cy="1270907"/>
          </a:xfrm>
        </p:grpSpPr>
        <p:sp>
          <p:nvSpPr>
            <p:cNvPr id="26" name="椭圆 25"/>
            <p:cNvSpPr/>
            <p:nvPr>
              <p:custDataLst>
                <p:tags r:id="rId13"/>
              </p:custDataLst>
            </p:nvPr>
          </p:nvSpPr>
          <p:spPr>
            <a:xfrm>
              <a:off x="467656" y="5138048"/>
              <a:ext cx="1270907" cy="1270907"/>
            </a:xfrm>
            <a:prstGeom prst="ellipse">
              <a:avLst/>
            </a:prstGeom>
            <a:solidFill>
              <a:srgbClr val="F27255">
                <a:lumMod val="20000"/>
                <a:lumOff val="80000"/>
              </a:srgbClr>
            </a:solidFill>
          </p:spPr>
          <p:txBody>
            <a:bodyPr rot="0" spcFirstLastPara="0" vertOverflow="overflow" horzOverflow="overflow" vert="horz" wrap="square" lIns="0" tIns="0" rIns="0" bIns="0" numCol="1" spcCol="0" rtlCol="0" fromWordArt="0" anchor="ctr" anchorCtr="0" forceAA="0" compatLnSpc="1">
              <a:normAutofit/>
            </a:bodyPr>
            <a:p>
              <a:pPr algn="just"/>
              <a:endParaRPr lang="zh-CN" altLang="en-US" sz="1350" dirty="0" err="1">
                <a:solidFill>
                  <a:srgbClr val="FFFFFF"/>
                </a:solidFill>
              </a:endParaRPr>
            </a:p>
          </p:txBody>
        </p:sp>
        <p:sp>
          <p:nvSpPr>
            <p:cNvPr id="9" name="KSO_Shape"/>
            <p:cNvSpPr>
              <a:spLocks noChangeAspect="1"/>
            </p:cNvSpPr>
            <p:nvPr>
              <p:custDataLst>
                <p:tags r:id="rId14"/>
              </p:custDataLst>
            </p:nvPr>
          </p:nvSpPr>
          <p:spPr bwMode="auto">
            <a:xfrm>
              <a:off x="780135" y="5381224"/>
              <a:ext cx="645950" cy="784555"/>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rgbClr val="F27255"/>
            </a:solidFill>
            <a:ln>
              <a:noFill/>
            </a:ln>
          </p:spPr>
          <p:txBody>
            <a:bodyPr anchor="ctr">
              <a:scene3d>
                <a:camera prst="orthographicFront"/>
                <a:lightRig rig="threePt" dir="t"/>
              </a:scene3d>
              <a:sp3d>
                <a:contourClr>
                  <a:srgbClr val="FFFFFF"/>
                </a:contourClr>
              </a:sp3d>
            </a:bodyPr>
            <a:p>
              <a:pPr algn="ctr"/>
              <a:endParaRPr lang="zh-CN" altLang="en-US" sz="1350">
                <a:solidFill>
                  <a:srgbClr val="FFFFFF"/>
                </a:solidFill>
              </a:endParaRPr>
            </a:p>
          </p:txBody>
        </p:sp>
      </p:grpSp>
      <p:sp>
        <p:nvSpPr>
          <p:cNvPr id="10" name="任意多边形 9"/>
          <p:cNvSpPr/>
          <p:nvPr>
            <p:custDataLst>
              <p:tags r:id="rId15"/>
            </p:custDataLst>
          </p:nvPr>
        </p:nvSpPr>
        <p:spPr>
          <a:xfrm>
            <a:off x="538995" y="4438039"/>
            <a:ext cx="2760178" cy="528894"/>
          </a:xfrm>
          <a:custGeom>
            <a:avLst/>
            <a:gdLst>
              <a:gd name="connsiteX0" fmla="*/ 0 w 3316285"/>
              <a:gd name="connsiteY0" fmla="*/ 0 h 635453"/>
              <a:gd name="connsiteX1" fmla="*/ 317726 w 3316285"/>
              <a:gd name="connsiteY1" fmla="*/ 0 h 635453"/>
              <a:gd name="connsiteX2" fmla="*/ 317727 w 3316285"/>
              <a:gd name="connsiteY2" fmla="*/ 0 h 635453"/>
              <a:gd name="connsiteX3" fmla="*/ 2998558 w 3316285"/>
              <a:gd name="connsiteY3" fmla="*/ 0 h 635453"/>
              <a:gd name="connsiteX4" fmla="*/ 3316285 w 3316285"/>
              <a:gd name="connsiteY4" fmla="*/ 0 h 635453"/>
              <a:gd name="connsiteX5" fmla="*/ 3316285 w 3316285"/>
              <a:gd name="connsiteY5" fmla="*/ 635453 h 635453"/>
              <a:gd name="connsiteX6" fmla="*/ 2998558 w 3316285"/>
              <a:gd name="connsiteY6" fmla="*/ 635453 h 635453"/>
              <a:gd name="connsiteX7" fmla="*/ 953181 w 3316285"/>
              <a:gd name="connsiteY7" fmla="*/ 635453 h 635453"/>
              <a:gd name="connsiteX8" fmla="*/ 635454 w 3316285"/>
              <a:gd name="connsiteY8" fmla="*/ 635453 h 635453"/>
              <a:gd name="connsiteX9" fmla="*/ 622544 w 3316285"/>
              <a:gd name="connsiteY9" fmla="*/ 507388 h 635453"/>
              <a:gd name="connsiteX10" fmla="*/ 0 w 3316285"/>
              <a:gd name="connsiteY10" fmla="*/ 0 h 63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6285" h="635453">
                <a:moveTo>
                  <a:pt x="0" y="0"/>
                </a:moveTo>
                <a:lnTo>
                  <a:pt x="317726" y="0"/>
                </a:lnTo>
                <a:lnTo>
                  <a:pt x="317727" y="0"/>
                </a:lnTo>
                <a:lnTo>
                  <a:pt x="2998558" y="0"/>
                </a:lnTo>
                <a:lnTo>
                  <a:pt x="3316285" y="0"/>
                </a:lnTo>
                <a:lnTo>
                  <a:pt x="3316285" y="635453"/>
                </a:lnTo>
                <a:lnTo>
                  <a:pt x="2998558" y="635453"/>
                </a:lnTo>
                <a:lnTo>
                  <a:pt x="953181" y="635453"/>
                </a:lnTo>
                <a:lnTo>
                  <a:pt x="635454" y="635453"/>
                </a:lnTo>
                <a:lnTo>
                  <a:pt x="622544" y="507388"/>
                </a:lnTo>
                <a:cubicBezTo>
                  <a:pt x="563290" y="217822"/>
                  <a:pt x="307083" y="0"/>
                  <a:pt x="0" y="0"/>
                </a:cubicBezTo>
                <a:close/>
              </a:path>
            </a:pathLst>
          </a:custGeom>
          <a:solidFill>
            <a:srgbClr val="CE8D3E"/>
          </a:solidFill>
        </p:spPr>
        <p:txBody>
          <a:bodyPr rot="0" spcFirstLastPara="0" vertOverflow="overflow" horzOverflow="overflow" vert="horz" wrap="square" lIns="486000" tIns="34290" rIns="68580" bIns="34290" numCol="1" spcCol="0" rtlCol="0" fromWordArt="0" anchor="ctr" anchorCtr="0" forceAA="0" compatLnSpc="1">
            <a:noAutofit/>
          </a:bodyPr>
          <a:p>
            <a:pPr algn="just">
              <a:buClrTx/>
              <a:buSzTx/>
              <a:buFontTx/>
            </a:pPr>
            <a:r>
              <a:rPr lang="zh-CN" altLang="en-US" sz="1350" b="1" spc="300">
                <a:solidFill>
                  <a:srgbClr val="4472C4"/>
                </a:solidFill>
                <a:ea typeface="微软雅黑" panose="020B0503020204020204" charset="-122"/>
                <a:sym typeface="+mn-ea"/>
              </a:rPr>
              <a:t>抗阻运动</a:t>
            </a:r>
            <a:endParaRPr lang="zh-CN" altLang="en-US" sz="1350" b="1" spc="300">
              <a:solidFill>
                <a:srgbClr val="4472C4"/>
              </a:solidFill>
              <a:ea typeface="微软雅黑" panose="020B0503020204020204" charset="-122"/>
            </a:endParaRPr>
          </a:p>
        </p:txBody>
      </p:sp>
      <p:sp>
        <p:nvSpPr>
          <p:cNvPr id="24" name="矩形 23"/>
          <p:cNvSpPr/>
          <p:nvPr>
            <p:custDataLst>
              <p:tags r:id="rId16"/>
            </p:custDataLst>
          </p:nvPr>
        </p:nvSpPr>
        <p:spPr>
          <a:xfrm>
            <a:off x="971550" y="5013325"/>
            <a:ext cx="2461260" cy="1583690"/>
          </a:xfrm>
          <a:prstGeom prst="rect">
            <a:avLst/>
          </a:prstGeom>
        </p:spPr>
        <p:txBody>
          <a:bodyPr wrap="square">
            <a:spAutoFit/>
          </a:bodyPr>
          <a:p>
            <a:pPr>
              <a:lnSpc>
                <a:spcPct val="120000"/>
              </a:lnSpc>
            </a:pPr>
            <a:r>
              <a:rPr sz="1350" b="1">
                <a:solidFill>
                  <a:schemeClr val="dk1">
                    <a:lumMod val="85000"/>
                    <a:lumOff val="15000"/>
                  </a:schemeClr>
                </a:solidFill>
                <a:latin typeface="微软雅黑" panose="020B0503020204020204" charset="-122"/>
                <a:cs typeface="微软雅黑" panose="020B0503020204020204" charset="-122"/>
                <a:sym typeface="+mn-ea"/>
              </a:rPr>
              <a:t>用自身重量、哑铃、水瓶、沙袋等进行的抗阻力运动形式。抗阻运动可增加肌肉力量和质量，增加瘦体重，强壮骨骼和关节，</a:t>
            </a:r>
            <a:r>
              <a:rPr sz="1350" b="1">
                <a:solidFill>
                  <a:srgbClr val="FF0000"/>
                </a:solidFill>
                <a:latin typeface="微软雅黑" panose="020B0503020204020204" charset="-122"/>
                <a:cs typeface="微软雅黑" panose="020B0503020204020204" charset="-122"/>
                <a:sym typeface="+mn-ea"/>
              </a:rPr>
              <a:t>预防摔倒</a:t>
            </a:r>
            <a:r>
              <a:rPr sz="1350" b="1">
                <a:solidFill>
                  <a:schemeClr val="dk1">
                    <a:lumMod val="85000"/>
                    <a:lumOff val="15000"/>
                  </a:schemeClr>
                </a:solidFill>
                <a:latin typeface="微软雅黑" panose="020B0503020204020204" charset="-122"/>
                <a:cs typeface="微软雅黑" panose="020B0503020204020204" charset="-122"/>
                <a:sym typeface="+mn-ea"/>
              </a:rPr>
              <a:t>。</a:t>
            </a:r>
            <a:endParaRPr sz="1350" b="1">
              <a:solidFill>
                <a:schemeClr val="dk1">
                  <a:lumMod val="85000"/>
                  <a:lumOff val="15000"/>
                </a:schemeClr>
              </a:solidFill>
              <a:latin typeface="微软雅黑" panose="020B0503020204020204" charset="-122"/>
              <a:cs typeface="微软雅黑" panose="020B0503020204020204" charset="-122"/>
              <a:sym typeface="+mn-ea"/>
            </a:endParaRPr>
          </a:p>
          <a:p>
            <a:pPr>
              <a:lnSpc>
                <a:spcPct val="120000"/>
              </a:lnSpc>
            </a:pPr>
            <a:endParaRPr lang="zh-CN" altLang="en-US" sz="1350" b="1" dirty="0"/>
          </a:p>
        </p:txBody>
      </p:sp>
      <p:grpSp>
        <p:nvGrpSpPr>
          <p:cNvPr id="57" name="组合 56"/>
          <p:cNvGrpSpPr/>
          <p:nvPr>
            <p:custDataLst>
              <p:tags r:id="rId17"/>
            </p:custDataLst>
          </p:nvPr>
        </p:nvGrpSpPr>
        <p:grpSpPr>
          <a:xfrm>
            <a:off x="10100" y="4438039"/>
            <a:ext cx="1057789" cy="1057789"/>
            <a:chOff x="467656" y="3350630"/>
            <a:chExt cx="1270907" cy="1270907"/>
          </a:xfrm>
        </p:grpSpPr>
        <p:sp>
          <p:nvSpPr>
            <p:cNvPr id="21" name="椭圆 20"/>
            <p:cNvSpPr/>
            <p:nvPr>
              <p:custDataLst>
                <p:tags r:id="rId18"/>
              </p:custDataLst>
            </p:nvPr>
          </p:nvSpPr>
          <p:spPr>
            <a:xfrm>
              <a:off x="467656" y="3350630"/>
              <a:ext cx="1270907" cy="1270907"/>
            </a:xfrm>
            <a:prstGeom prst="ellipse">
              <a:avLst/>
            </a:prstGeom>
            <a:solidFill>
              <a:srgbClr val="CE8D3E">
                <a:lumMod val="20000"/>
                <a:lumOff val="80000"/>
              </a:srgbClr>
            </a:solidFill>
          </p:spPr>
          <p:txBody>
            <a:bodyPr rot="0" spcFirstLastPara="0" vertOverflow="overflow" horzOverflow="overflow" vert="horz" wrap="square" lIns="0" tIns="0" rIns="0" bIns="0" numCol="1" spcCol="0" rtlCol="0" fromWordArt="0" anchor="ctr" anchorCtr="0" forceAA="0" compatLnSpc="1">
              <a:normAutofit/>
            </a:bodyPr>
            <a:p>
              <a:pPr algn="just"/>
              <a:endParaRPr lang="zh-CN" altLang="en-US" sz="1350" dirty="0" err="1">
                <a:solidFill>
                  <a:srgbClr val="FFFFFF"/>
                </a:solidFill>
              </a:endParaRPr>
            </a:p>
          </p:txBody>
        </p:sp>
        <p:sp>
          <p:nvSpPr>
            <p:cNvPr id="52" name="KSO_Shape"/>
            <p:cNvSpPr>
              <a:spLocks noChangeAspect="1"/>
            </p:cNvSpPr>
            <p:nvPr>
              <p:custDataLst>
                <p:tags r:id="rId19"/>
              </p:custDataLst>
            </p:nvPr>
          </p:nvSpPr>
          <p:spPr bwMode="auto">
            <a:xfrm>
              <a:off x="865781" y="3593806"/>
              <a:ext cx="474656" cy="784555"/>
            </a:xfrm>
            <a:custGeom>
              <a:avLst/>
              <a:gdLst>
                <a:gd name="T0" fmla="*/ 242924 w 447675"/>
                <a:gd name="T1" fmla="*/ 1056413 h 1676400"/>
                <a:gd name="T2" fmla="*/ 195158 w 447675"/>
                <a:gd name="T3" fmla="*/ 784372 h 1676400"/>
                <a:gd name="T4" fmla="*/ 518603 w 447675"/>
                <a:gd name="T5" fmla="*/ 1647989 h 1676400"/>
                <a:gd name="T6" fmla="*/ 495402 w 447675"/>
                <a:gd name="T7" fmla="*/ 1705403 h 1676400"/>
                <a:gd name="T8" fmla="*/ 510414 w 447675"/>
                <a:gd name="T9" fmla="*/ 1751695 h 1676400"/>
                <a:gd name="T10" fmla="*/ 545898 w 447675"/>
                <a:gd name="T11" fmla="*/ 1781153 h 1676400"/>
                <a:gd name="T12" fmla="*/ 582061 w 447675"/>
                <a:gd name="T13" fmla="*/ 1787466 h 1676400"/>
                <a:gd name="T14" fmla="*/ 623688 w 447675"/>
                <a:gd name="T15" fmla="*/ 1773940 h 1676400"/>
                <a:gd name="T16" fmla="*/ 654394 w 447675"/>
                <a:gd name="T17" fmla="*/ 1737567 h 1676400"/>
                <a:gd name="T18" fmla="*/ 657123 w 447675"/>
                <a:gd name="T19" fmla="*/ 1684060 h 1676400"/>
                <a:gd name="T20" fmla="*/ 620274 w 447675"/>
                <a:gd name="T21" fmla="*/ 1635364 h 1676400"/>
                <a:gd name="T22" fmla="*/ 916426 w 447675"/>
                <a:gd name="T23" fmla="*/ 855614 h 1676400"/>
                <a:gd name="T24" fmla="*/ 620274 w 447675"/>
                <a:gd name="T25" fmla="*/ 706216 h 1676400"/>
                <a:gd name="T26" fmla="*/ 1152525 w 447675"/>
                <a:gd name="T27" fmla="*/ 1556307 h 1676400"/>
                <a:gd name="T28" fmla="*/ 1125913 w 447675"/>
                <a:gd name="T29" fmla="*/ 1658510 h 1676400"/>
                <a:gd name="T30" fmla="*/ 1053580 w 447675"/>
                <a:gd name="T31" fmla="*/ 1749591 h 1676400"/>
                <a:gd name="T32" fmla="*/ 940306 w 447675"/>
                <a:gd name="T33" fmla="*/ 1823839 h 1676400"/>
                <a:gd name="T34" fmla="*/ 797009 w 447675"/>
                <a:gd name="T35" fmla="*/ 1876744 h 1676400"/>
                <a:gd name="T36" fmla="*/ 674184 w 447675"/>
                <a:gd name="T37" fmla="*/ 1899289 h 1676400"/>
                <a:gd name="T38" fmla="*/ 586840 w 447675"/>
                <a:gd name="T39" fmla="*/ 1905000 h 1676400"/>
                <a:gd name="T40" fmla="*/ 499496 w 447675"/>
                <a:gd name="T41" fmla="*/ 1901994 h 1676400"/>
                <a:gd name="T42" fmla="*/ 403965 w 447675"/>
                <a:gd name="T43" fmla="*/ 1888768 h 1676400"/>
                <a:gd name="T44" fmla="*/ 253843 w 447675"/>
                <a:gd name="T45" fmla="*/ 1844280 h 1676400"/>
                <a:gd name="T46" fmla="*/ 132379 w 447675"/>
                <a:gd name="T47" fmla="*/ 1776344 h 1676400"/>
                <a:gd name="T48" fmla="*/ 45720 w 447675"/>
                <a:gd name="T49" fmla="*/ 1690373 h 1676400"/>
                <a:gd name="T50" fmla="*/ 2729 w 447675"/>
                <a:gd name="T51" fmla="*/ 1591176 h 1676400"/>
                <a:gd name="T52" fmla="*/ 706596 w 447675"/>
                <a:gd name="T53" fmla="*/ 205485 h 1676400"/>
                <a:gd name="T54" fmla="*/ 671887 w 447675"/>
                <a:gd name="T55" fmla="*/ 213608 h 1676400"/>
                <a:gd name="T56" fmla="*/ 653511 w 447675"/>
                <a:gd name="T57" fmla="*/ 228350 h 1676400"/>
                <a:gd name="T58" fmla="*/ 654873 w 447675"/>
                <a:gd name="T59" fmla="*/ 282806 h 1676400"/>
                <a:gd name="T60" fmla="*/ 676650 w 447675"/>
                <a:gd name="T61" fmla="*/ 296645 h 1676400"/>
                <a:gd name="T62" fmla="*/ 714083 w 447675"/>
                <a:gd name="T63" fmla="*/ 303264 h 1676400"/>
                <a:gd name="T64" fmla="*/ 840667 w 447675"/>
                <a:gd name="T65" fmla="*/ 301158 h 1676400"/>
                <a:gd name="T66" fmla="*/ 871972 w 447675"/>
                <a:gd name="T67" fmla="*/ 290627 h 1676400"/>
                <a:gd name="T68" fmla="*/ 882862 w 447675"/>
                <a:gd name="T69" fmla="*/ 274081 h 1676400"/>
                <a:gd name="T70" fmla="*/ 875376 w 447675"/>
                <a:gd name="T71" fmla="*/ 220227 h 1676400"/>
                <a:gd name="T72" fmla="*/ 847471 w 447675"/>
                <a:gd name="T73" fmla="*/ 208794 h 1676400"/>
                <a:gd name="T74" fmla="*/ 720887 w 447675"/>
                <a:gd name="T75" fmla="*/ 204884 h 1676400"/>
                <a:gd name="T76" fmla="*/ 326842 w 447675"/>
                <a:gd name="T77" fmla="*/ 208794 h 1676400"/>
                <a:gd name="T78" fmla="*/ 298257 w 447675"/>
                <a:gd name="T79" fmla="*/ 220227 h 1676400"/>
                <a:gd name="T80" fmla="*/ 290091 w 447675"/>
                <a:gd name="T81" fmla="*/ 274081 h 1676400"/>
                <a:gd name="T82" fmla="*/ 302340 w 447675"/>
                <a:gd name="T83" fmla="*/ 290627 h 1676400"/>
                <a:gd name="T84" fmla="*/ 332966 w 447675"/>
                <a:gd name="T85" fmla="*/ 301158 h 1676400"/>
                <a:gd name="T86" fmla="*/ 459550 w 447675"/>
                <a:gd name="T87" fmla="*/ 303264 h 1676400"/>
                <a:gd name="T88" fmla="*/ 496980 w 447675"/>
                <a:gd name="T89" fmla="*/ 296645 h 1676400"/>
                <a:gd name="T90" fmla="*/ 518760 w 447675"/>
                <a:gd name="T91" fmla="*/ 282806 h 1676400"/>
                <a:gd name="T92" fmla="*/ 520802 w 447675"/>
                <a:gd name="T93" fmla="*/ 228350 h 1676400"/>
                <a:gd name="T94" fmla="*/ 501746 w 447675"/>
                <a:gd name="T95" fmla="*/ 213608 h 1676400"/>
                <a:gd name="T96" fmla="*/ 466357 w 447675"/>
                <a:gd name="T97" fmla="*/ 205485 h 1676400"/>
                <a:gd name="T98" fmla="*/ 895112 w 447675"/>
                <a:gd name="T99" fmla="*/ 301 h 1676400"/>
                <a:gd name="T100" fmla="*/ 938669 w 447675"/>
                <a:gd name="T101" fmla="*/ 11132 h 1676400"/>
                <a:gd name="T102" fmla="*/ 965209 w 447675"/>
                <a:gd name="T103" fmla="*/ 34599 h 1676400"/>
                <a:gd name="T104" fmla="*/ 966571 w 447675"/>
                <a:gd name="T105" fmla="*/ 428119 h 1676400"/>
                <a:gd name="T106" fmla="*/ 944794 w 447675"/>
                <a:gd name="T107" fmla="*/ 452790 h 1676400"/>
                <a:gd name="T108" fmla="*/ 903960 w 447675"/>
                <a:gd name="T109" fmla="*/ 466328 h 1676400"/>
                <a:gd name="T110" fmla="*/ 249937 w 447675"/>
                <a:gd name="T111" fmla="*/ 465125 h 1676400"/>
                <a:gd name="T112" fmla="*/ 210463 w 447675"/>
                <a:gd name="T113" fmla="*/ 449180 h 1676400"/>
                <a:gd name="T114" fmla="*/ 192089 w 447675"/>
                <a:gd name="T115" fmla="*/ 423306 h 1676400"/>
                <a:gd name="T116" fmla="*/ 198896 w 447675"/>
                <a:gd name="T117" fmla="*/ 30085 h 1676400"/>
                <a:gd name="T118" fmla="*/ 228160 w 447675"/>
                <a:gd name="T119" fmla="*/ 8424 h 1676400"/>
                <a:gd name="T120" fmla="*/ 273756 w 447675"/>
                <a:gd name="T121" fmla="*/ 0 h 16764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47675" h="1676400">
                  <a:moveTo>
                    <a:pt x="224500" y="508517"/>
                  </a:moveTo>
                  <a:lnTo>
                    <a:pt x="205946" y="564861"/>
                  </a:lnTo>
                  <a:lnTo>
                    <a:pt x="187658" y="621470"/>
                  </a:lnTo>
                  <a:lnTo>
                    <a:pt x="208067" y="621470"/>
                  </a:lnTo>
                  <a:lnTo>
                    <a:pt x="208067" y="1084391"/>
                  </a:lnTo>
                  <a:lnTo>
                    <a:pt x="94359" y="929643"/>
                  </a:lnTo>
                  <a:lnTo>
                    <a:pt x="94359" y="690247"/>
                  </a:lnTo>
                  <a:lnTo>
                    <a:pt x="109202" y="690247"/>
                  </a:lnTo>
                  <a:lnTo>
                    <a:pt x="97275" y="652684"/>
                  </a:lnTo>
                  <a:lnTo>
                    <a:pt x="85082" y="615650"/>
                  </a:lnTo>
                  <a:lnTo>
                    <a:pt x="60697" y="690247"/>
                  </a:lnTo>
                  <a:lnTo>
                    <a:pt x="75805" y="690247"/>
                  </a:lnTo>
                  <a:lnTo>
                    <a:pt x="75805" y="939959"/>
                  </a:lnTo>
                  <a:lnTo>
                    <a:pt x="208067" y="1119837"/>
                  </a:lnTo>
                  <a:lnTo>
                    <a:pt x="208067" y="1439120"/>
                  </a:lnTo>
                  <a:lnTo>
                    <a:pt x="206211" y="1441501"/>
                  </a:lnTo>
                  <a:lnTo>
                    <a:pt x="204621" y="1444411"/>
                  </a:lnTo>
                  <a:lnTo>
                    <a:pt x="201441" y="1450230"/>
                  </a:lnTo>
                  <a:lnTo>
                    <a:pt x="199055" y="1457373"/>
                  </a:lnTo>
                  <a:lnTo>
                    <a:pt x="196935" y="1464779"/>
                  </a:lnTo>
                  <a:lnTo>
                    <a:pt x="195079" y="1473244"/>
                  </a:lnTo>
                  <a:lnTo>
                    <a:pt x="193754" y="1481973"/>
                  </a:lnTo>
                  <a:lnTo>
                    <a:pt x="192959" y="1491232"/>
                  </a:lnTo>
                  <a:lnTo>
                    <a:pt x="192429" y="1500755"/>
                  </a:lnTo>
                  <a:lnTo>
                    <a:pt x="192429" y="1508161"/>
                  </a:lnTo>
                  <a:lnTo>
                    <a:pt x="193224" y="1515304"/>
                  </a:lnTo>
                  <a:lnTo>
                    <a:pt x="194019" y="1522446"/>
                  </a:lnTo>
                  <a:lnTo>
                    <a:pt x="195079" y="1529059"/>
                  </a:lnTo>
                  <a:lnTo>
                    <a:pt x="196404" y="1535408"/>
                  </a:lnTo>
                  <a:lnTo>
                    <a:pt x="198260" y="1541492"/>
                  </a:lnTo>
                  <a:lnTo>
                    <a:pt x="200115" y="1547047"/>
                  </a:lnTo>
                  <a:lnTo>
                    <a:pt x="201971" y="1552073"/>
                  </a:lnTo>
                  <a:lnTo>
                    <a:pt x="204356" y="1556570"/>
                  </a:lnTo>
                  <a:lnTo>
                    <a:pt x="206477" y="1561067"/>
                  </a:lnTo>
                  <a:lnTo>
                    <a:pt x="209392" y="1564506"/>
                  </a:lnTo>
                  <a:lnTo>
                    <a:pt x="212043" y="1567415"/>
                  </a:lnTo>
                  <a:lnTo>
                    <a:pt x="214958" y="1570061"/>
                  </a:lnTo>
                  <a:lnTo>
                    <a:pt x="218139" y="1571912"/>
                  </a:lnTo>
                  <a:lnTo>
                    <a:pt x="221054" y="1572706"/>
                  </a:lnTo>
                  <a:lnTo>
                    <a:pt x="222910" y="1572970"/>
                  </a:lnTo>
                  <a:lnTo>
                    <a:pt x="224500" y="1573499"/>
                  </a:lnTo>
                  <a:lnTo>
                    <a:pt x="226090" y="1572970"/>
                  </a:lnTo>
                  <a:lnTo>
                    <a:pt x="227681" y="1572706"/>
                  </a:lnTo>
                  <a:lnTo>
                    <a:pt x="231126" y="1571912"/>
                  </a:lnTo>
                  <a:lnTo>
                    <a:pt x="233777" y="1570061"/>
                  </a:lnTo>
                  <a:lnTo>
                    <a:pt x="236958" y="1567415"/>
                  </a:lnTo>
                  <a:lnTo>
                    <a:pt x="239873" y="1564506"/>
                  </a:lnTo>
                  <a:lnTo>
                    <a:pt x="242259" y="1561067"/>
                  </a:lnTo>
                  <a:lnTo>
                    <a:pt x="244644" y="1556570"/>
                  </a:lnTo>
                  <a:lnTo>
                    <a:pt x="247295" y="1552073"/>
                  </a:lnTo>
                  <a:lnTo>
                    <a:pt x="249150" y="1547047"/>
                  </a:lnTo>
                  <a:lnTo>
                    <a:pt x="251005" y="1541492"/>
                  </a:lnTo>
                  <a:lnTo>
                    <a:pt x="252596" y="1535408"/>
                  </a:lnTo>
                  <a:lnTo>
                    <a:pt x="254186" y="1529059"/>
                  </a:lnTo>
                  <a:lnTo>
                    <a:pt x="254981" y="1522446"/>
                  </a:lnTo>
                  <a:lnTo>
                    <a:pt x="256041" y="1515304"/>
                  </a:lnTo>
                  <a:lnTo>
                    <a:pt x="256307" y="1508161"/>
                  </a:lnTo>
                  <a:lnTo>
                    <a:pt x="256572" y="1500755"/>
                  </a:lnTo>
                  <a:lnTo>
                    <a:pt x="256307" y="1491232"/>
                  </a:lnTo>
                  <a:lnTo>
                    <a:pt x="255246" y="1481973"/>
                  </a:lnTo>
                  <a:lnTo>
                    <a:pt x="254186" y="1473244"/>
                  </a:lnTo>
                  <a:lnTo>
                    <a:pt x="252331" y="1464779"/>
                  </a:lnTo>
                  <a:lnTo>
                    <a:pt x="249945" y="1457373"/>
                  </a:lnTo>
                  <a:lnTo>
                    <a:pt x="247560" y="1450230"/>
                  </a:lnTo>
                  <a:lnTo>
                    <a:pt x="244379" y="1444411"/>
                  </a:lnTo>
                  <a:lnTo>
                    <a:pt x="240933" y="1439120"/>
                  </a:lnTo>
                  <a:lnTo>
                    <a:pt x="240933" y="1246016"/>
                  </a:lnTo>
                  <a:lnTo>
                    <a:pt x="365243" y="1077249"/>
                  </a:lnTo>
                  <a:lnTo>
                    <a:pt x="365243" y="827271"/>
                  </a:lnTo>
                  <a:lnTo>
                    <a:pt x="380351" y="827271"/>
                  </a:lnTo>
                  <a:lnTo>
                    <a:pt x="368159" y="789973"/>
                  </a:lnTo>
                  <a:lnTo>
                    <a:pt x="355967" y="752940"/>
                  </a:lnTo>
                  <a:lnTo>
                    <a:pt x="343774" y="789973"/>
                  </a:lnTo>
                  <a:lnTo>
                    <a:pt x="331847" y="827271"/>
                  </a:lnTo>
                  <a:lnTo>
                    <a:pt x="346690" y="827271"/>
                  </a:lnTo>
                  <a:lnTo>
                    <a:pt x="346690" y="1066667"/>
                  </a:lnTo>
                  <a:lnTo>
                    <a:pt x="240933" y="1210570"/>
                  </a:lnTo>
                  <a:lnTo>
                    <a:pt x="240933" y="621470"/>
                  </a:lnTo>
                  <a:lnTo>
                    <a:pt x="261608" y="621470"/>
                  </a:lnTo>
                  <a:lnTo>
                    <a:pt x="242789" y="564861"/>
                  </a:lnTo>
                  <a:lnTo>
                    <a:pt x="224500" y="508517"/>
                  </a:lnTo>
                  <a:close/>
                  <a:moveTo>
                    <a:pt x="0" y="454025"/>
                  </a:moveTo>
                  <a:lnTo>
                    <a:pt x="447675" y="454025"/>
                  </a:lnTo>
                  <a:lnTo>
                    <a:pt x="447675" y="1369550"/>
                  </a:lnTo>
                  <a:lnTo>
                    <a:pt x="447410" y="1385157"/>
                  </a:lnTo>
                  <a:lnTo>
                    <a:pt x="446350" y="1400235"/>
                  </a:lnTo>
                  <a:lnTo>
                    <a:pt x="445290" y="1415577"/>
                  </a:lnTo>
                  <a:lnTo>
                    <a:pt x="442904" y="1430391"/>
                  </a:lnTo>
                  <a:lnTo>
                    <a:pt x="440519" y="1444940"/>
                  </a:lnTo>
                  <a:lnTo>
                    <a:pt x="437338" y="1459489"/>
                  </a:lnTo>
                  <a:lnTo>
                    <a:pt x="433892" y="1473509"/>
                  </a:lnTo>
                  <a:lnTo>
                    <a:pt x="429916" y="1487528"/>
                  </a:lnTo>
                  <a:lnTo>
                    <a:pt x="425145" y="1501019"/>
                  </a:lnTo>
                  <a:lnTo>
                    <a:pt x="420375" y="1514246"/>
                  </a:lnTo>
                  <a:lnTo>
                    <a:pt x="415073" y="1526943"/>
                  </a:lnTo>
                  <a:lnTo>
                    <a:pt x="409242" y="1539640"/>
                  </a:lnTo>
                  <a:lnTo>
                    <a:pt x="402616" y="1551544"/>
                  </a:lnTo>
                  <a:lnTo>
                    <a:pt x="395990" y="1563183"/>
                  </a:lnTo>
                  <a:lnTo>
                    <a:pt x="388833" y="1574293"/>
                  </a:lnTo>
                  <a:lnTo>
                    <a:pt x="381412" y="1585139"/>
                  </a:lnTo>
                  <a:lnTo>
                    <a:pt x="373460" y="1595455"/>
                  </a:lnTo>
                  <a:lnTo>
                    <a:pt x="365243" y="1604978"/>
                  </a:lnTo>
                  <a:lnTo>
                    <a:pt x="357027" y="1614236"/>
                  </a:lnTo>
                  <a:lnTo>
                    <a:pt x="348015" y="1622966"/>
                  </a:lnTo>
                  <a:lnTo>
                    <a:pt x="339003" y="1631166"/>
                  </a:lnTo>
                  <a:lnTo>
                    <a:pt x="329196" y="1638573"/>
                  </a:lnTo>
                  <a:lnTo>
                    <a:pt x="319654" y="1645186"/>
                  </a:lnTo>
                  <a:lnTo>
                    <a:pt x="309582" y="1651535"/>
                  </a:lnTo>
                  <a:lnTo>
                    <a:pt x="299510" y="1657354"/>
                  </a:lnTo>
                  <a:lnTo>
                    <a:pt x="288908" y="1662116"/>
                  </a:lnTo>
                  <a:lnTo>
                    <a:pt x="278306" y="1666348"/>
                  </a:lnTo>
                  <a:lnTo>
                    <a:pt x="272740" y="1668200"/>
                  </a:lnTo>
                  <a:lnTo>
                    <a:pt x="267439" y="1669787"/>
                  </a:lnTo>
                  <a:lnTo>
                    <a:pt x="261873" y="1671374"/>
                  </a:lnTo>
                  <a:lnTo>
                    <a:pt x="256307" y="1672697"/>
                  </a:lnTo>
                  <a:lnTo>
                    <a:pt x="250740" y="1673755"/>
                  </a:lnTo>
                  <a:lnTo>
                    <a:pt x="245174" y="1674813"/>
                  </a:lnTo>
                  <a:lnTo>
                    <a:pt x="239343" y="1675342"/>
                  </a:lnTo>
                  <a:lnTo>
                    <a:pt x="233512" y="1676136"/>
                  </a:lnTo>
                  <a:lnTo>
                    <a:pt x="227946" y="1676400"/>
                  </a:lnTo>
                  <a:lnTo>
                    <a:pt x="222115" y="1676400"/>
                  </a:lnTo>
                  <a:lnTo>
                    <a:pt x="216549" y="1676400"/>
                  </a:lnTo>
                  <a:lnTo>
                    <a:pt x="210982" y="1676136"/>
                  </a:lnTo>
                  <a:lnTo>
                    <a:pt x="205416" y="1675342"/>
                  </a:lnTo>
                  <a:lnTo>
                    <a:pt x="199585" y="1674813"/>
                  </a:lnTo>
                  <a:lnTo>
                    <a:pt x="194019" y="1673755"/>
                  </a:lnTo>
                  <a:lnTo>
                    <a:pt x="188718" y="1672697"/>
                  </a:lnTo>
                  <a:lnTo>
                    <a:pt x="183152" y="1671374"/>
                  </a:lnTo>
                  <a:lnTo>
                    <a:pt x="177851" y="1669787"/>
                  </a:lnTo>
                  <a:lnTo>
                    <a:pt x="172550" y="1668200"/>
                  </a:lnTo>
                  <a:lnTo>
                    <a:pt x="167514" y="1666348"/>
                  </a:lnTo>
                  <a:lnTo>
                    <a:pt x="156912" y="1662116"/>
                  </a:lnTo>
                  <a:lnTo>
                    <a:pt x="146574" y="1657354"/>
                  </a:lnTo>
                  <a:lnTo>
                    <a:pt x="136502" y="1651535"/>
                  </a:lnTo>
                  <a:lnTo>
                    <a:pt x="126695" y="1645186"/>
                  </a:lnTo>
                  <a:lnTo>
                    <a:pt x="117154" y="1638573"/>
                  </a:lnTo>
                  <a:lnTo>
                    <a:pt x="107612" y="1631166"/>
                  </a:lnTo>
                  <a:lnTo>
                    <a:pt x="98600" y="1622966"/>
                  </a:lnTo>
                  <a:lnTo>
                    <a:pt x="90118" y="1614236"/>
                  </a:lnTo>
                  <a:lnTo>
                    <a:pt x="81636" y="1604978"/>
                  </a:lnTo>
                  <a:lnTo>
                    <a:pt x="73685" y="1595455"/>
                  </a:lnTo>
                  <a:lnTo>
                    <a:pt x="65733" y="1585139"/>
                  </a:lnTo>
                  <a:lnTo>
                    <a:pt x="58312" y="1574293"/>
                  </a:lnTo>
                  <a:lnTo>
                    <a:pt x="51420" y="1563183"/>
                  </a:lnTo>
                  <a:lnTo>
                    <a:pt x="44794" y="1551544"/>
                  </a:lnTo>
                  <a:lnTo>
                    <a:pt x="38433" y="1539640"/>
                  </a:lnTo>
                  <a:lnTo>
                    <a:pt x="32602" y="1526943"/>
                  </a:lnTo>
                  <a:lnTo>
                    <a:pt x="27300" y="1514246"/>
                  </a:lnTo>
                  <a:lnTo>
                    <a:pt x="22264" y="1501019"/>
                  </a:lnTo>
                  <a:lnTo>
                    <a:pt x="17759" y="1487528"/>
                  </a:lnTo>
                  <a:lnTo>
                    <a:pt x="13518" y="1473509"/>
                  </a:lnTo>
                  <a:lnTo>
                    <a:pt x="10072" y="1459489"/>
                  </a:lnTo>
                  <a:lnTo>
                    <a:pt x="7156" y="1444940"/>
                  </a:lnTo>
                  <a:lnTo>
                    <a:pt x="4506" y="1430391"/>
                  </a:lnTo>
                  <a:lnTo>
                    <a:pt x="2651" y="1415577"/>
                  </a:lnTo>
                  <a:lnTo>
                    <a:pt x="1060" y="1400235"/>
                  </a:lnTo>
                  <a:lnTo>
                    <a:pt x="265" y="1385157"/>
                  </a:lnTo>
                  <a:lnTo>
                    <a:pt x="0" y="1369550"/>
                  </a:lnTo>
                  <a:lnTo>
                    <a:pt x="0" y="454025"/>
                  </a:lnTo>
                  <a:close/>
                  <a:moveTo>
                    <a:pt x="280014" y="180298"/>
                  </a:moveTo>
                  <a:lnTo>
                    <a:pt x="277371" y="180562"/>
                  </a:lnTo>
                  <a:lnTo>
                    <a:pt x="274463" y="180827"/>
                  </a:lnTo>
                  <a:lnTo>
                    <a:pt x="272084" y="181621"/>
                  </a:lnTo>
                  <a:lnTo>
                    <a:pt x="269704" y="182416"/>
                  </a:lnTo>
                  <a:lnTo>
                    <a:pt x="267061" y="183739"/>
                  </a:lnTo>
                  <a:lnTo>
                    <a:pt x="264946" y="185063"/>
                  </a:lnTo>
                  <a:lnTo>
                    <a:pt x="262831" y="186387"/>
                  </a:lnTo>
                  <a:lnTo>
                    <a:pt x="260981" y="187975"/>
                  </a:lnTo>
                  <a:lnTo>
                    <a:pt x="259395" y="189829"/>
                  </a:lnTo>
                  <a:lnTo>
                    <a:pt x="257809" y="191682"/>
                  </a:lnTo>
                  <a:lnTo>
                    <a:pt x="256222" y="193800"/>
                  </a:lnTo>
                  <a:lnTo>
                    <a:pt x="255429" y="196448"/>
                  </a:lnTo>
                  <a:lnTo>
                    <a:pt x="254372" y="198566"/>
                  </a:lnTo>
                  <a:lnTo>
                    <a:pt x="253843" y="200948"/>
                  </a:lnTo>
                  <a:lnTo>
                    <a:pt x="253050" y="203861"/>
                  </a:lnTo>
                  <a:lnTo>
                    <a:pt x="253050" y="206243"/>
                  </a:lnTo>
                  <a:lnTo>
                    <a:pt x="253050" y="241191"/>
                  </a:lnTo>
                  <a:lnTo>
                    <a:pt x="253050" y="243574"/>
                  </a:lnTo>
                  <a:lnTo>
                    <a:pt x="253843" y="246486"/>
                  </a:lnTo>
                  <a:lnTo>
                    <a:pt x="254372" y="248869"/>
                  </a:lnTo>
                  <a:lnTo>
                    <a:pt x="255429" y="250987"/>
                  </a:lnTo>
                  <a:lnTo>
                    <a:pt x="256222" y="253634"/>
                  </a:lnTo>
                  <a:lnTo>
                    <a:pt x="257809" y="255752"/>
                  </a:lnTo>
                  <a:lnTo>
                    <a:pt x="259395" y="257606"/>
                  </a:lnTo>
                  <a:lnTo>
                    <a:pt x="260981" y="259459"/>
                  </a:lnTo>
                  <a:lnTo>
                    <a:pt x="262831" y="261048"/>
                  </a:lnTo>
                  <a:lnTo>
                    <a:pt x="264946" y="262636"/>
                  </a:lnTo>
                  <a:lnTo>
                    <a:pt x="267061" y="263695"/>
                  </a:lnTo>
                  <a:lnTo>
                    <a:pt x="269704" y="265019"/>
                  </a:lnTo>
                  <a:lnTo>
                    <a:pt x="272084" y="265813"/>
                  </a:lnTo>
                  <a:lnTo>
                    <a:pt x="274463" y="266607"/>
                  </a:lnTo>
                  <a:lnTo>
                    <a:pt x="277371" y="266872"/>
                  </a:lnTo>
                  <a:lnTo>
                    <a:pt x="280014" y="266872"/>
                  </a:lnTo>
                  <a:lnTo>
                    <a:pt x="315966" y="266872"/>
                  </a:lnTo>
                  <a:lnTo>
                    <a:pt x="318874" y="266872"/>
                  </a:lnTo>
                  <a:lnTo>
                    <a:pt x="321517" y="266607"/>
                  </a:lnTo>
                  <a:lnTo>
                    <a:pt x="324161" y="265813"/>
                  </a:lnTo>
                  <a:lnTo>
                    <a:pt x="326540" y="265019"/>
                  </a:lnTo>
                  <a:lnTo>
                    <a:pt x="329183" y="263695"/>
                  </a:lnTo>
                  <a:lnTo>
                    <a:pt x="331298" y="262636"/>
                  </a:lnTo>
                  <a:lnTo>
                    <a:pt x="333413" y="261048"/>
                  </a:lnTo>
                  <a:lnTo>
                    <a:pt x="335264" y="259459"/>
                  </a:lnTo>
                  <a:lnTo>
                    <a:pt x="336850" y="257606"/>
                  </a:lnTo>
                  <a:lnTo>
                    <a:pt x="338700" y="255752"/>
                  </a:lnTo>
                  <a:lnTo>
                    <a:pt x="340022" y="253634"/>
                  </a:lnTo>
                  <a:lnTo>
                    <a:pt x="341079" y="250987"/>
                  </a:lnTo>
                  <a:lnTo>
                    <a:pt x="342137" y="248869"/>
                  </a:lnTo>
                  <a:lnTo>
                    <a:pt x="342665" y="246486"/>
                  </a:lnTo>
                  <a:lnTo>
                    <a:pt x="342930" y="243574"/>
                  </a:lnTo>
                  <a:lnTo>
                    <a:pt x="342930" y="241191"/>
                  </a:lnTo>
                  <a:lnTo>
                    <a:pt x="342930" y="206243"/>
                  </a:lnTo>
                  <a:lnTo>
                    <a:pt x="342930" y="203861"/>
                  </a:lnTo>
                  <a:lnTo>
                    <a:pt x="342665" y="200948"/>
                  </a:lnTo>
                  <a:lnTo>
                    <a:pt x="342137" y="198566"/>
                  </a:lnTo>
                  <a:lnTo>
                    <a:pt x="341079" y="196448"/>
                  </a:lnTo>
                  <a:lnTo>
                    <a:pt x="340022" y="193800"/>
                  </a:lnTo>
                  <a:lnTo>
                    <a:pt x="338700" y="191682"/>
                  </a:lnTo>
                  <a:lnTo>
                    <a:pt x="336850" y="189829"/>
                  </a:lnTo>
                  <a:lnTo>
                    <a:pt x="335264" y="187975"/>
                  </a:lnTo>
                  <a:lnTo>
                    <a:pt x="333413" y="186387"/>
                  </a:lnTo>
                  <a:lnTo>
                    <a:pt x="331298" y="185063"/>
                  </a:lnTo>
                  <a:lnTo>
                    <a:pt x="329183" y="183739"/>
                  </a:lnTo>
                  <a:lnTo>
                    <a:pt x="326540" y="182416"/>
                  </a:lnTo>
                  <a:lnTo>
                    <a:pt x="324161" y="181621"/>
                  </a:lnTo>
                  <a:lnTo>
                    <a:pt x="321517" y="180827"/>
                  </a:lnTo>
                  <a:lnTo>
                    <a:pt x="318874" y="180562"/>
                  </a:lnTo>
                  <a:lnTo>
                    <a:pt x="315966" y="180298"/>
                  </a:lnTo>
                  <a:lnTo>
                    <a:pt x="280014" y="180298"/>
                  </a:lnTo>
                  <a:close/>
                  <a:moveTo>
                    <a:pt x="139643" y="180298"/>
                  </a:moveTo>
                  <a:lnTo>
                    <a:pt x="137000" y="180562"/>
                  </a:lnTo>
                  <a:lnTo>
                    <a:pt x="134356" y="180827"/>
                  </a:lnTo>
                  <a:lnTo>
                    <a:pt x="131713" y="181621"/>
                  </a:lnTo>
                  <a:lnTo>
                    <a:pt x="129334" y="182416"/>
                  </a:lnTo>
                  <a:lnTo>
                    <a:pt x="126955" y="183739"/>
                  </a:lnTo>
                  <a:lnTo>
                    <a:pt x="124575" y="185063"/>
                  </a:lnTo>
                  <a:lnTo>
                    <a:pt x="122725" y="186387"/>
                  </a:lnTo>
                  <a:lnTo>
                    <a:pt x="120610" y="187975"/>
                  </a:lnTo>
                  <a:lnTo>
                    <a:pt x="119024" y="189829"/>
                  </a:lnTo>
                  <a:lnTo>
                    <a:pt x="117438" y="191682"/>
                  </a:lnTo>
                  <a:lnTo>
                    <a:pt x="115852" y="193800"/>
                  </a:lnTo>
                  <a:lnTo>
                    <a:pt x="115059" y="196448"/>
                  </a:lnTo>
                  <a:lnTo>
                    <a:pt x="114001" y="198566"/>
                  </a:lnTo>
                  <a:lnTo>
                    <a:pt x="113473" y="200948"/>
                  </a:lnTo>
                  <a:lnTo>
                    <a:pt x="112680" y="203861"/>
                  </a:lnTo>
                  <a:lnTo>
                    <a:pt x="112680" y="206243"/>
                  </a:lnTo>
                  <a:lnTo>
                    <a:pt x="112680" y="241191"/>
                  </a:lnTo>
                  <a:lnTo>
                    <a:pt x="112680" y="243574"/>
                  </a:lnTo>
                  <a:lnTo>
                    <a:pt x="113473" y="246486"/>
                  </a:lnTo>
                  <a:lnTo>
                    <a:pt x="114001" y="248869"/>
                  </a:lnTo>
                  <a:lnTo>
                    <a:pt x="115059" y="250987"/>
                  </a:lnTo>
                  <a:lnTo>
                    <a:pt x="115852" y="253634"/>
                  </a:lnTo>
                  <a:lnTo>
                    <a:pt x="117438" y="255752"/>
                  </a:lnTo>
                  <a:lnTo>
                    <a:pt x="119024" y="257606"/>
                  </a:lnTo>
                  <a:lnTo>
                    <a:pt x="120610" y="259459"/>
                  </a:lnTo>
                  <a:lnTo>
                    <a:pt x="122725" y="261048"/>
                  </a:lnTo>
                  <a:lnTo>
                    <a:pt x="124575" y="262636"/>
                  </a:lnTo>
                  <a:lnTo>
                    <a:pt x="126955" y="263695"/>
                  </a:lnTo>
                  <a:lnTo>
                    <a:pt x="129334" y="265019"/>
                  </a:lnTo>
                  <a:lnTo>
                    <a:pt x="131713" y="265813"/>
                  </a:lnTo>
                  <a:lnTo>
                    <a:pt x="134356" y="266607"/>
                  </a:lnTo>
                  <a:lnTo>
                    <a:pt x="137000" y="266872"/>
                  </a:lnTo>
                  <a:lnTo>
                    <a:pt x="139643" y="266872"/>
                  </a:lnTo>
                  <a:lnTo>
                    <a:pt x="175595" y="266872"/>
                  </a:lnTo>
                  <a:lnTo>
                    <a:pt x="178503" y="266872"/>
                  </a:lnTo>
                  <a:lnTo>
                    <a:pt x="181147" y="266607"/>
                  </a:lnTo>
                  <a:lnTo>
                    <a:pt x="183790" y="265813"/>
                  </a:lnTo>
                  <a:lnTo>
                    <a:pt x="186169" y="265019"/>
                  </a:lnTo>
                  <a:lnTo>
                    <a:pt x="188813" y="263695"/>
                  </a:lnTo>
                  <a:lnTo>
                    <a:pt x="190928" y="262636"/>
                  </a:lnTo>
                  <a:lnTo>
                    <a:pt x="193042" y="261048"/>
                  </a:lnTo>
                  <a:lnTo>
                    <a:pt x="194893" y="259459"/>
                  </a:lnTo>
                  <a:lnTo>
                    <a:pt x="196743" y="257606"/>
                  </a:lnTo>
                  <a:lnTo>
                    <a:pt x="198329" y="255752"/>
                  </a:lnTo>
                  <a:lnTo>
                    <a:pt x="199651" y="253634"/>
                  </a:lnTo>
                  <a:lnTo>
                    <a:pt x="200709" y="250987"/>
                  </a:lnTo>
                  <a:lnTo>
                    <a:pt x="201502" y="248869"/>
                  </a:lnTo>
                  <a:lnTo>
                    <a:pt x="202295" y="246486"/>
                  </a:lnTo>
                  <a:lnTo>
                    <a:pt x="202559" y="243574"/>
                  </a:lnTo>
                  <a:lnTo>
                    <a:pt x="202559" y="241191"/>
                  </a:lnTo>
                  <a:lnTo>
                    <a:pt x="202559" y="206243"/>
                  </a:lnTo>
                  <a:lnTo>
                    <a:pt x="202559" y="203861"/>
                  </a:lnTo>
                  <a:lnTo>
                    <a:pt x="202295" y="200948"/>
                  </a:lnTo>
                  <a:lnTo>
                    <a:pt x="201502" y="198566"/>
                  </a:lnTo>
                  <a:lnTo>
                    <a:pt x="200709" y="196448"/>
                  </a:lnTo>
                  <a:lnTo>
                    <a:pt x="199651" y="193800"/>
                  </a:lnTo>
                  <a:lnTo>
                    <a:pt x="198329" y="191682"/>
                  </a:lnTo>
                  <a:lnTo>
                    <a:pt x="196743" y="189829"/>
                  </a:lnTo>
                  <a:lnTo>
                    <a:pt x="194893" y="187975"/>
                  </a:lnTo>
                  <a:lnTo>
                    <a:pt x="193042" y="186387"/>
                  </a:lnTo>
                  <a:lnTo>
                    <a:pt x="190928" y="185063"/>
                  </a:lnTo>
                  <a:lnTo>
                    <a:pt x="188813" y="183739"/>
                  </a:lnTo>
                  <a:lnTo>
                    <a:pt x="186169" y="182416"/>
                  </a:lnTo>
                  <a:lnTo>
                    <a:pt x="183790" y="181621"/>
                  </a:lnTo>
                  <a:lnTo>
                    <a:pt x="181147" y="180827"/>
                  </a:lnTo>
                  <a:lnTo>
                    <a:pt x="178503" y="180562"/>
                  </a:lnTo>
                  <a:lnTo>
                    <a:pt x="175595" y="180298"/>
                  </a:lnTo>
                  <a:lnTo>
                    <a:pt x="139643" y="180298"/>
                  </a:lnTo>
                  <a:close/>
                  <a:moveTo>
                    <a:pt x="106335" y="0"/>
                  </a:moveTo>
                  <a:lnTo>
                    <a:pt x="344516" y="0"/>
                  </a:lnTo>
                  <a:lnTo>
                    <a:pt x="347688" y="265"/>
                  </a:lnTo>
                  <a:lnTo>
                    <a:pt x="351125" y="794"/>
                  </a:lnTo>
                  <a:lnTo>
                    <a:pt x="353768" y="1853"/>
                  </a:lnTo>
                  <a:lnTo>
                    <a:pt x="356940" y="3442"/>
                  </a:lnTo>
                  <a:lnTo>
                    <a:pt x="359848" y="5295"/>
                  </a:lnTo>
                  <a:lnTo>
                    <a:pt x="362227" y="7413"/>
                  </a:lnTo>
                  <a:lnTo>
                    <a:pt x="364607" y="9796"/>
                  </a:lnTo>
                  <a:lnTo>
                    <a:pt x="366986" y="12708"/>
                  </a:lnTo>
                  <a:lnTo>
                    <a:pt x="369101" y="15885"/>
                  </a:lnTo>
                  <a:lnTo>
                    <a:pt x="370951" y="18798"/>
                  </a:lnTo>
                  <a:lnTo>
                    <a:pt x="372537" y="22504"/>
                  </a:lnTo>
                  <a:lnTo>
                    <a:pt x="373595" y="26475"/>
                  </a:lnTo>
                  <a:lnTo>
                    <a:pt x="374916" y="30447"/>
                  </a:lnTo>
                  <a:lnTo>
                    <a:pt x="375445" y="34418"/>
                  </a:lnTo>
                  <a:lnTo>
                    <a:pt x="376238" y="38654"/>
                  </a:lnTo>
                  <a:lnTo>
                    <a:pt x="376238" y="43155"/>
                  </a:lnTo>
                  <a:lnTo>
                    <a:pt x="376238" y="368008"/>
                  </a:lnTo>
                  <a:lnTo>
                    <a:pt x="376238" y="372509"/>
                  </a:lnTo>
                  <a:lnTo>
                    <a:pt x="375445" y="376745"/>
                  </a:lnTo>
                  <a:lnTo>
                    <a:pt x="374916" y="380716"/>
                  </a:lnTo>
                  <a:lnTo>
                    <a:pt x="373595" y="384688"/>
                  </a:lnTo>
                  <a:lnTo>
                    <a:pt x="372537" y="388394"/>
                  </a:lnTo>
                  <a:lnTo>
                    <a:pt x="370951" y="392366"/>
                  </a:lnTo>
                  <a:lnTo>
                    <a:pt x="369101" y="395278"/>
                  </a:lnTo>
                  <a:lnTo>
                    <a:pt x="366986" y="398455"/>
                  </a:lnTo>
                  <a:lnTo>
                    <a:pt x="364607" y="401367"/>
                  </a:lnTo>
                  <a:lnTo>
                    <a:pt x="362227" y="403750"/>
                  </a:lnTo>
                  <a:lnTo>
                    <a:pt x="359848" y="405868"/>
                  </a:lnTo>
                  <a:lnTo>
                    <a:pt x="356940" y="407721"/>
                  </a:lnTo>
                  <a:lnTo>
                    <a:pt x="353768" y="409310"/>
                  </a:lnTo>
                  <a:lnTo>
                    <a:pt x="351125" y="410369"/>
                  </a:lnTo>
                  <a:lnTo>
                    <a:pt x="347688" y="410898"/>
                  </a:lnTo>
                  <a:lnTo>
                    <a:pt x="344516" y="411163"/>
                  </a:lnTo>
                  <a:lnTo>
                    <a:pt x="106335" y="411163"/>
                  </a:lnTo>
                  <a:lnTo>
                    <a:pt x="102899" y="410898"/>
                  </a:lnTo>
                  <a:lnTo>
                    <a:pt x="99726" y="410369"/>
                  </a:lnTo>
                  <a:lnTo>
                    <a:pt x="97083" y="409310"/>
                  </a:lnTo>
                  <a:lnTo>
                    <a:pt x="93911" y="407721"/>
                  </a:lnTo>
                  <a:lnTo>
                    <a:pt x="91003" y="405868"/>
                  </a:lnTo>
                  <a:lnTo>
                    <a:pt x="88624" y="403750"/>
                  </a:lnTo>
                  <a:lnTo>
                    <a:pt x="86244" y="401367"/>
                  </a:lnTo>
                  <a:lnTo>
                    <a:pt x="83865" y="398455"/>
                  </a:lnTo>
                  <a:lnTo>
                    <a:pt x="81750" y="395278"/>
                  </a:lnTo>
                  <a:lnTo>
                    <a:pt x="79900" y="392366"/>
                  </a:lnTo>
                  <a:lnTo>
                    <a:pt x="78314" y="388394"/>
                  </a:lnTo>
                  <a:lnTo>
                    <a:pt x="77257" y="384688"/>
                  </a:lnTo>
                  <a:lnTo>
                    <a:pt x="75935" y="380716"/>
                  </a:lnTo>
                  <a:lnTo>
                    <a:pt x="75406" y="376745"/>
                  </a:lnTo>
                  <a:lnTo>
                    <a:pt x="74613" y="372509"/>
                  </a:lnTo>
                  <a:lnTo>
                    <a:pt x="74613" y="368008"/>
                  </a:lnTo>
                  <a:lnTo>
                    <a:pt x="74613" y="43155"/>
                  </a:lnTo>
                  <a:lnTo>
                    <a:pt x="74613" y="38654"/>
                  </a:lnTo>
                  <a:lnTo>
                    <a:pt x="75406" y="34418"/>
                  </a:lnTo>
                  <a:lnTo>
                    <a:pt x="75935" y="30447"/>
                  </a:lnTo>
                  <a:lnTo>
                    <a:pt x="77257" y="26475"/>
                  </a:lnTo>
                  <a:lnTo>
                    <a:pt x="78314" y="22504"/>
                  </a:lnTo>
                  <a:lnTo>
                    <a:pt x="79900" y="18798"/>
                  </a:lnTo>
                  <a:lnTo>
                    <a:pt x="81750" y="15885"/>
                  </a:lnTo>
                  <a:lnTo>
                    <a:pt x="83865" y="12708"/>
                  </a:lnTo>
                  <a:lnTo>
                    <a:pt x="86244" y="9796"/>
                  </a:lnTo>
                  <a:lnTo>
                    <a:pt x="88624" y="7413"/>
                  </a:lnTo>
                  <a:lnTo>
                    <a:pt x="91003" y="5295"/>
                  </a:lnTo>
                  <a:lnTo>
                    <a:pt x="93911" y="3442"/>
                  </a:lnTo>
                  <a:lnTo>
                    <a:pt x="97083" y="1853"/>
                  </a:lnTo>
                  <a:lnTo>
                    <a:pt x="99726" y="794"/>
                  </a:lnTo>
                  <a:lnTo>
                    <a:pt x="102899" y="265"/>
                  </a:lnTo>
                  <a:lnTo>
                    <a:pt x="106335" y="0"/>
                  </a:lnTo>
                  <a:close/>
                </a:path>
              </a:pathLst>
            </a:custGeom>
            <a:solidFill>
              <a:srgbClr val="CE8D3E"/>
            </a:solidFill>
            <a:ln>
              <a:noFill/>
            </a:ln>
          </p:spPr>
          <p:txBody>
            <a:bodyPr anchor="ctr">
              <a:scene3d>
                <a:camera prst="orthographicFront"/>
                <a:lightRig rig="threePt" dir="t"/>
              </a:scene3d>
              <a:sp3d>
                <a:contourClr>
                  <a:srgbClr val="FFFFFF"/>
                </a:contourClr>
              </a:sp3d>
            </a:bodyPr>
            <a:p>
              <a:pPr algn="ctr"/>
              <a:endParaRPr lang="zh-CN" altLang="en-US" sz="1350">
                <a:solidFill>
                  <a:srgbClr val="FFFFFF"/>
                </a:solidFill>
              </a:endParaRPr>
            </a:p>
          </p:txBody>
        </p:sp>
      </p:grpSp>
      <p:sp>
        <p:nvSpPr>
          <p:cNvPr id="1452" name="textbox 1452"/>
          <p:cNvSpPr/>
          <p:nvPr/>
        </p:nvSpPr>
        <p:spPr>
          <a:xfrm>
            <a:off x="4067810" y="3573145"/>
            <a:ext cx="3461385" cy="2085340"/>
          </a:xfrm>
          <a:prstGeom prst="rect">
            <a:avLst/>
          </a:prstGeom>
          <a:solidFill>
            <a:schemeClr val="accent4">
              <a:lumMod val="40000"/>
              <a:lumOff val="60000"/>
            </a:schemeClr>
          </a:solidFill>
        </p:spPr>
        <p:txBody>
          <a:bodyPr vert="horz" wrap="square" lIns="0" tIns="0" rIns="0" bIns="0"/>
          <a:p>
            <a:pPr algn="l" rtl="0" eaLnBrk="0">
              <a:lnSpc>
                <a:spcPct val="86000"/>
              </a:lnSpc>
            </a:pPr>
            <a:endParaRPr lang="en-US" altLang="en-US" sz="100" b="1" dirty="0">
              <a:solidFill>
                <a:srgbClr val="000000"/>
              </a:solidFill>
              <a:latin typeface="微软雅黑" panose="020B0503020204020204" charset="-122"/>
              <a:ea typeface="微软雅黑" panose="020B0503020204020204" charset="-122"/>
              <a:cs typeface="微软雅黑" panose="020B0503020204020204" charset="-122"/>
            </a:endParaRPr>
          </a:p>
          <a:p>
            <a:pPr marL="29210" algn="l" rtl="0" eaLnBrk="0">
              <a:lnSpc>
                <a:spcPct val="97000"/>
              </a:lnSpc>
            </a:pPr>
            <a:r>
              <a:rPr sz="1800" b="1" spc="-20" dirty="0">
                <a:ln w="3175" cap="flat" cmpd="sng">
                  <a:solidFill>
                    <a:srgbClr val="000000">
                      <a:alpha val="100000"/>
                    </a:srgbClr>
                  </a:solidFill>
                  <a:prstDash val="solid"/>
                  <a:miter lim="0"/>
                </a:ln>
                <a:solidFill>
                  <a:srgbClr val="FF0000"/>
                </a:solidFill>
                <a:latin typeface="微软雅黑" panose="020B0503020204020204" charset="-122"/>
                <a:ea typeface="微软雅黑" panose="020B0503020204020204" charset="-122"/>
                <a:cs typeface="微软雅黑" panose="020B0503020204020204" charset="-122"/>
              </a:rPr>
              <a:t>设置目标</a:t>
            </a:r>
            <a:r>
              <a:rPr sz="1800" b="1" spc="-10" dirty="0">
                <a:ln w="3175" cap="flat" cmpd="sng">
                  <a:solidFill>
                    <a:srgbClr val="000000">
                      <a:alpha val="100000"/>
                    </a:srgbClr>
                  </a:solidFill>
                  <a:prstDash val="solid"/>
                  <a:miter lim="0"/>
                </a:ln>
                <a:solidFill>
                  <a:srgbClr val="FF0000"/>
                </a:solidFill>
                <a:latin typeface="微软雅黑" panose="020B0503020204020204" charset="-122"/>
                <a:ea typeface="微软雅黑" panose="020B0503020204020204" charset="-122"/>
                <a:cs typeface="微软雅黑" panose="020B0503020204020204" charset="-122"/>
              </a:rPr>
              <a:t>，</a:t>
            </a:r>
            <a:r>
              <a:rPr sz="1800" b="1" spc="0" dirty="0">
                <a:ln w="3175" cap="flat" cmpd="sng">
                  <a:solidFill>
                    <a:srgbClr val="000000">
                      <a:alpha val="100000"/>
                    </a:srgbClr>
                  </a:solidFill>
                  <a:prstDash val="solid"/>
                  <a:miter lim="0"/>
                </a:ln>
                <a:solidFill>
                  <a:srgbClr val="FF0000"/>
                </a:solidFill>
                <a:latin typeface="微软雅黑" panose="020B0503020204020204" charset="-122"/>
                <a:ea typeface="微软雅黑" panose="020B0503020204020204" charset="-122"/>
                <a:cs typeface="微软雅黑" panose="020B0503020204020204" charset="-122"/>
              </a:rPr>
              <a:t>逐步达到</a:t>
            </a:r>
            <a:endParaRPr lang="en-US" altLang="en-US" sz="1800" b="1" dirty="0">
              <a:solidFill>
                <a:srgbClr val="FF0000"/>
              </a:solidFill>
              <a:latin typeface="微软雅黑" panose="020B0503020204020204" charset="-122"/>
              <a:ea typeface="微软雅黑" panose="020B0503020204020204" charset="-122"/>
              <a:cs typeface="微软雅黑" panose="020B0503020204020204" charset="-122"/>
            </a:endParaRPr>
          </a:p>
          <a:p>
            <a:pPr marL="12700" algn="l" rtl="0" eaLnBrk="0">
              <a:lnSpc>
                <a:spcPct val="97000"/>
              </a:lnSpc>
              <a:spcBef>
                <a:spcPts val="1140"/>
              </a:spcBef>
            </a:pPr>
            <a:r>
              <a:rPr sz="1800" b="1" spc="-80" dirty="0">
                <a:solidFill>
                  <a:srgbClr val="000000"/>
                </a:solidFill>
                <a:latin typeface="微软雅黑" panose="020B0503020204020204" charset="-122"/>
                <a:ea typeface="微软雅黑" panose="020B0503020204020204" charset="-122"/>
                <a:cs typeface="微软雅黑" panose="020B0503020204020204" charset="-122"/>
              </a:rPr>
              <a:t>先有氧，后力量，重视柔韧性运</a:t>
            </a:r>
            <a:r>
              <a:rPr sz="1800" b="1" spc="-60" dirty="0">
                <a:solidFill>
                  <a:srgbClr val="000000"/>
                </a:solidFill>
                <a:latin typeface="微软雅黑" panose="020B0503020204020204" charset="-122"/>
                <a:ea typeface="微软雅黑" panose="020B0503020204020204" charset="-122"/>
                <a:cs typeface="微软雅黑" panose="020B0503020204020204" charset="-122"/>
              </a:rPr>
              <a:t>动</a:t>
            </a:r>
            <a:endParaRPr lang="en-US" altLang="en-US" sz="1800" b="1" dirty="0">
              <a:solidFill>
                <a:srgbClr val="000000"/>
              </a:solidFill>
              <a:latin typeface="微软雅黑" panose="020B0503020204020204" charset="-122"/>
              <a:ea typeface="微软雅黑" panose="020B0503020204020204" charset="-122"/>
              <a:cs typeface="微软雅黑" panose="020B0503020204020204" charset="-122"/>
            </a:endParaRPr>
          </a:p>
          <a:p>
            <a:pPr marL="160020" algn="l" rtl="0" eaLnBrk="0">
              <a:lnSpc>
                <a:spcPct val="94000"/>
              </a:lnSpc>
              <a:spcBef>
                <a:spcPts val="1155"/>
              </a:spcBef>
            </a:pPr>
            <a:r>
              <a:rPr sz="1800" b="1" spc="-10" dirty="0">
                <a:solidFill>
                  <a:srgbClr val="000000"/>
                </a:solidFill>
                <a:latin typeface="微软雅黑" panose="020B0503020204020204" charset="-122"/>
                <a:ea typeface="微软雅黑" panose="020B0503020204020204" charset="-122"/>
                <a:cs typeface="微软雅黑" panose="020B0503020204020204" charset="-122"/>
              </a:rPr>
              <a:t>(</a:t>
            </a:r>
            <a:r>
              <a:rPr sz="1800" b="1" spc="0" dirty="0">
                <a:solidFill>
                  <a:srgbClr val="000000"/>
                </a:solidFill>
                <a:latin typeface="微软雅黑" panose="020B0503020204020204" charset="-122"/>
                <a:ea typeface="微软雅黑" panose="020B0503020204020204" charset="-122"/>
                <a:cs typeface="微软雅黑" panose="020B0503020204020204" charset="-122"/>
              </a:rPr>
              <a:t>1)有氧运动天天有</a:t>
            </a:r>
            <a:endParaRPr lang="en-US" altLang="en-US" sz="1800" b="1" dirty="0">
              <a:solidFill>
                <a:srgbClr val="000000"/>
              </a:solidFill>
              <a:latin typeface="微软雅黑" panose="020B0503020204020204" charset="-122"/>
              <a:ea typeface="微软雅黑" panose="020B0503020204020204" charset="-122"/>
              <a:cs typeface="微软雅黑" panose="020B0503020204020204" charset="-122"/>
            </a:endParaRPr>
          </a:p>
          <a:p>
            <a:pPr marL="160020" algn="l" rtl="0" eaLnBrk="0">
              <a:lnSpc>
                <a:spcPct val="94000"/>
              </a:lnSpc>
              <a:spcBef>
                <a:spcPts val="1210"/>
              </a:spcBef>
            </a:pPr>
            <a:r>
              <a:rPr sz="1800" b="1" spc="-10" dirty="0">
                <a:solidFill>
                  <a:srgbClr val="000000"/>
                </a:solidFill>
                <a:latin typeface="微软雅黑" panose="020B0503020204020204" charset="-122"/>
                <a:ea typeface="微软雅黑" panose="020B0503020204020204" charset="-122"/>
                <a:cs typeface="微软雅黑" panose="020B0503020204020204" charset="-122"/>
              </a:rPr>
              <a:t>(</a:t>
            </a:r>
            <a:r>
              <a:rPr sz="1800" b="1" spc="0" dirty="0">
                <a:solidFill>
                  <a:srgbClr val="000000"/>
                </a:solidFill>
                <a:latin typeface="微软雅黑" panose="020B0503020204020204" charset="-122"/>
                <a:ea typeface="微软雅黑" panose="020B0503020204020204" charset="-122"/>
                <a:cs typeface="微软雅黑" panose="020B0503020204020204" charset="-122"/>
              </a:rPr>
              <a:t>2)抗阻运动不可少</a:t>
            </a:r>
            <a:endParaRPr lang="en-US" altLang="en-US" sz="1800" b="1" dirty="0">
              <a:solidFill>
                <a:srgbClr val="000000"/>
              </a:solidFill>
              <a:latin typeface="微软雅黑" panose="020B0503020204020204" charset="-122"/>
              <a:ea typeface="微软雅黑" panose="020B0503020204020204" charset="-122"/>
              <a:cs typeface="微软雅黑" panose="020B0503020204020204" charset="-122"/>
            </a:endParaRPr>
          </a:p>
          <a:p>
            <a:pPr algn="l" rtl="0" eaLnBrk="0">
              <a:lnSpc>
                <a:spcPct val="100000"/>
              </a:lnSpc>
            </a:pPr>
            <a:endParaRPr lang="en-US" altLang="en-US" sz="1000" b="1" dirty="0">
              <a:solidFill>
                <a:srgbClr val="000000"/>
              </a:solidFill>
              <a:latin typeface="微软雅黑" panose="020B0503020204020204" charset="-122"/>
              <a:ea typeface="微软雅黑" panose="020B0503020204020204" charset="-122"/>
              <a:cs typeface="微软雅黑" panose="020B0503020204020204" charset="-122"/>
            </a:endParaRPr>
          </a:p>
          <a:p>
            <a:pPr algn="l" rtl="0" eaLnBrk="0">
              <a:lnSpc>
                <a:spcPct val="8000"/>
              </a:lnSpc>
            </a:pPr>
            <a:endParaRPr lang="en-US" altLang="en-US" sz="100" b="1" dirty="0">
              <a:solidFill>
                <a:srgbClr val="000000"/>
              </a:solidFill>
              <a:latin typeface="微软雅黑" panose="020B0503020204020204" charset="-122"/>
              <a:ea typeface="微软雅黑" panose="020B0503020204020204" charset="-122"/>
              <a:cs typeface="微软雅黑" panose="020B0503020204020204" charset="-122"/>
            </a:endParaRPr>
          </a:p>
          <a:p>
            <a:pPr marL="160020" algn="l" rtl="0" eaLnBrk="0">
              <a:lnSpc>
                <a:spcPct val="94000"/>
              </a:lnSpc>
            </a:pPr>
            <a:r>
              <a:rPr sz="1800" b="1" spc="-10" dirty="0">
                <a:solidFill>
                  <a:srgbClr val="000000"/>
                </a:solidFill>
                <a:latin typeface="微软雅黑" panose="020B0503020204020204" charset="-122"/>
                <a:ea typeface="微软雅黑" panose="020B0503020204020204" charset="-122"/>
                <a:cs typeface="微软雅黑" panose="020B0503020204020204" charset="-122"/>
              </a:rPr>
              <a:t>(3</a:t>
            </a:r>
            <a:r>
              <a:rPr sz="1800" b="1" spc="0" dirty="0">
                <a:solidFill>
                  <a:srgbClr val="000000"/>
                </a:solidFill>
                <a:latin typeface="微软雅黑" panose="020B0503020204020204" charset="-122"/>
                <a:ea typeface="微软雅黑" panose="020B0503020204020204" charset="-122"/>
                <a:cs typeface="微软雅黑" panose="020B0503020204020204" charset="-122"/>
              </a:rPr>
              <a:t>)柔韧运动随时做</a:t>
            </a:r>
            <a:endParaRPr lang="en-US" altLang="en-US" sz="1800" b="1" spc="0" dirty="0">
              <a:solidFill>
                <a:srgbClr val="000000"/>
              </a:solidFill>
              <a:latin typeface="微软雅黑" panose="020B0503020204020204" charset="-122"/>
              <a:ea typeface="微软雅黑" panose="020B0503020204020204" charset="-122"/>
              <a:cs typeface="微软雅黑" panose="020B0503020204020204" charset="-122"/>
            </a:endParaRPr>
          </a:p>
        </p:txBody>
      </p:sp>
    </p:spTree>
    <p:custDataLst>
      <p:tags r:id="rId20"/>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custDataLst>
              <p:tags r:id="rId1"/>
            </p:custDataLst>
          </p:nvPr>
        </p:nvGrpSpPr>
        <p:grpSpPr>
          <a:xfrm>
            <a:off x="-4286" y="0"/>
            <a:ext cx="946309" cy="955675"/>
            <a:chOff x="-5475" y="-1"/>
            <a:chExt cx="1261620" cy="955745"/>
          </a:xfrm>
        </p:grpSpPr>
        <p:sp>
          <p:nvSpPr>
            <p:cNvPr id="9" name="直角三角形 8"/>
            <p:cNvSpPr/>
            <p:nvPr>
              <p:custDataLst>
                <p:tags r:id="rId2"/>
              </p:custDataLst>
            </p:nvPr>
          </p:nvSpPr>
          <p:spPr>
            <a:xfrm flipV="1">
              <a:off x="-5475" y="-1"/>
              <a:ext cx="1261620" cy="955745"/>
            </a:xfrm>
            <a:prstGeom prst="rtTriangl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sp>
          <p:nvSpPr>
            <p:cNvPr id="10" name="直角三角形 9"/>
            <p:cNvSpPr/>
            <p:nvPr>
              <p:custDataLst>
                <p:tags r:id="rId3"/>
              </p:custDataLst>
            </p:nvPr>
          </p:nvSpPr>
          <p:spPr>
            <a:xfrm flipV="1">
              <a:off x="-5475" y="-1"/>
              <a:ext cx="1103411" cy="8358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grpSp>
      <p:sp>
        <p:nvSpPr>
          <p:cNvPr id="15" name="Freeform 9"/>
          <p:cNvSpPr/>
          <p:nvPr>
            <p:custDataLst>
              <p:tags r:id="rId4"/>
            </p:custDataLst>
          </p:nvPr>
        </p:nvSpPr>
        <p:spPr>
          <a:xfrm>
            <a:off x="8282353" y="4571050"/>
            <a:ext cx="845218" cy="1690439"/>
          </a:xfrm>
          <a:custGeom>
            <a:avLst/>
            <a:gdLst>
              <a:gd name="connsiteX0" fmla="*/ 852673 w 852673"/>
              <a:gd name="connsiteY0" fmla="*/ 0 h 1705350"/>
              <a:gd name="connsiteX1" fmla="*/ 852671 w 852673"/>
              <a:gd name="connsiteY1" fmla="*/ 1705350 h 1705350"/>
              <a:gd name="connsiteX2" fmla="*/ 0 w 852673"/>
              <a:gd name="connsiteY2" fmla="*/ 852676 h 1705350"/>
            </a:gdLst>
            <a:ahLst/>
            <a:cxnLst>
              <a:cxn ang="0">
                <a:pos x="connsiteX0" y="connsiteY0"/>
              </a:cxn>
              <a:cxn ang="0">
                <a:pos x="connsiteX1" y="connsiteY1"/>
              </a:cxn>
              <a:cxn ang="0">
                <a:pos x="connsiteX2" y="connsiteY2"/>
              </a:cxn>
            </a:cxnLst>
            <a:rect l="l" t="t" r="r" b="b"/>
            <a:pathLst>
              <a:path w="852673" h="1705350">
                <a:moveTo>
                  <a:pt x="852673" y="0"/>
                </a:moveTo>
                <a:lnTo>
                  <a:pt x="852671" y="1705350"/>
                </a:lnTo>
                <a:lnTo>
                  <a:pt x="0" y="852676"/>
                </a:lnTo>
                <a:close/>
              </a:path>
            </a:pathLst>
          </a:custGeom>
          <a:noFill/>
          <a:ln w="76200" cap="rnd">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00">
              <a:solidFill>
                <a:schemeClr val="dk1">
                  <a:lumMod val="85000"/>
                  <a:lumOff val="15000"/>
                </a:schemeClr>
              </a:solidFill>
              <a:latin typeface="微软雅黑" panose="020B0503020204020204" charset="-122"/>
              <a:ea typeface="微软雅黑" panose="020B0503020204020204" charset="-122"/>
            </a:endParaRPr>
          </a:p>
        </p:txBody>
      </p:sp>
      <p:pic>
        <p:nvPicPr>
          <p:cNvPr id="16" name="图片 15"/>
          <p:cNvPicPr>
            <a:picLocks noChangeAspect="1"/>
          </p:cNvPicPr>
          <p:nvPr>
            <p:custDataLst>
              <p:tags r:id="rId5"/>
            </p:custDataLst>
          </p:nvPr>
        </p:nvPicPr>
        <p:blipFill>
          <a:blip r:embed="rId6" cstate="screen"/>
          <a:stretch>
            <a:fillRect/>
          </a:stretch>
        </p:blipFill>
        <p:spPr>
          <a:xfrm rot="5400000">
            <a:off x="8606031" y="4980576"/>
            <a:ext cx="1072055" cy="536027"/>
          </a:xfrm>
          <a:prstGeom prst="rect">
            <a:avLst/>
          </a:prstGeom>
        </p:spPr>
      </p:pic>
      <p:sp>
        <p:nvSpPr>
          <p:cNvPr id="27" name="MH_SubTitle_1"/>
          <p:cNvSpPr/>
          <p:nvPr>
            <p:custDataLst>
              <p:tags r:id="rId7"/>
            </p:custDataLst>
          </p:nvPr>
        </p:nvSpPr>
        <p:spPr bwMode="auto">
          <a:xfrm>
            <a:off x="1266825" y="2243138"/>
            <a:ext cx="1905000" cy="714375"/>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28ACC6"/>
          </a:solidFill>
          <a:ln>
            <a:noFill/>
          </a:ln>
          <a:extLst>
            <a:ext uri="{91240B29-F687-4F45-9708-019B960494DF}">
              <a14:hiddenLine xmlns:a14="http://schemas.microsoft.com/office/drawing/2010/main" w="9525">
                <a:solidFill>
                  <a:srgbClr val="000000"/>
                </a:solidFill>
                <a:round/>
              </a14:hiddenLine>
            </a:ext>
          </a:extLst>
        </p:spPr>
        <p:txBody>
          <a:bodyPr rIns="25200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上午</a:t>
            </a: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10</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点以前不要运动</a:t>
            </a:r>
            <a:endParaRPr kumimoji="0" lang="zh-CN" altLang="en-US" sz="18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3076" name="MH_Text_1"/>
          <p:cNvSpPr txBox="1"/>
          <p:nvPr>
            <p:custDataLst>
              <p:tags r:id="rId8"/>
            </p:custDataLst>
          </p:nvPr>
        </p:nvSpPr>
        <p:spPr>
          <a:xfrm>
            <a:off x="1157605" y="2957830"/>
            <a:ext cx="2099310" cy="1184275"/>
          </a:xfrm>
          <a:prstGeom prst="rect">
            <a:avLst/>
          </a:prstGeom>
          <a:noFill/>
          <a:ln w="9525">
            <a:noFill/>
          </a:ln>
        </p:spPr>
        <p:txBody>
          <a:bodyPr/>
          <a:lstStyle/>
          <a:p>
            <a:pPr algn="ctr" eaLnBrk="1" hangingPunct="1">
              <a:lnSpc>
                <a:spcPct val="130000"/>
              </a:lnSpc>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早上</a:t>
            </a:r>
            <a:r>
              <a:rPr lang="en-US" altLang="zh-CN" sz="1600" b="1">
                <a:solidFill>
                  <a:schemeClr val="dk1"/>
                </a:solidFill>
                <a:latin typeface="微软雅黑" panose="020B0503020204020204" charset="-122"/>
                <a:ea typeface="微软雅黑" panose="020B0503020204020204" charset="-122"/>
                <a:cs typeface="微软雅黑" panose="020B0503020204020204" charset="-122"/>
                <a:sym typeface="+mn-ea"/>
              </a:rPr>
              <a:t>6-10</a:t>
            </a: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点是血压高峰时间，也是脑卒中、心肌梗死高发时段</a:t>
            </a:r>
            <a:endParaRPr lang="zh-CN" altLang="en-US" sz="1600" b="1" dirty="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29" name="MH_SubTitle_2"/>
          <p:cNvSpPr/>
          <p:nvPr>
            <p:custDataLst>
              <p:tags r:id="rId9"/>
            </p:custDataLst>
          </p:nvPr>
        </p:nvSpPr>
        <p:spPr bwMode="auto">
          <a:xfrm>
            <a:off x="3686175" y="2243138"/>
            <a:ext cx="1905000" cy="714375"/>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81BA34"/>
          </a:solidFill>
          <a:ln>
            <a:noFill/>
          </a:ln>
        </p:spPr>
        <p:txBody>
          <a:bodyPr rIns="25200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晚上</a:t>
            </a: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7</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点以后再运动</a:t>
            </a:r>
            <a:endParaRPr kumimoji="0" lang="zh-CN" altLang="en-US" sz="18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3078" name="MH_Text_2"/>
          <p:cNvSpPr txBox="1"/>
          <p:nvPr>
            <p:custDataLst>
              <p:tags r:id="rId10"/>
            </p:custDataLst>
          </p:nvPr>
        </p:nvSpPr>
        <p:spPr>
          <a:xfrm>
            <a:off x="3627755" y="2957830"/>
            <a:ext cx="1963420" cy="1184275"/>
          </a:xfrm>
          <a:prstGeom prst="rect">
            <a:avLst/>
          </a:prstGeom>
          <a:noFill/>
          <a:ln w="9525">
            <a:noFill/>
          </a:ln>
        </p:spPr>
        <p:txBody>
          <a:bodyPr/>
          <a:lstStyle/>
          <a:p>
            <a:pPr algn="ctr" eaLnBrk="1" hangingPunct="1">
              <a:lnSpc>
                <a:spcPct val="130000"/>
              </a:lnSpc>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建议晚饭后半小时</a:t>
            </a:r>
            <a:r>
              <a:rPr lang="en-US" altLang="zh-CN" sz="1600" b="1">
                <a:solidFill>
                  <a:schemeClr val="dk1"/>
                </a:solidFill>
                <a:latin typeface="微软雅黑" panose="020B0503020204020204" charset="-122"/>
                <a:ea typeface="微软雅黑" panose="020B0503020204020204" charset="-122"/>
                <a:cs typeface="微软雅黑" panose="020B0503020204020204" charset="-122"/>
                <a:sym typeface="+mn-ea"/>
              </a:rPr>
              <a:t>-1</a:t>
            </a: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小时以后</a:t>
            </a:r>
            <a:endParaRPr lang="zh-CN" altLang="en-US" sz="1600" b="1" dirty="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31" name="MH_SubTitle_3"/>
          <p:cNvSpPr/>
          <p:nvPr>
            <p:custDataLst>
              <p:tags r:id="rId11"/>
            </p:custDataLst>
          </p:nvPr>
        </p:nvSpPr>
        <p:spPr bwMode="auto">
          <a:xfrm>
            <a:off x="6239510" y="2243138"/>
            <a:ext cx="1905000" cy="714375"/>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2CB695"/>
          </a:solidFill>
          <a:ln>
            <a:noFill/>
          </a:ln>
        </p:spPr>
        <p:txBody>
          <a:bodyPr rIns="25200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a:solidFill>
                  <a:schemeClr val="bg1"/>
                </a:solidFill>
                <a:latin typeface="微软雅黑" panose="020B0503020204020204" charset="-122"/>
                <a:ea typeface="微软雅黑" panose="020B0503020204020204" charset="-122"/>
                <a:sym typeface="+mn-ea"/>
              </a:rPr>
              <a:t>不能空腹运动</a:t>
            </a:r>
            <a:endParaRPr kumimoji="0" lang="zh-CN" altLang="en-US" sz="18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3080" name="MH_Text_3"/>
          <p:cNvSpPr txBox="1"/>
          <p:nvPr>
            <p:custDataLst>
              <p:tags r:id="rId12"/>
            </p:custDataLst>
          </p:nvPr>
        </p:nvSpPr>
        <p:spPr>
          <a:xfrm>
            <a:off x="6105525" y="2957830"/>
            <a:ext cx="2038350" cy="1184275"/>
          </a:xfrm>
          <a:prstGeom prst="rect">
            <a:avLst/>
          </a:prstGeom>
          <a:noFill/>
          <a:ln w="9525">
            <a:noFill/>
          </a:ln>
        </p:spPr>
        <p:txBody>
          <a:bodyPr/>
          <a:lstStyle/>
          <a:p>
            <a:pPr algn="ctr" eaLnBrk="1" hangingPunct="1">
              <a:lnSpc>
                <a:spcPct val="130000"/>
              </a:lnSpc>
            </a:pPr>
            <a:r>
              <a:rPr lang="zh-CN" altLang="en-US" sz="1600" b="1">
                <a:solidFill>
                  <a:schemeClr val="dk1"/>
                </a:solidFill>
                <a:latin typeface="微软雅黑" panose="020B0503020204020204" charset="-122"/>
                <a:ea typeface="微软雅黑" panose="020B0503020204020204" charset="-122"/>
                <a:sym typeface="+mn-ea"/>
              </a:rPr>
              <a:t>容易导致体力不足，出现意外</a:t>
            </a:r>
            <a:endParaRPr lang="zh-CN" altLang="en-US" sz="1600" b="1" dirty="0">
              <a:solidFill>
                <a:schemeClr val="dk1"/>
              </a:solidFill>
              <a:latin typeface="微软雅黑" panose="020B0503020204020204" charset="-122"/>
              <a:ea typeface="微软雅黑" panose="020B0503020204020204" charset="-122"/>
              <a:sym typeface="+mn-ea"/>
            </a:endParaRPr>
          </a:p>
        </p:txBody>
      </p:sp>
      <p:sp>
        <p:nvSpPr>
          <p:cNvPr id="33" name="MH_SubTitle_4"/>
          <p:cNvSpPr/>
          <p:nvPr>
            <p:custDataLst>
              <p:tags r:id="rId13"/>
            </p:custDataLst>
          </p:nvPr>
        </p:nvSpPr>
        <p:spPr bwMode="auto">
          <a:xfrm>
            <a:off x="2476500" y="4367213"/>
            <a:ext cx="1905000" cy="714375"/>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2CB695"/>
          </a:solidFill>
          <a:ln>
            <a:noFill/>
          </a:ln>
        </p:spPr>
        <p:txBody>
          <a:bodyPr rIns="25200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a:solidFill>
                  <a:schemeClr val="bg1"/>
                </a:solidFill>
                <a:latin typeface="微软雅黑" panose="020B0503020204020204" charset="-122"/>
                <a:ea typeface="微软雅黑" panose="020B0503020204020204" charset="-122"/>
                <a:sym typeface="+mn-ea"/>
              </a:rPr>
              <a:t>如有不适立即停止运动</a:t>
            </a:r>
            <a:endParaRPr kumimoji="0" lang="zh-CN" altLang="en-US" sz="18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3082" name="MH_Text_4"/>
          <p:cNvSpPr txBox="1"/>
          <p:nvPr>
            <p:custDataLst>
              <p:tags r:id="rId14"/>
            </p:custDataLst>
          </p:nvPr>
        </p:nvSpPr>
        <p:spPr>
          <a:xfrm>
            <a:off x="2476500" y="5081588"/>
            <a:ext cx="1687513" cy="1184275"/>
          </a:xfrm>
          <a:prstGeom prst="rect">
            <a:avLst/>
          </a:prstGeom>
          <a:noFill/>
          <a:ln w="9525">
            <a:noFill/>
          </a:ln>
        </p:spPr>
        <p:txBody>
          <a:bodyPr/>
          <a:lstStyle/>
          <a:p>
            <a:pPr algn="ctr" eaLnBrk="1" hangingPunct="1">
              <a:lnSpc>
                <a:spcPct val="130000"/>
              </a:lnSpc>
            </a:pPr>
            <a:r>
              <a:rPr lang="zh-CN" altLang="en-US" sz="1600" b="1">
                <a:solidFill>
                  <a:schemeClr val="dk1"/>
                </a:solidFill>
                <a:latin typeface="微软雅黑" panose="020B0503020204020204" charset="-122"/>
                <a:ea typeface="微软雅黑" panose="020B0503020204020204" charset="-122"/>
              </a:rPr>
              <a:t>避免严重心脑血管事件发生</a:t>
            </a:r>
            <a:endParaRPr lang="zh-CN" altLang="en-US" sz="1600" b="1" dirty="0">
              <a:solidFill>
                <a:schemeClr val="dk1"/>
              </a:solidFill>
              <a:latin typeface="微软雅黑" panose="020B0503020204020204" charset="-122"/>
              <a:ea typeface="微软雅黑" panose="020B0503020204020204" charset="-122"/>
            </a:endParaRPr>
          </a:p>
        </p:txBody>
      </p:sp>
      <p:sp>
        <p:nvSpPr>
          <p:cNvPr id="35" name="MH_SubTitle_5"/>
          <p:cNvSpPr/>
          <p:nvPr>
            <p:custDataLst>
              <p:tags r:id="rId15"/>
            </p:custDataLst>
          </p:nvPr>
        </p:nvSpPr>
        <p:spPr bwMode="auto">
          <a:xfrm>
            <a:off x="4895850" y="4367213"/>
            <a:ext cx="1905000" cy="714375"/>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28ACC6"/>
          </a:solidFill>
          <a:ln>
            <a:noFill/>
          </a:ln>
        </p:spPr>
        <p:txBody>
          <a:bodyPr rIns="25200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a:solidFill>
                  <a:schemeClr val="bg1"/>
                </a:solidFill>
                <a:latin typeface="微软雅黑" panose="020B0503020204020204" charset="-122"/>
                <a:ea typeface="微软雅黑" panose="020B0503020204020204" charset="-122"/>
                <a:sym typeface="+mn-ea"/>
              </a:rPr>
              <a:t>高血压患者应避免的活动</a:t>
            </a:r>
            <a:endParaRPr kumimoji="0" lang="zh-CN" altLang="en-US" sz="18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3084" name="MH_Text_5"/>
          <p:cNvSpPr txBox="1"/>
          <p:nvPr>
            <p:custDataLst>
              <p:tags r:id="rId16"/>
            </p:custDataLst>
          </p:nvPr>
        </p:nvSpPr>
        <p:spPr>
          <a:xfrm>
            <a:off x="4543425" y="5081905"/>
            <a:ext cx="2727960" cy="1184275"/>
          </a:xfrm>
          <a:prstGeom prst="rect">
            <a:avLst/>
          </a:prstGeom>
          <a:noFill/>
          <a:ln w="9525">
            <a:noFill/>
          </a:ln>
        </p:spPr>
        <p:txBody>
          <a:bodyPr/>
          <a:lstStyle/>
          <a:p>
            <a:pPr algn="ctr" eaLnBrk="1" hangingPunct="1">
              <a:lnSpc>
                <a:spcPct val="130000"/>
              </a:lnSpc>
            </a:pPr>
            <a:r>
              <a:rPr lang="zh-CN" altLang="en-US" sz="1600" b="1">
                <a:solidFill>
                  <a:schemeClr val="dk1"/>
                </a:solidFill>
                <a:latin typeface="微软雅黑" panose="020B0503020204020204" charset="-122"/>
                <a:ea typeface="微软雅黑" panose="020B0503020204020204" charset="-122"/>
                <a:sym typeface="+mn-ea"/>
              </a:rPr>
              <a:t>短跑、举重等短时间剧烈使用肌肉和需要屏气的无氧运动，会使血压剧烈上升</a:t>
            </a:r>
            <a:endParaRPr lang="zh-CN" altLang="en-US" sz="1600" b="1" dirty="0">
              <a:solidFill>
                <a:schemeClr val="dk1"/>
              </a:solidFill>
              <a:latin typeface="微软雅黑" panose="020B0503020204020204" charset="-122"/>
              <a:ea typeface="微软雅黑" panose="020B0503020204020204" charset="-122"/>
              <a:sym typeface="+mn-ea"/>
            </a:endParaRPr>
          </a:p>
        </p:txBody>
      </p:sp>
      <p:sp>
        <p:nvSpPr>
          <p:cNvPr id="4" name="流程图: 终止 3"/>
          <p:cNvSpPr/>
          <p:nvPr>
            <p:custDataLst>
              <p:tags r:id="rId17"/>
            </p:custDataLst>
          </p:nvPr>
        </p:nvSpPr>
        <p:spPr>
          <a:xfrm>
            <a:off x="2700020" y="1276350"/>
            <a:ext cx="3960495" cy="575945"/>
          </a:xfrm>
          <a:prstGeom prst="flowChartTerminator">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sz="2400" b="1">
                <a:solidFill>
                  <a:schemeClr val="dk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汉仪旗黑-85S" panose="00020600040101010101" pitchFamily="18" charset="-122"/>
                <a:sym typeface="+mn-ea"/>
              </a:rPr>
              <a:t>高血压患者运动需谨记</a:t>
            </a:r>
            <a:endParaRPr lang="zh-CN" altLang="en-US" sz="2400" b="1">
              <a:solidFill>
                <a:schemeClr val="dk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汉仪旗黑-85S" panose="00020600040101010101" pitchFamily="18" charset="-122"/>
              <a:sym typeface="+mn-ea"/>
            </a:endParaRPr>
          </a:p>
        </p:txBody>
      </p:sp>
      <p:sp>
        <p:nvSpPr>
          <p:cNvPr id="2" name="标题 1"/>
          <p:cNvSpPr>
            <a:spLocks noGrp="1"/>
          </p:cNvSpPr>
          <p:nvPr>
            <p:ph type="title" idx="4294967295"/>
          </p:nvPr>
        </p:nvSpPr>
        <p:spPr>
          <a:xfrm>
            <a:off x="502412" y="443234"/>
            <a:ext cx="8139178" cy="441964"/>
          </a:xfrm>
          <a:noFill/>
          <a:ln w="9525">
            <a:noFill/>
          </a:ln>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2.吃动平衡，健康体重—</a:t>
            </a:r>
            <a:r>
              <a:rPr>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高血压患者运动注意事项</a:t>
            </a:r>
            <a:br>
              <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br>
            <a:endParaRPr lang="en-US" altLang="zh-CN">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endParaRPr>
          </a:p>
        </p:txBody>
      </p:sp>
    </p:spTree>
    <p:custDataLst>
      <p:tags r:id="rId18"/>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4286" y="0"/>
            <a:ext cx="946309" cy="955675"/>
            <a:chOff x="-5475" y="-1"/>
            <a:chExt cx="1261620" cy="955745"/>
          </a:xfrm>
        </p:grpSpPr>
        <p:sp>
          <p:nvSpPr>
            <p:cNvPr id="9" name="直角三角形 8"/>
            <p:cNvSpPr/>
            <p:nvPr>
              <p:custDataLst>
                <p:tags r:id="rId2"/>
              </p:custDataLst>
            </p:nvPr>
          </p:nvSpPr>
          <p:spPr>
            <a:xfrm flipV="1">
              <a:off x="-5475" y="-1"/>
              <a:ext cx="1261620" cy="955745"/>
            </a:xfrm>
            <a:prstGeom prst="rtTriangl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sp>
          <p:nvSpPr>
            <p:cNvPr id="10" name="直角三角形 9"/>
            <p:cNvSpPr/>
            <p:nvPr>
              <p:custDataLst>
                <p:tags r:id="rId3"/>
              </p:custDataLst>
            </p:nvPr>
          </p:nvSpPr>
          <p:spPr>
            <a:xfrm flipV="1">
              <a:off x="-5475" y="-1"/>
              <a:ext cx="1103411" cy="8358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grpSp>
      <p:sp>
        <p:nvSpPr>
          <p:cNvPr id="15" name="Freeform 9"/>
          <p:cNvSpPr/>
          <p:nvPr>
            <p:custDataLst>
              <p:tags r:id="rId4"/>
            </p:custDataLst>
          </p:nvPr>
        </p:nvSpPr>
        <p:spPr>
          <a:xfrm>
            <a:off x="8282353" y="4571050"/>
            <a:ext cx="845218" cy="1690439"/>
          </a:xfrm>
          <a:custGeom>
            <a:avLst/>
            <a:gdLst>
              <a:gd name="connsiteX0" fmla="*/ 852673 w 852673"/>
              <a:gd name="connsiteY0" fmla="*/ 0 h 1705350"/>
              <a:gd name="connsiteX1" fmla="*/ 852671 w 852673"/>
              <a:gd name="connsiteY1" fmla="*/ 1705350 h 1705350"/>
              <a:gd name="connsiteX2" fmla="*/ 0 w 852673"/>
              <a:gd name="connsiteY2" fmla="*/ 852676 h 1705350"/>
            </a:gdLst>
            <a:ahLst/>
            <a:cxnLst>
              <a:cxn ang="0">
                <a:pos x="connsiteX0" y="connsiteY0"/>
              </a:cxn>
              <a:cxn ang="0">
                <a:pos x="connsiteX1" y="connsiteY1"/>
              </a:cxn>
              <a:cxn ang="0">
                <a:pos x="connsiteX2" y="connsiteY2"/>
              </a:cxn>
            </a:cxnLst>
            <a:rect l="l" t="t" r="r" b="b"/>
            <a:pathLst>
              <a:path w="852673" h="1705350">
                <a:moveTo>
                  <a:pt x="852673" y="0"/>
                </a:moveTo>
                <a:lnTo>
                  <a:pt x="852671" y="1705350"/>
                </a:lnTo>
                <a:lnTo>
                  <a:pt x="0" y="852676"/>
                </a:lnTo>
                <a:close/>
              </a:path>
            </a:pathLst>
          </a:custGeom>
          <a:noFill/>
          <a:ln w="76200" cap="rnd">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00">
              <a:solidFill>
                <a:schemeClr val="dk1">
                  <a:lumMod val="85000"/>
                  <a:lumOff val="15000"/>
                </a:schemeClr>
              </a:solidFill>
              <a:latin typeface="微软雅黑" panose="020B0503020204020204" charset="-122"/>
              <a:ea typeface="微软雅黑" panose="020B0503020204020204" charset="-122"/>
            </a:endParaRPr>
          </a:p>
        </p:txBody>
      </p:sp>
      <p:pic>
        <p:nvPicPr>
          <p:cNvPr id="16" name="图片 15"/>
          <p:cNvPicPr>
            <a:picLocks noChangeAspect="1"/>
          </p:cNvPicPr>
          <p:nvPr>
            <p:custDataLst>
              <p:tags r:id="rId5"/>
            </p:custDataLst>
          </p:nvPr>
        </p:nvPicPr>
        <p:blipFill>
          <a:blip r:embed="rId6" cstate="screen"/>
          <a:stretch>
            <a:fillRect/>
          </a:stretch>
        </p:blipFill>
        <p:spPr>
          <a:xfrm rot="5400000">
            <a:off x="8606031" y="4980576"/>
            <a:ext cx="1072055" cy="536027"/>
          </a:xfrm>
          <a:prstGeom prst="rect">
            <a:avLst/>
          </a:prstGeom>
        </p:spPr>
      </p:pic>
      <p:sp>
        <p:nvSpPr>
          <p:cNvPr id="3074" name="MH_Other_1"/>
          <p:cNvSpPr txBox="1"/>
          <p:nvPr>
            <p:custDataLst>
              <p:tags r:id="rId7"/>
            </p:custDataLst>
          </p:nvPr>
        </p:nvSpPr>
        <p:spPr>
          <a:xfrm>
            <a:off x="611188" y="2360613"/>
            <a:ext cx="1265237" cy="1108075"/>
          </a:xfrm>
          <a:prstGeom prst="rect">
            <a:avLst/>
          </a:prstGeom>
          <a:noFill/>
          <a:ln w="9525">
            <a:noFill/>
          </a:ln>
        </p:spPr>
        <p:txBody>
          <a:bodyPr tIns="0" rIns="0" bIns="0" anchor="ctr"/>
          <a:lstStyle/>
          <a:p>
            <a:pPr algn="ctr" eaLnBrk="1" hangingPunct="1"/>
            <a:r>
              <a:rPr lang="en-US" altLang="zh-CN" sz="7200" dirty="0">
                <a:solidFill>
                  <a:schemeClr val="dk1"/>
                </a:solidFill>
                <a:latin typeface="微软雅黑" panose="020B0503020204020204" charset="-122"/>
                <a:ea typeface="微软雅黑" panose="020B0503020204020204" charset="-122"/>
              </a:rPr>
              <a:t>01</a:t>
            </a:r>
            <a:endParaRPr lang="en-US" altLang="zh-CN" sz="7200" dirty="0">
              <a:solidFill>
                <a:schemeClr val="dk1"/>
              </a:solidFill>
              <a:latin typeface="微软雅黑" panose="020B0503020204020204" charset="-122"/>
              <a:ea typeface="微软雅黑" panose="020B0503020204020204" charset="-122"/>
            </a:endParaRPr>
          </a:p>
        </p:txBody>
      </p:sp>
      <p:sp>
        <p:nvSpPr>
          <p:cNvPr id="3075" name="MH_SubTitle_1"/>
          <p:cNvSpPr txBox="1"/>
          <p:nvPr>
            <p:custDataLst>
              <p:tags r:id="rId8"/>
            </p:custDataLst>
          </p:nvPr>
        </p:nvSpPr>
        <p:spPr>
          <a:xfrm flipH="1">
            <a:off x="1957388" y="2426018"/>
            <a:ext cx="2479675" cy="950912"/>
          </a:xfrm>
          <a:prstGeom prst="rect">
            <a:avLst/>
          </a:prstGeom>
          <a:noFill/>
          <a:ln w="9525">
            <a:noFill/>
          </a:ln>
        </p:spPr>
        <p:txBody>
          <a:bodyPr anchor="ctr"/>
          <a:lstStyle/>
          <a:p>
            <a:pPr>
              <a:buFont typeface="Wingdings" panose="05000000000000000000" charset="0"/>
            </a:pPr>
            <a:r>
              <a:rPr lang="zh-CN" altLang="en-US" sz="1600" b="1">
                <a:solidFill>
                  <a:schemeClr val="dk1"/>
                </a:solidFill>
                <a:latin typeface="微软雅黑" panose="020B0503020204020204" charset="-122"/>
                <a:ea typeface="微软雅黑" panose="020B0503020204020204" charset="-122"/>
                <a:cs typeface="微软雅黑" panose="020B0503020204020204" charset="-122"/>
                <a:sym typeface="+mn-ea"/>
              </a:rPr>
              <a:t>安静血压未得到控制或者血压超过180/105mmHg</a:t>
            </a:r>
            <a:endParaRPr lang="zh-CN" altLang="en-US" sz="1600" b="1" dirty="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cxnSp>
        <p:nvCxnSpPr>
          <p:cNvPr id="6" name="MH_Other_2"/>
          <p:cNvCxnSpPr/>
          <p:nvPr/>
        </p:nvCxnSpPr>
        <p:spPr>
          <a:xfrm>
            <a:off x="763588" y="3444875"/>
            <a:ext cx="3673475" cy="0"/>
          </a:xfrm>
          <a:prstGeom prst="line">
            <a:avLst/>
          </a:prstGeom>
          <a:ln w="38100">
            <a:solidFill>
              <a:srgbClr val="F57454"/>
            </a:solidFill>
          </a:ln>
        </p:spPr>
        <p:style>
          <a:lnRef idx="1">
            <a:schemeClr val="accent1"/>
          </a:lnRef>
          <a:fillRef idx="0">
            <a:schemeClr val="accent1"/>
          </a:fillRef>
          <a:effectRef idx="0">
            <a:schemeClr val="accent1"/>
          </a:effectRef>
          <a:fontRef idx="minor">
            <a:schemeClr val="tx1"/>
          </a:fontRef>
        </p:style>
      </p:cxnSp>
      <p:sp>
        <p:nvSpPr>
          <p:cNvPr id="3077" name="MH_Other_3"/>
          <p:cNvSpPr txBox="1"/>
          <p:nvPr>
            <p:custDataLst>
              <p:tags r:id="rId9"/>
            </p:custDataLst>
          </p:nvPr>
        </p:nvSpPr>
        <p:spPr>
          <a:xfrm>
            <a:off x="611188" y="4265613"/>
            <a:ext cx="1265237" cy="1108075"/>
          </a:xfrm>
          <a:prstGeom prst="rect">
            <a:avLst/>
          </a:prstGeom>
          <a:noFill/>
          <a:ln w="9525">
            <a:noFill/>
          </a:ln>
        </p:spPr>
        <p:txBody>
          <a:bodyPr tIns="0" rIns="0" bIns="0" anchor="ctr"/>
          <a:lstStyle/>
          <a:p>
            <a:pPr algn="ctr" eaLnBrk="1" hangingPunct="1"/>
            <a:r>
              <a:rPr lang="en-US" altLang="zh-CN" sz="7200" dirty="0">
                <a:solidFill>
                  <a:schemeClr val="dk1"/>
                </a:solidFill>
                <a:latin typeface="微软雅黑" panose="020B0503020204020204" charset="-122"/>
                <a:ea typeface="微软雅黑" panose="020B0503020204020204" charset="-122"/>
              </a:rPr>
              <a:t>03</a:t>
            </a:r>
            <a:endParaRPr lang="en-US" altLang="zh-CN" sz="7200" dirty="0">
              <a:solidFill>
                <a:schemeClr val="dk1"/>
              </a:solidFill>
              <a:latin typeface="微软雅黑" panose="020B0503020204020204" charset="-122"/>
              <a:ea typeface="微软雅黑" panose="020B0503020204020204" charset="-122"/>
            </a:endParaRPr>
          </a:p>
        </p:txBody>
      </p:sp>
      <p:sp>
        <p:nvSpPr>
          <p:cNvPr id="3078" name="MH_SubTitle_3"/>
          <p:cNvSpPr txBox="1"/>
          <p:nvPr>
            <p:custDataLst>
              <p:tags r:id="rId10"/>
            </p:custDataLst>
          </p:nvPr>
        </p:nvSpPr>
        <p:spPr>
          <a:xfrm flipH="1">
            <a:off x="1957705" y="4265295"/>
            <a:ext cx="2479675" cy="1044575"/>
          </a:xfrm>
          <a:prstGeom prst="rect">
            <a:avLst/>
          </a:prstGeom>
          <a:noFill/>
          <a:ln w="9525">
            <a:noFill/>
          </a:ln>
        </p:spPr>
        <p:txBody>
          <a:bodyPr anchor="ctr"/>
          <a:lstStyle/>
          <a:p>
            <a:pPr algn="just" eaLnBrk="1" hangingPunct="1">
              <a:lnSpc>
                <a:spcPct val="120000"/>
              </a:lnSpc>
            </a:pPr>
            <a:r>
              <a:rPr lang="zh-CN" altLang="en-US" sz="1600" b="1">
                <a:solidFill>
                  <a:schemeClr val="dk1"/>
                </a:solidFill>
                <a:latin typeface="微软雅黑" panose="020B0503020204020204" charset="-122"/>
                <a:ea typeface="微软雅黑" panose="020B0503020204020204" charset="-122"/>
                <a:sym typeface="+mn-ea"/>
              </a:rPr>
              <a:t>高血压合并心力衰竭、不稳定性心绞痛、高血压脑病、视网膜出血和严重的心律失常</a:t>
            </a:r>
            <a:endParaRPr lang="zh-CN" altLang="en-US" sz="1600" b="1" dirty="0">
              <a:solidFill>
                <a:schemeClr val="dk1"/>
              </a:solidFill>
              <a:latin typeface="微软雅黑" panose="020B0503020204020204" charset="-122"/>
              <a:ea typeface="微软雅黑" panose="020B0503020204020204" charset="-122"/>
              <a:sym typeface="+mn-ea"/>
            </a:endParaRPr>
          </a:p>
        </p:txBody>
      </p:sp>
      <p:cxnSp>
        <p:nvCxnSpPr>
          <p:cNvPr id="13" name="MH_Other_4"/>
          <p:cNvCxnSpPr/>
          <p:nvPr/>
        </p:nvCxnSpPr>
        <p:spPr>
          <a:xfrm>
            <a:off x="763588" y="5389880"/>
            <a:ext cx="3673475" cy="0"/>
          </a:xfrm>
          <a:prstGeom prst="line">
            <a:avLst/>
          </a:prstGeom>
          <a:ln w="38100">
            <a:solidFill>
              <a:srgbClr val="7F80C0"/>
            </a:solidFill>
          </a:ln>
        </p:spPr>
        <p:style>
          <a:lnRef idx="1">
            <a:schemeClr val="accent1"/>
          </a:lnRef>
          <a:fillRef idx="0">
            <a:schemeClr val="accent1"/>
          </a:fillRef>
          <a:effectRef idx="0">
            <a:schemeClr val="accent1"/>
          </a:effectRef>
          <a:fontRef idx="minor">
            <a:schemeClr val="tx1"/>
          </a:fontRef>
        </p:style>
      </p:cxnSp>
      <p:sp>
        <p:nvSpPr>
          <p:cNvPr id="3080" name="MH_Other_5"/>
          <p:cNvSpPr txBox="1"/>
          <p:nvPr>
            <p:custDataLst>
              <p:tags r:id="rId11"/>
            </p:custDataLst>
          </p:nvPr>
        </p:nvSpPr>
        <p:spPr>
          <a:xfrm>
            <a:off x="4706938" y="2360613"/>
            <a:ext cx="1265237" cy="1108075"/>
          </a:xfrm>
          <a:prstGeom prst="rect">
            <a:avLst/>
          </a:prstGeom>
          <a:noFill/>
          <a:ln w="9525">
            <a:noFill/>
          </a:ln>
        </p:spPr>
        <p:txBody>
          <a:bodyPr tIns="0" rIns="0" bIns="0" anchor="ctr"/>
          <a:lstStyle/>
          <a:p>
            <a:pPr algn="ctr" eaLnBrk="1" hangingPunct="1"/>
            <a:r>
              <a:rPr lang="en-US" altLang="zh-CN" sz="7200" dirty="0">
                <a:solidFill>
                  <a:schemeClr val="dk1"/>
                </a:solidFill>
                <a:latin typeface="微软雅黑" panose="020B0503020204020204" charset="-122"/>
                <a:ea typeface="微软雅黑" panose="020B0503020204020204" charset="-122"/>
              </a:rPr>
              <a:t>02</a:t>
            </a:r>
            <a:endParaRPr lang="en-US" altLang="zh-CN" sz="7200" dirty="0">
              <a:solidFill>
                <a:schemeClr val="dk1"/>
              </a:solidFill>
              <a:latin typeface="微软雅黑" panose="020B0503020204020204" charset="-122"/>
              <a:ea typeface="微软雅黑" panose="020B0503020204020204" charset="-122"/>
            </a:endParaRPr>
          </a:p>
        </p:txBody>
      </p:sp>
      <p:sp>
        <p:nvSpPr>
          <p:cNvPr id="3081" name="MH_SubTitle_2"/>
          <p:cNvSpPr txBox="1"/>
          <p:nvPr>
            <p:custDataLst>
              <p:tags r:id="rId12"/>
            </p:custDataLst>
          </p:nvPr>
        </p:nvSpPr>
        <p:spPr>
          <a:xfrm flipH="1">
            <a:off x="6053138" y="2411413"/>
            <a:ext cx="2479675" cy="979487"/>
          </a:xfrm>
          <a:prstGeom prst="rect">
            <a:avLst/>
          </a:prstGeom>
          <a:noFill/>
          <a:ln w="9525">
            <a:noFill/>
          </a:ln>
        </p:spPr>
        <p:txBody>
          <a:bodyPr anchor="ctr"/>
          <a:lstStyle/>
          <a:p>
            <a:pPr algn="just" eaLnBrk="1" hangingPunct="1">
              <a:lnSpc>
                <a:spcPct val="120000"/>
              </a:lnSpc>
            </a:pPr>
            <a:r>
              <a:rPr lang="zh-CN" altLang="en-US" sz="1600" b="1">
                <a:solidFill>
                  <a:schemeClr val="dk1"/>
                </a:solidFill>
                <a:latin typeface="微软雅黑" panose="020B0503020204020204" charset="-122"/>
                <a:ea typeface="微软雅黑" panose="020B0503020204020204" charset="-122"/>
                <a:sym typeface="+mn-ea"/>
              </a:rPr>
              <a:t>未控制的重度高血压、高血压危象或急进性高血压病</a:t>
            </a:r>
            <a:endParaRPr lang="zh-CN" altLang="en-US" sz="1600" b="1" dirty="0">
              <a:solidFill>
                <a:schemeClr val="dk1"/>
              </a:solidFill>
              <a:latin typeface="微软雅黑" panose="020B0503020204020204" charset="-122"/>
              <a:ea typeface="微软雅黑" panose="020B0503020204020204" charset="-122"/>
              <a:sym typeface="+mn-ea"/>
            </a:endParaRPr>
          </a:p>
        </p:txBody>
      </p:sp>
      <p:cxnSp>
        <p:nvCxnSpPr>
          <p:cNvPr id="21" name="MH_Other_6"/>
          <p:cNvCxnSpPr/>
          <p:nvPr/>
        </p:nvCxnSpPr>
        <p:spPr>
          <a:xfrm>
            <a:off x="4859338" y="3444875"/>
            <a:ext cx="3673475" cy="0"/>
          </a:xfrm>
          <a:prstGeom prst="line">
            <a:avLst/>
          </a:prstGeom>
          <a:ln w="38100">
            <a:solidFill>
              <a:srgbClr val="FDC233"/>
            </a:solidFill>
          </a:ln>
        </p:spPr>
        <p:style>
          <a:lnRef idx="1">
            <a:schemeClr val="accent1"/>
          </a:lnRef>
          <a:fillRef idx="0">
            <a:schemeClr val="accent1"/>
          </a:fillRef>
          <a:effectRef idx="0">
            <a:schemeClr val="accent1"/>
          </a:effectRef>
          <a:fontRef idx="minor">
            <a:schemeClr val="tx1"/>
          </a:fontRef>
        </p:style>
      </p:cxnSp>
      <p:sp>
        <p:nvSpPr>
          <p:cNvPr id="3083" name="MH_Other_7"/>
          <p:cNvSpPr txBox="1"/>
          <p:nvPr>
            <p:custDataLst>
              <p:tags r:id="rId13"/>
            </p:custDataLst>
          </p:nvPr>
        </p:nvSpPr>
        <p:spPr>
          <a:xfrm>
            <a:off x="4706938" y="4265613"/>
            <a:ext cx="1265237" cy="1108075"/>
          </a:xfrm>
          <a:prstGeom prst="rect">
            <a:avLst/>
          </a:prstGeom>
          <a:noFill/>
          <a:ln w="9525">
            <a:noFill/>
          </a:ln>
        </p:spPr>
        <p:txBody>
          <a:bodyPr tIns="0" rIns="0" bIns="0" anchor="ctr"/>
          <a:lstStyle/>
          <a:p>
            <a:pPr algn="ctr" eaLnBrk="1" hangingPunct="1"/>
            <a:r>
              <a:rPr lang="en-US" altLang="zh-CN" sz="7200" dirty="0">
                <a:solidFill>
                  <a:schemeClr val="dk1"/>
                </a:solidFill>
                <a:latin typeface="微软雅黑" panose="020B0503020204020204" charset="-122"/>
                <a:ea typeface="微软雅黑" panose="020B0503020204020204" charset="-122"/>
              </a:rPr>
              <a:t>04</a:t>
            </a:r>
            <a:endParaRPr lang="en-US" altLang="zh-CN" sz="7200" dirty="0">
              <a:solidFill>
                <a:schemeClr val="dk1"/>
              </a:solidFill>
              <a:latin typeface="微软雅黑" panose="020B0503020204020204" charset="-122"/>
              <a:ea typeface="微软雅黑" panose="020B0503020204020204" charset="-122"/>
            </a:endParaRPr>
          </a:p>
        </p:txBody>
      </p:sp>
      <p:sp>
        <p:nvSpPr>
          <p:cNvPr id="3084" name="MH_SubTitle_4"/>
          <p:cNvSpPr txBox="1"/>
          <p:nvPr>
            <p:custDataLst>
              <p:tags r:id="rId14"/>
            </p:custDataLst>
          </p:nvPr>
        </p:nvSpPr>
        <p:spPr>
          <a:xfrm flipH="1">
            <a:off x="6053138" y="4330065"/>
            <a:ext cx="2479675" cy="979488"/>
          </a:xfrm>
          <a:prstGeom prst="rect">
            <a:avLst/>
          </a:prstGeom>
          <a:noFill/>
          <a:ln w="9525">
            <a:noFill/>
          </a:ln>
        </p:spPr>
        <p:txBody>
          <a:bodyPr anchor="ctr"/>
          <a:lstStyle/>
          <a:p>
            <a:pPr algn="just" eaLnBrk="1" hangingPunct="1">
              <a:lnSpc>
                <a:spcPct val="120000"/>
              </a:lnSpc>
            </a:pPr>
            <a:r>
              <a:rPr lang="zh-CN" altLang="en-US" sz="1600" b="1">
                <a:solidFill>
                  <a:schemeClr val="dk1"/>
                </a:solidFill>
                <a:latin typeface="微软雅黑" panose="020B0503020204020204" charset="-122"/>
                <a:ea typeface="微软雅黑" panose="020B0503020204020204" charset="-122"/>
                <a:sym typeface="+mn-ea"/>
              </a:rPr>
              <a:t>继发性高血压病，如肾实质病变、主动脉狭窄、甲亢、嗜铬细胞瘤、脑肿瘤引起的高血压</a:t>
            </a:r>
            <a:endParaRPr lang="zh-CN" altLang="en-US" sz="1600" b="1">
              <a:solidFill>
                <a:schemeClr val="dk1"/>
              </a:solidFill>
              <a:latin typeface="微软雅黑" panose="020B0503020204020204" charset="-122"/>
              <a:ea typeface="微软雅黑" panose="020B0503020204020204" charset="-122"/>
            </a:endParaRPr>
          </a:p>
          <a:p>
            <a:pPr algn="just" eaLnBrk="1" hangingPunct="1">
              <a:lnSpc>
                <a:spcPct val="120000"/>
              </a:lnSpc>
            </a:pPr>
            <a:endParaRPr lang="zh-CN" altLang="en-US" sz="1600" b="1" dirty="0">
              <a:solidFill>
                <a:schemeClr val="dk1"/>
              </a:solidFill>
              <a:latin typeface="微软雅黑" panose="020B0503020204020204" charset="-122"/>
              <a:ea typeface="微软雅黑" panose="020B0503020204020204" charset="-122"/>
            </a:endParaRPr>
          </a:p>
        </p:txBody>
      </p:sp>
      <p:cxnSp>
        <p:nvCxnSpPr>
          <p:cNvPr id="25" name="MH_Other_8"/>
          <p:cNvCxnSpPr/>
          <p:nvPr/>
        </p:nvCxnSpPr>
        <p:spPr>
          <a:xfrm>
            <a:off x="4859338" y="5389880"/>
            <a:ext cx="3673475" cy="0"/>
          </a:xfrm>
          <a:prstGeom prst="line">
            <a:avLst/>
          </a:prstGeom>
          <a:ln w="38100">
            <a:solidFill>
              <a:srgbClr val="33B0E3"/>
            </a:solidFill>
          </a:ln>
        </p:spPr>
        <p:style>
          <a:lnRef idx="1">
            <a:schemeClr val="accent1"/>
          </a:lnRef>
          <a:fillRef idx="0">
            <a:schemeClr val="accent1"/>
          </a:fillRef>
          <a:effectRef idx="0">
            <a:schemeClr val="accent1"/>
          </a:effectRef>
          <a:fontRef idx="minor">
            <a:schemeClr val="tx1"/>
          </a:fontRef>
        </p:style>
      </p:cxnSp>
      <p:sp>
        <p:nvSpPr>
          <p:cNvPr id="4" name="流程图: 终止 3"/>
          <p:cNvSpPr/>
          <p:nvPr>
            <p:custDataLst>
              <p:tags r:id="rId15"/>
            </p:custDataLst>
          </p:nvPr>
        </p:nvSpPr>
        <p:spPr>
          <a:xfrm>
            <a:off x="2700020" y="1340485"/>
            <a:ext cx="3960495" cy="743585"/>
          </a:xfrm>
          <a:prstGeom prst="flowChartTerminator">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400" b="1">
                <a:solidFill>
                  <a:schemeClr val="bg1"/>
                </a:solidFill>
                <a:latin typeface="微软雅黑" panose="020B0503020204020204" charset="-122"/>
                <a:ea typeface="微软雅黑" panose="020B0503020204020204" charset="-122"/>
                <a:sym typeface="+mn-ea"/>
              </a:rPr>
              <a:t>不宜运动的高血压患者</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2" name="标题 1"/>
          <p:cNvSpPr>
            <a:spLocks noGrp="1"/>
          </p:cNvSpPr>
          <p:nvPr>
            <p:ph type="title" idx="4294967295"/>
          </p:nvPr>
        </p:nvSpPr>
        <p:spPr>
          <a:xfrm>
            <a:off x="502412" y="443234"/>
            <a:ext cx="8139178" cy="441964"/>
          </a:xfrm>
          <a:noFill/>
          <a:ln w="9525">
            <a:noFill/>
          </a:ln>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2.吃动平衡，健康体重—</a:t>
            </a:r>
            <a:r>
              <a:rPr>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高血压患者运动注意事项</a:t>
            </a:r>
            <a:endParaRPr lang="en-US" altLang="zh-CN">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endParaRPr>
          </a:p>
        </p:txBody>
      </p:sp>
    </p:spTree>
    <p:custDataLst>
      <p:tags r:id="rId16"/>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custDataLst>
              <p:tags r:id="rId1"/>
            </p:custDataLst>
          </p:nvPr>
        </p:nvGrpSpPr>
        <p:grpSpPr>
          <a:xfrm>
            <a:off x="-4286" y="0"/>
            <a:ext cx="946309" cy="955675"/>
            <a:chOff x="-5475" y="-1"/>
            <a:chExt cx="1261620" cy="955745"/>
          </a:xfrm>
        </p:grpSpPr>
        <p:sp>
          <p:nvSpPr>
            <p:cNvPr id="22" name="直角三角形 21"/>
            <p:cNvSpPr/>
            <p:nvPr>
              <p:custDataLst>
                <p:tags r:id="rId2"/>
              </p:custDataLst>
            </p:nvPr>
          </p:nvSpPr>
          <p:spPr>
            <a:xfrm flipV="1">
              <a:off x="-5475" y="-1"/>
              <a:ext cx="1261620" cy="955745"/>
            </a:xfrm>
            <a:prstGeom prst="rtTriangl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sp>
          <p:nvSpPr>
            <p:cNvPr id="25" name="直角三角形 24"/>
            <p:cNvSpPr/>
            <p:nvPr>
              <p:custDataLst>
                <p:tags r:id="rId3"/>
              </p:custDataLst>
            </p:nvPr>
          </p:nvSpPr>
          <p:spPr>
            <a:xfrm flipV="1">
              <a:off x="-5475" y="-1"/>
              <a:ext cx="1103411" cy="8358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grpSp>
      <p:sp>
        <p:nvSpPr>
          <p:cNvPr id="28" name="Freeform 9"/>
          <p:cNvSpPr/>
          <p:nvPr>
            <p:custDataLst>
              <p:tags r:id="rId4"/>
            </p:custDataLst>
          </p:nvPr>
        </p:nvSpPr>
        <p:spPr>
          <a:xfrm>
            <a:off x="8282353" y="4571050"/>
            <a:ext cx="845218" cy="1690439"/>
          </a:xfrm>
          <a:custGeom>
            <a:avLst/>
            <a:gdLst>
              <a:gd name="connsiteX0" fmla="*/ 852673 w 852673"/>
              <a:gd name="connsiteY0" fmla="*/ 0 h 1705350"/>
              <a:gd name="connsiteX1" fmla="*/ 852671 w 852673"/>
              <a:gd name="connsiteY1" fmla="*/ 1705350 h 1705350"/>
              <a:gd name="connsiteX2" fmla="*/ 0 w 852673"/>
              <a:gd name="connsiteY2" fmla="*/ 852676 h 1705350"/>
            </a:gdLst>
            <a:ahLst/>
            <a:cxnLst>
              <a:cxn ang="0">
                <a:pos x="connsiteX0" y="connsiteY0"/>
              </a:cxn>
              <a:cxn ang="0">
                <a:pos x="connsiteX1" y="connsiteY1"/>
              </a:cxn>
              <a:cxn ang="0">
                <a:pos x="connsiteX2" y="connsiteY2"/>
              </a:cxn>
            </a:cxnLst>
            <a:rect l="l" t="t" r="r" b="b"/>
            <a:pathLst>
              <a:path w="852673" h="1705350">
                <a:moveTo>
                  <a:pt x="852673" y="0"/>
                </a:moveTo>
                <a:lnTo>
                  <a:pt x="852671" y="1705350"/>
                </a:lnTo>
                <a:lnTo>
                  <a:pt x="0" y="852676"/>
                </a:lnTo>
                <a:close/>
              </a:path>
            </a:pathLst>
          </a:custGeom>
          <a:noFill/>
          <a:ln w="76200" cap="rnd">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00">
              <a:solidFill>
                <a:schemeClr val="dk1">
                  <a:lumMod val="85000"/>
                  <a:lumOff val="15000"/>
                </a:schemeClr>
              </a:solidFill>
              <a:latin typeface="微软雅黑" panose="020B0503020204020204" charset="-122"/>
              <a:ea typeface="微软雅黑" panose="020B0503020204020204" charset="-122"/>
            </a:endParaRPr>
          </a:p>
        </p:txBody>
      </p:sp>
      <p:pic>
        <p:nvPicPr>
          <p:cNvPr id="30" name="图片 29"/>
          <p:cNvPicPr>
            <a:picLocks noChangeAspect="1"/>
          </p:cNvPicPr>
          <p:nvPr>
            <p:custDataLst>
              <p:tags r:id="rId5"/>
            </p:custDataLst>
          </p:nvPr>
        </p:nvPicPr>
        <p:blipFill>
          <a:blip r:embed="rId6" cstate="screen"/>
          <a:stretch>
            <a:fillRect/>
          </a:stretch>
        </p:blipFill>
        <p:spPr>
          <a:xfrm rot="5400000">
            <a:off x="8606031" y="4980576"/>
            <a:ext cx="1072055" cy="536027"/>
          </a:xfrm>
          <a:prstGeom prst="rect">
            <a:avLst/>
          </a:prstGeom>
        </p:spPr>
      </p:pic>
      <p:sp>
        <p:nvSpPr>
          <p:cNvPr id="2" name="标题 1"/>
          <p:cNvSpPr>
            <a:spLocks noGrp="1"/>
          </p:cNvSpPr>
          <p:nvPr>
            <p:ph type="title" idx="4294967295"/>
          </p:nvPr>
        </p:nvSpPr>
        <p:spPr>
          <a:xfrm>
            <a:off x="514985" y="514350"/>
            <a:ext cx="7886700" cy="993775"/>
          </a:xfrm>
        </p:spPr>
        <p:txBody>
          <a:bodyPr vert="horz" lIns="90000" tIns="46800" rIns="90000" bIns="46800" rtlCol="0" anchor="t" anchorCtr="0">
            <a:normAutofit/>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sz="2400">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2.吃动平衡，健康体重—</a:t>
            </a:r>
            <a:r>
              <a:rPr sz="2400">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糖尿病患者运动注意事项</a:t>
            </a:r>
            <a:endParaRPr lang="en-US" altLang="zh-CN" sz="2400">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endParaRPr>
          </a:p>
        </p:txBody>
      </p:sp>
      <p:sp>
        <p:nvSpPr>
          <p:cNvPr id="13" name="圆角矩形 12"/>
          <p:cNvSpPr/>
          <p:nvPr>
            <p:custDataLst>
              <p:tags r:id="rId7"/>
            </p:custDataLst>
          </p:nvPr>
        </p:nvSpPr>
        <p:spPr>
          <a:xfrm rot="21439215">
            <a:off x="3806190" y="4018915"/>
            <a:ext cx="647700" cy="654050"/>
          </a:xfrm>
          <a:prstGeom prst="roundRect">
            <a:avLst>
              <a:gd name="adj" fmla="val 18567"/>
            </a:avLst>
          </a:prstGeom>
          <a:solidFill>
            <a:schemeClr val="accent5"/>
          </a:solidFill>
          <a:ln>
            <a:solidFill>
              <a:schemeClr val="accent5"/>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82500"/>
          </a:bodyPr>
          <a:lstStyle/>
          <a:p>
            <a:pPr algn="ctr" fontAlgn="base"/>
            <a:r>
              <a:rPr lang="en-US" altLang="zh-CN" sz="3600" strike="noStrike" noProof="1">
                <a:solidFill>
                  <a:schemeClr val="dk1"/>
                </a:solidFill>
                <a:latin typeface="微软雅黑" panose="020B0503020204020204" charset="-122"/>
                <a:ea typeface="微软雅黑" panose="020B0503020204020204" charset="-122"/>
                <a:sym typeface="Arial" panose="020B0604020202020204" pitchFamily="34" charset="0"/>
              </a:rPr>
              <a:t>5</a:t>
            </a:r>
            <a:endParaRPr lang="en-US" altLang="zh-CN" sz="3600" strike="noStrike" noProof="1">
              <a:solidFill>
                <a:schemeClr val="dk1"/>
              </a:solidFill>
              <a:latin typeface="微软雅黑" panose="020B0503020204020204" charset="-122"/>
              <a:ea typeface="微软雅黑" panose="020B0503020204020204" charset="-122"/>
              <a:sym typeface="Arial" panose="020B0604020202020204" pitchFamily="34" charset="0"/>
            </a:endParaRPr>
          </a:p>
        </p:txBody>
      </p:sp>
      <p:cxnSp>
        <p:nvCxnSpPr>
          <p:cNvPr id="18" name="直接箭头连接符 17"/>
          <p:cNvCxnSpPr/>
          <p:nvPr>
            <p:custDataLst>
              <p:tags r:id="rId8"/>
            </p:custDataLst>
          </p:nvPr>
        </p:nvCxnSpPr>
        <p:spPr>
          <a:xfrm>
            <a:off x="4468178" y="4287203"/>
            <a:ext cx="777875" cy="0"/>
          </a:xfrm>
          <a:prstGeom prst="straightConnector1">
            <a:avLst/>
          </a:prstGeom>
          <a:ln>
            <a:solidFill>
              <a:schemeClr val="lt1">
                <a:lumMod val="95000"/>
              </a:schemeClr>
            </a:solidFill>
            <a:tailEnd type="triangle"/>
          </a:ln>
        </p:spPr>
        <p:style>
          <a:lnRef idx="1">
            <a:srgbClr val="1F74AD"/>
          </a:lnRef>
          <a:fillRef idx="0">
            <a:srgbClr val="1F74AD"/>
          </a:fillRef>
          <a:effectRef idx="0">
            <a:srgbClr val="1F74AD"/>
          </a:effectRef>
          <a:fontRef idx="minor">
            <a:srgbClr val="000000"/>
          </a:fontRef>
        </p:style>
      </p:cxnSp>
      <p:sp>
        <p:nvSpPr>
          <p:cNvPr id="12" name="圆角矩形 11"/>
          <p:cNvSpPr/>
          <p:nvPr>
            <p:custDataLst>
              <p:tags r:id="rId9"/>
            </p:custDataLst>
          </p:nvPr>
        </p:nvSpPr>
        <p:spPr>
          <a:xfrm rot="21439215">
            <a:off x="3957003" y="3377565"/>
            <a:ext cx="646113" cy="654050"/>
          </a:xfrm>
          <a:prstGeom prst="roundRect">
            <a:avLst>
              <a:gd name="adj" fmla="val 18567"/>
            </a:avLst>
          </a:prstGeom>
          <a:solidFill>
            <a:schemeClr val="accent4"/>
          </a:solidFill>
          <a:ln>
            <a:solidFill>
              <a:schemeClr val="accent4"/>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82500"/>
          </a:bodyPr>
          <a:lstStyle/>
          <a:p>
            <a:pPr algn="ctr" fontAlgn="base"/>
            <a:r>
              <a:rPr lang="en-US" altLang="zh-CN" sz="3600" strike="noStrike" noProof="1">
                <a:solidFill>
                  <a:schemeClr val="dk1"/>
                </a:solidFill>
                <a:latin typeface="微软雅黑" panose="020B0503020204020204" charset="-122"/>
                <a:ea typeface="微软雅黑" panose="020B0503020204020204" charset="-122"/>
                <a:sym typeface="Arial" panose="020B0604020202020204" pitchFamily="34" charset="0"/>
              </a:rPr>
              <a:t>4</a:t>
            </a:r>
            <a:endParaRPr lang="en-US" altLang="zh-CN" sz="3600" strike="noStrike" noProof="1">
              <a:solidFill>
                <a:schemeClr val="dk1"/>
              </a:solidFill>
              <a:latin typeface="微软雅黑" panose="020B0503020204020204" charset="-122"/>
              <a:ea typeface="微软雅黑" panose="020B0503020204020204" charset="-122"/>
              <a:sym typeface="Arial" panose="020B0604020202020204" pitchFamily="34" charset="0"/>
            </a:endParaRPr>
          </a:p>
        </p:txBody>
      </p:sp>
      <p:cxnSp>
        <p:nvCxnSpPr>
          <p:cNvPr id="21" name="直接箭头连接符 20"/>
          <p:cNvCxnSpPr/>
          <p:nvPr>
            <p:custDataLst>
              <p:tags r:id="rId10"/>
            </p:custDataLst>
          </p:nvPr>
        </p:nvCxnSpPr>
        <p:spPr>
          <a:xfrm>
            <a:off x="4603115" y="3607753"/>
            <a:ext cx="776288" cy="0"/>
          </a:xfrm>
          <a:prstGeom prst="straightConnector1">
            <a:avLst/>
          </a:prstGeom>
          <a:ln>
            <a:solidFill>
              <a:schemeClr val="lt1">
                <a:lumMod val="95000"/>
              </a:schemeClr>
            </a:solidFill>
            <a:tailEnd type="triangle"/>
          </a:ln>
        </p:spPr>
        <p:style>
          <a:lnRef idx="1">
            <a:srgbClr val="1F74AD"/>
          </a:lnRef>
          <a:fillRef idx="0">
            <a:srgbClr val="1F74AD"/>
          </a:fillRef>
          <a:effectRef idx="0">
            <a:srgbClr val="1F74AD"/>
          </a:effectRef>
          <a:fontRef idx="minor">
            <a:srgbClr val="000000"/>
          </a:fontRef>
        </p:style>
      </p:cxnSp>
      <p:sp>
        <p:nvSpPr>
          <p:cNvPr id="11" name="圆角矩形 10"/>
          <p:cNvSpPr/>
          <p:nvPr>
            <p:custDataLst>
              <p:tags r:id="rId11"/>
            </p:custDataLst>
          </p:nvPr>
        </p:nvSpPr>
        <p:spPr>
          <a:xfrm rot="21439215">
            <a:off x="3720465" y="2742565"/>
            <a:ext cx="647700" cy="655638"/>
          </a:xfrm>
          <a:prstGeom prst="roundRect">
            <a:avLst>
              <a:gd name="adj" fmla="val 18567"/>
            </a:avLst>
          </a:prstGeom>
          <a:solidFill>
            <a:schemeClr val="accent3"/>
          </a:solidFill>
          <a:ln>
            <a:solidFill>
              <a:schemeClr val="accent3"/>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82500"/>
          </a:bodyPr>
          <a:lstStyle/>
          <a:p>
            <a:pPr algn="ctr" fontAlgn="base"/>
            <a:r>
              <a:rPr lang="en-US" altLang="zh-CN" sz="3600" strike="noStrike" noProof="1">
                <a:solidFill>
                  <a:schemeClr val="dk1"/>
                </a:solidFill>
                <a:latin typeface="微软雅黑" panose="020B0503020204020204" charset="-122"/>
                <a:ea typeface="微软雅黑" panose="020B0503020204020204" charset="-122"/>
                <a:sym typeface="Arial" panose="020B0604020202020204" pitchFamily="34" charset="0"/>
              </a:rPr>
              <a:t>3</a:t>
            </a:r>
            <a:endParaRPr lang="en-US" altLang="zh-CN" sz="3600" strike="noStrike" noProof="1">
              <a:solidFill>
                <a:schemeClr val="dk1"/>
              </a:solidFill>
              <a:latin typeface="微软雅黑" panose="020B0503020204020204" charset="-122"/>
              <a:ea typeface="微软雅黑" panose="020B0503020204020204" charset="-122"/>
              <a:sym typeface="Arial" panose="020B0604020202020204" pitchFamily="34" charset="0"/>
            </a:endParaRPr>
          </a:p>
        </p:txBody>
      </p:sp>
      <p:cxnSp>
        <p:nvCxnSpPr>
          <p:cNvPr id="24" name="直接箭头连接符 23"/>
          <p:cNvCxnSpPr/>
          <p:nvPr>
            <p:custDataLst>
              <p:tags r:id="rId12"/>
            </p:custDataLst>
          </p:nvPr>
        </p:nvCxnSpPr>
        <p:spPr>
          <a:xfrm>
            <a:off x="4361815" y="2904490"/>
            <a:ext cx="776288" cy="0"/>
          </a:xfrm>
          <a:prstGeom prst="straightConnector1">
            <a:avLst/>
          </a:prstGeom>
          <a:ln>
            <a:solidFill>
              <a:schemeClr val="lt1">
                <a:lumMod val="95000"/>
              </a:schemeClr>
            </a:solidFill>
            <a:tailEnd type="triangle"/>
          </a:ln>
        </p:spPr>
        <p:style>
          <a:lnRef idx="1">
            <a:srgbClr val="1F74AD"/>
          </a:lnRef>
          <a:fillRef idx="0">
            <a:srgbClr val="1F74AD"/>
          </a:fillRef>
          <a:effectRef idx="0">
            <a:srgbClr val="1F74AD"/>
          </a:effectRef>
          <a:fontRef idx="minor">
            <a:srgbClr val="000000"/>
          </a:fontRef>
        </p:style>
      </p:cxnSp>
      <p:sp>
        <p:nvSpPr>
          <p:cNvPr id="10" name="圆角矩形 9"/>
          <p:cNvSpPr/>
          <p:nvPr>
            <p:custDataLst>
              <p:tags r:id="rId13"/>
            </p:custDataLst>
          </p:nvPr>
        </p:nvSpPr>
        <p:spPr>
          <a:xfrm rot="21116664">
            <a:off x="3507740" y="2099628"/>
            <a:ext cx="646113" cy="654050"/>
          </a:xfrm>
          <a:prstGeom prst="roundRect">
            <a:avLst>
              <a:gd name="adj" fmla="val 18567"/>
            </a:avLst>
          </a:prstGeom>
          <a:solidFill>
            <a:schemeClr val="accent2"/>
          </a:solidFill>
          <a:ln>
            <a:solidFill>
              <a:schemeClr val="accent2"/>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82500"/>
          </a:bodyPr>
          <a:lstStyle/>
          <a:p>
            <a:pPr algn="ctr" fontAlgn="base"/>
            <a:r>
              <a:rPr lang="en-US" sz="3600" strike="noStrike" noProof="1">
                <a:solidFill>
                  <a:schemeClr val="dk1"/>
                </a:solidFill>
                <a:latin typeface="微软雅黑" panose="020B0503020204020204" charset="-122"/>
                <a:ea typeface="微软雅黑" panose="020B0503020204020204" charset="-122"/>
                <a:sym typeface="Arial" panose="020B0604020202020204" pitchFamily="34" charset="0"/>
              </a:rPr>
              <a:t>2</a:t>
            </a:r>
            <a:endParaRPr lang="en-US" sz="3600" strike="noStrike" noProof="1">
              <a:solidFill>
                <a:schemeClr val="dk1"/>
              </a:solidFill>
              <a:latin typeface="微软雅黑" panose="020B0503020204020204" charset="-122"/>
              <a:ea typeface="微软雅黑" panose="020B0503020204020204" charset="-122"/>
              <a:sym typeface="Arial" panose="020B0604020202020204" pitchFamily="34" charset="0"/>
            </a:endParaRPr>
          </a:p>
        </p:txBody>
      </p:sp>
      <p:cxnSp>
        <p:nvCxnSpPr>
          <p:cNvPr id="27" name="直接箭头连接符 26"/>
          <p:cNvCxnSpPr/>
          <p:nvPr>
            <p:custDataLst>
              <p:tags r:id="rId14"/>
            </p:custDataLst>
          </p:nvPr>
        </p:nvCxnSpPr>
        <p:spPr>
          <a:xfrm>
            <a:off x="4126865" y="2229803"/>
            <a:ext cx="776288" cy="0"/>
          </a:xfrm>
          <a:prstGeom prst="straightConnector1">
            <a:avLst/>
          </a:prstGeom>
          <a:ln>
            <a:solidFill>
              <a:schemeClr val="lt1">
                <a:lumMod val="95000"/>
              </a:schemeClr>
            </a:solidFill>
            <a:tailEnd type="triangle"/>
          </a:ln>
        </p:spPr>
        <p:style>
          <a:lnRef idx="1">
            <a:srgbClr val="1F74AD"/>
          </a:lnRef>
          <a:fillRef idx="0">
            <a:srgbClr val="1F74AD"/>
          </a:fillRef>
          <a:effectRef idx="0">
            <a:srgbClr val="1F74AD"/>
          </a:effectRef>
          <a:fontRef idx="minor">
            <a:srgbClr val="000000"/>
          </a:fontRef>
        </p:style>
      </p:cxnSp>
      <p:sp>
        <p:nvSpPr>
          <p:cNvPr id="31" name="圆角矩形 30"/>
          <p:cNvSpPr/>
          <p:nvPr>
            <p:custDataLst>
              <p:tags r:id="rId15"/>
            </p:custDataLst>
          </p:nvPr>
        </p:nvSpPr>
        <p:spPr>
          <a:xfrm rot="21116664">
            <a:off x="3576003" y="1440815"/>
            <a:ext cx="646113" cy="654050"/>
          </a:xfrm>
          <a:prstGeom prst="roundRect">
            <a:avLst>
              <a:gd name="adj" fmla="val 18567"/>
            </a:avLst>
          </a:prstGeom>
          <a:solidFill>
            <a:schemeClr val="accent1"/>
          </a:solidFill>
          <a:ln>
            <a:solidFill>
              <a:schemeClr val="accent1"/>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82500"/>
          </a:bodyPr>
          <a:lstStyle/>
          <a:p>
            <a:pPr algn="ctr" fontAlgn="base"/>
            <a:r>
              <a:rPr lang="en-US" altLang="zh-CN" sz="3600" strike="noStrike" noProof="1">
                <a:solidFill>
                  <a:schemeClr val="dk1"/>
                </a:solidFill>
                <a:latin typeface="微软雅黑" panose="020B0503020204020204" charset="-122"/>
                <a:ea typeface="微软雅黑" panose="020B0503020204020204" charset="-122"/>
                <a:sym typeface="Arial" panose="020B0604020202020204" pitchFamily="34" charset="0"/>
              </a:rPr>
              <a:t>1</a:t>
            </a:r>
            <a:endParaRPr lang="en-US" altLang="zh-CN" sz="3600" strike="noStrike" noProof="1">
              <a:solidFill>
                <a:schemeClr val="dk1"/>
              </a:solidFill>
              <a:latin typeface="微软雅黑" panose="020B0503020204020204" charset="-122"/>
              <a:ea typeface="微软雅黑" panose="020B0503020204020204" charset="-122"/>
              <a:sym typeface="Arial" panose="020B0604020202020204" pitchFamily="34" charset="0"/>
            </a:endParaRPr>
          </a:p>
        </p:txBody>
      </p:sp>
      <p:cxnSp>
        <p:nvCxnSpPr>
          <p:cNvPr id="32" name="直接箭头连接符 31"/>
          <p:cNvCxnSpPr/>
          <p:nvPr>
            <p:custDataLst>
              <p:tags r:id="rId16"/>
            </p:custDataLst>
          </p:nvPr>
        </p:nvCxnSpPr>
        <p:spPr>
          <a:xfrm>
            <a:off x="4190365" y="1555115"/>
            <a:ext cx="776288" cy="0"/>
          </a:xfrm>
          <a:prstGeom prst="straightConnector1">
            <a:avLst/>
          </a:prstGeom>
          <a:ln>
            <a:solidFill>
              <a:schemeClr val="lt1">
                <a:lumMod val="95000"/>
              </a:schemeClr>
            </a:solidFill>
            <a:tailEnd type="triangle"/>
          </a:ln>
        </p:spPr>
        <p:style>
          <a:lnRef idx="1">
            <a:srgbClr val="1F74AD"/>
          </a:lnRef>
          <a:fillRef idx="0">
            <a:srgbClr val="1F74AD"/>
          </a:fillRef>
          <a:effectRef idx="0">
            <a:srgbClr val="1F74AD"/>
          </a:effectRef>
          <a:fontRef idx="minor">
            <a:srgbClr val="000000"/>
          </a:fontRef>
        </p:style>
      </p:cxnSp>
      <p:sp>
        <p:nvSpPr>
          <p:cNvPr id="34" name="标题 1"/>
          <p:cNvSpPr txBox="1"/>
          <p:nvPr>
            <p:custDataLst>
              <p:tags r:id="rId17"/>
            </p:custDataLst>
          </p:nvPr>
        </p:nvSpPr>
        <p:spPr>
          <a:xfrm>
            <a:off x="4846955" y="1484630"/>
            <a:ext cx="3206750" cy="3706495"/>
          </a:xfrm>
          <a:prstGeom prst="rect">
            <a:avLst/>
          </a:prstGeom>
          <a:noFill/>
        </p:spPr>
        <p:txBody>
          <a:bodyPr wrap="square" lIns="67500" tIns="0" rIns="67500" bIns="35100" rtlCol="0">
            <a:noAutofit/>
          </a:bodyPr>
          <a:lstStyle>
            <a:defPPr>
              <a:defRPr lang="zh-CN"/>
            </a:defPPr>
            <a:lvl1pPr>
              <a:lnSpc>
                <a:spcPct val="130000"/>
              </a:lnSpc>
              <a:defRPr sz="1200"/>
            </a:lvl1pPr>
          </a:lstStyle>
          <a:p>
            <a:pPr fontAlgn="base">
              <a:lnSpc>
                <a:spcPct val="120000"/>
              </a:lnSpc>
            </a:pPr>
            <a:r>
              <a:rPr lang="zh-CN" altLang="en-US" sz="1800" b="1" strike="noStrike" spc="150" noProof="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空腹血糖&gt;16.7mmol/L</a:t>
            </a:r>
            <a:endParaRPr lang="zh-CN" altLang="en-US" sz="1800" b="1" strike="noStrike" spc="150" noProof="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fontAlgn="base">
              <a:lnSpc>
                <a:spcPct val="120000"/>
              </a:lnSpc>
            </a:pPr>
            <a:endPar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endParaRPr>
          </a:p>
          <a:p>
            <a:pPr fontAlgn="base">
              <a:lnSpc>
                <a:spcPct val="120000"/>
              </a:lnSpc>
            </a:pPr>
            <a:r>
              <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rPr>
              <a:t>反复低血糖或血糖波动较大</a:t>
            </a:r>
            <a:endPar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endParaRPr>
          </a:p>
          <a:p>
            <a:pPr fontAlgn="base">
              <a:lnSpc>
                <a:spcPct val="120000"/>
              </a:lnSpc>
            </a:pPr>
            <a:endPar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endParaRPr>
          </a:p>
          <a:p>
            <a:pPr fontAlgn="base">
              <a:lnSpc>
                <a:spcPct val="120000"/>
              </a:lnSpc>
            </a:pPr>
            <a:r>
              <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rPr>
              <a:t>急性代谢并发症</a:t>
            </a:r>
            <a:endPar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endParaRPr>
          </a:p>
          <a:p>
            <a:pPr fontAlgn="base">
              <a:lnSpc>
                <a:spcPct val="120000"/>
              </a:lnSpc>
            </a:pPr>
            <a:endPar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endParaRPr>
          </a:p>
          <a:p>
            <a:pPr fontAlgn="base">
              <a:lnSpc>
                <a:spcPct val="120000"/>
              </a:lnSpc>
            </a:pPr>
            <a:r>
              <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rPr>
              <a:t>合并急性感染增</a:t>
            </a:r>
            <a:endPar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endParaRPr>
          </a:p>
          <a:p>
            <a:pPr fontAlgn="base">
              <a:lnSpc>
                <a:spcPct val="120000"/>
              </a:lnSpc>
            </a:pPr>
            <a:endPar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endParaRPr>
          </a:p>
          <a:p>
            <a:pPr fontAlgn="base">
              <a:lnSpc>
                <a:spcPct val="120000"/>
              </a:lnSpc>
            </a:pPr>
            <a:r>
              <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rPr>
              <a:t>殖性视网膜病</a:t>
            </a:r>
            <a:endPar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endParaRPr>
          </a:p>
          <a:p>
            <a:pPr fontAlgn="base">
              <a:lnSpc>
                <a:spcPct val="120000"/>
              </a:lnSpc>
            </a:pPr>
            <a:endPar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endParaRPr>
          </a:p>
          <a:p>
            <a:pPr fontAlgn="base">
              <a:lnSpc>
                <a:spcPct val="120000"/>
              </a:lnSpc>
            </a:pPr>
            <a:r>
              <a:rPr lang="zh-CN" altLang="en-US" sz="1800" b="1" spc="150">
                <a:solidFill>
                  <a:schemeClr val="dk1"/>
                </a:solidFill>
                <a:latin typeface="微软雅黑" panose="020B0503020204020204" charset="-122"/>
                <a:ea typeface="微软雅黑" panose="020B0503020204020204" charset="-122"/>
                <a:sym typeface="Arial" panose="020B0604020202020204" pitchFamily="34" charset="0"/>
              </a:rPr>
              <a:t>严重肾病、心脑血管疾病</a:t>
            </a:r>
            <a:endParaRPr lang="zh-CN" altLang="en-US" sz="1800" b="1" strike="noStrike" spc="150" noProof="1">
              <a:solidFill>
                <a:schemeClr val="dk1"/>
              </a:solidFill>
              <a:latin typeface="微软雅黑" panose="020B0503020204020204" charset="-122"/>
              <a:ea typeface="微软雅黑" panose="020B0503020204020204" charset="-122"/>
              <a:cs typeface="+mn-cs"/>
              <a:sym typeface="Arial" panose="020B0604020202020204" pitchFamily="34" charset="0"/>
            </a:endParaRPr>
          </a:p>
          <a:p>
            <a:pPr fontAlgn="base">
              <a:lnSpc>
                <a:spcPct val="120000"/>
              </a:lnSpc>
            </a:pPr>
            <a:endParaRPr lang="zh-CN" altLang="en-US" sz="1800" strike="noStrike" spc="150" noProof="1">
              <a:solidFill>
                <a:schemeClr val="dk1"/>
              </a:solidFill>
              <a:latin typeface="微软雅黑" panose="020B0503020204020204" charset="-122"/>
              <a:ea typeface="微软雅黑" panose="020B0503020204020204" charset="-122"/>
              <a:cs typeface="+mn-cs"/>
              <a:sym typeface="Arial" panose="020B0604020202020204" pitchFamily="34" charset="0"/>
            </a:endParaRPr>
          </a:p>
          <a:p>
            <a:pPr fontAlgn="base">
              <a:lnSpc>
                <a:spcPct val="120000"/>
              </a:lnSpc>
            </a:pPr>
            <a:endParaRPr lang="zh-CN" altLang="en-US" sz="1800" strike="noStrike" spc="150" noProof="1">
              <a:solidFill>
                <a:schemeClr val="dk1"/>
              </a:solidFill>
              <a:latin typeface="微软雅黑" panose="020B0503020204020204" charset="-122"/>
              <a:ea typeface="微软雅黑" panose="020B0503020204020204" charset="-122"/>
              <a:cs typeface="+mn-cs"/>
              <a:sym typeface="Arial" panose="020B0604020202020204" pitchFamily="34" charset="0"/>
            </a:endParaRPr>
          </a:p>
          <a:p>
            <a:pPr fontAlgn="base">
              <a:lnSpc>
                <a:spcPct val="120000"/>
              </a:lnSpc>
            </a:pPr>
            <a:endParaRPr lang="zh-CN" altLang="en-US" sz="1800" strike="noStrike" spc="150" noProof="1">
              <a:solidFill>
                <a:schemeClr val="dk1"/>
              </a:solidFill>
              <a:latin typeface="微软雅黑" panose="020B0503020204020204" charset="-122"/>
              <a:ea typeface="微软雅黑" panose="020B0503020204020204" charset="-122"/>
              <a:cs typeface="+mn-cs"/>
              <a:sym typeface="Arial" panose="020B0604020202020204" pitchFamily="34" charset="0"/>
            </a:endParaRPr>
          </a:p>
          <a:p>
            <a:pPr fontAlgn="base">
              <a:lnSpc>
                <a:spcPct val="120000"/>
              </a:lnSpc>
            </a:pPr>
            <a:endParaRPr lang="zh-CN" altLang="en-US" sz="1800" strike="noStrike" spc="150" noProof="1">
              <a:solidFill>
                <a:schemeClr val="dk1"/>
              </a:solidFill>
              <a:latin typeface="微软雅黑" panose="020B0503020204020204" charset="-122"/>
              <a:ea typeface="微软雅黑" panose="020B0503020204020204" charset="-122"/>
              <a:cs typeface="+mn-cs"/>
              <a:sym typeface="Arial" panose="020B0604020202020204" pitchFamily="34" charset="0"/>
            </a:endParaRPr>
          </a:p>
          <a:p>
            <a:pPr fontAlgn="base">
              <a:lnSpc>
                <a:spcPct val="120000"/>
              </a:lnSpc>
            </a:pPr>
            <a:endParaRPr lang="zh-CN" altLang="en-US" sz="1800" b="1" strike="noStrike" spc="150" noProof="1">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 name="圆角矩形 4"/>
          <p:cNvSpPr/>
          <p:nvPr>
            <p:custDataLst>
              <p:tags r:id="rId18"/>
            </p:custDataLst>
          </p:nvPr>
        </p:nvSpPr>
        <p:spPr>
          <a:xfrm>
            <a:off x="2271078" y="2944178"/>
            <a:ext cx="601663" cy="1163638"/>
          </a:xfrm>
          <a:prstGeom prst="roundRect">
            <a:avLst/>
          </a:prstGeom>
          <a:solidFill>
            <a:schemeClr val="lt1">
              <a:lumMod val="95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fontAlgn="base"/>
            <a:endParaRPr lang="zh-CN" altLang="en-US" sz="240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6" name="圆角矩形 5"/>
          <p:cNvSpPr/>
          <p:nvPr>
            <p:custDataLst>
              <p:tags r:id="rId19"/>
            </p:custDataLst>
          </p:nvPr>
        </p:nvSpPr>
        <p:spPr>
          <a:xfrm>
            <a:off x="2277428" y="4023678"/>
            <a:ext cx="263525" cy="1320800"/>
          </a:xfrm>
          <a:prstGeom prst="roundRect">
            <a:avLst/>
          </a:prstGeom>
          <a:solidFill>
            <a:schemeClr val="lt1">
              <a:lumMod val="95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fontAlgn="base"/>
            <a:endParaRPr lang="zh-CN" altLang="en-US" sz="2400" strike="noStrike" baseline="-25000"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7" name="圆角矩形 6"/>
          <p:cNvSpPr/>
          <p:nvPr>
            <p:custDataLst>
              <p:tags r:id="rId20"/>
            </p:custDataLst>
          </p:nvPr>
        </p:nvSpPr>
        <p:spPr>
          <a:xfrm rot="20318279">
            <a:off x="2666365" y="4003040"/>
            <a:ext cx="263525" cy="395288"/>
          </a:xfrm>
          <a:prstGeom prst="roundRect">
            <a:avLst>
              <a:gd name="adj" fmla="val 29625"/>
            </a:avLst>
          </a:prstGeom>
          <a:solidFill>
            <a:schemeClr val="lt1">
              <a:lumMod val="95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fontAlgn="base"/>
            <a:endParaRPr lang="zh-CN" altLang="en-US" sz="2400" strike="noStrike" baseline="-25000"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8" name="圆角矩形 7"/>
          <p:cNvSpPr/>
          <p:nvPr>
            <p:custDataLst>
              <p:tags r:id="rId21"/>
            </p:custDataLst>
          </p:nvPr>
        </p:nvSpPr>
        <p:spPr>
          <a:xfrm>
            <a:off x="2710815" y="4247515"/>
            <a:ext cx="269875" cy="1085850"/>
          </a:xfrm>
          <a:prstGeom prst="roundRect">
            <a:avLst/>
          </a:prstGeom>
          <a:solidFill>
            <a:schemeClr val="lt1">
              <a:lumMod val="95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fontAlgn="base"/>
            <a:endParaRPr lang="zh-CN" altLang="en-US" sz="2400" strike="noStrike" baseline="-25000"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9" name="圆角矩形 8"/>
          <p:cNvSpPr/>
          <p:nvPr>
            <p:custDataLst>
              <p:tags r:id="rId22"/>
            </p:custDataLst>
          </p:nvPr>
        </p:nvSpPr>
        <p:spPr>
          <a:xfrm rot="3224468">
            <a:off x="2875915" y="2191703"/>
            <a:ext cx="239713" cy="1138238"/>
          </a:xfrm>
          <a:prstGeom prst="roundRect">
            <a:avLst/>
          </a:prstGeom>
          <a:solidFill>
            <a:schemeClr val="lt1">
              <a:lumMod val="95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fontAlgn="base"/>
            <a:endParaRPr lang="zh-CN" altLang="en-US" sz="2400" strike="noStrike" baseline="-25000"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4" name="圆角矩形 13"/>
          <p:cNvSpPr/>
          <p:nvPr>
            <p:custDataLst>
              <p:tags r:id="rId23"/>
            </p:custDataLst>
          </p:nvPr>
        </p:nvSpPr>
        <p:spPr>
          <a:xfrm rot="3531662">
            <a:off x="3126740" y="2331403"/>
            <a:ext cx="239713" cy="1138238"/>
          </a:xfrm>
          <a:prstGeom prst="roundRect">
            <a:avLst/>
          </a:prstGeom>
          <a:solidFill>
            <a:schemeClr val="lt1">
              <a:lumMod val="95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fontAlgn="base"/>
            <a:endParaRPr lang="zh-CN" altLang="en-US" sz="2400" strike="noStrike" baseline="-25000"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5" name="椭圆 14"/>
          <p:cNvSpPr/>
          <p:nvPr>
            <p:custDataLst>
              <p:tags r:id="rId24"/>
            </p:custDataLst>
          </p:nvPr>
        </p:nvSpPr>
        <p:spPr>
          <a:xfrm>
            <a:off x="2274253" y="2239328"/>
            <a:ext cx="673100" cy="674688"/>
          </a:xfrm>
          <a:prstGeom prst="ellipse">
            <a:avLst/>
          </a:prstGeom>
          <a:solidFill>
            <a:schemeClr val="lt1">
              <a:lumMod val="95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lnSpcReduction="10000"/>
          </a:bodyPr>
          <a:lstStyle/>
          <a:p>
            <a:pPr algn="ctr" fontAlgn="base"/>
            <a:endParaRPr lang="zh-CN" altLang="en-US" sz="2400" strike="noStrike" noProof="1">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圆角矩形 34"/>
          <p:cNvSpPr/>
          <p:nvPr>
            <p:custDataLst>
              <p:tags r:id="rId25"/>
            </p:custDataLst>
          </p:nvPr>
        </p:nvSpPr>
        <p:spPr>
          <a:xfrm rot="21439215">
            <a:off x="3655378" y="4674553"/>
            <a:ext cx="647700" cy="654050"/>
          </a:xfrm>
          <a:prstGeom prst="roundRect">
            <a:avLst>
              <a:gd name="adj" fmla="val 18567"/>
            </a:avLst>
          </a:prstGeom>
          <a:solidFill>
            <a:schemeClr val="accent6"/>
          </a:solidFill>
          <a:ln>
            <a:solidFill>
              <a:schemeClr val="accent6"/>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82500"/>
          </a:bodyPr>
          <a:lstStyle/>
          <a:p>
            <a:pPr algn="ctr" fontAlgn="base"/>
            <a:r>
              <a:rPr lang="en-US" altLang="zh-CN" sz="3600" strike="noStrike" noProof="1">
                <a:solidFill>
                  <a:schemeClr val="dk1"/>
                </a:solidFill>
                <a:latin typeface="微软雅黑" panose="020B0503020204020204" charset="-122"/>
                <a:ea typeface="微软雅黑" panose="020B0503020204020204" charset="-122"/>
                <a:sym typeface="Arial" panose="020B0604020202020204" pitchFamily="34" charset="0"/>
              </a:rPr>
              <a:t>6</a:t>
            </a:r>
            <a:endParaRPr lang="en-US" altLang="zh-CN" sz="3600" strike="noStrike" noProof="1">
              <a:solidFill>
                <a:schemeClr val="dk1"/>
              </a:solidFill>
              <a:latin typeface="微软雅黑" panose="020B0503020204020204" charset="-122"/>
              <a:ea typeface="微软雅黑" panose="020B0503020204020204" charset="-122"/>
              <a:sym typeface="Arial" panose="020B0604020202020204" pitchFamily="34" charset="0"/>
            </a:endParaRPr>
          </a:p>
        </p:txBody>
      </p:sp>
      <p:cxnSp>
        <p:nvCxnSpPr>
          <p:cNvPr id="37" name="直接箭头连接符 36"/>
          <p:cNvCxnSpPr/>
          <p:nvPr>
            <p:custDataLst>
              <p:tags r:id="rId26"/>
            </p:custDataLst>
          </p:nvPr>
        </p:nvCxnSpPr>
        <p:spPr>
          <a:xfrm>
            <a:off x="4299903" y="4923790"/>
            <a:ext cx="776288" cy="0"/>
          </a:xfrm>
          <a:prstGeom prst="straightConnector1">
            <a:avLst/>
          </a:prstGeom>
          <a:ln>
            <a:solidFill>
              <a:schemeClr val="lt1">
                <a:lumMod val="95000"/>
              </a:schemeClr>
            </a:solidFill>
            <a:tailEnd type="triangle"/>
          </a:ln>
        </p:spPr>
        <p:style>
          <a:lnRef idx="1">
            <a:srgbClr val="1F74AD"/>
          </a:lnRef>
          <a:fillRef idx="0">
            <a:srgbClr val="1F74AD"/>
          </a:fillRef>
          <a:effectRef idx="0">
            <a:srgbClr val="1F74AD"/>
          </a:effectRef>
          <a:fontRef idx="minor">
            <a:srgbClr val="000000"/>
          </a:fontRef>
        </p:style>
      </p:cxnSp>
      <p:sp>
        <p:nvSpPr>
          <p:cNvPr id="17" name="右箭头标注 16"/>
          <p:cNvSpPr/>
          <p:nvPr>
            <p:custDataLst>
              <p:tags r:id="rId27"/>
            </p:custDataLst>
          </p:nvPr>
        </p:nvSpPr>
        <p:spPr>
          <a:xfrm>
            <a:off x="611505" y="2948940"/>
            <a:ext cx="2466340" cy="1410970"/>
          </a:xfrm>
          <a:prstGeom prst="rightArrowCallou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100" b="1" strike="noStrike" noProof="1">
                <a:solidFill>
                  <a:schemeClr val="bg1"/>
                </a:solidFill>
                <a:latin typeface="微软雅黑" panose="020B0503020204020204" charset="-122"/>
                <a:ea typeface="微软雅黑" panose="020B0503020204020204" charset="-122"/>
              </a:rPr>
              <a:t>不宜运动的情况</a:t>
            </a:r>
            <a:endParaRPr lang="zh-CN" altLang="en-US" sz="2100" b="1" strike="noStrike" noProof="1">
              <a:solidFill>
                <a:schemeClr val="bg1"/>
              </a:solidFill>
              <a:latin typeface="微软雅黑" panose="020B0503020204020204" charset="-122"/>
              <a:ea typeface="微软雅黑" panose="020B0503020204020204" charset="-122"/>
            </a:endParaRPr>
          </a:p>
        </p:txBody>
      </p:sp>
    </p:spTree>
    <p:custDataLst>
      <p:tags r:id="rId28"/>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custDataLst>
              <p:tags r:id="rId3"/>
            </p:custDataLst>
          </p:nvPr>
        </p:nvSpPr>
        <p:spPr>
          <a:xfrm>
            <a:off x="539877" y="692471"/>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2.吃动平衡，健康体重</a:t>
            </a:r>
            <a:endPar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endParaRPr>
          </a:p>
        </p:txBody>
      </p:sp>
      <p:sp>
        <p:nvSpPr>
          <p:cNvPr id="3" name="内容占位符 2"/>
          <p:cNvSpPr>
            <a:spLocks noGrp="1"/>
          </p:cNvSpPr>
          <p:nvPr>
            <p:ph idx="4294967295"/>
            <p:custDataLst>
              <p:tags r:id="rId4"/>
            </p:custDataLst>
          </p:nvPr>
        </p:nvSpPr>
        <p:spPr>
          <a:xfrm>
            <a:off x="502285" y="1340485"/>
            <a:ext cx="8139430" cy="253619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None/>
            </a:pPr>
            <a:r>
              <a:rPr sz="2000">
                <a:solidFill>
                  <a:srgbClr val="FF0000"/>
                </a:solidFill>
                <a:latin typeface="微软雅黑" panose="020B0503020204020204" charset="-122"/>
                <a:sym typeface="+mn-ea"/>
              </a:rPr>
              <a:t>如何减重？</a:t>
            </a:r>
            <a:endParaRPr sz="2000">
              <a:solidFill>
                <a:srgbClr val="FF0000"/>
              </a:solidFill>
              <a:latin typeface="微软雅黑" panose="020B0503020204020204" charset="-122"/>
              <a:sym typeface="+mn-ea"/>
            </a:endParaRPr>
          </a:p>
          <a:p>
            <a:pPr lvl="0" algn="l">
              <a:buClrTx/>
              <a:buSzTx/>
            </a:pPr>
            <a:endParaRPr>
              <a:solidFill>
                <a:schemeClr val="dk1">
                  <a:lumMod val="85000"/>
                  <a:lumOff val="15000"/>
                </a:schemeClr>
              </a:solidFill>
              <a:latin typeface="微软雅黑" panose="020B0503020204020204" charset="-122"/>
              <a:sym typeface="+mn-ea"/>
            </a:endParaRPr>
          </a:p>
          <a:p>
            <a:pPr lvl="0" algn="l">
              <a:buClrTx/>
              <a:buSzTx/>
            </a:pPr>
            <a:endParaRPr>
              <a:solidFill>
                <a:schemeClr val="dk1">
                  <a:lumMod val="85000"/>
                  <a:lumOff val="15000"/>
                </a:schemeClr>
              </a:solidFill>
              <a:latin typeface="微软雅黑" panose="020B0503020204020204" charset="-122"/>
              <a:sym typeface="+mn-ea"/>
            </a:endParaRPr>
          </a:p>
          <a:p>
            <a:pPr lvl="0" algn="l">
              <a:buClrTx/>
              <a:buSzTx/>
            </a:pPr>
            <a:endParaRPr>
              <a:solidFill>
                <a:schemeClr val="dk1">
                  <a:lumMod val="85000"/>
                  <a:lumOff val="15000"/>
                </a:schemeClr>
              </a:solidFill>
              <a:latin typeface="微软雅黑" panose="020B0503020204020204" charset="-122"/>
              <a:sym typeface="+mn-ea"/>
            </a:endParaRPr>
          </a:p>
          <a:p>
            <a:pPr lvl="0" algn="l">
              <a:buClrTx/>
              <a:buSzTx/>
            </a:pPr>
            <a:endParaRPr>
              <a:solidFill>
                <a:schemeClr val="dk1">
                  <a:lumMod val="85000"/>
                  <a:lumOff val="15000"/>
                </a:schemeClr>
              </a:solidFill>
              <a:latin typeface="微软雅黑" panose="020B0503020204020204" charset="-122"/>
              <a:sym typeface="+mn-ea"/>
            </a:endParaRPr>
          </a:p>
          <a:p>
            <a:pPr lvl="0" algn="l">
              <a:buClrTx/>
              <a:buSzTx/>
            </a:pPr>
            <a:endParaRPr>
              <a:solidFill>
                <a:schemeClr val="dk1">
                  <a:lumMod val="85000"/>
                  <a:lumOff val="15000"/>
                </a:schemeClr>
              </a:solidFill>
              <a:latin typeface="微软雅黑" panose="020B0503020204020204" charset="-122"/>
              <a:sym typeface="+mn-ea"/>
            </a:endParaRPr>
          </a:p>
          <a:p>
            <a:pPr lvl="0" algn="l">
              <a:buClrTx/>
              <a:buSzTx/>
            </a:pPr>
            <a:endParaRPr>
              <a:solidFill>
                <a:schemeClr val="dk1">
                  <a:lumMod val="85000"/>
                  <a:lumOff val="15000"/>
                </a:schemeClr>
              </a:solidFill>
              <a:latin typeface="微软雅黑" panose="020B0503020204020204" charset="-122"/>
              <a:sym typeface="+mn-ea"/>
            </a:endParaRPr>
          </a:p>
          <a:p>
            <a:pPr lvl="0" algn="l">
              <a:buClrTx/>
              <a:buSzTx/>
            </a:pPr>
            <a:endParaRPr>
              <a:solidFill>
                <a:schemeClr val="dk1">
                  <a:lumMod val="85000"/>
                  <a:lumOff val="15000"/>
                </a:schemeClr>
              </a:solidFill>
              <a:latin typeface="微软雅黑" panose="020B0503020204020204" charset="-122"/>
              <a:sym typeface="+mn-ea"/>
            </a:endParaRPr>
          </a:p>
          <a:p>
            <a:pPr marL="0" lvl="0" indent="0" algn="l">
              <a:buClrTx/>
              <a:buSzTx/>
              <a:buNone/>
            </a:pPr>
            <a:endParaRPr>
              <a:solidFill>
                <a:schemeClr val="dk1">
                  <a:lumMod val="85000"/>
                  <a:lumOff val="15000"/>
                </a:schemeClr>
              </a:solidFill>
              <a:latin typeface="微软雅黑" panose="020B0503020204020204" charset="-122"/>
              <a:sym typeface="+mn-ea"/>
            </a:endParaRPr>
          </a:p>
        </p:txBody>
      </p:sp>
      <p:sp>
        <p:nvSpPr>
          <p:cNvPr id="72" name="任意多边形 71"/>
          <p:cNvSpPr/>
          <p:nvPr>
            <p:custDataLst>
              <p:tags r:id="rId5"/>
            </p:custDataLst>
          </p:nvPr>
        </p:nvSpPr>
        <p:spPr>
          <a:xfrm>
            <a:off x="663682" y="1803552"/>
            <a:ext cx="3584361" cy="2642708"/>
          </a:xfrm>
          <a:custGeom>
            <a:avLst/>
            <a:gdLst>
              <a:gd name="connsiteX0" fmla="*/ 4225707 w 4387423"/>
              <a:gd name="connsiteY0" fmla="*/ 474136 h 3234796"/>
              <a:gd name="connsiteX1" fmla="*/ 4183374 w 4387423"/>
              <a:gd name="connsiteY1" fmla="*/ 516469 h 3234796"/>
              <a:gd name="connsiteX2" fmla="*/ 4225707 w 4387423"/>
              <a:gd name="connsiteY2" fmla="*/ 558802 h 3234796"/>
              <a:gd name="connsiteX3" fmla="*/ 4268040 w 4387423"/>
              <a:gd name="connsiteY3" fmla="*/ 516469 h 3234796"/>
              <a:gd name="connsiteX4" fmla="*/ 4225707 w 4387423"/>
              <a:gd name="connsiteY4" fmla="*/ 474136 h 3234796"/>
              <a:gd name="connsiteX5" fmla="*/ 4056374 w 4387423"/>
              <a:gd name="connsiteY5" fmla="*/ 474136 h 3234796"/>
              <a:gd name="connsiteX6" fmla="*/ 4014041 w 4387423"/>
              <a:gd name="connsiteY6" fmla="*/ 516469 h 3234796"/>
              <a:gd name="connsiteX7" fmla="*/ 4056374 w 4387423"/>
              <a:gd name="connsiteY7" fmla="*/ 558802 h 3234796"/>
              <a:gd name="connsiteX8" fmla="*/ 4098707 w 4387423"/>
              <a:gd name="connsiteY8" fmla="*/ 516469 h 3234796"/>
              <a:gd name="connsiteX9" fmla="*/ 4056374 w 4387423"/>
              <a:gd name="connsiteY9" fmla="*/ 474136 h 3234796"/>
              <a:gd name="connsiteX10" fmla="*/ 3887041 w 4387423"/>
              <a:gd name="connsiteY10" fmla="*/ 474136 h 3234796"/>
              <a:gd name="connsiteX11" fmla="*/ 3844708 w 4387423"/>
              <a:gd name="connsiteY11" fmla="*/ 516469 h 3234796"/>
              <a:gd name="connsiteX12" fmla="*/ 3887041 w 4387423"/>
              <a:gd name="connsiteY12" fmla="*/ 558802 h 3234796"/>
              <a:gd name="connsiteX13" fmla="*/ 3929374 w 4387423"/>
              <a:gd name="connsiteY13" fmla="*/ 516469 h 3234796"/>
              <a:gd name="connsiteX14" fmla="*/ 3887041 w 4387423"/>
              <a:gd name="connsiteY14" fmla="*/ 474136 h 3234796"/>
              <a:gd name="connsiteX15" fmla="*/ 3717708 w 4387423"/>
              <a:gd name="connsiteY15" fmla="*/ 474136 h 3234796"/>
              <a:gd name="connsiteX16" fmla="*/ 3675375 w 4387423"/>
              <a:gd name="connsiteY16" fmla="*/ 516469 h 3234796"/>
              <a:gd name="connsiteX17" fmla="*/ 3717708 w 4387423"/>
              <a:gd name="connsiteY17" fmla="*/ 558802 h 3234796"/>
              <a:gd name="connsiteX18" fmla="*/ 3760041 w 4387423"/>
              <a:gd name="connsiteY18" fmla="*/ 516469 h 3234796"/>
              <a:gd name="connsiteX19" fmla="*/ 3717708 w 4387423"/>
              <a:gd name="connsiteY19" fmla="*/ 474136 h 3234796"/>
              <a:gd name="connsiteX20" fmla="*/ 3548375 w 4387423"/>
              <a:gd name="connsiteY20" fmla="*/ 474136 h 3234796"/>
              <a:gd name="connsiteX21" fmla="*/ 3506042 w 4387423"/>
              <a:gd name="connsiteY21" fmla="*/ 516469 h 3234796"/>
              <a:gd name="connsiteX22" fmla="*/ 3548375 w 4387423"/>
              <a:gd name="connsiteY22" fmla="*/ 558802 h 3234796"/>
              <a:gd name="connsiteX23" fmla="*/ 3590708 w 4387423"/>
              <a:gd name="connsiteY23" fmla="*/ 516469 h 3234796"/>
              <a:gd name="connsiteX24" fmla="*/ 3548375 w 4387423"/>
              <a:gd name="connsiteY24" fmla="*/ 474136 h 3234796"/>
              <a:gd name="connsiteX25" fmla="*/ 3379042 w 4387423"/>
              <a:gd name="connsiteY25" fmla="*/ 474136 h 3234796"/>
              <a:gd name="connsiteX26" fmla="*/ 3336709 w 4387423"/>
              <a:gd name="connsiteY26" fmla="*/ 516469 h 3234796"/>
              <a:gd name="connsiteX27" fmla="*/ 3379042 w 4387423"/>
              <a:gd name="connsiteY27" fmla="*/ 558802 h 3234796"/>
              <a:gd name="connsiteX28" fmla="*/ 3421375 w 4387423"/>
              <a:gd name="connsiteY28" fmla="*/ 516469 h 3234796"/>
              <a:gd name="connsiteX29" fmla="*/ 3379042 w 4387423"/>
              <a:gd name="connsiteY29" fmla="*/ 474136 h 3234796"/>
              <a:gd name="connsiteX30" fmla="*/ 3209709 w 4387423"/>
              <a:gd name="connsiteY30" fmla="*/ 474136 h 3234796"/>
              <a:gd name="connsiteX31" fmla="*/ 3167376 w 4387423"/>
              <a:gd name="connsiteY31" fmla="*/ 516469 h 3234796"/>
              <a:gd name="connsiteX32" fmla="*/ 3209709 w 4387423"/>
              <a:gd name="connsiteY32" fmla="*/ 558802 h 3234796"/>
              <a:gd name="connsiteX33" fmla="*/ 3252042 w 4387423"/>
              <a:gd name="connsiteY33" fmla="*/ 516469 h 3234796"/>
              <a:gd name="connsiteX34" fmla="*/ 3209709 w 4387423"/>
              <a:gd name="connsiteY34" fmla="*/ 474136 h 3234796"/>
              <a:gd name="connsiteX35" fmla="*/ 3040376 w 4387423"/>
              <a:gd name="connsiteY35" fmla="*/ 474136 h 3234796"/>
              <a:gd name="connsiteX36" fmla="*/ 2998043 w 4387423"/>
              <a:gd name="connsiteY36" fmla="*/ 516469 h 3234796"/>
              <a:gd name="connsiteX37" fmla="*/ 3040376 w 4387423"/>
              <a:gd name="connsiteY37" fmla="*/ 558802 h 3234796"/>
              <a:gd name="connsiteX38" fmla="*/ 3082709 w 4387423"/>
              <a:gd name="connsiteY38" fmla="*/ 516469 h 3234796"/>
              <a:gd name="connsiteX39" fmla="*/ 3040376 w 4387423"/>
              <a:gd name="connsiteY39" fmla="*/ 474136 h 3234796"/>
              <a:gd name="connsiteX40" fmla="*/ 2871043 w 4387423"/>
              <a:gd name="connsiteY40" fmla="*/ 474136 h 3234796"/>
              <a:gd name="connsiteX41" fmla="*/ 2828710 w 4387423"/>
              <a:gd name="connsiteY41" fmla="*/ 516469 h 3234796"/>
              <a:gd name="connsiteX42" fmla="*/ 2871043 w 4387423"/>
              <a:gd name="connsiteY42" fmla="*/ 558802 h 3234796"/>
              <a:gd name="connsiteX43" fmla="*/ 2913376 w 4387423"/>
              <a:gd name="connsiteY43" fmla="*/ 516469 h 3234796"/>
              <a:gd name="connsiteX44" fmla="*/ 2871043 w 4387423"/>
              <a:gd name="connsiteY44" fmla="*/ 474136 h 3234796"/>
              <a:gd name="connsiteX45" fmla="*/ 2701710 w 4387423"/>
              <a:gd name="connsiteY45" fmla="*/ 474136 h 3234796"/>
              <a:gd name="connsiteX46" fmla="*/ 2659377 w 4387423"/>
              <a:gd name="connsiteY46" fmla="*/ 516469 h 3234796"/>
              <a:gd name="connsiteX47" fmla="*/ 2701710 w 4387423"/>
              <a:gd name="connsiteY47" fmla="*/ 558802 h 3234796"/>
              <a:gd name="connsiteX48" fmla="*/ 2744043 w 4387423"/>
              <a:gd name="connsiteY48" fmla="*/ 516469 h 3234796"/>
              <a:gd name="connsiteX49" fmla="*/ 2701710 w 4387423"/>
              <a:gd name="connsiteY49" fmla="*/ 474136 h 3234796"/>
              <a:gd name="connsiteX50" fmla="*/ 2532377 w 4387423"/>
              <a:gd name="connsiteY50" fmla="*/ 474136 h 3234796"/>
              <a:gd name="connsiteX51" fmla="*/ 2490044 w 4387423"/>
              <a:gd name="connsiteY51" fmla="*/ 516469 h 3234796"/>
              <a:gd name="connsiteX52" fmla="*/ 2532377 w 4387423"/>
              <a:gd name="connsiteY52" fmla="*/ 558802 h 3234796"/>
              <a:gd name="connsiteX53" fmla="*/ 2574710 w 4387423"/>
              <a:gd name="connsiteY53" fmla="*/ 516469 h 3234796"/>
              <a:gd name="connsiteX54" fmla="*/ 2532377 w 4387423"/>
              <a:gd name="connsiteY54" fmla="*/ 474136 h 3234796"/>
              <a:gd name="connsiteX55" fmla="*/ 2363044 w 4387423"/>
              <a:gd name="connsiteY55" fmla="*/ 474136 h 3234796"/>
              <a:gd name="connsiteX56" fmla="*/ 2320711 w 4387423"/>
              <a:gd name="connsiteY56" fmla="*/ 516469 h 3234796"/>
              <a:gd name="connsiteX57" fmla="*/ 2363044 w 4387423"/>
              <a:gd name="connsiteY57" fmla="*/ 558802 h 3234796"/>
              <a:gd name="connsiteX58" fmla="*/ 2405377 w 4387423"/>
              <a:gd name="connsiteY58" fmla="*/ 516469 h 3234796"/>
              <a:gd name="connsiteX59" fmla="*/ 2363044 w 4387423"/>
              <a:gd name="connsiteY59" fmla="*/ 474136 h 3234796"/>
              <a:gd name="connsiteX60" fmla="*/ 2193711 w 4387423"/>
              <a:gd name="connsiteY60" fmla="*/ 474136 h 3234796"/>
              <a:gd name="connsiteX61" fmla="*/ 2151378 w 4387423"/>
              <a:gd name="connsiteY61" fmla="*/ 516469 h 3234796"/>
              <a:gd name="connsiteX62" fmla="*/ 2193711 w 4387423"/>
              <a:gd name="connsiteY62" fmla="*/ 558802 h 3234796"/>
              <a:gd name="connsiteX63" fmla="*/ 2236044 w 4387423"/>
              <a:gd name="connsiteY63" fmla="*/ 516469 h 3234796"/>
              <a:gd name="connsiteX64" fmla="*/ 2193711 w 4387423"/>
              <a:gd name="connsiteY64" fmla="*/ 474136 h 3234796"/>
              <a:gd name="connsiteX65" fmla="*/ 2024378 w 4387423"/>
              <a:gd name="connsiteY65" fmla="*/ 474136 h 3234796"/>
              <a:gd name="connsiteX66" fmla="*/ 1982045 w 4387423"/>
              <a:gd name="connsiteY66" fmla="*/ 516469 h 3234796"/>
              <a:gd name="connsiteX67" fmla="*/ 2024378 w 4387423"/>
              <a:gd name="connsiteY67" fmla="*/ 558802 h 3234796"/>
              <a:gd name="connsiteX68" fmla="*/ 2066711 w 4387423"/>
              <a:gd name="connsiteY68" fmla="*/ 516469 h 3234796"/>
              <a:gd name="connsiteX69" fmla="*/ 2024378 w 4387423"/>
              <a:gd name="connsiteY69" fmla="*/ 474136 h 3234796"/>
              <a:gd name="connsiteX70" fmla="*/ 1855045 w 4387423"/>
              <a:gd name="connsiteY70" fmla="*/ 474136 h 3234796"/>
              <a:gd name="connsiteX71" fmla="*/ 1812712 w 4387423"/>
              <a:gd name="connsiteY71" fmla="*/ 516469 h 3234796"/>
              <a:gd name="connsiteX72" fmla="*/ 1855045 w 4387423"/>
              <a:gd name="connsiteY72" fmla="*/ 558802 h 3234796"/>
              <a:gd name="connsiteX73" fmla="*/ 1897378 w 4387423"/>
              <a:gd name="connsiteY73" fmla="*/ 516469 h 3234796"/>
              <a:gd name="connsiteX74" fmla="*/ 1855045 w 4387423"/>
              <a:gd name="connsiteY74" fmla="*/ 474136 h 3234796"/>
              <a:gd name="connsiteX75" fmla="*/ 1685712 w 4387423"/>
              <a:gd name="connsiteY75" fmla="*/ 474136 h 3234796"/>
              <a:gd name="connsiteX76" fmla="*/ 1643379 w 4387423"/>
              <a:gd name="connsiteY76" fmla="*/ 516469 h 3234796"/>
              <a:gd name="connsiteX77" fmla="*/ 1685712 w 4387423"/>
              <a:gd name="connsiteY77" fmla="*/ 558802 h 3234796"/>
              <a:gd name="connsiteX78" fmla="*/ 1728045 w 4387423"/>
              <a:gd name="connsiteY78" fmla="*/ 516469 h 3234796"/>
              <a:gd name="connsiteX79" fmla="*/ 1685712 w 4387423"/>
              <a:gd name="connsiteY79" fmla="*/ 474136 h 3234796"/>
              <a:gd name="connsiteX80" fmla="*/ 1516379 w 4387423"/>
              <a:gd name="connsiteY80" fmla="*/ 474136 h 3234796"/>
              <a:gd name="connsiteX81" fmla="*/ 1474046 w 4387423"/>
              <a:gd name="connsiteY81" fmla="*/ 516469 h 3234796"/>
              <a:gd name="connsiteX82" fmla="*/ 1516379 w 4387423"/>
              <a:gd name="connsiteY82" fmla="*/ 558802 h 3234796"/>
              <a:gd name="connsiteX83" fmla="*/ 1558712 w 4387423"/>
              <a:gd name="connsiteY83" fmla="*/ 516469 h 3234796"/>
              <a:gd name="connsiteX84" fmla="*/ 1516379 w 4387423"/>
              <a:gd name="connsiteY84" fmla="*/ 474136 h 3234796"/>
              <a:gd name="connsiteX85" fmla="*/ 1347046 w 4387423"/>
              <a:gd name="connsiteY85" fmla="*/ 474136 h 3234796"/>
              <a:gd name="connsiteX86" fmla="*/ 1304713 w 4387423"/>
              <a:gd name="connsiteY86" fmla="*/ 516469 h 3234796"/>
              <a:gd name="connsiteX87" fmla="*/ 1347046 w 4387423"/>
              <a:gd name="connsiteY87" fmla="*/ 558802 h 3234796"/>
              <a:gd name="connsiteX88" fmla="*/ 1389379 w 4387423"/>
              <a:gd name="connsiteY88" fmla="*/ 516469 h 3234796"/>
              <a:gd name="connsiteX89" fmla="*/ 1347046 w 4387423"/>
              <a:gd name="connsiteY89" fmla="*/ 474136 h 3234796"/>
              <a:gd name="connsiteX90" fmla="*/ 1177713 w 4387423"/>
              <a:gd name="connsiteY90" fmla="*/ 474136 h 3234796"/>
              <a:gd name="connsiteX91" fmla="*/ 1135381 w 4387423"/>
              <a:gd name="connsiteY91" fmla="*/ 516469 h 3234796"/>
              <a:gd name="connsiteX92" fmla="*/ 1177713 w 4387423"/>
              <a:gd name="connsiteY92" fmla="*/ 558802 h 3234796"/>
              <a:gd name="connsiteX93" fmla="*/ 1220046 w 4387423"/>
              <a:gd name="connsiteY93" fmla="*/ 516469 h 3234796"/>
              <a:gd name="connsiteX94" fmla="*/ 1177713 w 4387423"/>
              <a:gd name="connsiteY94" fmla="*/ 474136 h 3234796"/>
              <a:gd name="connsiteX95" fmla="*/ 1008381 w 4387423"/>
              <a:gd name="connsiteY95" fmla="*/ 474136 h 3234796"/>
              <a:gd name="connsiteX96" fmla="*/ 966048 w 4387423"/>
              <a:gd name="connsiteY96" fmla="*/ 516469 h 3234796"/>
              <a:gd name="connsiteX97" fmla="*/ 1008381 w 4387423"/>
              <a:gd name="connsiteY97" fmla="*/ 558802 h 3234796"/>
              <a:gd name="connsiteX98" fmla="*/ 1050714 w 4387423"/>
              <a:gd name="connsiteY98" fmla="*/ 516469 h 3234796"/>
              <a:gd name="connsiteX99" fmla="*/ 1008381 w 4387423"/>
              <a:gd name="connsiteY99" fmla="*/ 474136 h 3234796"/>
              <a:gd name="connsiteX100" fmla="*/ 839048 w 4387423"/>
              <a:gd name="connsiteY100" fmla="*/ 474136 h 3234796"/>
              <a:gd name="connsiteX101" fmla="*/ 796716 w 4387423"/>
              <a:gd name="connsiteY101" fmla="*/ 516469 h 3234796"/>
              <a:gd name="connsiteX102" fmla="*/ 839048 w 4387423"/>
              <a:gd name="connsiteY102" fmla="*/ 558802 h 3234796"/>
              <a:gd name="connsiteX103" fmla="*/ 881381 w 4387423"/>
              <a:gd name="connsiteY103" fmla="*/ 516469 h 3234796"/>
              <a:gd name="connsiteX104" fmla="*/ 839048 w 4387423"/>
              <a:gd name="connsiteY104" fmla="*/ 474136 h 3234796"/>
              <a:gd name="connsiteX105" fmla="*/ 669716 w 4387423"/>
              <a:gd name="connsiteY105" fmla="*/ 474136 h 3234796"/>
              <a:gd name="connsiteX106" fmla="*/ 627383 w 4387423"/>
              <a:gd name="connsiteY106" fmla="*/ 516469 h 3234796"/>
              <a:gd name="connsiteX107" fmla="*/ 669716 w 4387423"/>
              <a:gd name="connsiteY107" fmla="*/ 558802 h 3234796"/>
              <a:gd name="connsiteX108" fmla="*/ 712049 w 4387423"/>
              <a:gd name="connsiteY108" fmla="*/ 516469 h 3234796"/>
              <a:gd name="connsiteX109" fmla="*/ 669716 w 4387423"/>
              <a:gd name="connsiteY109" fmla="*/ 474136 h 3234796"/>
              <a:gd name="connsiteX110" fmla="*/ 500382 w 4387423"/>
              <a:gd name="connsiteY110" fmla="*/ 474136 h 3234796"/>
              <a:gd name="connsiteX111" fmla="*/ 458049 w 4387423"/>
              <a:gd name="connsiteY111" fmla="*/ 516469 h 3234796"/>
              <a:gd name="connsiteX112" fmla="*/ 500382 w 4387423"/>
              <a:gd name="connsiteY112" fmla="*/ 558802 h 3234796"/>
              <a:gd name="connsiteX113" fmla="*/ 542715 w 4387423"/>
              <a:gd name="connsiteY113" fmla="*/ 516469 h 3234796"/>
              <a:gd name="connsiteX114" fmla="*/ 500382 w 4387423"/>
              <a:gd name="connsiteY114" fmla="*/ 474136 h 3234796"/>
              <a:gd name="connsiteX115" fmla="*/ 331050 w 4387423"/>
              <a:gd name="connsiteY115" fmla="*/ 474136 h 3234796"/>
              <a:gd name="connsiteX116" fmla="*/ 288717 w 4387423"/>
              <a:gd name="connsiteY116" fmla="*/ 516469 h 3234796"/>
              <a:gd name="connsiteX117" fmla="*/ 331050 w 4387423"/>
              <a:gd name="connsiteY117" fmla="*/ 558802 h 3234796"/>
              <a:gd name="connsiteX118" fmla="*/ 373382 w 4387423"/>
              <a:gd name="connsiteY118" fmla="*/ 516469 h 3234796"/>
              <a:gd name="connsiteX119" fmla="*/ 331050 w 4387423"/>
              <a:gd name="connsiteY119" fmla="*/ 474136 h 3234796"/>
              <a:gd name="connsiteX120" fmla="*/ 161717 w 4387423"/>
              <a:gd name="connsiteY120" fmla="*/ 474136 h 3234796"/>
              <a:gd name="connsiteX121" fmla="*/ 119384 w 4387423"/>
              <a:gd name="connsiteY121" fmla="*/ 516469 h 3234796"/>
              <a:gd name="connsiteX122" fmla="*/ 161717 w 4387423"/>
              <a:gd name="connsiteY122" fmla="*/ 558802 h 3234796"/>
              <a:gd name="connsiteX123" fmla="*/ 204050 w 4387423"/>
              <a:gd name="connsiteY123" fmla="*/ 516469 h 3234796"/>
              <a:gd name="connsiteX124" fmla="*/ 161717 w 4387423"/>
              <a:gd name="connsiteY124" fmla="*/ 474136 h 3234796"/>
              <a:gd name="connsiteX125" fmla="*/ 0 w 4387423"/>
              <a:gd name="connsiteY125" fmla="*/ 0 h 3234796"/>
              <a:gd name="connsiteX126" fmla="*/ 4387423 w 4387423"/>
              <a:gd name="connsiteY126" fmla="*/ 0 h 3234796"/>
              <a:gd name="connsiteX127" fmla="*/ 4387423 w 4387423"/>
              <a:gd name="connsiteY127" fmla="*/ 152400 h 3234796"/>
              <a:gd name="connsiteX128" fmla="*/ 4387423 w 4387423"/>
              <a:gd name="connsiteY128" fmla="*/ 242993 h 3234796"/>
              <a:gd name="connsiteX129" fmla="*/ 4387423 w 4387423"/>
              <a:gd name="connsiteY129" fmla="*/ 477291 h 3234796"/>
              <a:gd name="connsiteX130" fmla="*/ 4365106 w 4387423"/>
              <a:gd name="connsiteY130" fmla="*/ 486535 h 3234796"/>
              <a:gd name="connsiteX131" fmla="*/ 4352707 w 4387423"/>
              <a:gd name="connsiteY131" fmla="*/ 516469 h 3234796"/>
              <a:gd name="connsiteX132" fmla="*/ 4365106 w 4387423"/>
              <a:gd name="connsiteY132" fmla="*/ 546403 h 3234796"/>
              <a:gd name="connsiteX133" fmla="*/ 4387423 w 4387423"/>
              <a:gd name="connsiteY133" fmla="*/ 555647 h 3234796"/>
              <a:gd name="connsiteX134" fmla="*/ 4387423 w 4387423"/>
              <a:gd name="connsiteY134" fmla="*/ 3164104 h 3234796"/>
              <a:gd name="connsiteX135" fmla="*/ 4369407 w 4387423"/>
              <a:gd name="connsiteY135" fmla="*/ 3167742 h 3234796"/>
              <a:gd name="connsiteX136" fmla="*/ 4326828 w 4387423"/>
              <a:gd name="connsiteY136" fmla="*/ 3210321 h 3234796"/>
              <a:gd name="connsiteX137" fmla="*/ 4321886 w 4387423"/>
              <a:gd name="connsiteY137" fmla="*/ 3234796 h 3234796"/>
              <a:gd name="connsiteX138" fmla="*/ 4248202 w 4387423"/>
              <a:gd name="connsiteY138" fmla="*/ 3234796 h 3234796"/>
              <a:gd name="connsiteX139" fmla="*/ 4243261 w 4387423"/>
              <a:gd name="connsiteY139" fmla="*/ 3210321 h 3234796"/>
              <a:gd name="connsiteX140" fmla="*/ 4169538 w 4387423"/>
              <a:gd name="connsiteY140" fmla="*/ 3161454 h 3234796"/>
              <a:gd name="connsiteX141" fmla="*/ 4095816 w 4387423"/>
              <a:gd name="connsiteY141" fmla="*/ 3210321 h 3234796"/>
              <a:gd name="connsiteX142" fmla="*/ 4090874 w 4387423"/>
              <a:gd name="connsiteY142" fmla="*/ 3234796 h 3234796"/>
              <a:gd name="connsiteX143" fmla="*/ 4017196 w 4387423"/>
              <a:gd name="connsiteY143" fmla="*/ 3234796 h 3234796"/>
              <a:gd name="connsiteX144" fmla="*/ 4012255 w 4387423"/>
              <a:gd name="connsiteY144" fmla="*/ 3210321 h 3234796"/>
              <a:gd name="connsiteX145" fmla="*/ 3938532 w 4387423"/>
              <a:gd name="connsiteY145" fmla="*/ 3161454 h 3234796"/>
              <a:gd name="connsiteX146" fmla="*/ 3864810 w 4387423"/>
              <a:gd name="connsiteY146" fmla="*/ 3210321 h 3234796"/>
              <a:gd name="connsiteX147" fmla="*/ 3859868 w 4387423"/>
              <a:gd name="connsiteY147" fmla="*/ 3234796 h 3234796"/>
              <a:gd name="connsiteX148" fmla="*/ 3786190 w 4387423"/>
              <a:gd name="connsiteY148" fmla="*/ 3234796 h 3234796"/>
              <a:gd name="connsiteX149" fmla="*/ 3781249 w 4387423"/>
              <a:gd name="connsiteY149" fmla="*/ 3210321 h 3234796"/>
              <a:gd name="connsiteX150" fmla="*/ 3707526 w 4387423"/>
              <a:gd name="connsiteY150" fmla="*/ 3161454 h 3234796"/>
              <a:gd name="connsiteX151" fmla="*/ 3633804 w 4387423"/>
              <a:gd name="connsiteY151" fmla="*/ 3210321 h 3234796"/>
              <a:gd name="connsiteX152" fmla="*/ 3628863 w 4387423"/>
              <a:gd name="connsiteY152" fmla="*/ 3234796 h 3234796"/>
              <a:gd name="connsiteX153" fmla="*/ 3555184 w 4387423"/>
              <a:gd name="connsiteY153" fmla="*/ 3234796 h 3234796"/>
              <a:gd name="connsiteX154" fmla="*/ 3550243 w 4387423"/>
              <a:gd name="connsiteY154" fmla="*/ 3210321 h 3234796"/>
              <a:gd name="connsiteX155" fmla="*/ 3476520 w 4387423"/>
              <a:gd name="connsiteY155" fmla="*/ 3161454 h 3234796"/>
              <a:gd name="connsiteX156" fmla="*/ 3402798 w 4387423"/>
              <a:gd name="connsiteY156" fmla="*/ 3210321 h 3234796"/>
              <a:gd name="connsiteX157" fmla="*/ 3397856 w 4387423"/>
              <a:gd name="connsiteY157" fmla="*/ 3234796 h 3234796"/>
              <a:gd name="connsiteX158" fmla="*/ 3324178 w 4387423"/>
              <a:gd name="connsiteY158" fmla="*/ 3234796 h 3234796"/>
              <a:gd name="connsiteX159" fmla="*/ 3319237 w 4387423"/>
              <a:gd name="connsiteY159" fmla="*/ 3210321 h 3234796"/>
              <a:gd name="connsiteX160" fmla="*/ 3245514 w 4387423"/>
              <a:gd name="connsiteY160" fmla="*/ 3161454 h 3234796"/>
              <a:gd name="connsiteX161" fmla="*/ 3171792 w 4387423"/>
              <a:gd name="connsiteY161" fmla="*/ 3210321 h 3234796"/>
              <a:gd name="connsiteX162" fmla="*/ 3166850 w 4387423"/>
              <a:gd name="connsiteY162" fmla="*/ 3234796 h 3234796"/>
              <a:gd name="connsiteX163" fmla="*/ 3093172 w 4387423"/>
              <a:gd name="connsiteY163" fmla="*/ 3234796 h 3234796"/>
              <a:gd name="connsiteX164" fmla="*/ 3088230 w 4387423"/>
              <a:gd name="connsiteY164" fmla="*/ 3210321 h 3234796"/>
              <a:gd name="connsiteX165" fmla="*/ 3014508 w 4387423"/>
              <a:gd name="connsiteY165" fmla="*/ 3161454 h 3234796"/>
              <a:gd name="connsiteX166" fmla="*/ 2940786 w 4387423"/>
              <a:gd name="connsiteY166" fmla="*/ 3210321 h 3234796"/>
              <a:gd name="connsiteX167" fmla="*/ 2935844 w 4387423"/>
              <a:gd name="connsiteY167" fmla="*/ 3234796 h 3234796"/>
              <a:gd name="connsiteX168" fmla="*/ 2862166 w 4387423"/>
              <a:gd name="connsiteY168" fmla="*/ 3234796 h 3234796"/>
              <a:gd name="connsiteX169" fmla="*/ 2857224 w 4387423"/>
              <a:gd name="connsiteY169" fmla="*/ 3210321 h 3234796"/>
              <a:gd name="connsiteX170" fmla="*/ 2783502 w 4387423"/>
              <a:gd name="connsiteY170" fmla="*/ 3161454 h 3234796"/>
              <a:gd name="connsiteX171" fmla="*/ 2709780 w 4387423"/>
              <a:gd name="connsiteY171" fmla="*/ 3210321 h 3234796"/>
              <a:gd name="connsiteX172" fmla="*/ 2704838 w 4387423"/>
              <a:gd name="connsiteY172" fmla="*/ 3234796 h 3234796"/>
              <a:gd name="connsiteX173" fmla="*/ 2631160 w 4387423"/>
              <a:gd name="connsiteY173" fmla="*/ 3234796 h 3234796"/>
              <a:gd name="connsiteX174" fmla="*/ 2626219 w 4387423"/>
              <a:gd name="connsiteY174" fmla="*/ 3210321 h 3234796"/>
              <a:gd name="connsiteX175" fmla="*/ 2552496 w 4387423"/>
              <a:gd name="connsiteY175" fmla="*/ 3161454 h 3234796"/>
              <a:gd name="connsiteX176" fmla="*/ 2478774 w 4387423"/>
              <a:gd name="connsiteY176" fmla="*/ 3210321 h 3234796"/>
              <a:gd name="connsiteX177" fmla="*/ 2473832 w 4387423"/>
              <a:gd name="connsiteY177" fmla="*/ 3234796 h 3234796"/>
              <a:gd name="connsiteX178" fmla="*/ 2400154 w 4387423"/>
              <a:gd name="connsiteY178" fmla="*/ 3234796 h 3234796"/>
              <a:gd name="connsiteX179" fmla="*/ 2395213 w 4387423"/>
              <a:gd name="connsiteY179" fmla="*/ 3210321 h 3234796"/>
              <a:gd name="connsiteX180" fmla="*/ 2321490 w 4387423"/>
              <a:gd name="connsiteY180" fmla="*/ 3161454 h 3234796"/>
              <a:gd name="connsiteX181" fmla="*/ 2247768 w 4387423"/>
              <a:gd name="connsiteY181" fmla="*/ 3210321 h 3234796"/>
              <a:gd name="connsiteX182" fmla="*/ 2242826 w 4387423"/>
              <a:gd name="connsiteY182" fmla="*/ 3234796 h 3234796"/>
              <a:gd name="connsiteX183" fmla="*/ 2169148 w 4387423"/>
              <a:gd name="connsiteY183" fmla="*/ 3234796 h 3234796"/>
              <a:gd name="connsiteX184" fmla="*/ 2164207 w 4387423"/>
              <a:gd name="connsiteY184" fmla="*/ 3210321 h 3234796"/>
              <a:gd name="connsiteX185" fmla="*/ 2090484 w 4387423"/>
              <a:gd name="connsiteY185" fmla="*/ 3161454 h 3234796"/>
              <a:gd name="connsiteX186" fmla="*/ 2016762 w 4387423"/>
              <a:gd name="connsiteY186" fmla="*/ 3210321 h 3234796"/>
              <a:gd name="connsiteX187" fmla="*/ 2011820 w 4387423"/>
              <a:gd name="connsiteY187" fmla="*/ 3234796 h 3234796"/>
              <a:gd name="connsiteX188" fmla="*/ 1938142 w 4387423"/>
              <a:gd name="connsiteY188" fmla="*/ 3234796 h 3234796"/>
              <a:gd name="connsiteX189" fmla="*/ 1933201 w 4387423"/>
              <a:gd name="connsiteY189" fmla="*/ 3210321 h 3234796"/>
              <a:gd name="connsiteX190" fmla="*/ 1859478 w 4387423"/>
              <a:gd name="connsiteY190" fmla="*/ 3161454 h 3234796"/>
              <a:gd name="connsiteX191" fmla="*/ 1785756 w 4387423"/>
              <a:gd name="connsiteY191" fmla="*/ 3210321 h 3234796"/>
              <a:gd name="connsiteX192" fmla="*/ 1780814 w 4387423"/>
              <a:gd name="connsiteY192" fmla="*/ 3234796 h 3234796"/>
              <a:gd name="connsiteX193" fmla="*/ 1707136 w 4387423"/>
              <a:gd name="connsiteY193" fmla="*/ 3234796 h 3234796"/>
              <a:gd name="connsiteX194" fmla="*/ 1702195 w 4387423"/>
              <a:gd name="connsiteY194" fmla="*/ 3210321 h 3234796"/>
              <a:gd name="connsiteX195" fmla="*/ 1628472 w 4387423"/>
              <a:gd name="connsiteY195" fmla="*/ 3161454 h 3234796"/>
              <a:gd name="connsiteX196" fmla="*/ 1554750 w 4387423"/>
              <a:gd name="connsiteY196" fmla="*/ 3210321 h 3234796"/>
              <a:gd name="connsiteX197" fmla="*/ 1549808 w 4387423"/>
              <a:gd name="connsiteY197" fmla="*/ 3234796 h 3234796"/>
              <a:gd name="connsiteX198" fmla="*/ 1476130 w 4387423"/>
              <a:gd name="connsiteY198" fmla="*/ 3234796 h 3234796"/>
              <a:gd name="connsiteX199" fmla="*/ 1471189 w 4387423"/>
              <a:gd name="connsiteY199" fmla="*/ 3210321 h 3234796"/>
              <a:gd name="connsiteX200" fmla="*/ 1397466 w 4387423"/>
              <a:gd name="connsiteY200" fmla="*/ 3161454 h 3234796"/>
              <a:gd name="connsiteX201" fmla="*/ 1323744 w 4387423"/>
              <a:gd name="connsiteY201" fmla="*/ 3210321 h 3234796"/>
              <a:gd name="connsiteX202" fmla="*/ 1318802 w 4387423"/>
              <a:gd name="connsiteY202" fmla="*/ 3234796 h 3234796"/>
              <a:gd name="connsiteX203" fmla="*/ 1245124 w 4387423"/>
              <a:gd name="connsiteY203" fmla="*/ 3234796 h 3234796"/>
              <a:gd name="connsiteX204" fmla="*/ 1240183 w 4387423"/>
              <a:gd name="connsiteY204" fmla="*/ 3210321 h 3234796"/>
              <a:gd name="connsiteX205" fmla="*/ 1166461 w 4387423"/>
              <a:gd name="connsiteY205" fmla="*/ 3161454 h 3234796"/>
              <a:gd name="connsiteX206" fmla="*/ 1092739 w 4387423"/>
              <a:gd name="connsiteY206" fmla="*/ 3210321 h 3234796"/>
              <a:gd name="connsiteX207" fmla="*/ 1087797 w 4387423"/>
              <a:gd name="connsiteY207" fmla="*/ 3234796 h 3234796"/>
              <a:gd name="connsiteX208" fmla="*/ 1014119 w 4387423"/>
              <a:gd name="connsiteY208" fmla="*/ 3234796 h 3234796"/>
              <a:gd name="connsiteX209" fmla="*/ 1009178 w 4387423"/>
              <a:gd name="connsiteY209" fmla="*/ 3210321 h 3234796"/>
              <a:gd name="connsiteX210" fmla="*/ 935455 w 4387423"/>
              <a:gd name="connsiteY210" fmla="*/ 3161454 h 3234796"/>
              <a:gd name="connsiteX211" fmla="*/ 861733 w 4387423"/>
              <a:gd name="connsiteY211" fmla="*/ 3210321 h 3234796"/>
              <a:gd name="connsiteX212" fmla="*/ 856791 w 4387423"/>
              <a:gd name="connsiteY212" fmla="*/ 3234796 h 3234796"/>
              <a:gd name="connsiteX213" fmla="*/ 783113 w 4387423"/>
              <a:gd name="connsiteY213" fmla="*/ 3234796 h 3234796"/>
              <a:gd name="connsiteX214" fmla="*/ 778171 w 4387423"/>
              <a:gd name="connsiteY214" fmla="*/ 3210321 h 3234796"/>
              <a:gd name="connsiteX215" fmla="*/ 704449 w 4387423"/>
              <a:gd name="connsiteY215" fmla="*/ 3161454 h 3234796"/>
              <a:gd name="connsiteX216" fmla="*/ 630727 w 4387423"/>
              <a:gd name="connsiteY216" fmla="*/ 3210321 h 3234796"/>
              <a:gd name="connsiteX217" fmla="*/ 625785 w 4387423"/>
              <a:gd name="connsiteY217" fmla="*/ 3234796 h 3234796"/>
              <a:gd name="connsiteX218" fmla="*/ 552107 w 4387423"/>
              <a:gd name="connsiteY218" fmla="*/ 3234796 h 3234796"/>
              <a:gd name="connsiteX219" fmla="*/ 547165 w 4387423"/>
              <a:gd name="connsiteY219" fmla="*/ 3210321 h 3234796"/>
              <a:gd name="connsiteX220" fmla="*/ 473443 w 4387423"/>
              <a:gd name="connsiteY220" fmla="*/ 3161454 h 3234796"/>
              <a:gd name="connsiteX221" fmla="*/ 399721 w 4387423"/>
              <a:gd name="connsiteY221" fmla="*/ 3210321 h 3234796"/>
              <a:gd name="connsiteX222" fmla="*/ 394779 w 4387423"/>
              <a:gd name="connsiteY222" fmla="*/ 3234796 h 3234796"/>
              <a:gd name="connsiteX223" fmla="*/ 321101 w 4387423"/>
              <a:gd name="connsiteY223" fmla="*/ 3234796 h 3234796"/>
              <a:gd name="connsiteX224" fmla="*/ 316160 w 4387423"/>
              <a:gd name="connsiteY224" fmla="*/ 3210321 h 3234796"/>
              <a:gd name="connsiteX225" fmla="*/ 242438 w 4387423"/>
              <a:gd name="connsiteY225" fmla="*/ 3161454 h 3234796"/>
              <a:gd name="connsiteX226" fmla="*/ 168716 w 4387423"/>
              <a:gd name="connsiteY226" fmla="*/ 3210321 h 3234796"/>
              <a:gd name="connsiteX227" fmla="*/ 163774 w 4387423"/>
              <a:gd name="connsiteY227" fmla="*/ 3234796 h 3234796"/>
              <a:gd name="connsiteX228" fmla="*/ 90095 w 4387423"/>
              <a:gd name="connsiteY228" fmla="*/ 3234796 h 3234796"/>
              <a:gd name="connsiteX229" fmla="*/ 85153 w 4387423"/>
              <a:gd name="connsiteY229" fmla="*/ 3210321 h 3234796"/>
              <a:gd name="connsiteX230" fmla="*/ 11431 w 4387423"/>
              <a:gd name="connsiteY230" fmla="*/ 3161454 h 3234796"/>
              <a:gd name="connsiteX231" fmla="*/ 0 w 4387423"/>
              <a:gd name="connsiteY231" fmla="*/ 3163762 h 3234796"/>
              <a:gd name="connsiteX232" fmla="*/ 0 w 4387423"/>
              <a:gd name="connsiteY232" fmla="*/ 555648 h 3234796"/>
              <a:gd name="connsiteX233" fmla="*/ 22318 w 4387423"/>
              <a:gd name="connsiteY233" fmla="*/ 546403 h 3234796"/>
              <a:gd name="connsiteX234" fmla="*/ 34717 w 4387423"/>
              <a:gd name="connsiteY234" fmla="*/ 516469 h 3234796"/>
              <a:gd name="connsiteX235" fmla="*/ 22318 w 4387423"/>
              <a:gd name="connsiteY235" fmla="*/ 486535 h 3234796"/>
              <a:gd name="connsiteX236" fmla="*/ 0 w 4387423"/>
              <a:gd name="connsiteY236" fmla="*/ 477291 h 3234796"/>
              <a:gd name="connsiteX237" fmla="*/ 0 w 4387423"/>
              <a:gd name="connsiteY237" fmla="*/ 242993 h 3234796"/>
              <a:gd name="connsiteX238" fmla="*/ 0 w 4387423"/>
              <a:gd name="connsiteY238" fmla="*/ 152400 h 323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4387423" h="3234796">
                <a:moveTo>
                  <a:pt x="4225707" y="474136"/>
                </a:moveTo>
                <a:cubicBezTo>
                  <a:pt x="4202327" y="474136"/>
                  <a:pt x="4183374" y="493089"/>
                  <a:pt x="4183374" y="516469"/>
                </a:cubicBezTo>
                <a:cubicBezTo>
                  <a:pt x="4183374" y="539849"/>
                  <a:pt x="4202327" y="558802"/>
                  <a:pt x="4225707" y="558802"/>
                </a:cubicBezTo>
                <a:cubicBezTo>
                  <a:pt x="4249087" y="558802"/>
                  <a:pt x="4268040" y="539849"/>
                  <a:pt x="4268040" y="516469"/>
                </a:cubicBezTo>
                <a:cubicBezTo>
                  <a:pt x="4268040" y="493089"/>
                  <a:pt x="4249087" y="474136"/>
                  <a:pt x="4225707" y="474136"/>
                </a:cubicBezTo>
                <a:close/>
                <a:moveTo>
                  <a:pt x="4056374" y="474136"/>
                </a:moveTo>
                <a:cubicBezTo>
                  <a:pt x="4032994" y="474136"/>
                  <a:pt x="4014041" y="493089"/>
                  <a:pt x="4014041" y="516469"/>
                </a:cubicBezTo>
                <a:cubicBezTo>
                  <a:pt x="4014041" y="539849"/>
                  <a:pt x="4032994" y="558802"/>
                  <a:pt x="4056374" y="558802"/>
                </a:cubicBezTo>
                <a:cubicBezTo>
                  <a:pt x="4079754" y="558802"/>
                  <a:pt x="4098707" y="539849"/>
                  <a:pt x="4098707" y="516469"/>
                </a:cubicBezTo>
                <a:cubicBezTo>
                  <a:pt x="4098707" y="493089"/>
                  <a:pt x="4079754" y="474136"/>
                  <a:pt x="4056374" y="474136"/>
                </a:cubicBezTo>
                <a:close/>
                <a:moveTo>
                  <a:pt x="3887041" y="474136"/>
                </a:moveTo>
                <a:cubicBezTo>
                  <a:pt x="3863661" y="474136"/>
                  <a:pt x="3844708" y="493089"/>
                  <a:pt x="3844708" y="516469"/>
                </a:cubicBezTo>
                <a:cubicBezTo>
                  <a:pt x="3844708" y="539849"/>
                  <a:pt x="3863661" y="558802"/>
                  <a:pt x="3887041" y="558802"/>
                </a:cubicBezTo>
                <a:cubicBezTo>
                  <a:pt x="3910421" y="558802"/>
                  <a:pt x="3929374" y="539849"/>
                  <a:pt x="3929374" y="516469"/>
                </a:cubicBezTo>
                <a:cubicBezTo>
                  <a:pt x="3929374" y="493089"/>
                  <a:pt x="3910421" y="474136"/>
                  <a:pt x="3887041" y="474136"/>
                </a:cubicBezTo>
                <a:close/>
                <a:moveTo>
                  <a:pt x="3717708" y="474136"/>
                </a:moveTo>
                <a:cubicBezTo>
                  <a:pt x="3694328" y="474136"/>
                  <a:pt x="3675375" y="493089"/>
                  <a:pt x="3675375" y="516469"/>
                </a:cubicBezTo>
                <a:cubicBezTo>
                  <a:pt x="3675375" y="539849"/>
                  <a:pt x="3694328" y="558802"/>
                  <a:pt x="3717708" y="558802"/>
                </a:cubicBezTo>
                <a:cubicBezTo>
                  <a:pt x="3741088" y="558802"/>
                  <a:pt x="3760041" y="539849"/>
                  <a:pt x="3760041" y="516469"/>
                </a:cubicBezTo>
                <a:cubicBezTo>
                  <a:pt x="3760041" y="493089"/>
                  <a:pt x="3741088" y="474136"/>
                  <a:pt x="3717708" y="474136"/>
                </a:cubicBezTo>
                <a:close/>
                <a:moveTo>
                  <a:pt x="3548375" y="474136"/>
                </a:moveTo>
                <a:cubicBezTo>
                  <a:pt x="3524995" y="474136"/>
                  <a:pt x="3506042" y="493089"/>
                  <a:pt x="3506042" y="516469"/>
                </a:cubicBezTo>
                <a:cubicBezTo>
                  <a:pt x="3506042" y="539849"/>
                  <a:pt x="3524995" y="558802"/>
                  <a:pt x="3548375" y="558802"/>
                </a:cubicBezTo>
                <a:cubicBezTo>
                  <a:pt x="3571755" y="558802"/>
                  <a:pt x="3590708" y="539849"/>
                  <a:pt x="3590708" y="516469"/>
                </a:cubicBezTo>
                <a:cubicBezTo>
                  <a:pt x="3590708" y="493089"/>
                  <a:pt x="3571755" y="474136"/>
                  <a:pt x="3548375" y="474136"/>
                </a:cubicBezTo>
                <a:close/>
                <a:moveTo>
                  <a:pt x="3379042" y="474136"/>
                </a:moveTo>
                <a:cubicBezTo>
                  <a:pt x="3355662" y="474136"/>
                  <a:pt x="3336709" y="493089"/>
                  <a:pt x="3336709" y="516469"/>
                </a:cubicBezTo>
                <a:cubicBezTo>
                  <a:pt x="3336709" y="539849"/>
                  <a:pt x="3355662" y="558802"/>
                  <a:pt x="3379042" y="558802"/>
                </a:cubicBezTo>
                <a:cubicBezTo>
                  <a:pt x="3402422" y="558802"/>
                  <a:pt x="3421375" y="539849"/>
                  <a:pt x="3421375" y="516469"/>
                </a:cubicBezTo>
                <a:cubicBezTo>
                  <a:pt x="3421375" y="493089"/>
                  <a:pt x="3402422" y="474136"/>
                  <a:pt x="3379042" y="474136"/>
                </a:cubicBezTo>
                <a:close/>
                <a:moveTo>
                  <a:pt x="3209709" y="474136"/>
                </a:moveTo>
                <a:cubicBezTo>
                  <a:pt x="3186329" y="474136"/>
                  <a:pt x="3167376" y="493089"/>
                  <a:pt x="3167376" y="516469"/>
                </a:cubicBezTo>
                <a:cubicBezTo>
                  <a:pt x="3167376" y="539849"/>
                  <a:pt x="3186329" y="558802"/>
                  <a:pt x="3209709" y="558802"/>
                </a:cubicBezTo>
                <a:cubicBezTo>
                  <a:pt x="3233089" y="558802"/>
                  <a:pt x="3252042" y="539849"/>
                  <a:pt x="3252042" y="516469"/>
                </a:cubicBezTo>
                <a:cubicBezTo>
                  <a:pt x="3252042" y="493089"/>
                  <a:pt x="3233089" y="474136"/>
                  <a:pt x="3209709" y="474136"/>
                </a:cubicBezTo>
                <a:close/>
                <a:moveTo>
                  <a:pt x="3040376" y="474136"/>
                </a:moveTo>
                <a:cubicBezTo>
                  <a:pt x="3016996" y="474136"/>
                  <a:pt x="2998043" y="493089"/>
                  <a:pt x="2998043" y="516469"/>
                </a:cubicBezTo>
                <a:cubicBezTo>
                  <a:pt x="2998043" y="539849"/>
                  <a:pt x="3016996" y="558802"/>
                  <a:pt x="3040376" y="558802"/>
                </a:cubicBezTo>
                <a:cubicBezTo>
                  <a:pt x="3063756" y="558802"/>
                  <a:pt x="3082709" y="539849"/>
                  <a:pt x="3082709" y="516469"/>
                </a:cubicBezTo>
                <a:cubicBezTo>
                  <a:pt x="3082709" y="493089"/>
                  <a:pt x="3063756" y="474136"/>
                  <a:pt x="3040376" y="474136"/>
                </a:cubicBezTo>
                <a:close/>
                <a:moveTo>
                  <a:pt x="2871043" y="474136"/>
                </a:moveTo>
                <a:cubicBezTo>
                  <a:pt x="2847663" y="474136"/>
                  <a:pt x="2828710" y="493089"/>
                  <a:pt x="2828710" y="516469"/>
                </a:cubicBezTo>
                <a:cubicBezTo>
                  <a:pt x="2828710" y="539849"/>
                  <a:pt x="2847663" y="558802"/>
                  <a:pt x="2871043" y="558802"/>
                </a:cubicBezTo>
                <a:cubicBezTo>
                  <a:pt x="2894423" y="558802"/>
                  <a:pt x="2913376" y="539849"/>
                  <a:pt x="2913376" y="516469"/>
                </a:cubicBezTo>
                <a:cubicBezTo>
                  <a:pt x="2913376" y="493089"/>
                  <a:pt x="2894423" y="474136"/>
                  <a:pt x="2871043" y="474136"/>
                </a:cubicBezTo>
                <a:close/>
                <a:moveTo>
                  <a:pt x="2701710" y="474136"/>
                </a:moveTo>
                <a:cubicBezTo>
                  <a:pt x="2678330" y="474136"/>
                  <a:pt x="2659377" y="493089"/>
                  <a:pt x="2659377" y="516469"/>
                </a:cubicBezTo>
                <a:cubicBezTo>
                  <a:pt x="2659377" y="539849"/>
                  <a:pt x="2678330" y="558802"/>
                  <a:pt x="2701710" y="558802"/>
                </a:cubicBezTo>
                <a:cubicBezTo>
                  <a:pt x="2725090" y="558802"/>
                  <a:pt x="2744043" y="539849"/>
                  <a:pt x="2744043" y="516469"/>
                </a:cubicBezTo>
                <a:cubicBezTo>
                  <a:pt x="2744043" y="493089"/>
                  <a:pt x="2725090" y="474136"/>
                  <a:pt x="2701710" y="474136"/>
                </a:cubicBezTo>
                <a:close/>
                <a:moveTo>
                  <a:pt x="2532377" y="474136"/>
                </a:moveTo>
                <a:cubicBezTo>
                  <a:pt x="2508997" y="474136"/>
                  <a:pt x="2490044" y="493089"/>
                  <a:pt x="2490044" y="516469"/>
                </a:cubicBezTo>
                <a:cubicBezTo>
                  <a:pt x="2490044" y="539849"/>
                  <a:pt x="2508997" y="558802"/>
                  <a:pt x="2532377" y="558802"/>
                </a:cubicBezTo>
                <a:cubicBezTo>
                  <a:pt x="2555757" y="558802"/>
                  <a:pt x="2574710" y="539849"/>
                  <a:pt x="2574710" y="516469"/>
                </a:cubicBezTo>
                <a:cubicBezTo>
                  <a:pt x="2574710" y="493089"/>
                  <a:pt x="2555757" y="474136"/>
                  <a:pt x="2532377" y="474136"/>
                </a:cubicBezTo>
                <a:close/>
                <a:moveTo>
                  <a:pt x="2363044" y="474136"/>
                </a:moveTo>
                <a:cubicBezTo>
                  <a:pt x="2339664" y="474136"/>
                  <a:pt x="2320711" y="493089"/>
                  <a:pt x="2320711" y="516469"/>
                </a:cubicBezTo>
                <a:cubicBezTo>
                  <a:pt x="2320711" y="539849"/>
                  <a:pt x="2339664" y="558802"/>
                  <a:pt x="2363044" y="558802"/>
                </a:cubicBezTo>
                <a:cubicBezTo>
                  <a:pt x="2386424" y="558802"/>
                  <a:pt x="2405377" y="539849"/>
                  <a:pt x="2405377" y="516469"/>
                </a:cubicBezTo>
                <a:cubicBezTo>
                  <a:pt x="2405377" y="493089"/>
                  <a:pt x="2386424" y="474136"/>
                  <a:pt x="2363044" y="474136"/>
                </a:cubicBezTo>
                <a:close/>
                <a:moveTo>
                  <a:pt x="2193711" y="474136"/>
                </a:moveTo>
                <a:cubicBezTo>
                  <a:pt x="2170331" y="474136"/>
                  <a:pt x="2151378" y="493089"/>
                  <a:pt x="2151378" y="516469"/>
                </a:cubicBezTo>
                <a:cubicBezTo>
                  <a:pt x="2151378" y="539849"/>
                  <a:pt x="2170331" y="558802"/>
                  <a:pt x="2193711" y="558802"/>
                </a:cubicBezTo>
                <a:cubicBezTo>
                  <a:pt x="2217091" y="558802"/>
                  <a:pt x="2236044" y="539849"/>
                  <a:pt x="2236044" y="516469"/>
                </a:cubicBezTo>
                <a:cubicBezTo>
                  <a:pt x="2236044" y="493089"/>
                  <a:pt x="2217091" y="474136"/>
                  <a:pt x="2193711" y="474136"/>
                </a:cubicBezTo>
                <a:close/>
                <a:moveTo>
                  <a:pt x="2024378" y="474136"/>
                </a:moveTo>
                <a:cubicBezTo>
                  <a:pt x="2000998" y="474136"/>
                  <a:pt x="1982045" y="493089"/>
                  <a:pt x="1982045" y="516469"/>
                </a:cubicBezTo>
                <a:cubicBezTo>
                  <a:pt x="1982045" y="539849"/>
                  <a:pt x="2000998" y="558802"/>
                  <a:pt x="2024378" y="558802"/>
                </a:cubicBezTo>
                <a:cubicBezTo>
                  <a:pt x="2047758" y="558802"/>
                  <a:pt x="2066711" y="539849"/>
                  <a:pt x="2066711" y="516469"/>
                </a:cubicBezTo>
                <a:cubicBezTo>
                  <a:pt x="2066711" y="493089"/>
                  <a:pt x="2047758" y="474136"/>
                  <a:pt x="2024378" y="474136"/>
                </a:cubicBezTo>
                <a:close/>
                <a:moveTo>
                  <a:pt x="1855045" y="474136"/>
                </a:moveTo>
                <a:cubicBezTo>
                  <a:pt x="1831665" y="474136"/>
                  <a:pt x="1812712" y="493089"/>
                  <a:pt x="1812712" y="516469"/>
                </a:cubicBezTo>
                <a:cubicBezTo>
                  <a:pt x="1812712" y="539849"/>
                  <a:pt x="1831665" y="558802"/>
                  <a:pt x="1855045" y="558802"/>
                </a:cubicBezTo>
                <a:cubicBezTo>
                  <a:pt x="1878425" y="558802"/>
                  <a:pt x="1897378" y="539849"/>
                  <a:pt x="1897378" y="516469"/>
                </a:cubicBezTo>
                <a:cubicBezTo>
                  <a:pt x="1897378" y="493089"/>
                  <a:pt x="1878425" y="474136"/>
                  <a:pt x="1855045" y="474136"/>
                </a:cubicBezTo>
                <a:close/>
                <a:moveTo>
                  <a:pt x="1685712" y="474136"/>
                </a:moveTo>
                <a:cubicBezTo>
                  <a:pt x="1662332" y="474136"/>
                  <a:pt x="1643379" y="493089"/>
                  <a:pt x="1643379" y="516469"/>
                </a:cubicBezTo>
                <a:cubicBezTo>
                  <a:pt x="1643379" y="539849"/>
                  <a:pt x="1662332" y="558802"/>
                  <a:pt x="1685712" y="558802"/>
                </a:cubicBezTo>
                <a:cubicBezTo>
                  <a:pt x="1709092" y="558802"/>
                  <a:pt x="1728045" y="539849"/>
                  <a:pt x="1728045" y="516469"/>
                </a:cubicBezTo>
                <a:cubicBezTo>
                  <a:pt x="1728045" y="493089"/>
                  <a:pt x="1709092" y="474136"/>
                  <a:pt x="1685712" y="474136"/>
                </a:cubicBezTo>
                <a:close/>
                <a:moveTo>
                  <a:pt x="1516379" y="474136"/>
                </a:moveTo>
                <a:cubicBezTo>
                  <a:pt x="1492999" y="474136"/>
                  <a:pt x="1474046" y="493089"/>
                  <a:pt x="1474046" y="516469"/>
                </a:cubicBezTo>
                <a:cubicBezTo>
                  <a:pt x="1474046" y="539849"/>
                  <a:pt x="1492999" y="558802"/>
                  <a:pt x="1516379" y="558802"/>
                </a:cubicBezTo>
                <a:cubicBezTo>
                  <a:pt x="1539759" y="558802"/>
                  <a:pt x="1558712" y="539849"/>
                  <a:pt x="1558712" y="516469"/>
                </a:cubicBezTo>
                <a:cubicBezTo>
                  <a:pt x="1558712" y="493089"/>
                  <a:pt x="1539759" y="474136"/>
                  <a:pt x="1516379" y="474136"/>
                </a:cubicBezTo>
                <a:close/>
                <a:moveTo>
                  <a:pt x="1347046" y="474136"/>
                </a:moveTo>
                <a:cubicBezTo>
                  <a:pt x="1323666" y="474136"/>
                  <a:pt x="1304713" y="493089"/>
                  <a:pt x="1304713" y="516469"/>
                </a:cubicBezTo>
                <a:cubicBezTo>
                  <a:pt x="1304713" y="539849"/>
                  <a:pt x="1323666" y="558802"/>
                  <a:pt x="1347046" y="558802"/>
                </a:cubicBezTo>
                <a:cubicBezTo>
                  <a:pt x="1370426" y="558802"/>
                  <a:pt x="1389379" y="539849"/>
                  <a:pt x="1389379" y="516469"/>
                </a:cubicBezTo>
                <a:cubicBezTo>
                  <a:pt x="1389379" y="493089"/>
                  <a:pt x="1370426" y="474136"/>
                  <a:pt x="1347046" y="474136"/>
                </a:cubicBezTo>
                <a:close/>
                <a:moveTo>
                  <a:pt x="1177713" y="474136"/>
                </a:moveTo>
                <a:cubicBezTo>
                  <a:pt x="1154334" y="474136"/>
                  <a:pt x="1135381" y="493089"/>
                  <a:pt x="1135381" y="516469"/>
                </a:cubicBezTo>
                <a:cubicBezTo>
                  <a:pt x="1135381" y="539849"/>
                  <a:pt x="1154334" y="558802"/>
                  <a:pt x="1177713" y="558802"/>
                </a:cubicBezTo>
                <a:cubicBezTo>
                  <a:pt x="1201093" y="558802"/>
                  <a:pt x="1220046" y="539849"/>
                  <a:pt x="1220046" y="516469"/>
                </a:cubicBezTo>
                <a:cubicBezTo>
                  <a:pt x="1220046" y="493089"/>
                  <a:pt x="1201093" y="474136"/>
                  <a:pt x="1177713" y="474136"/>
                </a:cubicBezTo>
                <a:close/>
                <a:moveTo>
                  <a:pt x="1008381" y="474136"/>
                </a:moveTo>
                <a:cubicBezTo>
                  <a:pt x="985001" y="474136"/>
                  <a:pt x="966048" y="493089"/>
                  <a:pt x="966048" y="516469"/>
                </a:cubicBezTo>
                <a:cubicBezTo>
                  <a:pt x="966048" y="539849"/>
                  <a:pt x="985001" y="558802"/>
                  <a:pt x="1008381" y="558802"/>
                </a:cubicBezTo>
                <a:cubicBezTo>
                  <a:pt x="1031761" y="558802"/>
                  <a:pt x="1050714" y="539849"/>
                  <a:pt x="1050714" y="516469"/>
                </a:cubicBezTo>
                <a:cubicBezTo>
                  <a:pt x="1050714" y="493089"/>
                  <a:pt x="1031761" y="474136"/>
                  <a:pt x="1008381" y="474136"/>
                </a:cubicBezTo>
                <a:close/>
                <a:moveTo>
                  <a:pt x="839048" y="474136"/>
                </a:moveTo>
                <a:cubicBezTo>
                  <a:pt x="815668" y="474136"/>
                  <a:pt x="796716" y="493089"/>
                  <a:pt x="796716" y="516469"/>
                </a:cubicBezTo>
                <a:cubicBezTo>
                  <a:pt x="796716" y="539849"/>
                  <a:pt x="815668" y="558802"/>
                  <a:pt x="839048" y="558802"/>
                </a:cubicBezTo>
                <a:cubicBezTo>
                  <a:pt x="862428" y="558802"/>
                  <a:pt x="881381" y="539849"/>
                  <a:pt x="881381" y="516469"/>
                </a:cubicBezTo>
                <a:cubicBezTo>
                  <a:pt x="881381" y="493089"/>
                  <a:pt x="862428" y="474136"/>
                  <a:pt x="839048" y="474136"/>
                </a:cubicBezTo>
                <a:close/>
                <a:moveTo>
                  <a:pt x="669716" y="474136"/>
                </a:moveTo>
                <a:cubicBezTo>
                  <a:pt x="646335" y="474136"/>
                  <a:pt x="627383" y="493089"/>
                  <a:pt x="627383" y="516469"/>
                </a:cubicBezTo>
                <a:cubicBezTo>
                  <a:pt x="627383" y="539849"/>
                  <a:pt x="646335" y="558802"/>
                  <a:pt x="669716" y="558802"/>
                </a:cubicBezTo>
                <a:cubicBezTo>
                  <a:pt x="693096" y="558802"/>
                  <a:pt x="712049" y="539849"/>
                  <a:pt x="712049" y="516469"/>
                </a:cubicBezTo>
                <a:cubicBezTo>
                  <a:pt x="712049" y="493089"/>
                  <a:pt x="693096" y="474136"/>
                  <a:pt x="669716" y="474136"/>
                </a:cubicBezTo>
                <a:close/>
                <a:moveTo>
                  <a:pt x="500382" y="474136"/>
                </a:moveTo>
                <a:cubicBezTo>
                  <a:pt x="477002" y="474136"/>
                  <a:pt x="458049" y="493089"/>
                  <a:pt x="458049" y="516469"/>
                </a:cubicBezTo>
                <a:cubicBezTo>
                  <a:pt x="458049" y="539849"/>
                  <a:pt x="477002" y="558802"/>
                  <a:pt x="500382" y="558802"/>
                </a:cubicBezTo>
                <a:cubicBezTo>
                  <a:pt x="523763" y="558802"/>
                  <a:pt x="542715" y="539849"/>
                  <a:pt x="542715" y="516469"/>
                </a:cubicBezTo>
                <a:cubicBezTo>
                  <a:pt x="542715" y="493089"/>
                  <a:pt x="523763" y="474136"/>
                  <a:pt x="500382" y="474136"/>
                </a:cubicBezTo>
                <a:close/>
                <a:moveTo>
                  <a:pt x="331050" y="474136"/>
                </a:moveTo>
                <a:cubicBezTo>
                  <a:pt x="307670" y="474136"/>
                  <a:pt x="288717" y="493089"/>
                  <a:pt x="288717" y="516469"/>
                </a:cubicBezTo>
                <a:cubicBezTo>
                  <a:pt x="288717" y="539849"/>
                  <a:pt x="307670" y="558802"/>
                  <a:pt x="331050" y="558802"/>
                </a:cubicBezTo>
                <a:cubicBezTo>
                  <a:pt x="354430" y="558802"/>
                  <a:pt x="373382" y="539849"/>
                  <a:pt x="373382" y="516469"/>
                </a:cubicBezTo>
                <a:cubicBezTo>
                  <a:pt x="373382" y="493089"/>
                  <a:pt x="354430" y="474136"/>
                  <a:pt x="331050" y="474136"/>
                </a:cubicBezTo>
                <a:close/>
                <a:moveTo>
                  <a:pt x="161717" y="474136"/>
                </a:moveTo>
                <a:cubicBezTo>
                  <a:pt x="138337" y="474136"/>
                  <a:pt x="119384" y="493089"/>
                  <a:pt x="119384" y="516469"/>
                </a:cubicBezTo>
                <a:cubicBezTo>
                  <a:pt x="119384" y="539849"/>
                  <a:pt x="138337" y="558802"/>
                  <a:pt x="161717" y="558802"/>
                </a:cubicBezTo>
                <a:cubicBezTo>
                  <a:pt x="185097" y="558802"/>
                  <a:pt x="204050" y="539849"/>
                  <a:pt x="204050" y="516469"/>
                </a:cubicBezTo>
                <a:cubicBezTo>
                  <a:pt x="204050" y="493089"/>
                  <a:pt x="185097" y="474136"/>
                  <a:pt x="161717" y="474136"/>
                </a:cubicBezTo>
                <a:close/>
                <a:moveTo>
                  <a:pt x="0" y="0"/>
                </a:moveTo>
                <a:lnTo>
                  <a:pt x="4387423" y="0"/>
                </a:lnTo>
                <a:lnTo>
                  <a:pt x="4387423" y="152400"/>
                </a:lnTo>
                <a:lnTo>
                  <a:pt x="4387423" y="242993"/>
                </a:lnTo>
                <a:lnTo>
                  <a:pt x="4387423" y="477291"/>
                </a:lnTo>
                <a:lnTo>
                  <a:pt x="4365106" y="486535"/>
                </a:lnTo>
                <a:cubicBezTo>
                  <a:pt x="4357446" y="494196"/>
                  <a:pt x="4352707" y="504779"/>
                  <a:pt x="4352707" y="516469"/>
                </a:cubicBezTo>
                <a:cubicBezTo>
                  <a:pt x="4352707" y="528159"/>
                  <a:pt x="4357446" y="538742"/>
                  <a:pt x="4365106" y="546403"/>
                </a:cubicBezTo>
                <a:lnTo>
                  <a:pt x="4387423" y="555647"/>
                </a:lnTo>
                <a:lnTo>
                  <a:pt x="4387423" y="3164104"/>
                </a:lnTo>
                <a:lnTo>
                  <a:pt x="4369407" y="3167742"/>
                </a:lnTo>
                <a:cubicBezTo>
                  <a:pt x="4350262" y="3175839"/>
                  <a:pt x="4334925" y="3191176"/>
                  <a:pt x="4326828" y="3210321"/>
                </a:cubicBezTo>
                <a:lnTo>
                  <a:pt x="4321886" y="3234796"/>
                </a:lnTo>
                <a:lnTo>
                  <a:pt x="4248202" y="3234796"/>
                </a:lnTo>
                <a:lnTo>
                  <a:pt x="4243261" y="3210321"/>
                </a:lnTo>
                <a:cubicBezTo>
                  <a:pt x="4231114" y="3181604"/>
                  <a:pt x="4202679" y="3161454"/>
                  <a:pt x="4169538" y="3161454"/>
                </a:cubicBezTo>
                <a:cubicBezTo>
                  <a:pt x="4136397" y="3161454"/>
                  <a:pt x="4107962" y="3181604"/>
                  <a:pt x="4095816" y="3210321"/>
                </a:cubicBezTo>
                <a:lnTo>
                  <a:pt x="4090874" y="3234796"/>
                </a:lnTo>
                <a:lnTo>
                  <a:pt x="4017196" y="3234796"/>
                </a:lnTo>
                <a:lnTo>
                  <a:pt x="4012255" y="3210321"/>
                </a:lnTo>
                <a:cubicBezTo>
                  <a:pt x="4000108" y="3181604"/>
                  <a:pt x="3971673" y="3161454"/>
                  <a:pt x="3938532" y="3161454"/>
                </a:cubicBezTo>
                <a:cubicBezTo>
                  <a:pt x="3905391" y="3161454"/>
                  <a:pt x="3876956" y="3181604"/>
                  <a:pt x="3864810" y="3210321"/>
                </a:cubicBezTo>
                <a:lnTo>
                  <a:pt x="3859868" y="3234796"/>
                </a:lnTo>
                <a:lnTo>
                  <a:pt x="3786190" y="3234796"/>
                </a:lnTo>
                <a:lnTo>
                  <a:pt x="3781249" y="3210321"/>
                </a:lnTo>
                <a:cubicBezTo>
                  <a:pt x="3769102" y="3181604"/>
                  <a:pt x="3740667" y="3161454"/>
                  <a:pt x="3707526" y="3161454"/>
                </a:cubicBezTo>
                <a:cubicBezTo>
                  <a:pt x="3674385" y="3161454"/>
                  <a:pt x="3645950" y="3181604"/>
                  <a:pt x="3633804" y="3210321"/>
                </a:cubicBezTo>
                <a:lnTo>
                  <a:pt x="3628863" y="3234796"/>
                </a:lnTo>
                <a:lnTo>
                  <a:pt x="3555184" y="3234796"/>
                </a:lnTo>
                <a:lnTo>
                  <a:pt x="3550243" y="3210321"/>
                </a:lnTo>
                <a:cubicBezTo>
                  <a:pt x="3538096" y="3181604"/>
                  <a:pt x="3509661" y="3161454"/>
                  <a:pt x="3476520" y="3161454"/>
                </a:cubicBezTo>
                <a:cubicBezTo>
                  <a:pt x="3443379" y="3161454"/>
                  <a:pt x="3414944" y="3181604"/>
                  <a:pt x="3402798" y="3210321"/>
                </a:cubicBezTo>
                <a:lnTo>
                  <a:pt x="3397856" y="3234796"/>
                </a:lnTo>
                <a:lnTo>
                  <a:pt x="3324178" y="3234796"/>
                </a:lnTo>
                <a:lnTo>
                  <a:pt x="3319237" y="3210321"/>
                </a:lnTo>
                <a:cubicBezTo>
                  <a:pt x="3307090" y="3181604"/>
                  <a:pt x="3278655" y="3161454"/>
                  <a:pt x="3245514" y="3161454"/>
                </a:cubicBezTo>
                <a:cubicBezTo>
                  <a:pt x="3212373" y="3161454"/>
                  <a:pt x="3183938" y="3181604"/>
                  <a:pt x="3171792" y="3210321"/>
                </a:cubicBezTo>
                <a:lnTo>
                  <a:pt x="3166850" y="3234796"/>
                </a:lnTo>
                <a:lnTo>
                  <a:pt x="3093172" y="3234796"/>
                </a:lnTo>
                <a:lnTo>
                  <a:pt x="3088230" y="3210321"/>
                </a:lnTo>
                <a:cubicBezTo>
                  <a:pt x="3076084" y="3181604"/>
                  <a:pt x="3047649" y="3161454"/>
                  <a:pt x="3014508" y="3161454"/>
                </a:cubicBezTo>
                <a:cubicBezTo>
                  <a:pt x="2981367" y="3161454"/>
                  <a:pt x="2952932" y="3181604"/>
                  <a:pt x="2940786" y="3210321"/>
                </a:cubicBezTo>
                <a:lnTo>
                  <a:pt x="2935844" y="3234796"/>
                </a:lnTo>
                <a:lnTo>
                  <a:pt x="2862166" y="3234796"/>
                </a:lnTo>
                <a:lnTo>
                  <a:pt x="2857224" y="3210321"/>
                </a:lnTo>
                <a:cubicBezTo>
                  <a:pt x="2845078" y="3181604"/>
                  <a:pt x="2816643" y="3161454"/>
                  <a:pt x="2783502" y="3161454"/>
                </a:cubicBezTo>
                <a:cubicBezTo>
                  <a:pt x="2750361" y="3161454"/>
                  <a:pt x="2721926" y="3181604"/>
                  <a:pt x="2709780" y="3210321"/>
                </a:cubicBezTo>
                <a:lnTo>
                  <a:pt x="2704838" y="3234796"/>
                </a:lnTo>
                <a:lnTo>
                  <a:pt x="2631160" y="3234796"/>
                </a:lnTo>
                <a:lnTo>
                  <a:pt x="2626219" y="3210321"/>
                </a:lnTo>
                <a:cubicBezTo>
                  <a:pt x="2614072" y="3181604"/>
                  <a:pt x="2585637" y="3161454"/>
                  <a:pt x="2552496" y="3161454"/>
                </a:cubicBezTo>
                <a:cubicBezTo>
                  <a:pt x="2519355" y="3161454"/>
                  <a:pt x="2490920" y="3181604"/>
                  <a:pt x="2478774" y="3210321"/>
                </a:cubicBezTo>
                <a:lnTo>
                  <a:pt x="2473832" y="3234796"/>
                </a:lnTo>
                <a:lnTo>
                  <a:pt x="2400154" y="3234796"/>
                </a:lnTo>
                <a:lnTo>
                  <a:pt x="2395213" y="3210321"/>
                </a:lnTo>
                <a:cubicBezTo>
                  <a:pt x="2383066" y="3181604"/>
                  <a:pt x="2354631" y="3161454"/>
                  <a:pt x="2321490" y="3161454"/>
                </a:cubicBezTo>
                <a:cubicBezTo>
                  <a:pt x="2288349" y="3161454"/>
                  <a:pt x="2259914" y="3181604"/>
                  <a:pt x="2247768" y="3210321"/>
                </a:cubicBezTo>
                <a:lnTo>
                  <a:pt x="2242826" y="3234796"/>
                </a:lnTo>
                <a:lnTo>
                  <a:pt x="2169148" y="3234796"/>
                </a:lnTo>
                <a:lnTo>
                  <a:pt x="2164207" y="3210321"/>
                </a:lnTo>
                <a:cubicBezTo>
                  <a:pt x="2152060" y="3181604"/>
                  <a:pt x="2123625" y="3161454"/>
                  <a:pt x="2090484" y="3161454"/>
                </a:cubicBezTo>
                <a:cubicBezTo>
                  <a:pt x="2057343" y="3161454"/>
                  <a:pt x="2028908" y="3181604"/>
                  <a:pt x="2016762" y="3210321"/>
                </a:cubicBezTo>
                <a:lnTo>
                  <a:pt x="2011820" y="3234796"/>
                </a:lnTo>
                <a:lnTo>
                  <a:pt x="1938142" y="3234796"/>
                </a:lnTo>
                <a:lnTo>
                  <a:pt x="1933201" y="3210321"/>
                </a:lnTo>
                <a:cubicBezTo>
                  <a:pt x="1921054" y="3181604"/>
                  <a:pt x="1892619" y="3161454"/>
                  <a:pt x="1859478" y="3161454"/>
                </a:cubicBezTo>
                <a:cubicBezTo>
                  <a:pt x="1826337" y="3161454"/>
                  <a:pt x="1797902" y="3181604"/>
                  <a:pt x="1785756" y="3210321"/>
                </a:cubicBezTo>
                <a:lnTo>
                  <a:pt x="1780814" y="3234796"/>
                </a:lnTo>
                <a:lnTo>
                  <a:pt x="1707136" y="3234796"/>
                </a:lnTo>
                <a:lnTo>
                  <a:pt x="1702195" y="3210321"/>
                </a:lnTo>
                <a:cubicBezTo>
                  <a:pt x="1690048" y="3181604"/>
                  <a:pt x="1661613" y="3161454"/>
                  <a:pt x="1628472" y="3161454"/>
                </a:cubicBezTo>
                <a:cubicBezTo>
                  <a:pt x="1595331" y="3161454"/>
                  <a:pt x="1566896" y="3181604"/>
                  <a:pt x="1554750" y="3210321"/>
                </a:cubicBezTo>
                <a:lnTo>
                  <a:pt x="1549808" y="3234796"/>
                </a:lnTo>
                <a:lnTo>
                  <a:pt x="1476130" y="3234796"/>
                </a:lnTo>
                <a:lnTo>
                  <a:pt x="1471189" y="3210321"/>
                </a:lnTo>
                <a:cubicBezTo>
                  <a:pt x="1459042" y="3181604"/>
                  <a:pt x="1430607" y="3161454"/>
                  <a:pt x="1397466" y="3161454"/>
                </a:cubicBezTo>
                <a:cubicBezTo>
                  <a:pt x="1364325" y="3161454"/>
                  <a:pt x="1335890" y="3181604"/>
                  <a:pt x="1323744" y="3210321"/>
                </a:cubicBezTo>
                <a:lnTo>
                  <a:pt x="1318802" y="3234796"/>
                </a:lnTo>
                <a:lnTo>
                  <a:pt x="1245124" y="3234796"/>
                </a:lnTo>
                <a:lnTo>
                  <a:pt x="1240183" y="3210321"/>
                </a:lnTo>
                <a:cubicBezTo>
                  <a:pt x="1228036" y="3181604"/>
                  <a:pt x="1199601" y="3161454"/>
                  <a:pt x="1166461" y="3161454"/>
                </a:cubicBezTo>
                <a:cubicBezTo>
                  <a:pt x="1133320" y="3161454"/>
                  <a:pt x="1104885" y="3181604"/>
                  <a:pt x="1092739" y="3210321"/>
                </a:cubicBezTo>
                <a:lnTo>
                  <a:pt x="1087797" y="3234796"/>
                </a:lnTo>
                <a:lnTo>
                  <a:pt x="1014119" y="3234796"/>
                </a:lnTo>
                <a:lnTo>
                  <a:pt x="1009178" y="3210321"/>
                </a:lnTo>
                <a:cubicBezTo>
                  <a:pt x="997031" y="3181604"/>
                  <a:pt x="968596" y="3161454"/>
                  <a:pt x="935455" y="3161454"/>
                </a:cubicBezTo>
                <a:cubicBezTo>
                  <a:pt x="902314" y="3161454"/>
                  <a:pt x="873879" y="3181604"/>
                  <a:pt x="861733" y="3210321"/>
                </a:cubicBezTo>
                <a:lnTo>
                  <a:pt x="856791" y="3234796"/>
                </a:lnTo>
                <a:lnTo>
                  <a:pt x="783113" y="3234796"/>
                </a:lnTo>
                <a:lnTo>
                  <a:pt x="778171" y="3210321"/>
                </a:lnTo>
                <a:cubicBezTo>
                  <a:pt x="766025" y="3181604"/>
                  <a:pt x="737590" y="3161454"/>
                  <a:pt x="704449" y="3161454"/>
                </a:cubicBezTo>
                <a:cubicBezTo>
                  <a:pt x="671308" y="3161454"/>
                  <a:pt x="642873" y="3181604"/>
                  <a:pt x="630727" y="3210321"/>
                </a:cubicBezTo>
                <a:lnTo>
                  <a:pt x="625785" y="3234796"/>
                </a:lnTo>
                <a:lnTo>
                  <a:pt x="552107" y="3234796"/>
                </a:lnTo>
                <a:lnTo>
                  <a:pt x="547165" y="3210321"/>
                </a:lnTo>
                <a:cubicBezTo>
                  <a:pt x="535019" y="3181604"/>
                  <a:pt x="506584" y="3161454"/>
                  <a:pt x="473443" y="3161454"/>
                </a:cubicBezTo>
                <a:cubicBezTo>
                  <a:pt x="440302" y="3161454"/>
                  <a:pt x="411867" y="3181604"/>
                  <a:pt x="399721" y="3210321"/>
                </a:cubicBezTo>
                <a:lnTo>
                  <a:pt x="394779" y="3234796"/>
                </a:lnTo>
                <a:lnTo>
                  <a:pt x="321101" y="3234796"/>
                </a:lnTo>
                <a:lnTo>
                  <a:pt x="316160" y="3210321"/>
                </a:lnTo>
                <a:cubicBezTo>
                  <a:pt x="304013" y="3181604"/>
                  <a:pt x="275578" y="3161454"/>
                  <a:pt x="242438" y="3161454"/>
                </a:cubicBezTo>
                <a:cubicBezTo>
                  <a:pt x="209297" y="3161454"/>
                  <a:pt x="180862" y="3181604"/>
                  <a:pt x="168716" y="3210321"/>
                </a:cubicBezTo>
                <a:lnTo>
                  <a:pt x="163774" y="3234796"/>
                </a:lnTo>
                <a:lnTo>
                  <a:pt x="90095" y="3234796"/>
                </a:lnTo>
                <a:lnTo>
                  <a:pt x="85153" y="3210321"/>
                </a:lnTo>
                <a:cubicBezTo>
                  <a:pt x="73007" y="3181604"/>
                  <a:pt x="44572" y="3161454"/>
                  <a:pt x="11431" y="3161454"/>
                </a:cubicBezTo>
                <a:lnTo>
                  <a:pt x="0" y="3163762"/>
                </a:lnTo>
                <a:lnTo>
                  <a:pt x="0" y="555648"/>
                </a:lnTo>
                <a:lnTo>
                  <a:pt x="22318" y="546403"/>
                </a:lnTo>
                <a:cubicBezTo>
                  <a:pt x="29979" y="538742"/>
                  <a:pt x="34717" y="528159"/>
                  <a:pt x="34717" y="516469"/>
                </a:cubicBezTo>
                <a:cubicBezTo>
                  <a:pt x="34717" y="504779"/>
                  <a:pt x="29979" y="494196"/>
                  <a:pt x="22318" y="486535"/>
                </a:cubicBezTo>
                <a:lnTo>
                  <a:pt x="0" y="477291"/>
                </a:lnTo>
                <a:lnTo>
                  <a:pt x="0" y="242993"/>
                </a:lnTo>
                <a:lnTo>
                  <a:pt x="0" y="152400"/>
                </a:lnTo>
                <a:close/>
              </a:path>
            </a:pathLst>
          </a:custGeom>
          <a:solidFill>
            <a:sysClr val="window" lastClr="FFFFFF"/>
          </a:solidFill>
          <a:ln w="3175">
            <a:solidFill>
              <a:sysClr val="window" lastClr="FFFFFF"/>
            </a:solidFill>
          </a:ln>
          <a:effectLst>
            <a:outerShdw blurRad="50800" dist="38100" dir="5400000" algn="t"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tlCol="0" anchor="t">
            <a:normAutofit/>
          </a:bodyPr>
          <a:p>
            <a:pPr algn="ctr">
              <a:lnSpc>
                <a:spcPct val="120000"/>
              </a:lnSpc>
            </a:pPr>
            <a:endParaRPr lang="en-US" altLang="zh-CN" sz="2000" b="1" spc="300" dirty="0">
              <a:solidFill>
                <a:srgbClr val="FA8550"/>
              </a:solidFill>
              <a:latin typeface="微软雅黑" panose="020B0503020204020204" charset="-122"/>
              <a:ea typeface="微软雅黑" panose="020B0503020204020204" charset="-122"/>
              <a:cs typeface="+mn-ea"/>
              <a:sym typeface="Arial" panose="020B0604020202020204" pitchFamily="34" charset="0"/>
            </a:endParaRPr>
          </a:p>
        </p:txBody>
      </p:sp>
      <p:sp>
        <p:nvSpPr>
          <p:cNvPr id="43" name="矩形 42"/>
          <p:cNvSpPr/>
          <p:nvPr>
            <p:custDataLst>
              <p:tags r:id="rId6"/>
            </p:custDataLst>
          </p:nvPr>
        </p:nvSpPr>
        <p:spPr>
          <a:xfrm>
            <a:off x="768818" y="2363135"/>
            <a:ext cx="3374089" cy="1936055"/>
          </a:xfrm>
          <a:prstGeom prst="rect">
            <a:avLst/>
          </a:prstGeom>
          <a:solidFill>
            <a:srgbClr val="FA8550"/>
          </a:solidFill>
          <a:ln>
            <a:no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a:bodyPr>
          <a:p>
            <a:pPr algn="ctr">
              <a:lnSpc>
                <a:spcPct val="120000"/>
              </a:lnSpc>
            </a:pPr>
            <a:r>
              <a:rPr sz="1800" b="1">
                <a:solidFill>
                  <a:schemeClr val="bg1"/>
                </a:solidFill>
                <a:latin typeface="微软雅黑" panose="020B0503020204020204" charset="-122"/>
                <a:sym typeface="+mn-ea"/>
              </a:rPr>
              <a:t>能量摄入每天减少</a:t>
            </a:r>
            <a:r>
              <a:rPr lang="en-US" altLang="zh-CN" sz="1800" b="1">
                <a:solidFill>
                  <a:schemeClr val="bg1"/>
                </a:solidFill>
                <a:latin typeface="微软雅黑" panose="020B0503020204020204" charset="-122"/>
                <a:sym typeface="+mn-ea"/>
              </a:rPr>
              <a:t>300-500kcal</a:t>
            </a:r>
            <a:r>
              <a:rPr sz="1800" b="1">
                <a:solidFill>
                  <a:schemeClr val="bg1"/>
                </a:solidFill>
                <a:latin typeface="微软雅黑" panose="020B0503020204020204" charset="-122"/>
                <a:sym typeface="+mn-ea"/>
              </a:rPr>
              <a:t>，严格控制油和脂肪摄入，适量控制精白米面和肉类，保证蔬菜、水果和牛奶的摄入充足。</a:t>
            </a:r>
            <a:endParaRPr lang="zh-CN" altLang="en-US" sz="1800" b="1" spc="150" dirty="0">
              <a:solidFill>
                <a:schemeClr val="bg1"/>
              </a:solidFill>
              <a:latin typeface="微软雅黑" panose="020B0503020204020204" charset="-122"/>
              <a:ea typeface="微软雅黑" panose="020B0503020204020204" charset="-122"/>
              <a:sym typeface="+mn-ea"/>
            </a:endParaRPr>
          </a:p>
        </p:txBody>
      </p:sp>
      <p:sp>
        <p:nvSpPr>
          <p:cNvPr id="6" name="任意多边形 5"/>
          <p:cNvSpPr/>
          <p:nvPr>
            <p:custDataLst>
              <p:tags r:id="rId7"/>
            </p:custDataLst>
          </p:nvPr>
        </p:nvSpPr>
        <p:spPr>
          <a:xfrm>
            <a:off x="4673707" y="1803552"/>
            <a:ext cx="3584361" cy="2642708"/>
          </a:xfrm>
          <a:custGeom>
            <a:avLst/>
            <a:gdLst>
              <a:gd name="connsiteX0" fmla="*/ 4225707 w 4387423"/>
              <a:gd name="connsiteY0" fmla="*/ 474136 h 3234796"/>
              <a:gd name="connsiteX1" fmla="*/ 4183374 w 4387423"/>
              <a:gd name="connsiteY1" fmla="*/ 516469 h 3234796"/>
              <a:gd name="connsiteX2" fmla="*/ 4225707 w 4387423"/>
              <a:gd name="connsiteY2" fmla="*/ 558802 h 3234796"/>
              <a:gd name="connsiteX3" fmla="*/ 4268040 w 4387423"/>
              <a:gd name="connsiteY3" fmla="*/ 516469 h 3234796"/>
              <a:gd name="connsiteX4" fmla="*/ 4225707 w 4387423"/>
              <a:gd name="connsiteY4" fmla="*/ 474136 h 3234796"/>
              <a:gd name="connsiteX5" fmla="*/ 4056374 w 4387423"/>
              <a:gd name="connsiteY5" fmla="*/ 474136 h 3234796"/>
              <a:gd name="connsiteX6" fmla="*/ 4014041 w 4387423"/>
              <a:gd name="connsiteY6" fmla="*/ 516469 h 3234796"/>
              <a:gd name="connsiteX7" fmla="*/ 4056374 w 4387423"/>
              <a:gd name="connsiteY7" fmla="*/ 558802 h 3234796"/>
              <a:gd name="connsiteX8" fmla="*/ 4098707 w 4387423"/>
              <a:gd name="connsiteY8" fmla="*/ 516469 h 3234796"/>
              <a:gd name="connsiteX9" fmla="*/ 4056374 w 4387423"/>
              <a:gd name="connsiteY9" fmla="*/ 474136 h 3234796"/>
              <a:gd name="connsiteX10" fmla="*/ 3887041 w 4387423"/>
              <a:gd name="connsiteY10" fmla="*/ 474136 h 3234796"/>
              <a:gd name="connsiteX11" fmla="*/ 3844708 w 4387423"/>
              <a:gd name="connsiteY11" fmla="*/ 516469 h 3234796"/>
              <a:gd name="connsiteX12" fmla="*/ 3887041 w 4387423"/>
              <a:gd name="connsiteY12" fmla="*/ 558802 h 3234796"/>
              <a:gd name="connsiteX13" fmla="*/ 3929374 w 4387423"/>
              <a:gd name="connsiteY13" fmla="*/ 516469 h 3234796"/>
              <a:gd name="connsiteX14" fmla="*/ 3887041 w 4387423"/>
              <a:gd name="connsiteY14" fmla="*/ 474136 h 3234796"/>
              <a:gd name="connsiteX15" fmla="*/ 3717708 w 4387423"/>
              <a:gd name="connsiteY15" fmla="*/ 474136 h 3234796"/>
              <a:gd name="connsiteX16" fmla="*/ 3675375 w 4387423"/>
              <a:gd name="connsiteY16" fmla="*/ 516469 h 3234796"/>
              <a:gd name="connsiteX17" fmla="*/ 3717708 w 4387423"/>
              <a:gd name="connsiteY17" fmla="*/ 558802 h 3234796"/>
              <a:gd name="connsiteX18" fmla="*/ 3760041 w 4387423"/>
              <a:gd name="connsiteY18" fmla="*/ 516469 h 3234796"/>
              <a:gd name="connsiteX19" fmla="*/ 3717708 w 4387423"/>
              <a:gd name="connsiteY19" fmla="*/ 474136 h 3234796"/>
              <a:gd name="connsiteX20" fmla="*/ 3548375 w 4387423"/>
              <a:gd name="connsiteY20" fmla="*/ 474136 h 3234796"/>
              <a:gd name="connsiteX21" fmla="*/ 3506042 w 4387423"/>
              <a:gd name="connsiteY21" fmla="*/ 516469 h 3234796"/>
              <a:gd name="connsiteX22" fmla="*/ 3548375 w 4387423"/>
              <a:gd name="connsiteY22" fmla="*/ 558802 h 3234796"/>
              <a:gd name="connsiteX23" fmla="*/ 3590708 w 4387423"/>
              <a:gd name="connsiteY23" fmla="*/ 516469 h 3234796"/>
              <a:gd name="connsiteX24" fmla="*/ 3548375 w 4387423"/>
              <a:gd name="connsiteY24" fmla="*/ 474136 h 3234796"/>
              <a:gd name="connsiteX25" fmla="*/ 3379042 w 4387423"/>
              <a:gd name="connsiteY25" fmla="*/ 474136 h 3234796"/>
              <a:gd name="connsiteX26" fmla="*/ 3336709 w 4387423"/>
              <a:gd name="connsiteY26" fmla="*/ 516469 h 3234796"/>
              <a:gd name="connsiteX27" fmla="*/ 3379042 w 4387423"/>
              <a:gd name="connsiteY27" fmla="*/ 558802 h 3234796"/>
              <a:gd name="connsiteX28" fmla="*/ 3421375 w 4387423"/>
              <a:gd name="connsiteY28" fmla="*/ 516469 h 3234796"/>
              <a:gd name="connsiteX29" fmla="*/ 3379042 w 4387423"/>
              <a:gd name="connsiteY29" fmla="*/ 474136 h 3234796"/>
              <a:gd name="connsiteX30" fmla="*/ 3209709 w 4387423"/>
              <a:gd name="connsiteY30" fmla="*/ 474136 h 3234796"/>
              <a:gd name="connsiteX31" fmla="*/ 3167376 w 4387423"/>
              <a:gd name="connsiteY31" fmla="*/ 516469 h 3234796"/>
              <a:gd name="connsiteX32" fmla="*/ 3209709 w 4387423"/>
              <a:gd name="connsiteY32" fmla="*/ 558802 h 3234796"/>
              <a:gd name="connsiteX33" fmla="*/ 3252042 w 4387423"/>
              <a:gd name="connsiteY33" fmla="*/ 516469 h 3234796"/>
              <a:gd name="connsiteX34" fmla="*/ 3209709 w 4387423"/>
              <a:gd name="connsiteY34" fmla="*/ 474136 h 3234796"/>
              <a:gd name="connsiteX35" fmla="*/ 3040376 w 4387423"/>
              <a:gd name="connsiteY35" fmla="*/ 474136 h 3234796"/>
              <a:gd name="connsiteX36" fmla="*/ 2998043 w 4387423"/>
              <a:gd name="connsiteY36" fmla="*/ 516469 h 3234796"/>
              <a:gd name="connsiteX37" fmla="*/ 3040376 w 4387423"/>
              <a:gd name="connsiteY37" fmla="*/ 558802 h 3234796"/>
              <a:gd name="connsiteX38" fmla="*/ 3082709 w 4387423"/>
              <a:gd name="connsiteY38" fmla="*/ 516469 h 3234796"/>
              <a:gd name="connsiteX39" fmla="*/ 3040376 w 4387423"/>
              <a:gd name="connsiteY39" fmla="*/ 474136 h 3234796"/>
              <a:gd name="connsiteX40" fmla="*/ 2871043 w 4387423"/>
              <a:gd name="connsiteY40" fmla="*/ 474136 h 3234796"/>
              <a:gd name="connsiteX41" fmla="*/ 2828710 w 4387423"/>
              <a:gd name="connsiteY41" fmla="*/ 516469 h 3234796"/>
              <a:gd name="connsiteX42" fmla="*/ 2871043 w 4387423"/>
              <a:gd name="connsiteY42" fmla="*/ 558802 h 3234796"/>
              <a:gd name="connsiteX43" fmla="*/ 2913376 w 4387423"/>
              <a:gd name="connsiteY43" fmla="*/ 516469 h 3234796"/>
              <a:gd name="connsiteX44" fmla="*/ 2871043 w 4387423"/>
              <a:gd name="connsiteY44" fmla="*/ 474136 h 3234796"/>
              <a:gd name="connsiteX45" fmla="*/ 2701710 w 4387423"/>
              <a:gd name="connsiteY45" fmla="*/ 474136 h 3234796"/>
              <a:gd name="connsiteX46" fmla="*/ 2659377 w 4387423"/>
              <a:gd name="connsiteY46" fmla="*/ 516469 h 3234796"/>
              <a:gd name="connsiteX47" fmla="*/ 2701710 w 4387423"/>
              <a:gd name="connsiteY47" fmla="*/ 558802 h 3234796"/>
              <a:gd name="connsiteX48" fmla="*/ 2744043 w 4387423"/>
              <a:gd name="connsiteY48" fmla="*/ 516469 h 3234796"/>
              <a:gd name="connsiteX49" fmla="*/ 2701710 w 4387423"/>
              <a:gd name="connsiteY49" fmla="*/ 474136 h 3234796"/>
              <a:gd name="connsiteX50" fmla="*/ 2532377 w 4387423"/>
              <a:gd name="connsiteY50" fmla="*/ 474136 h 3234796"/>
              <a:gd name="connsiteX51" fmla="*/ 2490044 w 4387423"/>
              <a:gd name="connsiteY51" fmla="*/ 516469 h 3234796"/>
              <a:gd name="connsiteX52" fmla="*/ 2532377 w 4387423"/>
              <a:gd name="connsiteY52" fmla="*/ 558802 h 3234796"/>
              <a:gd name="connsiteX53" fmla="*/ 2574710 w 4387423"/>
              <a:gd name="connsiteY53" fmla="*/ 516469 h 3234796"/>
              <a:gd name="connsiteX54" fmla="*/ 2532377 w 4387423"/>
              <a:gd name="connsiteY54" fmla="*/ 474136 h 3234796"/>
              <a:gd name="connsiteX55" fmla="*/ 2363044 w 4387423"/>
              <a:gd name="connsiteY55" fmla="*/ 474136 h 3234796"/>
              <a:gd name="connsiteX56" fmla="*/ 2320711 w 4387423"/>
              <a:gd name="connsiteY56" fmla="*/ 516469 h 3234796"/>
              <a:gd name="connsiteX57" fmla="*/ 2363044 w 4387423"/>
              <a:gd name="connsiteY57" fmla="*/ 558802 h 3234796"/>
              <a:gd name="connsiteX58" fmla="*/ 2405377 w 4387423"/>
              <a:gd name="connsiteY58" fmla="*/ 516469 h 3234796"/>
              <a:gd name="connsiteX59" fmla="*/ 2363044 w 4387423"/>
              <a:gd name="connsiteY59" fmla="*/ 474136 h 3234796"/>
              <a:gd name="connsiteX60" fmla="*/ 2193711 w 4387423"/>
              <a:gd name="connsiteY60" fmla="*/ 474136 h 3234796"/>
              <a:gd name="connsiteX61" fmla="*/ 2151378 w 4387423"/>
              <a:gd name="connsiteY61" fmla="*/ 516469 h 3234796"/>
              <a:gd name="connsiteX62" fmla="*/ 2193711 w 4387423"/>
              <a:gd name="connsiteY62" fmla="*/ 558802 h 3234796"/>
              <a:gd name="connsiteX63" fmla="*/ 2236044 w 4387423"/>
              <a:gd name="connsiteY63" fmla="*/ 516469 h 3234796"/>
              <a:gd name="connsiteX64" fmla="*/ 2193711 w 4387423"/>
              <a:gd name="connsiteY64" fmla="*/ 474136 h 3234796"/>
              <a:gd name="connsiteX65" fmla="*/ 2024378 w 4387423"/>
              <a:gd name="connsiteY65" fmla="*/ 474136 h 3234796"/>
              <a:gd name="connsiteX66" fmla="*/ 1982045 w 4387423"/>
              <a:gd name="connsiteY66" fmla="*/ 516469 h 3234796"/>
              <a:gd name="connsiteX67" fmla="*/ 2024378 w 4387423"/>
              <a:gd name="connsiteY67" fmla="*/ 558802 h 3234796"/>
              <a:gd name="connsiteX68" fmla="*/ 2066711 w 4387423"/>
              <a:gd name="connsiteY68" fmla="*/ 516469 h 3234796"/>
              <a:gd name="connsiteX69" fmla="*/ 2024378 w 4387423"/>
              <a:gd name="connsiteY69" fmla="*/ 474136 h 3234796"/>
              <a:gd name="connsiteX70" fmla="*/ 1855045 w 4387423"/>
              <a:gd name="connsiteY70" fmla="*/ 474136 h 3234796"/>
              <a:gd name="connsiteX71" fmla="*/ 1812712 w 4387423"/>
              <a:gd name="connsiteY71" fmla="*/ 516469 h 3234796"/>
              <a:gd name="connsiteX72" fmla="*/ 1855045 w 4387423"/>
              <a:gd name="connsiteY72" fmla="*/ 558802 h 3234796"/>
              <a:gd name="connsiteX73" fmla="*/ 1897378 w 4387423"/>
              <a:gd name="connsiteY73" fmla="*/ 516469 h 3234796"/>
              <a:gd name="connsiteX74" fmla="*/ 1855045 w 4387423"/>
              <a:gd name="connsiteY74" fmla="*/ 474136 h 3234796"/>
              <a:gd name="connsiteX75" fmla="*/ 1685712 w 4387423"/>
              <a:gd name="connsiteY75" fmla="*/ 474136 h 3234796"/>
              <a:gd name="connsiteX76" fmla="*/ 1643379 w 4387423"/>
              <a:gd name="connsiteY76" fmla="*/ 516469 h 3234796"/>
              <a:gd name="connsiteX77" fmla="*/ 1685712 w 4387423"/>
              <a:gd name="connsiteY77" fmla="*/ 558802 h 3234796"/>
              <a:gd name="connsiteX78" fmla="*/ 1728045 w 4387423"/>
              <a:gd name="connsiteY78" fmla="*/ 516469 h 3234796"/>
              <a:gd name="connsiteX79" fmla="*/ 1685712 w 4387423"/>
              <a:gd name="connsiteY79" fmla="*/ 474136 h 3234796"/>
              <a:gd name="connsiteX80" fmla="*/ 1516379 w 4387423"/>
              <a:gd name="connsiteY80" fmla="*/ 474136 h 3234796"/>
              <a:gd name="connsiteX81" fmla="*/ 1474046 w 4387423"/>
              <a:gd name="connsiteY81" fmla="*/ 516469 h 3234796"/>
              <a:gd name="connsiteX82" fmla="*/ 1516379 w 4387423"/>
              <a:gd name="connsiteY82" fmla="*/ 558802 h 3234796"/>
              <a:gd name="connsiteX83" fmla="*/ 1558712 w 4387423"/>
              <a:gd name="connsiteY83" fmla="*/ 516469 h 3234796"/>
              <a:gd name="connsiteX84" fmla="*/ 1516379 w 4387423"/>
              <a:gd name="connsiteY84" fmla="*/ 474136 h 3234796"/>
              <a:gd name="connsiteX85" fmla="*/ 1347046 w 4387423"/>
              <a:gd name="connsiteY85" fmla="*/ 474136 h 3234796"/>
              <a:gd name="connsiteX86" fmla="*/ 1304713 w 4387423"/>
              <a:gd name="connsiteY86" fmla="*/ 516469 h 3234796"/>
              <a:gd name="connsiteX87" fmla="*/ 1347046 w 4387423"/>
              <a:gd name="connsiteY87" fmla="*/ 558802 h 3234796"/>
              <a:gd name="connsiteX88" fmla="*/ 1389379 w 4387423"/>
              <a:gd name="connsiteY88" fmla="*/ 516469 h 3234796"/>
              <a:gd name="connsiteX89" fmla="*/ 1347046 w 4387423"/>
              <a:gd name="connsiteY89" fmla="*/ 474136 h 3234796"/>
              <a:gd name="connsiteX90" fmla="*/ 1177713 w 4387423"/>
              <a:gd name="connsiteY90" fmla="*/ 474136 h 3234796"/>
              <a:gd name="connsiteX91" fmla="*/ 1135381 w 4387423"/>
              <a:gd name="connsiteY91" fmla="*/ 516469 h 3234796"/>
              <a:gd name="connsiteX92" fmla="*/ 1177713 w 4387423"/>
              <a:gd name="connsiteY92" fmla="*/ 558802 h 3234796"/>
              <a:gd name="connsiteX93" fmla="*/ 1220046 w 4387423"/>
              <a:gd name="connsiteY93" fmla="*/ 516469 h 3234796"/>
              <a:gd name="connsiteX94" fmla="*/ 1177713 w 4387423"/>
              <a:gd name="connsiteY94" fmla="*/ 474136 h 3234796"/>
              <a:gd name="connsiteX95" fmla="*/ 1008381 w 4387423"/>
              <a:gd name="connsiteY95" fmla="*/ 474136 h 3234796"/>
              <a:gd name="connsiteX96" fmla="*/ 966048 w 4387423"/>
              <a:gd name="connsiteY96" fmla="*/ 516469 h 3234796"/>
              <a:gd name="connsiteX97" fmla="*/ 1008381 w 4387423"/>
              <a:gd name="connsiteY97" fmla="*/ 558802 h 3234796"/>
              <a:gd name="connsiteX98" fmla="*/ 1050714 w 4387423"/>
              <a:gd name="connsiteY98" fmla="*/ 516469 h 3234796"/>
              <a:gd name="connsiteX99" fmla="*/ 1008381 w 4387423"/>
              <a:gd name="connsiteY99" fmla="*/ 474136 h 3234796"/>
              <a:gd name="connsiteX100" fmla="*/ 839048 w 4387423"/>
              <a:gd name="connsiteY100" fmla="*/ 474136 h 3234796"/>
              <a:gd name="connsiteX101" fmla="*/ 796716 w 4387423"/>
              <a:gd name="connsiteY101" fmla="*/ 516469 h 3234796"/>
              <a:gd name="connsiteX102" fmla="*/ 839048 w 4387423"/>
              <a:gd name="connsiteY102" fmla="*/ 558802 h 3234796"/>
              <a:gd name="connsiteX103" fmla="*/ 881381 w 4387423"/>
              <a:gd name="connsiteY103" fmla="*/ 516469 h 3234796"/>
              <a:gd name="connsiteX104" fmla="*/ 839048 w 4387423"/>
              <a:gd name="connsiteY104" fmla="*/ 474136 h 3234796"/>
              <a:gd name="connsiteX105" fmla="*/ 669716 w 4387423"/>
              <a:gd name="connsiteY105" fmla="*/ 474136 h 3234796"/>
              <a:gd name="connsiteX106" fmla="*/ 627383 w 4387423"/>
              <a:gd name="connsiteY106" fmla="*/ 516469 h 3234796"/>
              <a:gd name="connsiteX107" fmla="*/ 669716 w 4387423"/>
              <a:gd name="connsiteY107" fmla="*/ 558802 h 3234796"/>
              <a:gd name="connsiteX108" fmla="*/ 712049 w 4387423"/>
              <a:gd name="connsiteY108" fmla="*/ 516469 h 3234796"/>
              <a:gd name="connsiteX109" fmla="*/ 669716 w 4387423"/>
              <a:gd name="connsiteY109" fmla="*/ 474136 h 3234796"/>
              <a:gd name="connsiteX110" fmla="*/ 500382 w 4387423"/>
              <a:gd name="connsiteY110" fmla="*/ 474136 h 3234796"/>
              <a:gd name="connsiteX111" fmla="*/ 458049 w 4387423"/>
              <a:gd name="connsiteY111" fmla="*/ 516469 h 3234796"/>
              <a:gd name="connsiteX112" fmla="*/ 500382 w 4387423"/>
              <a:gd name="connsiteY112" fmla="*/ 558802 h 3234796"/>
              <a:gd name="connsiteX113" fmla="*/ 542715 w 4387423"/>
              <a:gd name="connsiteY113" fmla="*/ 516469 h 3234796"/>
              <a:gd name="connsiteX114" fmla="*/ 500382 w 4387423"/>
              <a:gd name="connsiteY114" fmla="*/ 474136 h 3234796"/>
              <a:gd name="connsiteX115" fmla="*/ 331050 w 4387423"/>
              <a:gd name="connsiteY115" fmla="*/ 474136 h 3234796"/>
              <a:gd name="connsiteX116" fmla="*/ 288717 w 4387423"/>
              <a:gd name="connsiteY116" fmla="*/ 516469 h 3234796"/>
              <a:gd name="connsiteX117" fmla="*/ 331050 w 4387423"/>
              <a:gd name="connsiteY117" fmla="*/ 558802 h 3234796"/>
              <a:gd name="connsiteX118" fmla="*/ 373382 w 4387423"/>
              <a:gd name="connsiteY118" fmla="*/ 516469 h 3234796"/>
              <a:gd name="connsiteX119" fmla="*/ 331050 w 4387423"/>
              <a:gd name="connsiteY119" fmla="*/ 474136 h 3234796"/>
              <a:gd name="connsiteX120" fmla="*/ 161717 w 4387423"/>
              <a:gd name="connsiteY120" fmla="*/ 474136 h 3234796"/>
              <a:gd name="connsiteX121" fmla="*/ 119384 w 4387423"/>
              <a:gd name="connsiteY121" fmla="*/ 516469 h 3234796"/>
              <a:gd name="connsiteX122" fmla="*/ 161717 w 4387423"/>
              <a:gd name="connsiteY122" fmla="*/ 558802 h 3234796"/>
              <a:gd name="connsiteX123" fmla="*/ 204050 w 4387423"/>
              <a:gd name="connsiteY123" fmla="*/ 516469 h 3234796"/>
              <a:gd name="connsiteX124" fmla="*/ 161717 w 4387423"/>
              <a:gd name="connsiteY124" fmla="*/ 474136 h 3234796"/>
              <a:gd name="connsiteX125" fmla="*/ 0 w 4387423"/>
              <a:gd name="connsiteY125" fmla="*/ 0 h 3234796"/>
              <a:gd name="connsiteX126" fmla="*/ 4387423 w 4387423"/>
              <a:gd name="connsiteY126" fmla="*/ 0 h 3234796"/>
              <a:gd name="connsiteX127" fmla="*/ 4387423 w 4387423"/>
              <a:gd name="connsiteY127" fmla="*/ 152400 h 3234796"/>
              <a:gd name="connsiteX128" fmla="*/ 4387423 w 4387423"/>
              <a:gd name="connsiteY128" fmla="*/ 242993 h 3234796"/>
              <a:gd name="connsiteX129" fmla="*/ 4387423 w 4387423"/>
              <a:gd name="connsiteY129" fmla="*/ 477291 h 3234796"/>
              <a:gd name="connsiteX130" fmla="*/ 4365106 w 4387423"/>
              <a:gd name="connsiteY130" fmla="*/ 486535 h 3234796"/>
              <a:gd name="connsiteX131" fmla="*/ 4352707 w 4387423"/>
              <a:gd name="connsiteY131" fmla="*/ 516469 h 3234796"/>
              <a:gd name="connsiteX132" fmla="*/ 4365106 w 4387423"/>
              <a:gd name="connsiteY132" fmla="*/ 546403 h 3234796"/>
              <a:gd name="connsiteX133" fmla="*/ 4387423 w 4387423"/>
              <a:gd name="connsiteY133" fmla="*/ 555647 h 3234796"/>
              <a:gd name="connsiteX134" fmla="*/ 4387423 w 4387423"/>
              <a:gd name="connsiteY134" fmla="*/ 3164104 h 3234796"/>
              <a:gd name="connsiteX135" fmla="*/ 4369407 w 4387423"/>
              <a:gd name="connsiteY135" fmla="*/ 3167742 h 3234796"/>
              <a:gd name="connsiteX136" fmla="*/ 4326828 w 4387423"/>
              <a:gd name="connsiteY136" fmla="*/ 3210321 h 3234796"/>
              <a:gd name="connsiteX137" fmla="*/ 4321886 w 4387423"/>
              <a:gd name="connsiteY137" fmla="*/ 3234796 h 3234796"/>
              <a:gd name="connsiteX138" fmla="*/ 4248202 w 4387423"/>
              <a:gd name="connsiteY138" fmla="*/ 3234796 h 3234796"/>
              <a:gd name="connsiteX139" fmla="*/ 4243261 w 4387423"/>
              <a:gd name="connsiteY139" fmla="*/ 3210321 h 3234796"/>
              <a:gd name="connsiteX140" fmla="*/ 4169538 w 4387423"/>
              <a:gd name="connsiteY140" fmla="*/ 3161454 h 3234796"/>
              <a:gd name="connsiteX141" fmla="*/ 4095816 w 4387423"/>
              <a:gd name="connsiteY141" fmla="*/ 3210321 h 3234796"/>
              <a:gd name="connsiteX142" fmla="*/ 4090874 w 4387423"/>
              <a:gd name="connsiteY142" fmla="*/ 3234796 h 3234796"/>
              <a:gd name="connsiteX143" fmla="*/ 4017196 w 4387423"/>
              <a:gd name="connsiteY143" fmla="*/ 3234796 h 3234796"/>
              <a:gd name="connsiteX144" fmla="*/ 4012255 w 4387423"/>
              <a:gd name="connsiteY144" fmla="*/ 3210321 h 3234796"/>
              <a:gd name="connsiteX145" fmla="*/ 3938532 w 4387423"/>
              <a:gd name="connsiteY145" fmla="*/ 3161454 h 3234796"/>
              <a:gd name="connsiteX146" fmla="*/ 3864810 w 4387423"/>
              <a:gd name="connsiteY146" fmla="*/ 3210321 h 3234796"/>
              <a:gd name="connsiteX147" fmla="*/ 3859868 w 4387423"/>
              <a:gd name="connsiteY147" fmla="*/ 3234796 h 3234796"/>
              <a:gd name="connsiteX148" fmla="*/ 3786190 w 4387423"/>
              <a:gd name="connsiteY148" fmla="*/ 3234796 h 3234796"/>
              <a:gd name="connsiteX149" fmla="*/ 3781249 w 4387423"/>
              <a:gd name="connsiteY149" fmla="*/ 3210321 h 3234796"/>
              <a:gd name="connsiteX150" fmla="*/ 3707526 w 4387423"/>
              <a:gd name="connsiteY150" fmla="*/ 3161454 h 3234796"/>
              <a:gd name="connsiteX151" fmla="*/ 3633804 w 4387423"/>
              <a:gd name="connsiteY151" fmla="*/ 3210321 h 3234796"/>
              <a:gd name="connsiteX152" fmla="*/ 3628863 w 4387423"/>
              <a:gd name="connsiteY152" fmla="*/ 3234796 h 3234796"/>
              <a:gd name="connsiteX153" fmla="*/ 3555184 w 4387423"/>
              <a:gd name="connsiteY153" fmla="*/ 3234796 h 3234796"/>
              <a:gd name="connsiteX154" fmla="*/ 3550243 w 4387423"/>
              <a:gd name="connsiteY154" fmla="*/ 3210321 h 3234796"/>
              <a:gd name="connsiteX155" fmla="*/ 3476520 w 4387423"/>
              <a:gd name="connsiteY155" fmla="*/ 3161454 h 3234796"/>
              <a:gd name="connsiteX156" fmla="*/ 3402798 w 4387423"/>
              <a:gd name="connsiteY156" fmla="*/ 3210321 h 3234796"/>
              <a:gd name="connsiteX157" fmla="*/ 3397856 w 4387423"/>
              <a:gd name="connsiteY157" fmla="*/ 3234796 h 3234796"/>
              <a:gd name="connsiteX158" fmla="*/ 3324178 w 4387423"/>
              <a:gd name="connsiteY158" fmla="*/ 3234796 h 3234796"/>
              <a:gd name="connsiteX159" fmla="*/ 3319237 w 4387423"/>
              <a:gd name="connsiteY159" fmla="*/ 3210321 h 3234796"/>
              <a:gd name="connsiteX160" fmla="*/ 3245514 w 4387423"/>
              <a:gd name="connsiteY160" fmla="*/ 3161454 h 3234796"/>
              <a:gd name="connsiteX161" fmla="*/ 3171792 w 4387423"/>
              <a:gd name="connsiteY161" fmla="*/ 3210321 h 3234796"/>
              <a:gd name="connsiteX162" fmla="*/ 3166850 w 4387423"/>
              <a:gd name="connsiteY162" fmla="*/ 3234796 h 3234796"/>
              <a:gd name="connsiteX163" fmla="*/ 3093172 w 4387423"/>
              <a:gd name="connsiteY163" fmla="*/ 3234796 h 3234796"/>
              <a:gd name="connsiteX164" fmla="*/ 3088230 w 4387423"/>
              <a:gd name="connsiteY164" fmla="*/ 3210321 h 3234796"/>
              <a:gd name="connsiteX165" fmla="*/ 3014508 w 4387423"/>
              <a:gd name="connsiteY165" fmla="*/ 3161454 h 3234796"/>
              <a:gd name="connsiteX166" fmla="*/ 2940786 w 4387423"/>
              <a:gd name="connsiteY166" fmla="*/ 3210321 h 3234796"/>
              <a:gd name="connsiteX167" fmla="*/ 2935844 w 4387423"/>
              <a:gd name="connsiteY167" fmla="*/ 3234796 h 3234796"/>
              <a:gd name="connsiteX168" fmla="*/ 2862166 w 4387423"/>
              <a:gd name="connsiteY168" fmla="*/ 3234796 h 3234796"/>
              <a:gd name="connsiteX169" fmla="*/ 2857224 w 4387423"/>
              <a:gd name="connsiteY169" fmla="*/ 3210321 h 3234796"/>
              <a:gd name="connsiteX170" fmla="*/ 2783502 w 4387423"/>
              <a:gd name="connsiteY170" fmla="*/ 3161454 h 3234796"/>
              <a:gd name="connsiteX171" fmla="*/ 2709780 w 4387423"/>
              <a:gd name="connsiteY171" fmla="*/ 3210321 h 3234796"/>
              <a:gd name="connsiteX172" fmla="*/ 2704838 w 4387423"/>
              <a:gd name="connsiteY172" fmla="*/ 3234796 h 3234796"/>
              <a:gd name="connsiteX173" fmla="*/ 2631160 w 4387423"/>
              <a:gd name="connsiteY173" fmla="*/ 3234796 h 3234796"/>
              <a:gd name="connsiteX174" fmla="*/ 2626219 w 4387423"/>
              <a:gd name="connsiteY174" fmla="*/ 3210321 h 3234796"/>
              <a:gd name="connsiteX175" fmla="*/ 2552496 w 4387423"/>
              <a:gd name="connsiteY175" fmla="*/ 3161454 h 3234796"/>
              <a:gd name="connsiteX176" fmla="*/ 2478774 w 4387423"/>
              <a:gd name="connsiteY176" fmla="*/ 3210321 h 3234796"/>
              <a:gd name="connsiteX177" fmla="*/ 2473832 w 4387423"/>
              <a:gd name="connsiteY177" fmla="*/ 3234796 h 3234796"/>
              <a:gd name="connsiteX178" fmla="*/ 2400154 w 4387423"/>
              <a:gd name="connsiteY178" fmla="*/ 3234796 h 3234796"/>
              <a:gd name="connsiteX179" fmla="*/ 2395213 w 4387423"/>
              <a:gd name="connsiteY179" fmla="*/ 3210321 h 3234796"/>
              <a:gd name="connsiteX180" fmla="*/ 2321490 w 4387423"/>
              <a:gd name="connsiteY180" fmla="*/ 3161454 h 3234796"/>
              <a:gd name="connsiteX181" fmla="*/ 2247768 w 4387423"/>
              <a:gd name="connsiteY181" fmla="*/ 3210321 h 3234796"/>
              <a:gd name="connsiteX182" fmla="*/ 2242826 w 4387423"/>
              <a:gd name="connsiteY182" fmla="*/ 3234796 h 3234796"/>
              <a:gd name="connsiteX183" fmla="*/ 2169148 w 4387423"/>
              <a:gd name="connsiteY183" fmla="*/ 3234796 h 3234796"/>
              <a:gd name="connsiteX184" fmla="*/ 2164207 w 4387423"/>
              <a:gd name="connsiteY184" fmla="*/ 3210321 h 3234796"/>
              <a:gd name="connsiteX185" fmla="*/ 2090484 w 4387423"/>
              <a:gd name="connsiteY185" fmla="*/ 3161454 h 3234796"/>
              <a:gd name="connsiteX186" fmla="*/ 2016762 w 4387423"/>
              <a:gd name="connsiteY186" fmla="*/ 3210321 h 3234796"/>
              <a:gd name="connsiteX187" fmla="*/ 2011820 w 4387423"/>
              <a:gd name="connsiteY187" fmla="*/ 3234796 h 3234796"/>
              <a:gd name="connsiteX188" fmla="*/ 1938142 w 4387423"/>
              <a:gd name="connsiteY188" fmla="*/ 3234796 h 3234796"/>
              <a:gd name="connsiteX189" fmla="*/ 1933201 w 4387423"/>
              <a:gd name="connsiteY189" fmla="*/ 3210321 h 3234796"/>
              <a:gd name="connsiteX190" fmla="*/ 1859478 w 4387423"/>
              <a:gd name="connsiteY190" fmla="*/ 3161454 h 3234796"/>
              <a:gd name="connsiteX191" fmla="*/ 1785756 w 4387423"/>
              <a:gd name="connsiteY191" fmla="*/ 3210321 h 3234796"/>
              <a:gd name="connsiteX192" fmla="*/ 1780814 w 4387423"/>
              <a:gd name="connsiteY192" fmla="*/ 3234796 h 3234796"/>
              <a:gd name="connsiteX193" fmla="*/ 1707136 w 4387423"/>
              <a:gd name="connsiteY193" fmla="*/ 3234796 h 3234796"/>
              <a:gd name="connsiteX194" fmla="*/ 1702195 w 4387423"/>
              <a:gd name="connsiteY194" fmla="*/ 3210321 h 3234796"/>
              <a:gd name="connsiteX195" fmla="*/ 1628472 w 4387423"/>
              <a:gd name="connsiteY195" fmla="*/ 3161454 h 3234796"/>
              <a:gd name="connsiteX196" fmla="*/ 1554750 w 4387423"/>
              <a:gd name="connsiteY196" fmla="*/ 3210321 h 3234796"/>
              <a:gd name="connsiteX197" fmla="*/ 1549808 w 4387423"/>
              <a:gd name="connsiteY197" fmla="*/ 3234796 h 3234796"/>
              <a:gd name="connsiteX198" fmla="*/ 1476130 w 4387423"/>
              <a:gd name="connsiteY198" fmla="*/ 3234796 h 3234796"/>
              <a:gd name="connsiteX199" fmla="*/ 1471189 w 4387423"/>
              <a:gd name="connsiteY199" fmla="*/ 3210321 h 3234796"/>
              <a:gd name="connsiteX200" fmla="*/ 1397466 w 4387423"/>
              <a:gd name="connsiteY200" fmla="*/ 3161454 h 3234796"/>
              <a:gd name="connsiteX201" fmla="*/ 1323744 w 4387423"/>
              <a:gd name="connsiteY201" fmla="*/ 3210321 h 3234796"/>
              <a:gd name="connsiteX202" fmla="*/ 1318802 w 4387423"/>
              <a:gd name="connsiteY202" fmla="*/ 3234796 h 3234796"/>
              <a:gd name="connsiteX203" fmla="*/ 1245124 w 4387423"/>
              <a:gd name="connsiteY203" fmla="*/ 3234796 h 3234796"/>
              <a:gd name="connsiteX204" fmla="*/ 1240183 w 4387423"/>
              <a:gd name="connsiteY204" fmla="*/ 3210321 h 3234796"/>
              <a:gd name="connsiteX205" fmla="*/ 1166461 w 4387423"/>
              <a:gd name="connsiteY205" fmla="*/ 3161454 h 3234796"/>
              <a:gd name="connsiteX206" fmla="*/ 1092739 w 4387423"/>
              <a:gd name="connsiteY206" fmla="*/ 3210321 h 3234796"/>
              <a:gd name="connsiteX207" fmla="*/ 1087797 w 4387423"/>
              <a:gd name="connsiteY207" fmla="*/ 3234796 h 3234796"/>
              <a:gd name="connsiteX208" fmla="*/ 1014119 w 4387423"/>
              <a:gd name="connsiteY208" fmla="*/ 3234796 h 3234796"/>
              <a:gd name="connsiteX209" fmla="*/ 1009178 w 4387423"/>
              <a:gd name="connsiteY209" fmla="*/ 3210321 h 3234796"/>
              <a:gd name="connsiteX210" fmla="*/ 935455 w 4387423"/>
              <a:gd name="connsiteY210" fmla="*/ 3161454 h 3234796"/>
              <a:gd name="connsiteX211" fmla="*/ 861733 w 4387423"/>
              <a:gd name="connsiteY211" fmla="*/ 3210321 h 3234796"/>
              <a:gd name="connsiteX212" fmla="*/ 856791 w 4387423"/>
              <a:gd name="connsiteY212" fmla="*/ 3234796 h 3234796"/>
              <a:gd name="connsiteX213" fmla="*/ 783113 w 4387423"/>
              <a:gd name="connsiteY213" fmla="*/ 3234796 h 3234796"/>
              <a:gd name="connsiteX214" fmla="*/ 778171 w 4387423"/>
              <a:gd name="connsiteY214" fmla="*/ 3210321 h 3234796"/>
              <a:gd name="connsiteX215" fmla="*/ 704449 w 4387423"/>
              <a:gd name="connsiteY215" fmla="*/ 3161454 h 3234796"/>
              <a:gd name="connsiteX216" fmla="*/ 630727 w 4387423"/>
              <a:gd name="connsiteY216" fmla="*/ 3210321 h 3234796"/>
              <a:gd name="connsiteX217" fmla="*/ 625785 w 4387423"/>
              <a:gd name="connsiteY217" fmla="*/ 3234796 h 3234796"/>
              <a:gd name="connsiteX218" fmla="*/ 552107 w 4387423"/>
              <a:gd name="connsiteY218" fmla="*/ 3234796 h 3234796"/>
              <a:gd name="connsiteX219" fmla="*/ 547165 w 4387423"/>
              <a:gd name="connsiteY219" fmla="*/ 3210321 h 3234796"/>
              <a:gd name="connsiteX220" fmla="*/ 473443 w 4387423"/>
              <a:gd name="connsiteY220" fmla="*/ 3161454 h 3234796"/>
              <a:gd name="connsiteX221" fmla="*/ 399721 w 4387423"/>
              <a:gd name="connsiteY221" fmla="*/ 3210321 h 3234796"/>
              <a:gd name="connsiteX222" fmla="*/ 394779 w 4387423"/>
              <a:gd name="connsiteY222" fmla="*/ 3234796 h 3234796"/>
              <a:gd name="connsiteX223" fmla="*/ 321101 w 4387423"/>
              <a:gd name="connsiteY223" fmla="*/ 3234796 h 3234796"/>
              <a:gd name="connsiteX224" fmla="*/ 316160 w 4387423"/>
              <a:gd name="connsiteY224" fmla="*/ 3210321 h 3234796"/>
              <a:gd name="connsiteX225" fmla="*/ 242438 w 4387423"/>
              <a:gd name="connsiteY225" fmla="*/ 3161454 h 3234796"/>
              <a:gd name="connsiteX226" fmla="*/ 168716 w 4387423"/>
              <a:gd name="connsiteY226" fmla="*/ 3210321 h 3234796"/>
              <a:gd name="connsiteX227" fmla="*/ 163774 w 4387423"/>
              <a:gd name="connsiteY227" fmla="*/ 3234796 h 3234796"/>
              <a:gd name="connsiteX228" fmla="*/ 90095 w 4387423"/>
              <a:gd name="connsiteY228" fmla="*/ 3234796 h 3234796"/>
              <a:gd name="connsiteX229" fmla="*/ 85153 w 4387423"/>
              <a:gd name="connsiteY229" fmla="*/ 3210321 h 3234796"/>
              <a:gd name="connsiteX230" fmla="*/ 11431 w 4387423"/>
              <a:gd name="connsiteY230" fmla="*/ 3161454 h 3234796"/>
              <a:gd name="connsiteX231" fmla="*/ 0 w 4387423"/>
              <a:gd name="connsiteY231" fmla="*/ 3163762 h 3234796"/>
              <a:gd name="connsiteX232" fmla="*/ 0 w 4387423"/>
              <a:gd name="connsiteY232" fmla="*/ 555648 h 3234796"/>
              <a:gd name="connsiteX233" fmla="*/ 22318 w 4387423"/>
              <a:gd name="connsiteY233" fmla="*/ 546403 h 3234796"/>
              <a:gd name="connsiteX234" fmla="*/ 34717 w 4387423"/>
              <a:gd name="connsiteY234" fmla="*/ 516469 h 3234796"/>
              <a:gd name="connsiteX235" fmla="*/ 22318 w 4387423"/>
              <a:gd name="connsiteY235" fmla="*/ 486535 h 3234796"/>
              <a:gd name="connsiteX236" fmla="*/ 0 w 4387423"/>
              <a:gd name="connsiteY236" fmla="*/ 477291 h 3234796"/>
              <a:gd name="connsiteX237" fmla="*/ 0 w 4387423"/>
              <a:gd name="connsiteY237" fmla="*/ 242993 h 3234796"/>
              <a:gd name="connsiteX238" fmla="*/ 0 w 4387423"/>
              <a:gd name="connsiteY238" fmla="*/ 152400 h 323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4387423" h="3234796">
                <a:moveTo>
                  <a:pt x="4225707" y="474136"/>
                </a:moveTo>
                <a:cubicBezTo>
                  <a:pt x="4202327" y="474136"/>
                  <a:pt x="4183374" y="493089"/>
                  <a:pt x="4183374" y="516469"/>
                </a:cubicBezTo>
                <a:cubicBezTo>
                  <a:pt x="4183374" y="539849"/>
                  <a:pt x="4202327" y="558802"/>
                  <a:pt x="4225707" y="558802"/>
                </a:cubicBezTo>
                <a:cubicBezTo>
                  <a:pt x="4249087" y="558802"/>
                  <a:pt x="4268040" y="539849"/>
                  <a:pt x="4268040" y="516469"/>
                </a:cubicBezTo>
                <a:cubicBezTo>
                  <a:pt x="4268040" y="493089"/>
                  <a:pt x="4249087" y="474136"/>
                  <a:pt x="4225707" y="474136"/>
                </a:cubicBezTo>
                <a:close/>
                <a:moveTo>
                  <a:pt x="4056374" y="474136"/>
                </a:moveTo>
                <a:cubicBezTo>
                  <a:pt x="4032994" y="474136"/>
                  <a:pt x="4014041" y="493089"/>
                  <a:pt x="4014041" y="516469"/>
                </a:cubicBezTo>
                <a:cubicBezTo>
                  <a:pt x="4014041" y="539849"/>
                  <a:pt x="4032994" y="558802"/>
                  <a:pt x="4056374" y="558802"/>
                </a:cubicBezTo>
                <a:cubicBezTo>
                  <a:pt x="4079754" y="558802"/>
                  <a:pt x="4098707" y="539849"/>
                  <a:pt x="4098707" y="516469"/>
                </a:cubicBezTo>
                <a:cubicBezTo>
                  <a:pt x="4098707" y="493089"/>
                  <a:pt x="4079754" y="474136"/>
                  <a:pt x="4056374" y="474136"/>
                </a:cubicBezTo>
                <a:close/>
                <a:moveTo>
                  <a:pt x="3887041" y="474136"/>
                </a:moveTo>
                <a:cubicBezTo>
                  <a:pt x="3863661" y="474136"/>
                  <a:pt x="3844708" y="493089"/>
                  <a:pt x="3844708" y="516469"/>
                </a:cubicBezTo>
                <a:cubicBezTo>
                  <a:pt x="3844708" y="539849"/>
                  <a:pt x="3863661" y="558802"/>
                  <a:pt x="3887041" y="558802"/>
                </a:cubicBezTo>
                <a:cubicBezTo>
                  <a:pt x="3910421" y="558802"/>
                  <a:pt x="3929374" y="539849"/>
                  <a:pt x="3929374" y="516469"/>
                </a:cubicBezTo>
                <a:cubicBezTo>
                  <a:pt x="3929374" y="493089"/>
                  <a:pt x="3910421" y="474136"/>
                  <a:pt x="3887041" y="474136"/>
                </a:cubicBezTo>
                <a:close/>
                <a:moveTo>
                  <a:pt x="3717708" y="474136"/>
                </a:moveTo>
                <a:cubicBezTo>
                  <a:pt x="3694328" y="474136"/>
                  <a:pt x="3675375" y="493089"/>
                  <a:pt x="3675375" y="516469"/>
                </a:cubicBezTo>
                <a:cubicBezTo>
                  <a:pt x="3675375" y="539849"/>
                  <a:pt x="3694328" y="558802"/>
                  <a:pt x="3717708" y="558802"/>
                </a:cubicBezTo>
                <a:cubicBezTo>
                  <a:pt x="3741088" y="558802"/>
                  <a:pt x="3760041" y="539849"/>
                  <a:pt x="3760041" y="516469"/>
                </a:cubicBezTo>
                <a:cubicBezTo>
                  <a:pt x="3760041" y="493089"/>
                  <a:pt x="3741088" y="474136"/>
                  <a:pt x="3717708" y="474136"/>
                </a:cubicBezTo>
                <a:close/>
                <a:moveTo>
                  <a:pt x="3548375" y="474136"/>
                </a:moveTo>
                <a:cubicBezTo>
                  <a:pt x="3524995" y="474136"/>
                  <a:pt x="3506042" y="493089"/>
                  <a:pt x="3506042" y="516469"/>
                </a:cubicBezTo>
                <a:cubicBezTo>
                  <a:pt x="3506042" y="539849"/>
                  <a:pt x="3524995" y="558802"/>
                  <a:pt x="3548375" y="558802"/>
                </a:cubicBezTo>
                <a:cubicBezTo>
                  <a:pt x="3571755" y="558802"/>
                  <a:pt x="3590708" y="539849"/>
                  <a:pt x="3590708" y="516469"/>
                </a:cubicBezTo>
                <a:cubicBezTo>
                  <a:pt x="3590708" y="493089"/>
                  <a:pt x="3571755" y="474136"/>
                  <a:pt x="3548375" y="474136"/>
                </a:cubicBezTo>
                <a:close/>
                <a:moveTo>
                  <a:pt x="3379042" y="474136"/>
                </a:moveTo>
                <a:cubicBezTo>
                  <a:pt x="3355662" y="474136"/>
                  <a:pt x="3336709" y="493089"/>
                  <a:pt x="3336709" y="516469"/>
                </a:cubicBezTo>
                <a:cubicBezTo>
                  <a:pt x="3336709" y="539849"/>
                  <a:pt x="3355662" y="558802"/>
                  <a:pt x="3379042" y="558802"/>
                </a:cubicBezTo>
                <a:cubicBezTo>
                  <a:pt x="3402422" y="558802"/>
                  <a:pt x="3421375" y="539849"/>
                  <a:pt x="3421375" y="516469"/>
                </a:cubicBezTo>
                <a:cubicBezTo>
                  <a:pt x="3421375" y="493089"/>
                  <a:pt x="3402422" y="474136"/>
                  <a:pt x="3379042" y="474136"/>
                </a:cubicBezTo>
                <a:close/>
                <a:moveTo>
                  <a:pt x="3209709" y="474136"/>
                </a:moveTo>
                <a:cubicBezTo>
                  <a:pt x="3186329" y="474136"/>
                  <a:pt x="3167376" y="493089"/>
                  <a:pt x="3167376" y="516469"/>
                </a:cubicBezTo>
                <a:cubicBezTo>
                  <a:pt x="3167376" y="539849"/>
                  <a:pt x="3186329" y="558802"/>
                  <a:pt x="3209709" y="558802"/>
                </a:cubicBezTo>
                <a:cubicBezTo>
                  <a:pt x="3233089" y="558802"/>
                  <a:pt x="3252042" y="539849"/>
                  <a:pt x="3252042" y="516469"/>
                </a:cubicBezTo>
                <a:cubicBezTo>
                  <a:pt x="3252042" y="493089"/>
                  <a:pt x="3233089" y="474136"/>
                  <a:pt x="3209709" y="474136"/>
                </a:cubicBezTo>
                <a:close/>
                <a:moveTo>
                  <a:pt x="3040376" y="474136"/>
                </a:moveTo>
                <a:cubicBezTo>
                  <a:pt x="3016996" y="474136"/>
                  <a:pt x="2998043" y="493089"/>
                  <a:pt x="2998043" y="516469"/>
                </a:cubicBezTo>
                <a:cubicBezTo>
                  <a:pt x="2998043" y="539849"/>
                  <a:pt x="3016996" y="558802"/>
                  <a:pt x="3040376" y="558802"/>
                </a:cubicBezTo>
                <a:cubicBezTo>
                  <a:pt x="3063756" y="558802"/>
                  <a:pt x="3082709" y="539849"/>
                  <a:pt x="3082709" y="516469"/>
                </a:cubicBezTo>
                <a:cubicBezTo>
                  <a:pt x="3082709" y="493089"/>
                  <a:pt x="3063756" y="474136"/>
                  <a:pt x="3040376" y="474136"/>
                </a:cubicBezTo>
                <a:close/>
                <a:moveTo>
                  <a:pt x="2871043" y="474136"/>
                </a:moveTo>
                <a:cubicBezTo>
                  <a:pt x="2847663" y="474136"/>
                  <a:pt x="2828710" y="493089"/>
                  <a:pt x="2828710" y="516469"/>
                </a:cubicBezTo>
                <a:cubicBezTo>
                  <a:pt x="2828710" y="539849"/>
                  <a:pt x="2847663" y="558802"/>
                  <a:pt x="2871043" y="558802"/>
                </a:cubicBezTo>
                <a:cubicBezTo>
                  <a:pt x="2894423" y="558802"/>
                  <a:pt x="2913376" y="539849"/>
                  <a:pt x="2913376" y="516469"/>
                </a:cubicBezTo>
                <a:cubicBezTo>
                  <a:pt x="2913376" y="493089"/>
                  <a:pt x="2894423" y="474136"/>
                  <a:pt x="2871043" y="474136"/>
                </a:cubicBezTo>
                <a:close/>
                <a:moveTo>
                  <a:pt x="2701710" y="474136"/>
                </a:moveTo>
                <a:cubicBezTo>
                  <a:pt x="2678330" y="474136"/>
                  <a:pt x="2659377" y="493089"/>
                  <a:pt x="2659377" y="516469"/>
                </a:cubicBezTo>
                <a:cubicBezTo>
                  <a:pt x="2659377" y="539849"/>
                  <a:pt x="2678330" y="558802"/>
                  <a:pt x="2701710" y="558802"/>
                </a:cubicBezTo>
                <a:cubicBezTo>
                  <a:pt x="2725090" y="558802"/>
                  <a:pt x="2744043" y="539849"/>
                  <a:pt x="2744043" y="516469"/>
                </a:cubicBezTo>
                <a:cubicBezTo>
                  <a:pt x="2744043" y="493089"/>
                  <a:pt x="2725090" y="474136"/>
                  <a:pt x="2701710" y="474136"/>
                </a:cubicBezTo>
                <a:close/>
                <a:moveTo>
                  <a:pt x="2532377" y="474136"/>
                </a:moveTo>
                <a:cubicBezTo>
                  <a:pt x="2508997" y="474136"/>
                  <a:pt x="2490044" y="493089"/>
                  <a:pt x="2490044" y="516469"/>
                </a:cubicBezTo>
                <a:cubicBezTo>
                  <a:pt x="2490044" y="539849"/>
                  <a:pt x="2508997" y="558802"/>
                  <a:pt x="2532377" y="558802"/>
                </a:cubicBezTo>
                <a:cubicBezTo>
                  <a:pt x="2555757" y="558802"/>
                  <a:pt x="2574710" y="539849"/>
                  <a:pt x="2574710" y="516469"/>
                </a:cubicBezTo>
                <a:cubicBezTo>
                  <a:pt x="2574710" y="493089"/>
                  <a:pt x="2555757" y="474136"/>
                  <a:pt x="2532377" y="474136"/>
                </a:cubicBezTo>
                <a:close/>
                <a:moveTo>
                  <a:pt x="2363044" y="474136"/>
                </a:moveTo>
                <a:cubicBezTo>
                  <a:pt x="2339664" y="474136"/>
                  <a:pt x="2320711" y="493089"/>
                  <a:pt x="2320711" y="516469"/>
                </a:cubicBezTo>
                <a:cubicBezTo>
                  <a:pt x="2320711" y="539849"/>
                  <a:pt x="2339664" y="558802"/>
                  <a:pt x="2363044" y="558802"/>
                </a:cubicBezTo>
                <a:cubicBezTo>
                  <a:pt x="2386424" y="558802"/>
                  <a:pt x="2405377" y="539849"/>
                  <a:pt x="2405377" y="516469"/>
                </a:cubicBezTo>
                <a:cubicBezTo>
                  <a:pt x="2405377" y="493089"/>
                  <a:pt x="2386424" y="474136"/>
                  <a:pt x="2363044" y="474136"/>
                </a:cubicBezTo>
                <a:close/>
                <a:moveTo>
                  <a:pt x="2193711" y="474136"/>
                </a:moveTo>
                <a:cubicBezTo>
                  <a:pt x="2170331" y="474136"/>
                  <a:pt x="2151378" y="493089"/>
                  <a:pt x="2151378" y="516469"/>
                </a:cubicBezTo>
                <a:cubicBezTo>
                  <a:pt x="2151378" y="539849"/>
                  <a:pt x="2170331" y="558802"/>
                  <a:pt x="2193711" y="558802"/>
                </a:cubicBezTo>
                <a:cubicBezTo>
                  <a:pt x="2217091" y="558802"/>
                  <a:pt x="2236044" y="539849"/>
                  <a:pt x="2236044" y="516469"/>
                </a:cubicBezTo>
                <a:cubicBezTo>
                  <a:pt x="2236044" y="493089"/>
                  <a:pt x="2217091" y="474136"/>
                  <a:pt x="2193711" y="474136"/>
                </a:cubicBezTo>
                <a:close/>
                <a:moveTo>
                  <a:pt x="2024378" y="474136"/>
                </a:moveTo>
                <a:cubicBezTo>
                  <a:pt x="2000998" y="474136"/>
                  <a:pt x="1982045" y="493089"/>
                  <a:pt x="1982045" y="516469"/>
                </a:cubicBezTo>
                <a:cubicBezTo>
                  <a:pt x="1982045" y="539849"/>
                  <a:pt x="2000998" y="558802"/>
                  <a:pt x="2024378" y="558802"/>
                </a:cubicBezTo>
                <a:cubicBezTo>
                  <a:pt x="2047758" y="558802"/>
                  <a:pt x="2066711" y="539849"/>
                  <a:pt x="2066711" y="516469"/>
                </a:cubicBezTo>
                <a:cubicBezTo>
                  <a:pt x="2066711" y="493089"/>
                  <a:pt x="2047758" y="474136"/>
                  <a:pt x="2024378" y="474136"/>
                </a:cubicBezTo>
                <a:close/>
                <a:moveTo>
                  <a:pt x="1855045" y="474136"/>
                </a:moveTo>
                <a:cubicBezTo>
                  <a:pt x="1831665" y="474136"/>
                  <a:pt x="1812712" y="493089"/>
                  <a:pt x="1812712" y="516469"/>
                </a:cubicBezTo>
                <a:cubicBezTo>
                  <a:pt x="1812712" y="539849"/>
                  <a:pt x="1831665" y="558802"/>
                  <a:pt x="1855045" y="558802"/>
                </a:cubicBezTo>
                <a:cubicBezTo>
                  <a:pt x="1878425" y="558802"/>
                  <a:pt x="1897378" y="539849"/>
                  <a:pt x="1897378" y="516469"/>
                </a:cubicBezTo>
                <a:cubicBezTo>
                  <a:pt x="1897378" y="493089"/>
                  <a:pt x="1878425" y="474136"/>
                  <a:pt x="1855045" y="474136"/>
                </a:cubicBezTo>
                <a:close/>
                <a:moveTo>
                  <a:pt x="1685712" y="474136"/>
                </a:moveTo>
                <a:cubicBezTo>
                  <a:pt x="1662332" y="474136"/>
                  <a:pt x="1643379" y="493089"/>
                  <a:pt x="1643379" y="516469"/>
                </a:cubicBezTo>
                <a:cubicBezTo>
                  <a:pt x="1643379" y="539849"/>
                  <a:pt x="1662332" y="558802"/>
                  <a:pt x="1685712" y="558802"/>
                </a:cubicBezTo>
                <a:cubicBezTo>
                  <a:pt x="1709092" y="558802"/>
                  <a:pt x="1728045" y="539849"/>
                  <a:pt x="1728045" y="516469"/>
                </a:cubicBezTo>
                <a:cubicBezTo>
                  <a:pt x="1728045" y="493089"/>
                  <a:pt x="1709092" y="474136"/>
                  <a:pt x="1685712" y="474136"/>
                </a:cubicBezTo>
                <a:close/>
                <a:moveTo>
                  <a:pt x="1516379" y="474136"/>
                </a:moveTo>
                <a:cubicBezTo>
                  <a:pt x="1492999" y="474136"/>
                  <a:pt x="1474046" y="493089"/>
                  <a:pt x="1474046" y="516469"/>
                </a:cubicBezTo>
                <a:cubicBezTo>
                  <a:pt x="1474046" y="539849"/>
                  <a:pt x="1492999" y="558802"/>
                  <a:pt x="1516379" y="558802"/>
                </a:cubicBezTo>
                <a:cubicBezTo>
                  <a:pt x="1539759" y="558802"/>
                  <a:pt x="1558712" y="539849"/>
                  <a:pt x="1558712" y="516469"/>
                </a:cubicBezTo>
                <a:cubicBezTo>
                  <a:pt x="1558712" y="493089"/>
                  <a:pt x="1539759" y="474136"/>
                  <a:pt x="1516379" y="474136"/>
                </a:cubicBezTo>
                <a:close/>
                <a:moveTo>
                  <a:pt x="1347046" y="474136"/>
                </a:moveTo>
                <a:cubicBezTo>
                  <a:pt x="1323666" y="474136"/>
                  <a:pt x="1304713" y="493089"/>
                  <a:pt x="1304713" y="516469"/>
                </a:cubicBezTo>
                <a:cubicBezTo>
                  <a:pt x="1304713" y="539849"/>
                  <a:pt x="1323666" y="558802"/>
                  <a:pt x="1347046" y="558802"/>
                </a:cubicBezTo>
                <a:cubicBezTo>
                  <a:pt x="1370426" y="558802"/>
                  <a:pt x="1389379" y="539849"/>
                  <a:pt x="1389379" y="516469"/>
                </a:cubicBezTo>
                <a:cubicBezTo>
                  <a:pt x="1389379" y="493089"/>
                  <a:pt x="1370426" y="474136"/>
                  <a:pt x="1347046" y="474136"/>
                </a:cubicBezTo>
                <a:close/>
                <a:moveTo>
                  <a:pt x="1177713" y="474136"/>
                </a:moveTo>
                <a:cubicBezTo>
                  <a:pt x="1154334" y="474136"/>
                  <a:pt x="1135381" y="493089"/>
                  <a:pt x="1135381" y="516469"/>
                </a:cubicBezTo>
                <a:cubicBezTo>
                  <a:pt x="1135381" y="539849"/>
                  <a:pt x="1154334" y="558802"/>
                  <a:pt x="1177713" y="558802"/>
                </a:cubicBezTo>
                <a:cubicBezTo>
                  <a:pt x="1201093" y="558802"/>
                  <a:pt x="1220046" y="539849"/>
                  <a:pt x="1220046" y="516469"/>
                </a:cubicBezTo>
                <a:cubicBezTo>
                  <a:pt x="1220046" y="493089"/>
                  <a:pt x="1201093" y="474136"/>
                  <a:pt x="1177713" y="474136"/>
                </a:cubicBezTo>
                <a:close/>
                <a:moveTo>
                  <a:pt x="1008381" y="474136"/>
                </a:moveTo>
                <a:cubicBezTo>
                  <a:pt x="985001" y="474136"/>
                  <a:pt x="966048" y="493089"/>
                  <a:pt x="966048" y="516469"/>
                </a:cubicBezTo>
                <a:cubicBezTo>
                  <a:pt x="966048" y="539849"/>
                  <a:pt x="985001" y="558802"/>
                  <a:pt x="1008381" y="558802"/>
                </a:cubicBezTo>
                <a:cubicBezTo>
                  <a:pt x="1031761" y="558802"/>
                  <a:pt x="1050714" y="539849"/>
                  <a:pt x="1050714" y="516469"/>
                </a:cubicBezTo>
                <a:cubicBezTo>
                  <a:pt x="1050714" y="493089"/>
                  <a:pt x="1031761" y="474136"/>
                  <a:pt x="1008381" y="474136"/>
                </a:cubicBezTo>
                <a:close/>
                <a:moveTo>
                  <a:pt x="839048" y="474136"/>
                </a:moveTo>
                <a:cubicBezTo>
                  <a:pt x="815668" y="474136"/>
                  <a:pt x="796716" y="493089"/>
                  <a:pt x="796716" y="516469"/>
                </a:cubicBezTo>
                <a:cubicBezTo>
                  <a:pt x="796716" y="539849"/>
                  <a:pt x="815668" y="558802"/>
                  <a:pt x="839048" y="558802"/>
                </a:cubicBezTo>
                <a:cubicBezTo>
                  <a:pt x="862428" y="558802"/>
                  <a:pt x="881381" y="539849"/>
                  <a:pt x="881381" y="516469"/>
                </a:cubicBezTo>
                <a:cubicBezTo>
                  <a:pt x="881381" y="493089"/>
                  <a:pt x="862428" y="474136"/>
                  <a:pt x="839048" y="474136"/>
                </a:cubicBezTo>
                <a:close/>
                <a:moveTo>
                  <a:pt x="669716" y="474136"/>
                </a:moveTo>
                <a:cubicBezTo>
                  <a:pt x="646335" y="474136"/>
                  <a:pt x="627383" y="493089"/>
                  <a:pt x="627383" y="516469"/>
                </a:cubicBezTo>
                <a:cubicBezTo>
                  <a:pt x="627383" y="539849"/>
                  <a:pt x="646335" y="558802"/>
                  <a:pt x="669716" y="558802"/>
                </a:cubicBezTo>
                <a:cubicBezTo>
                  <a:pt x="693096" y="558802"/>
                  <a:pt x="712049" y="539849"/>
                  <a:pt x="712049" y="516469"/>
                </a:cubicBezTo>
                <a:cubicBezTo>
                  <a:pt x="712049" y="493089"/>
                  <a:pt x="693096" y="474136"/>
                  <a:pt x="669716" y="474136"/>
                </a:cubicBezTo>
                <a:close/>
                <a:moveTo>
                  <a:pt x="500382" y="474136"/>
                </a:moveTo>
                <a:cubicBezTo>
                  <a:pt x="477002" y="474136"/>
                  <a:pt x="458049" y="493089"/>
                  <a:pt x="458049" y="516469"/>
                </a:cubicBezTo>
                <a:cubicBezTo>
                  <a:pt x="458049" y="539849"/>
                  <a:pt x="477002" y="558802"/>
                  <a:pt x="500382" y="558802"/>
                </a:cubicBezTo>
                <a:cubicBezTo>
                  <a:pt x="523763" y="558802"/>
                  <a:pt x="542715" y="539849"/>
                  <a:pt x="542715" y="516469"/>
                </a:cubicBezTo>
                <a:cubicBezTo>
                  <a:pt x="542715" y="493089"/>
                  <a:pt x="523763" y="474136"/>
                  <a:pt x="500382" y="474136"/>
                </a:cubicBezTo>
                <a:close/>
                <a:moveTo>
                  <a:pt x="331050" y="474136"/>
                </a:moveTo>
                <a:cubicBezTo>
                  <a:pt x="307670" y="474136"/>
                  <a:pt x="288717" y="493089"/>
                  <a:pt x="288717" y="516469"/>
                </a:cubicBezTo>
                <a:cubicBezTo>
                  <a:pt x="288717" y="539849"/>
                  <a:pt x="307670" y="558802"/>
                  <a:pt x="331050" y="558802"/>
                </a:cubicBezTo>
                <a:cubicBezTo>
                  <a:pt x="354430" y="558802"/>
                  <a:pt x="373382" y="539849"/>
                  <a:pt x="373382" y="516469"/>
                </a:cubicBezTo>
                <a:cubicBezTo>
                  <a:pt x="373382" y="493089"/>
                  <a:pt x="354430" y="474136"/>
                  <a:pt x="331050" y="474136"/>
                </a:cubicBezTo>
                <a:close/>
                <a:moveTo>
                  <a:pt x="161717" y="474136"/>
                </a:moveTo>
                <a:cubicBezTo>
                  <a:pt x="138337" y="474136"/>
                  <a:pt x="119384" y="493089"/>
                  <a:pt x="119384" y="516469"/>
                </a:cubicBezTo>
                <a:cubicBezTo>
                  <a:pt x="119384" y="539849"/>
                  <a:pt x="138337" y="558802"/>
                  <a:pt x="161717" y="558802"/>
                </a:cubicBezTo>
                <a:cubicBezTo>
                  <a:pt x="185097" y="558802"/>
                  <a:pt x="204050" y="539849"/>
                  <a:pt x="204050" y="516469"/>
                </a:cubicBezTo>
                <a:cubicBezTo>
                  <a:pt x="204050" y="493089"/>
                  <a:pt x="185097" y="474136"/>
                  <a:pt x="161717" y="474136"/>
                </a:cubicBezTo>
                <a:close/>
                <a:moveTo>
                  <a:pt x="0" y="0"/>
                </a:moveTo>
                <a:lnTo>
                  <a:pt x="4387423" y="0"/>
                </a:lnTo>
                <a:lnTo>
                  <a:pt x="4387423" y="152400"/>
                </a:lnTo>
                <a:lnTo>
                  <a:pt x="4387423" y="242993"/>
                </a:lnTo>
                <a:lnTo>
                  <a:pt x="4387423" y="477291"/>
                </a:lnTo>
                <a:lnTo>
                  <a:pt x="4365106" y="486535"/>
                </a:lnTo>
                <a:cubicBezTo>
                  <a:pt x="4357446" y="494196"/>
                  <a:pt x="4352707" y="504779"/>
                  <a:pt x="4352707" y="516469"/>
                </a:cubicBezTo>
                <a:cubicBezTo>
                  <a:pt x="4352707" y="528159"/>
                  <a:pt x="4357446" y="538742"/>
                  <a:pt x="4365106" y="546403"/>
                </a:cubicBezTo>
                <a:lnTo>
                  <a:pt x="4387423" y="555647"/>
                </a:lnTo>
                <a:lnTo>
                  <a:pt x="4387423" y="3164104"/>
                </a:lnTo>
                <a:lnTo>
                  <a:pt x="4369407" y="3167742"/>
                </a:lnTo>
                <a:cubicBezTo>
                  <a:pt x="4350262" y="3175839"/>
                  <a:pt x="4334925" y="3191176"/>
                  <a:pt x="4326828" y="3210321"/>
                </a:cubicBezTo>
                <a:lnTo>
                  <a:pt x="4321886" y="3234796"/>
                </a:lnTo>
                <a:lnTo>
                  <a:pt x="4248202" y="3234796"/>
                </a:lnTo>
                <a:lnTo>
                  <a:pt x="4243261" y="3210321"/>
                </a:lnTo>
                <a:cubicBezTo>
                  <a:pt x="4231114" y="3181604"/>
                  <a:pt x="4202679" y="3161454"/>
                  <a:pt x="4169538" y="3161454"/>
                </a:cubicBezTo>
                <a:cubicBezTo>
                  <a:pt x="4136397" y="3161454"/>
                  <a:pt x="4107962" y="3181604"/>
                  <a:pt x="4095816" y="3210321"/>
                </a:cubicBezTo>
                <a:lnTo>
                  <a:pt x="4090874" y="3234796"/>
                </a:lnTo>
                <a:lnTo>
                  <a:pt x="4017196" y="3234796"/>
                </a:lnTo>
                <a:lnTo>
                  <a:pt x="4012255" y="3210321"/>
                </a:lnTo>
                <a:cubicBezTo>
                  <a:pt x="4000108" y="3181604"/>
                  <a:pt x="3971673" y="3161454"/>
                  <a:pt x="3938532" y="3161454"/>
                </a:cubicBezTo>
                <a:cubicBezTo>
                  <a:pt x="3905391" y="3161454"/>
                  <a:pt x="3876956" y="3181604"/>
                  <a:pt x="3864810" y="3210321"/>
                </a:cubicBezTo>
                <a:lnTo>
                  <a:pt x="3859868" y="3234796"/>
                </a:lnTo>
                <a:lnTo>
                  <a:pt x="3786190" y="3234796"/>
                </a:lnTo>
                <a:lnTo>
                  <a:pt x="3781249" y="3210321"/>
                </a:lnTo>
                <a:cubicBezTo>
                  <a:pt x="3769102" y="3181604"/>
                  <a:pt x="3740667" y="3161454"/>
                  <a:pt x="3707526" y="3161454"/>
                </a:cubicBezTo>
                <a:cubicBezTo>
                  <a:pt x="3674385" y="3161454"/>
                  <a:pt x="3645950" y="3181604"/>
                  <a:pt x="3633804" y="3210321"/>
                </a:cubicBezTo>
                <a:lnTo>
                  <a:pt x="3628863" y="3234796"/>
                </a:lnTo>
                <a:lnTo>
                  <a:pt x="3555184" y="3234796"/>
                </a:lnTo>
                <a:lnTo>
                  <a:pt x="3550243" y="3210321"/>
                </a:lnTo>
                <a:cubicBezTo>
                  <a:pt x="3538096" y="3181604"/>
                  <a:pt x="3509661" y="3161454"/>
                  <a:pt x="3476520" y="3161454"/>
                </a:cubicBezTo>
                <a:cubicBezTo>
                  <a:pt x="3443379" y="3161454"/>
                  <a:pt x="3414944" y="3181604"/>
                  <a:pt x="3402798" y="3210321"/>
                </a:cubicBezTo>
                <a:lnTo>
                  <a:pt x="3397856" y="3234796"/>
                </a:lnTo>
                <a:lnTo>
                  <a:pt x="3324178" y="3234796"/>
                </a:lnTo>
                <a:lnTo>
                  <a:pt x="3319237" y="3210321"/>
                </a:lnTo>
                <a:cubicBezTo>
                  <a:pt x="3307090" y="3181604"/>
                  <a:pt x="3278655" y="3161454"/>
                  <a:pt x="3245514" y="3161454"/>
                </a:cubicBezTo>
                <a:cubicBezTo>
                  <a:pt x="3212373" y="3161454"/>
                  <a:pt x="3183938" y="3181604"/>
                  <a:pt x="3171792" y="3210321"/>
                </a:cubicBezTo>
                <a:lnTo>
                  <a:pt x="3166850" y="3234796"/>
                </a:lnTo>
                <a:lnTo>
                  <a:pt x="3093172" y="3234796"/>
                </a:lnTo>
                <a:lnTo>
                  <a:pt x="3088230" y="3210321"/>
                </a:lnTo>
                <a:cubicBezTo>
                  <a:pt x="3076084" y="3181604"/>
                  <a:pt x="3047649" y="3161454"/>
                  <a:pt x="3014508" y="3161454"/>
                </a:cubicBezTo>
                <a:cubicBezTo>
                  <a:pt x="2981367" y="3161454"/>
                  <a:pt x="2952932" y="3181604"/>
                  <a:pt x="2940786" y="3210321"/>
                </a:cubicBezTo>
                <a:lnTo>
                  <a:pt x="2935844" y="3234796"/>
                </a:lnTo>
                <a:lnTo>
                  <a:pt x="2862166" y="3234796"/>
                </a:lnTo>
                <a:lnTo>
                  <a:pt x="2857224" y="3210321"/>
                </a:lnTo>
                <a:cubicBezTo>
                  <a:pt x="2845078" y="3181604"/>
                  <a:pt x="2816643" y="3161454"/>
                  <a:pt x="2783502" y="3161454"/>
                </a:cubicBezTo>
                <a:cubicBezTo>
                  <a:pt x="2750361" y="3161454"/>
                  <a:pt x="2721926" y="3181604"/>
                  <a:pt x="2709780" y="3210321"/>
                </a:cubicBezTo>
                <a:lnTo>
                  <a:pt x="2704838" y="3234796"/>
                </a:lnTo>
                <a:lnTo>
                  <a:pt x="2631160" y="3234796"/>
                </a:lnTo>
                <a:lnTo>
                  <a:pt x="2626219" y="3210321"/>
                </a:lnTo>
                <a:cubicBezTo>
                  <a:pt x="2614072" y="3181604"/>
                  <a:pt x="2585637" y="3161454"/>
                  <a:pt x="2552496" y="3161454"/>
                </a:cubicBezTo>
                <a:cubicBezTo>
                  <a:pt x="2519355" y="3161454"/>
                  <a:pt x="2490920" y="3181604"/>
                  <a:pt x="2478774" y="3210321"/>
                </a:cubicBezTo>
                <a:lnTo>
                  <a:pt x="2473832" y="3234796"/>
                </a:lnTo>
                <a:lnTo>
                  <a:pt x="2400154" y="3234796"/>
                </a:lnTo>
                <a:lnTo>
                  <a:pt x="2395213" y="3210321"/>
                </a:lnTo>
                <a:cubicBezTo>
                  <a:pt x="2383066" y="3181604"/>
                  <a:pt x="2354631" y="3161454"/>
                  <a:pt x="2321490" y="3161454"/>
                </a:cubicBezTo>
                <a:cubicBezTo>
                  <a:pt x="2288349" y="3161454"/>
                  <a:pt x="2259914" y="3181604"/>
                  <a:pt x="2247768" y="3210321"/>
                </a:cubicBezTo>
                <a:lnTo>
                  <a:pt x="2242826" y="3234796"/>
                </a:lnTo>
                <a:lnTo>
                  <a:pt x="2169148" y="3234796"/>
                </a:lnTo>
                <a:lnTo>
                  <a:pt x="2164207" y="3210321"/>
                </a:lnTo>
                <a:cubicBezTo>
                  <a:pt x="2152060" y="3181604"/>
                  <a:pt x="2123625" y="3161454"/>
                  <a:pt x="2090484" y="3161454"/>
                </a:cubicBezTo>
                <a:cubicBezTo>
                  <a:pt x="2057343" y="3161454"/>
                  <a:pt x="2028908" y="3181604"/>
                  <a:pt x="2016762" y="3210321"/>
                </a:cubicBezTo>
                <a:lnTo>
                  <a:pt x="2011820" y="3234796"/>
                </a:lnTo>
                <a:lnTo>
                  <a:pt x="1938142" y="3234796"/>
                </a:lnTo>
                <a:lnTo>
                  <a:pt x="1933201" y="3210321"/>
                </a:lnTo>
                <a:cubicBezTo>
                  <a:pt x="1921054" y="3181604"/>
                  <a:pt x="1892619" y="3161454"/>
                  <a:pt x="1859478" y="3161454"/>
                </a:cubicBezTo>
                <a:cubicBezTo>
                  <a:pt x="1826337" y="3161454"/>
                  <a:pt x="1797902" y="3181604"/>
                  <a:pt x="1785756" y="3210321"/>
                </a:cubicBezTo>
                <a:lnTo>
                  <a:pt x="1780814" y="3234796"/>
                </a:lnTo>
                <a:lnTo>
                  <a:pt x="1707136" y="3234796"/>
                </a:lnTo>
                <a:lnTo>
                  <a:pt x="1702195" y="3210321"/>
                </a:lnTo>
                <a:cubicBezTo>
                  <a:pt x="1690048" y="3181604"/>
                  <a:pt x="1661613" y="3161454"/>
                  <a:pt x="1628472" y="3161454"/>
                </a:cubicBezTo>
                <a:cubicBezTo>
                  <a:pt x="1595331" y="3161454"/>
                  <a:pt x="1566896" y="3181604"/>
                  <a:pt x="1554750" y="3210321"/>
                </a:cubicBezTo>
                <a:lnTo>
                  <a:pt x="1549808" y="3234796"/>
                </a:lnTo>
                <a:lnTo>
                  <a:pt x="1476130" y="3234796"/>
                </a:lnTo>
                <a:lnTo>
                  <a:pt x="1471189" y="3210321"/>
                </a:lnTo>
                <a:cubicBezTo>
                  <a:pt x="1459042" y="3181604"/>
                  <a:pt x="1430607" y="3161454"/>
                  <a:pt x="1397466" y="3161454"/>
                </a:cubicBezTo>
                <a:cubicBezTo>
                  <a:pt x="1364325" y="3161454"/>
                  <a:pt x="1335890" y="3181604"/>
                  <a:pt x="1323744" y="3210321"/>
                </a:cubicBezTo>
                <a:lnTo>
                  <a:pt x="1318802" y="3234796"/>
                </a:lnTo>
                <a:lnTo>
                  <a:pt x="1245124" y="3234796"/>
                </a:lnTo>
                <a:lnTo>
                  <a:pt x="1240183" y="3210321"/>
                </a:lnTo>
                <a:cubicBezTo>
                  <a:pt x="1228036" y="3181604"/>
                  <a:pt x="1199601" y="3161454"/>
                  <a:pt x="1166461" y="3161454"/>
                </a:cubicBezTo>
                <a:cubicBezTo>
                  <a:pt x="1133320" y="3161454"/>
                  <a:pt x="1104885" y="3181604"/>
                  <a:pt x="1092739" y="3210321"/>
                </a:cubicBezTo>
                <a:lnTo>
                  <a:pt x="1087797" y="3234796"/>
                </a:lnTo>
                <a:lnTo>
                  <a:pt x="1014119" y="3234796"/>
                </a:lnTo>
                <a:lnTo>
                  <a:pt x="1009178" y="3210321"/>
                </a:lnTo>
                <a:cubicBezTo>
                  <a:pt x="997031" y="3181604"/>
                  <a:pt x="968596" y="3161454"/>
                  <a:pt x="935455" y="3161454"/>
                </a:cubicBezTo>
                <a:cubicBezTo>
                  <a:pt x="902314" y="3161454"/>
                  <a:pt x="873879" y="3181604"/>
                  <a:pt x="861733" y="3210321"/>
                </a:cubicBezTo>
                <a:lnTo>
                  <a:pt x="856791" y="3234796"/>
                </a:lnTo>
                <a:lnTo>
                  <a:pt x="783113" y="3234796"/>
                </a:lnTo>
                <a:lnTo>
                  <a:pt x="778171" y="3210321"/>
                </a:lnTo>
                <a:cubicBezTo>
                  <a:pt x="766025" y="3181604"/>
                  <a:pt x="737590" y="3161454"/>
                  <a:pt x="704449" y="3161454"/>
                </a:cubicBezTo>
                <a:cubicBezTo>
                  <a:pt x="671308" y="3161454"/>
                  <a:pt x="642873" y="3181604"/>
                  <a:pt x="630727" y="3210321"/>
                </a:cubicBezTo>
                <a:lnTo>
                  <a:pt x="625785" y="3234796"/>
                </a:lnTo>
                <a:lnTo>
                  <a:pt x="552107" y="3234796"/>
                </a:lnTo>
                <a:lnTo>
                  <a:pt x="547165" y="3210321"/>
                </a:lnTo>
                <a:cubicBezTo>
                  <a:pt x="535019" y="3181604"/>
                  <a:pt x="506584" y="3161454"/>
                  <a:pt x="473443" y="3161454"/>
                </a:cubicBezTo>
                <a:cubicBezTo>
                  <a:pt x="440302" y="3161454"/>
                  <a:pt x="411867" y="3181604"/>
                  <a:pt x="399721" y="3210321"/>
                </a:cubicBezTo>
                <a:lnTo>
                  <a:pt x="394779" y="3234796"/>
                </a:lnTo>
                <a:lnTo>
                  <a:pt x="321101" y="3234796"/>
                </a:lnTo>
                <a:lnTo>
                  <a:pt x="316160" y="3210321"/>
                </a:lnTo>
                <a:cubicBezTo>
                  <a:pt x="304013" y="3181604"/>
                  <a:pt x="275578" y="3161454"/>
                  <a:pt x="242438" y="3161454"/>
                </a:cubicBezTo>
                <a:cubicBezTo>
                  <a:pt x="209297" y="3161454"/>
                  <a:pt x="180862" y="3181604"/>
                  <a:pt x="168716" y="3210321"/>
                </a:cubicBezTo>
                <a:lnTo>
                  <a:pt x="163774" y="3234796"/>
                </a:lnTo>
                <a:lnTo>
                  <a:pt x="90095" y="3234796"/>
                </a:lnTo>
                <a:lnTo>
                  <a:pt x="85153" y="3210321"/>
                </a:lnTo>
                <a:cubicBezTo>
                  <a:pt x="73007" y="3181604"/>
                  <a:pt x="44572" y="3161454"/>
                  <a:pt x="11431" y="3161454"/>
                </a:cubicBezTo>
                <a:lnTo>
                  <a:pt x="0" y="3163762"/>
                </a:lnTo>
                <a:lnTo>
                  <a:pt x="0" y="555648"/>
                </a:lnTo>
                <a:lnTo>
                  <a:pt x="22318" y="546403"/>
                </a:lnTo>
                <a:cubicBezTo>
                  <a:pt x="29979" y="538742"/>
                  <a:pt x="34717" y="528159"/>
                  <a:pt x="34717" y="516469"/>
                </a:cubicBezTo>
                <a:cubicBezTo>
                  <a:pt x="34717" y="504779"/>
                  <a:pt x="29979" y="494196"/>
                  <a:pt x="22318" y="486535"/>
                </a:cubicBezTo>
                <a:lnTo>
                  <a:pt x="0" y="477291"/>
                </a:lnTo>
                <a:lnTo>
                  <a:pt x="0" y="242993"/>
                </a:lnTo>
                <a:lnTo>
                  <a:pt x="0" y="152400"/>
                </a:lnTo>
                <a:close/>
              </a:path>
            </a:pathLst>
          </a:custGeom>
          <a:solidFill>
            <a:sysClr val="window" lastClr="FFFFFF"/>
          </a:solidFill>
          <a:ln w="3175">
            <a:solidFill>
              <a:sysClr val="window" lastClr="FFFFFF"/>
            </a:solidFill>
          </a:ln>
          <a:effectLst>
            <a:outerShdw blurRad="50800" dist="38100" dir="5400000" algn="t"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tlCol="0" anchor="t">
            <a:normAutofit/>
          </a:bodyPr>
          <a:p>
            <a:pPr algn="ctr">
              <a:lnSpc>
                <a:spcPct val="120000"/>
              </a:lnSpc>
            </a:pPr>
            <a:endParaRPr lang="en-US" altLang="zh-CN" sz="2000" b="1" spc="300" dirty="0">
              <a:solidFill>
                <a:srgbClr val="FA8550"/>
              </a:solidFill>
              <a:latin typeface="微软雅黑" panose="020B0503020204020204" charset="-122"/>
              <a:ea typeface="微软雅黑" panose="020B0503020204020204" charset="-122"/>
              <a:cs typeface="+mn-ea"/>
              <a:sym typeface="Arial" panose="020B0604020202020204" pitchFamily="34" charset="0"/>
            </a:endParaRPr>
          </a:p>
        </p:txBody>
      </p:sp>
      <p:sp>
        <p:nvSpPr>
          <p:cNvPr id="7" name="矩形 6"/>
          <p:cNvSpPr/>
          <p:nvPr>
            <p:custDataLst>
              <p:tags r:id="rId8"/>
            </p:custDataLst>
          </p:nvPr>
        </p:nvSpPr>
        <p:spPr>
          <a:xfrm>
            <a:off x="4778843" y="2363135"/>
            <a:ext cx="3374089" cy="1936055"/>
          </a:xfrm>
          <a:prstGeom prst="rect">
            <a:avLst/>
          </a:prstGeom>
          <a:solidFill>
            <a:srgbClr val="FA8550"/>
          </a:solidFill>
          <a:ln>
            <a:noFill/>
          </a:ln>
        </p:spPr>
        <p:style>
          <a:lnRef idx="2">
            <a:srgbClr val="FA8550">
              <a:shade val="50000"/>
            </a:srgbClr>
          </a:lnRef>
          <a:fillRef idx="1">
            <a:srgbClr val="FA8550"/>
          </a:fillRef>
          <a:effectRef idx="0">
            <a:srgbClr val="FA8550"/>
          </a:effectRef>
          <a:fontRef idx="minor">
            <a:sysClr val="window" lastClr="FFFFFF"/>
          </a:fontRef>
        </p:style>
        <p:txBody>
          <a:bodyPr rtlCol="0" anchor="ctr">
            <a:normAutofit/>
          </a:bodyPr>
          <a:p>
            <a:pPr algn="ctr">
              <a:lnSpc>
                <a:spcPct val="120000"/>
              </a:lnSpc>
            </a:pPr>
            <a:r>
              <a:rPr sz="1800" b="1">
                <a:solidFill>
                  <a:schemeClr val="bg1"/>
                </a:solidFill>
                <a:latin typeface="微软雅黑" panose="020B0503020204020204" charset="-122"/>
                <a:sym typeface="+mn-ea"/>
              </a:rPr>
              <a:t>每天累计达到</a:t>
            </a:r>
            <a:r>
              <a:rPr lang="en-US" altLang="zh-CN" sz="1800" b="1">
                <a:solidFill>
                  <a:schemeClr val="bg1"/>
                </a:solidFill>
                <a:latin typeface="微软雅黑" panose="020B0503020204020204" charset="-122"/>
                <a:sym typeface="+mn-ea"/>
              </a:rPr>
              <a:t>60-90</a:t>
            </a:r>
            <a:r>
              <a:rPr sz="1800" b="1">
                <a:solidFill>
                  <a:schemeClr val="bg1"/>
                </a:solidFill>
                <a:latin typeface="微软雅黑" panose="020B0503020204020204" charset="-122"/>
                <a:sym typeface="+mn-ea"/>
              </a:rPr>
              <a:t>分钟中等强度有氧运动，每周</a:t>
            </a:r>
            <a:r>
              <a:rPr lang="en-US" altLang="zh-CN" sz="1800" b="1">
                <a:solidFill>
                  <a:schemeClr val="bg1"/>
                </a:solidFill>
                <a:latin typeface="微软雅黑" panose="020B0503020204020204" charset="-122"/>
                <a:sym typeface="+mn-ea"/>
              </a:rPr>
              <a:t>5-7</a:t>
            </a:r>
            <a:r>
              <a:rPr sz="1800" b="1">
                <a:solidFill>
                  <a:schemeClr val="bg1"/>
                </a:solidFill>
                <a:latin typeface="微软雅黑" panose="020B0503020204020204" charset="-122"/>
                <a:sym typeface="+mn-ea"/>
              </a:rPr>
              <a:t>天，累计运动能量消耗</a:t>
            </a:r>
            <a:r>
              <a:rPr lang="en-US" altLang="zh-CN" sz="1800" b="1">
                <a:solidFill>
                  <a:schemeClr val="bg1"/>
                </a:solidFill>
                <a:latin typeface="微软雅黑" panose="020B0503020204020204" charset="-122"/>
                <a:sym typeface="+mn-ea"/>
              </a:rPr>
              <a:t>2000kcal</a:t>
            </a:r>
            <a:r>
              <a:rPr sz="1800" b="1">
                <a:solidFill>
                  <a:schemeClr val="bg1"/>
                </a:solidFill>
                <a:latin typeface="微软雅黑" panose="020B0503020204020204" charset="-122"/>
                <a:sym typeface="+mn-ea"/>
              </a:rPr>
              <a:t>以上；抗阻肌肉力量锻炼隔天进行，每次</a:t>
            </a:r>
            <a:r>
              <a:rPr lang="en-US" altLang="zh-CN" sz="1800" b="1">
                <a:solidFill>
                  <a:schemeClr val="bg1"/>
                </a:solidFill>
                <a:latin typeface="微软雅黑" panose="020B0503020204020204" charset="-122"/>
                <a:sym typeface="+mn-ea"/>
              </a:rPr>
              <a:t>10-20</a:t>
            </a:r>
            <a:r>
              <a:rPr sz="1800" b="1">
                <a:solidFill>
                  <a:schemeClr val="bg1"/>
                </a:solidFill>
                <a:latin typeface="微软雅黑" panose="020B0503020204020204" charset="-122"/>
                <a:sym typeface="+mn-ea"/>
              </a:rPr>
              <a:t>分钟</a:t>
            </a:r>
            <a:endParaRPr lang="zh-CN" altLang="en-US" sz="1800" b="1" spc="150">
              <a:solidFill>
                <a:schemeClr val="bg1"/>
              </a:solidFill>
              <a:latin typeface="微软雅黑" panose="020B0503020204020204" charset="-122"/>
              <a:ea typeface="微软雅黑" panose="020B0503020204020204" charset="-122"/>
              <a:sym typeface="+mn-ea"/>
            </a:endParaRPr>
          </a:p>
        </p:txBody>
      </p:sp>
      <p:sp>
        <p:nvSpPr>
          <p:cNvPr id="9" name="文本框 8"/>
          <p:cNvSpPr txBox="1"/>
          <p:nvPr>
            <p:custDataLst>
              <p:tags r:id="rId9"/>
            </p:custDataLst>
          </p:nvPr>
        </p:nvSpPr>
        <p:spPr>
          <a:xfrm>
            <a:off x="887546" y="1762770"/>
            <a:ext cx="3136632" cy="436241"/>
          </a:xfrm>
          <a:prstGeom prst="rect">
            <a:avLst/>
          </a:prstGeom>
          <a:noFill/>
        </p:spPr>
        <p:txBody>
          <a:bodyPr wrap="square" rtlCol="0" anchor="ctr">
            <a:normAutofit/>
          </a:bodyPr>
          <a:p>
            <a:pPr algn="ctr">
              <a:lnSpc>
                <a:spcPct val="120000"/>
              </a:lnSpc>
            </a:pPr>
            <a:r>
              <a:rPr b="1">
                <a:solidFill>
                  <a:schemeClr val="dk1">
                    <a:lumMod val="85000"/>
                    <a:lumOff val="15000"/>
                  </a:schemeClr>
                </a:solidFill>
                <a:latin typeface="微软雅黑" panose="020B0503020204020204" charset="-122"/>
                <a:sym typeface="+mn-ea"/>
              </a:rPr>
              <a:t>平衡膳食</a:t>
            </a:r>
            <a:endParaRPr lang="zh-CN" altLang="en-US" b="1" spc="300">
              <a:solidFill>
                <a:srgbClr val="FA8550"/>
              </a:solidFill>
              <a:latin typeface="微软雅黑" panose="020B0503020204020204" charset="-122"/>
              <a:ea typeface="微软雅黑" panose="020B0503020204020204" charset="-122"/>
              <a:sym typeface="Arial" panose="020B0604020202020204" pitchFamily="34" charset="0"/>
            </a:endParaRPr>
          </a:p>
        </p:txBody>
      </p:sp>
      <p:sp>
        <p:nvSpPr>
          <p:cNvPr id="11" name="文本框 10"/>
          <p:cNvSpPr txBox="1"/>
          <p:nvPr>
            <p:custDataLst>
              <p:tags r:id="rId10"/>
            </p:custDataLst>
          </p:nvPr>
        </p:nvSpPr>
        <p:spPr>
          <a:xfrm>
            <a:off x="4897571" y="1762770"/>
            <a:ext cx="3136632" cy="436241"/>
          </a:xfrm>
          <a:prstGeom prst="rect">
            <a:avLst/>
          </a:prstGeom>
          <a:noFill/>
        </p:spPr>
        <p:txBody>
          <a:bodyPr wrap="square" rtlCol="0" anchor="ctr">
            <a:normAutofit/>
          </a:bodyPr>
          <a:p>
            <a:pPr algn="ctr">
              <a:lnSpc>
                <a:spcPct val="120000"/>
              </a:lnSpc>
            </a:pPr>
            <a:r>
              <a:rPr b="1">
                <a:solidFill>
                  <a:schemeClr val="dk1">
                    <a:lumMod val="85000"/>
                    <a:lumOff val="15000"/>
                  </a:schemeClr>
                </a:solidFill>
                <a:latin typeface="微软雅黑" panose="020B0503020204020204" charset="-122"/>
                <a:sym typeface="+mn-ea"/>
              </a:rPr>
              <a:t>运动</a:t>
            </a:r>
            <a:endParaRPr lang="zh-CN" altLang="en-US" b="1" spc="300">
              <a:solidFill>
                <a:srgbClr val="FA8550"/>
              </a:solidFill>
              <a:latin typeface="微软雅黑" panose="020B0503020204020204" charset="-122"/>
              <a:ea typeface="微软雅黑" panose="020B0503020204020204" charset="-122"/>
              <a:sym typeface="Arial" panose="020B0604020202020204" pitchFamily="34" charset="0"/>
            </a:endParaRPr>
          </a:p>
        </p:txBody>
      </p:sp>
      <p:sp>
        <p:nvSpPr>
          <p:cNvPr id="4" name="文本框 3"/>
          <p:cNvSpPr txBox="1"/>
          <p:nvPr/>
        </p:nvSpPr>
        <p:spPr>
          <a:xfrm>
            <a:off x="887730" y="4725035"/>
            <a:ext cx="6829425" cy="1198880"/>
          </a:xfrm>
          <a:prstGeom prst="rect">
            <a:avLst/>
          </a:prstGeom>
          <a:noFill/>
        </p:spPr>
        <p:txBody>
          <a:bodyPr wrap="square" rtlCol="0">
            <a:spAutoFit/>
          </a:bodyPr>
          <a:p>
            <a:pPr lvl="0" algn="l">
              <a:buClrTx/>
              <a:buSzTx/>
            </a:pPr>
            <a:r>
              <a:rPr lang="zh-CN" b="1">
                <a:solidFill>
                  <a:srgbClr val="FF0000"/>
                </a:solidFill>
                <a:latin typeface="微软雅黑" panose="020B0503020204020204" charset="-122"/>
                <a:sym typeface="+mn-ea"/>
              </a:rPr>
              <a:t>减重速度：</a:t>
            </a:r>
            <a:r>
              <a:rPr b="1">
                <a:solidFill>
                  <a:schemeClr val="dk1">
                    <a:lumMod val="85000"/>
                    <a:lumOff val="15000"/>
                  </a:schemeClr>
                </a:solidFill>
                <a:latin typeface="微软雅黑" panose="020B0503020204020204" charset="-122"/>
                <a:sym typeface="+mn-ea"/>
              </a:rPr>
              <a:t>每月</a:t>
            </a:r>
            <a:r>
              <a:rPr lang="en-US" altLang="zh-CN" b="1">
                <a:solidFill>
                  <a:schemeClr val="dk1">
                    <a:lumMod val="85000"/>
                    <a:lumOff val="15000"/>
                  </a:schemeClr>
                </a:solidFill>
                <a:latin typeface="微软雅黑" panose="020B0503020204020204" charset="-122"/>
                <a:sym typeface="+mn-ea"/>
              </a:rPr>
              <a:t>2-4kg</a:t>
            </a:r>
            <a:r>
              <a:rPr b="1">
                <a:solidFill>
                  <a:schemeClr val="dk1">
                    <a:lumMod val="85000"/>
                    <a:lumOff val="15000"/>
                  </a:schemeClr>
                </a:solidFill>
                <a:latin typeface="微软雅黑" panose="020B0503020204020204" charset="-122"/>
                <a:sym typeface="+mn-ea"/>
              </a:rPr>
              <a:t>为宜。</a:t>
            </a:r>
            <a:endParaRPr b="1">
              <a:solidFill>
                <a:schemeClr val="dk1">
                  <a:lumMod val="85000"/>
                  <a:lumOff val="15000"/>
                </a:schemeClr>
              </a:solidFill>
              <a:latin typeface="微软雅黑" panose="020B0503020204020204" charset="-122"/>
              <a:sym typeface="+mn-ea"/>
            </a:endParaRPr>
          </a:p>
          <a:p>
            <a:pPr lvl="0" algn="l">
              <a:buClrTx/>
              <a:buSzTx/>
            </a:pPr>
            <a:r>
              <a:rPr b="1">
                <a:solidFill>
                  <a:srgbClr val="FF0000"/>
                </a:solidFill>
                <a:latin typeface="微软雅黑" panose="020B0503020204020204" charset="-122"/>
                <a:sym typeface="+mn-ea"/>
              </a:rPr>
              <a:t>错误减肥方法：</a:t>
            </a:r>
            <a:r>
              <a:rPr b="1">
                <a:solidFill>
                  <a:schemeClr val="dk1">
                    <a:lumMod val="85000"/>
                    <a:lumOff val="15000"/>
                  </a:schemeClr>
                </a:solidFill>
                <a:latin typeface="微软雅黑" panose="020B0503020204020204" charset="-122"/>
                <a:sym typeface="+mn-ea"/>
              </a:rPr>
              <a:t>禁食减肥常常以丢失水分和肌肉为代价，不能长久；不吃谷物的低碳水化合物高蛋白质饮食，只能是暂时性减肥计划，长期如此对健康十分不利。</a:t>
            </a:r>
            <a:endParaRPr lang="zh-CN" altLang="en-US" b="1"/>
          </a:p>
        </p:txBody>
      </p:sp>
    </p:spTree>
    <p:custDataLst>
      <p:tags r:id="rId1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custDataLst>
              <p:tags r:id="rId3"/>
            </p:custDataLst>
          </p:nvPr>
        </p:nvSpPr>
        <p:spPr>
          <a:xfrm>
            <a:off x="539877" y="764226"/>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a:solidFill>
                  <a:schemeClr val="accent1"/>
                </a:solidFill>
                <a:effectLst>
                  <a:outerShdw blurRad="38100" dist="25400" dir="5400000" algn="ctr" rotWithShape="0">
                    <a:srgbClr val="6E747A">
                      <a:alpha val="43000"/>
                    </a:srgbClr>
                  </a:outerShdw>
                </a:effectLst>
                <a:latin typeface="汉仪旗黑-85S" charset="0"/>
                <a:cs typeface="汉仪旗黑-85S" charset="0"/>
                <a:sym typeface="+mn-ea"/>
              </a:rPr>
              <a:t>2.吃动平衡，健康体重</a:t>
            </a:r>
            <a:br>
              <a:rPr lang="en-US" altLang="zh-CN">
                <a:solidFill>
                  <a:schemeClr val="dk1">
                    <a:lumMod val="85000"/>
                    <a:lumOff val="15000"/>
                  </a:schemeClr>
                </a:solidFill>
                <a:latin typeface="汉仪旗黑-85S" charset="0"/>
                <a:cs typeface="汉仪旗黑-85S" charset="0"/>
                <a:sym typeface="+mn-ea"/>
              </a:rPr>
            </a:br>
            <a:endParaRPr lang="en-US" altLang="zh-CN">
              <a:solidFill>
                <a:schemeClr val="dk1">
                  <a:lumMod val="85000"/>
                  <a:lumOff val="15000"/>
                </a:schemeClr>
              </a:solidFill>
              <a:latin typeface="汉仪旗黑-85S" charset="0"/>
              <a:cs typeface="汉仪旗黑-85S" charset="0"/>
              <a:sym typeface="+mn-ea"/>
            </a:endParaRPr>
          </a:p>
        </p:txBody>
      </p:sp>
      <p:sp>
        <p:nvSpPr>
          <p:cNvPr id="1412" name="textbox 1412"/>
          <p:cNvSpPr/>
          <p:nvPr/>
        </p:nvSpPr>
        <p:spPr>
          <a:xfrm rot="21600000">
            <a:off x="107315" y="2047240"/>
            <a:ext cx="7954010" cy="3159125"/>
          </a:xfrm>
          <a:prstGeom prst="rect">
            <a:avLst/>
          </a:prstGeom>
        </p:spPr>
        <p:txBody>
          <a:bodyPr vert="horz" wrap="square" lIns="0" tIns="0" rIns="0" bIns="0"/>
          <a:p>
            <a:pPr algn="l" rtl="0" eaLnBrk="0">
              <a:lnSpc>
                <a:spcPct val="141000"/>
              </a:lnSpc>
            </a:pPr>
            <a:r>
              <a:rPr lang="zh-CN" sz="1800" b="1" spc="-80" dirty="0">
                <a:solidFill>
                  <a:srgbClr val="FF0000"/>
                </a:solidFill>
                <a:latin typeface="微软雅黑" panose="020B0503020204020204" charset="-122"/>
                <a:ea typeface="微软雅黑" panose="020B0503020204020204" charset="-122"/>
                <a:cs typeface="微软雅黑" panose="020B0503020204020204" charset="-122"/>
              </a:rPr>
              <a:t>运动的益处</a:t>
            </a:r>
            <a:endParaRPr sz="1800" b="1" spc="-80" dirty="0">
              <a:solidFill>
                <a:srgbClr val="FF0000"/>
              </a:solidFill>
              <a:latin typeface="微软雅黑" panose="020B0503020204020204" charset="-122"/>
              <a:ea typeface="微软雅黑" panose="020B0503020204020204" charset="-122"/>
              <a:cs typeface="微软雅黑" panose="020B0503020204020204" charset="-122"/>
            </a:endParaRPr>
          </a:p>
          <a:p>
            <a:pPr marL="567690" indent="-285750" algn="l" rtl="0" eaLnBrk="0">
              <a:lnSpc>
                <a:spcPts val="3240"/>
              </a:lnSpc>
              <a:buFont typeface="Wingdings" panose="05000000000000000000" charset="0"/>
              <a:buChar char="Ø"/>
            </a:pPr>
            <a:r>
              <a:rPr sz="1800" b="1" spc="-80" dirty="0">
                <a:solidFill>
                  <a:srgbClr val="000000"/>
                </a:solidFill>
                <a:latin typeface="微软雅黑" panose="020B0503020204020204" charset="-122"/>
                <a:ea typeface="微软雅黑" panose="020B0503020204020204" charset="-122"/>
                <a:cs typeface="微软雅黑" panose="020B0503020204020204" charset="-122"/>
              </a:rPr>
              <a:t>增进心肺功能，改善耐力和体能</a:t>
            </a:r>
            <a:r>
              <a:rPr sz="1800" b="1" spc="0" dirty="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1800" b="1" dirty="0">
              <a:solidFill>
                <a:srgbClr val="000000"/>
              </a:solidFill>
              <a:latin typeface="微软雅黑" panose="020B0503020204020204" charset="-122"/>
              <a:ea typeface="微软雅黑" panose="020B0503020204020204" charset="-122"/>
              <a:cs typeface="微软雅黑" panose="020B0503020204020204" charset="-122"/>
            </a:endParaRPr>
          </a:p>
          <a:p>
            <a:pPr marL="567690" indent="-285750" algn="l" rtl="0" eaLnBrk="0">
              <a:lnSpc>
                <a:spcPct val="151000"/>
              </a:lnSpc>
              <a:spcBef>
                <a:spcPts val="155"/>
              </a:spcBef>
              <a:buFont typeface="Wingdings" panose="05000000000000000000" charset="0"/>
              <a:buChar char="Ø"/>
            </a:pPr>
            <a:r>
              <a:rPr sz="1800" b="1" spc="-10" dirty="0">
                <a:solidFill>
                  <a:srgbClr val="000000"/>
                </a:solidFill>
                <a:latin typeface="微软雅黑" panose="020B0503020204020204" charset="-122"/>
                <a:ea typeface="微软雅黑" panose="020B0503020204020204" charset="-122"/>
                <a:cs typeface="微软雅黑" panose="020B0503020204020204" charset="-122"/>
              </a:rPr>
              <a:t>提高</a:t>
            </a:r>
            <a:r>
              <a:rPr sz="1800" b="1" spc="0" dirty="0">
                <a:solidFill>
                  <a:srgbClr val="000000"/>
                </a:solidFill>
                <a:latin typeface="微软雅黑" panose="020B0503020204020204" charset="-122"/>
                <a:ea typeface="微软雅黑" panose="020B0503020204020204" charset="-122"/>
                <a:cs typeface="微软雅黑" panose="020B0503020204020204" charset="-122"/>
              </a:rPr>
              <a:t>代谢率，增加</a:t>
            </a:r>
            <a:r>
              <a:rPr sz="1800" b="1" spc="0" dirty="0">
                <a:solidFill>
                  <a:srgbClr val="FF0000"/>
                </a:solidFill>
                <a:latin typeface="微软雅黑" panose="020B0503020204020204" charset="-122"/>
                <a:ea typeface="微软雅黑" panose="020B0503020204020204" charset="-122"/>
                <a:cs typeface="微软雅黑" panose="020B0503020204020204" charset="-122"/>
              </a:rPr>
              <a:t>胰岛素的敏感性</a:t>
            </a:r>
            <a:r>
              <a:rPr sz="1800" b="1" spc="0" dirty="0">
                <a:solidFill>
                  <a:srgbClr val="000000"/>
                </a:solidFill>
                <a:latin typeface="微软雅黑" panose="020B0503020204020204" charset="-122"/>
                <a:ea typeface="微软雅黑" panose="020B0503020204020204" charset="-122"/>
                <a:cs typeface="微软雅黑" panose="020B0503020204020204" charset="-122"/>
              </a:rPr>
              <a:t>，改善内分泌系统的</a:t>
            </a:r>
            <a:r>
              <a:rPr sz="1800" b="1" spc="-90" dirty="0">
                <a:solidFill>
                  <a:srgbClr val="000000"/>
                </a:solidFill>
                <a:latin typeface="微软雅黑" panose="020B0503020204020204" charset="-122"/>
                <a:ea typeface="微软雅黑" panose="020B0503020204020204" charset="-122"/>
                <a:cs typeface="微软雅黑" panose="020B0503020204020204" charset="-122"/>
              </a:rPr>
              <a:t>调节</a:t>
            </a:r>
            <a:r>
              <a:rPr sz="1800" b="1" spc="-70" dirty="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1800" b="1" dirty="0">
              <a:solidFill>
                <a:srgbClr val="000000"/>
              </a:solidFill>
              <a:latin typeface="微软雅黑" panose="020B0503020204020204" charset="-122"/>
              <a:ea typeface="微软雅黑" panose="020B0503020204020204" charset="-122"/>
              <a:cs typeface="微软雅黑" panose="020B0503020204020204" charset="-122"/>
            </a:endParaRPr>
          </a:p>
          <a:p>
            <a:pPr marL="567690" indent="-285750" algn="l" rtl="0" eaLnBrk="0">
              <a:lnSpc>
                <a:spcPct val="97000"/>
              </a:lnSpc>
              <a:spcBef>
                <a:spcPts val="1130"/>
              </a:spcBef>
              <a:buFont typeface="Wingdings" panose="05000000000000000000" charset="0"/>
              <a:buChar char="Ø"/>
            </a:pPr>
            <a:r>
              <a:rPr sz="1800" b="1" spc="-80" dirty="0">
                <a:solidFill>
                  <a:srgbClr val="000000"/>
                </a:solidFill>
                <a:latin typeface="微软雅黑" panose="020B0503020204020204" charset="-122"/>
                <a:ea typeface="微软雅黑" panose="020B0503020204020204" charset="-122"/>
                <a:cs typeface="微软雅黑" panose="020B0503020204020204" charset="-122"/>
              </a:rPr>
              <a:t>提高骨密度，预防骨质疏松症</a:t>
            </a:r>
            <a:r>
              <a:rPr sz="1800" b="1" spc="-70" dirty="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1800" b="1" dirty="0">
              <a:solidFill>
                <a:srgbClr val="000000"/>
              </a:solidFill>
              <a:latin typeface="微软雅黑" panose="020B0503020204020204" charset="-122"/>
              <a:ea typeface="微软雅黑" panose="020B0503020204020204" charset="-122"/>
              <a:cs typeface="微软雅黑" panose="020B0503020204020204" charset="-122"/>
            </a:endParaRPr>
          </a:p>
          <a:p>
            <a:pPr marL="567690" indent="-285750" algn="l" rtl="0" eaLnBrk="0">
              <a:lnSpc>
                <a:spcPct val="89000"/>
              </a:lnSpc>
              <a:spcBef>
                <a:spcPts val="1140"/>
              </a:spcBef>
              <a:buFont typeface="Wingdings" panose="05000000000000000000" charset="0"/>
              <a:buChar char="Ø"/>
            </a:pPr>
            <a:r>
              <a:rPr sz="1800" b="1" spc="-60" dirty="0">
                <a:solidFill>
                  <a:srgbClr val="000000"/>
                </a:solidFill>
                <a:latin typeface="微软雅黑" panose="020B0503020204020204" charset="-122"/>
                <a:ea typeface="微软雅黑" panose="020B0503020204020204" charset="-122"/>
                <a:cs typeface="微软雅黑" panose="020B0503020204020204" charset="-122"/>
              </a:rPr>
              <a:t>保持或增加瘦体重，减少体内脂肪蓄积，防</a:t>
            </a:r>
            <a:r>
              <a:rPr sz="1800" b="1" spc="-20" dirty="0">
                <a:solidFill>
                  <a:srgbClr val="000000"/>
                </a:solidFill>
                <a:latin typeface="微软雅黑" panose="020B0503020204020204" charset="-122"/>
                <a:ea typeface="微软雅黑" panose="020B0503020204020204" charset="-122"/>
                <a:cs typeface="微软雅黑" panose="020B0503020204020204" charset="-122"/>
              </a:rPr>
              <a:t>止</a:t>
            </a:r>
            <a:r>
              <a:rPr sz="1800" b="1" spc="0" dirty="0">
                <a:solidFill>
                  <a:srgbClr val="000000"/>
                </a:solidFill>
                <a:latin typeface="微软雅黑" panose="020B0503020204020204" charset="-122"/>
                <a:ea typeface="微软雅黑" panose="020B0503020204020204" charset="-122"/>
                <a:cs typeface="微软雅黑" panose="020B0503020204020204" charset="-122"/>
              </a:rPr>
              <a:t>肥胖。</a:t>
            </a:r>
            <a:endParaRPr lang="en-US" altLang="en-US" sz="1800" b="1" dirty="0">
              <a:solidFill>
                <a:srgbClr val="000000"/>
              </a:solidFill>
              <a:latin typeface="微软雅黑" panose="020B0503020204020204" charset="-122"/>
              <a:ea typeface="微软雅黑" panose="020B0503020204020204" charset="-122"/>
              <a:cs typeface="微软雅黑" panose="020B0503020204020204" charset="-122"/>
            </a:endParaRPr>
          </a:p>
          <a:p>
            <a:pPr marL="567690" indent="-285750" algn="l" rtl="0" eaLnBrk="0">
              <a:lnSpc>
                <a:spcPts val="3240"/>
              </a:lnSpc>
              <a:buFont typeface="Wingdings" panose="05000000000000000000" charset="0"/>
              <a:buChar char="Ø"/>
            </a:pPr>
            <a:r>
              <a:rPr sz="1800" b="1" spc="-90" dirty="0">
                <a:solidFill>
                  <a:srgbClr val="000000"/>
                </a:solidFill>
                <a:latin typeface="微软雅黑" panose="020B0503020204020204" charset="-122"/>
                <a:ea typeface="微软雅黑" panose="020B0503020204020204" charset="-122"/>
                <a:cs typeface="微软雅黑" panose="020B0503020204020204" charset="-122"/>
              </a:rPr>
              <a:t>改善血脂、</a:t>
            </a:r>
            <a:r>
              <a:rPr sz="1800" b="1" spc="-90" dirty="0">
                <a:solidFill>
                  <a:srgbClr val="FF0000"/>
                </a:solidFill>
                <a:latin typeface="微软雅黑" panose="020B0503020204020204" charset="-122"/>
                <a:ea typeface="微软雅黑" panose="020B0503020204020204" charset="-122"/>
                <a:cs typeface="微软雅黑" panose="020B0503020204020204" charset="-122"/>
              </a:rPr>
              <a:t>血压和血糖</a:t>
            </a:r>
            <a:r>
              <a:rPr sz="1800" b="1" spc="-90" dirty="0">
                <a:solidFill>
                  <a:srgbClr val="000000"/>
                </a:solidFill>
                <a:latin typeface="微软雅黑" panose="020B0503020204020204" charset="-122"/>
                <a:ea typeface="微软雅黑" panose="020B0503020204020204" charset="-122"/>
                <a:cs typeface="微软雅黑" panose="020B0503020204020204" charset="-122"/>
              </a:rPr>
              <a:t>水平</a:t>
            </a:r>
            <a:r>
              <a:rPr sz="1800" b="1" spc="-20" dirty="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1800" b="1" dirty="0">
              <a:solidFill>
                <a:srgbClr val="000000"/>
              </a:solidFill>
              <a:latin typeface="微软雅黑" panose="020B0503020204020204" charset="-122"/>
              <a:ea typeface="微软雅黑" panose="020B0503020204020204" charset="-122"/>
              <a:cs typeface="微软雅黑" panose="020B0503020204020204" charset="-122"/>
            </a:endParaRPr>
          </a:p>
          <a:p>
            <a:pPr marL="567690" indent="-285750" algn="l" rtl="0" eaLnBrk="0">
              <a:lnSpc>
                <a:spcPct val="97000"/>
              </a:lnSpc>
              <a:spcBef>
                <a:spcPts val="1325"/>
              </a:spcBef>
              <a:buFont typeface="Wingdings" panose="05000000000000000000" charset="0"/>
              <a:buChar char="Ø"/>
            </a:pPr>
            <a:r>
              <a:rPr sz="1800" b="1" spc="-60" dirty="0">
                <a:solidFill>
                  <a:srgbClr val="000000"/>
                </a:solidFill>
                <a:latin typeface="微软雅黑" panose="020B0503020204020204" charset="-122"/>
                <a:ea typeface="微软雅黑" panose="020B0503020204020204" charset="-122"/>
                <a:cs typeface="微软雅黑" panose="020B0503020204020204" charset="-122"/>
              </a:rPr>
              <a:t>调节心理平衡，减轻压力，缓解焦虑，改善</a:t>
            </a:r>
            <a:r>
              <a:rPr sz="1800" b="1" spc="-20" dirty="0">
                <a:solidFill>
                  <a:srgbClr val="000000"/>
                </a:solidFill>
                <a:latin typeface="微软雅黑" panose="020B0503020204020204" charset="-122"/>
                <a:ea typeface="微软雅黑" panose="020B0503020204020204" charset="-122"/>
                <a:cs typeface="微软雅黑" panose="020B0503020204020204" charset="-122"/>
              </a:rPr>
              <a:t>睡</a:t>
            </a:r>
            <a:r>
              <a:rPr sz="1800" b="1" spc="0" dirty="0">
                <a:solidFill>
                  <a:srgbClr val="000000"/>
                </a:solidFill>
                <a:latin typeface="微软雅黑" panose="020B0503020204020204" charset="-122"/>
                <a:ea typeface="微软雅黑" panose="020B0503020204020204" charset="-122"/>
                <a:cs typeface="微软雅黑" panose="020B0503020204020204" charset="-122"/>
              </a:rPr>
              <a:t>眠。</a:t>
            </a:r>
            <a:endParaRPr lang="en-US" altLang="en-US" sz="1800" b="1" dirty="0">
              <a:solidFill>
                <a:srgbClr val="000000"/>
              </a:solidFill>
              <a:latin typeface="微软雅黑" panose="020B0503020204020204" charset="-122"/>
              <a:ea typeface="微软雅黑" panose="020B0503020204020204" charset="-122"/>
              <a:cs typeface="微软雅黑" panose="020B0503020204020204" charset="-122"/>
            </a:endParaRPr>
          </a:p>
          <a:p>
            <a:pPr marL="567690" indent="-285750" algn="l" rtl="0" eaLnBrk="0">
              <a:lnSpc>
                <a:spcPct val="89000"/>
              </a:lnSpc>
              <a:spcBef>
                <a:spcPts val="1135"/>
              </a:spcBef>
              <a:buFont typeface="Wingdings" panose="05000000000000000000" charset="0"/>
              <a:buChar char="Ø"/>
            </a:pPr>
            <a:r>
              <a:rPr sz="1800" b="1" spc="-10" dirty="0">
                <a:solidFill>
                  <a:srgbClr val="000000"/>
                </a:solidFill>
                <a:latin typeface="微软雅黑" panose="020B0503020204020204" charset="-122"/>
                <a:ea typeface="微软雅黑" panose="020B0503020204020204" charset="-122"/>
                <a:cs typeface="微软雅黑" panose="020B0503020204020204" charset="-122"/>
              </a:rPr>
              <a:t>肌肉</a:t>
            </a:r>
            <a:r>
              <a:rPr sz="1800" b="1" spc="0" dirty="0">
                <a:solidFill>
                  <a:srgbClr val="000000"/>
                </a:solidFill>
                <a:latin typeface="微软雅黑" panose="020B0503020204020204" charset="-122"/>
                <a:ea typeface="微软雅黑" panose="020B0503020204020204" charset="-122"/>
                <a:cs typeface="微软雅黑" panose="020B0503020204020204" charset="-122"/>
              </a:rPr>
              <a:t>力量的训练有益于强壮骨骼、关节和肌肉，有助于</a:t>
            </a:r>
            <a:r>
              <a:rPr sz="1800" b="1" spc="-80" dirty="0">
                <a:solidFill>
                  <a:srgbClr val="000000"/>
                </a:solidFill>
                <a:latin typeface="微软雅黑" panose="020B0503020204020204" charset="-122"/>
                <a:ea typeface="微软雅黑" panose="020B0503020204020204" charset="-122"/>
                <a:cs typeface="微软雅黑" panose="020B0503020204020204" charset="-122"/>
              </a:rPr>
              <a:t>延缓老年人身体活动功能的衰退</a:t>
            </a:r>
            <a:r>
              <a:rPr lang="zh-CN" sz="1800" b="1" spc="-80" dirty="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1800" b="1" dirty="0">
              <a:solidFill>
                <a:srgbClr val="000000"/>
              </a:solidFill>
              <a:latin typeface="微软雅黑" panose="020B0503020204020204" charset="-122"/>
              <a:ea typeface="微软雅黑" panose="020B0503020204020204" charset="-122"/>
              <a:cs typeface="微软雅黑" panose="020B0503020204020204" charset="-122"/>
            </a:endParaRPr>
          </a:p>
          <a:p>
            <a:pPr marL="567055" indent="-285750" algn="l" rtl="0" eaLnBrk="0">
              <a:lnSpc>
                <a:spcPct val="151000"/>
              </a:lnSpc>
              <a:spcBef>
                <a:spcPts val="150"/>
              </a:spcBef>
              <a:buFont typeface="Wingdings" panose="05000000000000000000" charset="0"/>
              <a:buChar char="Ø"/>
            </a:pPr>
            <a:r>
              <a:rPr sz="1800" b="1" spc="-50" dirty="0">
                <a:solidFill>
                  <a:srgbClr val="000000"/>
                </a:solidFill>
                <a:latin typeface="微软雅黑" panose="020B0503020204020204" charset="-122"/>
                <a:ea typeface="微软雅黑" panose="020B0503020204020204" charset="-122"/>
                <a:cs typeface="微软雅黑" panose="020B0503020204020204" charset="-122"/>
              </a:rPr>
              <a:t>降低肥胖、心血管疾病、 2型糖尿病、某些</a:t>
            </a:r>
            <a:r>
              <a:rPr sz="1800" b="1" spc="0" dirty="0">
                <a:solidFill>
                  <a:srgbClr val="000000"/>
                </a:solidFill>
                <a:latin typeface="微软雅黑" panose="020B0503020204020204" charset="-122"/>
                <a:ea typeface="微软雅黑" panose="020B0503020204020204" charset="-122"/>
                <a:cs typeface="微软雅黑" panose="020B0503020204020204" charset="-122"/>
              </a:rPr>
              <a:t>癌症等慢性 </a:t>
            </a:r>
            <a:r>
              <a:rPr sz="1800" b="1" spc="-50" dirty="0">
                <a:solidFill>
                  <a:srgbClr val="000000"/>
                </a:solidFill>
                <a:latin typeface="微软雅黑" panose="020B0503020204020204" charset="-122"/>
                <a:ea typeface="微软雅黑" panose="020B0503020204020204" charset="-122"/>
                <a:cs typeface="微软雅黑" panose="020B0503020204020204" charset="-122"/>
              </a:rPr>
              <a:t>病的发生</a:t>
            </a:r>
            <a:r>
              <a:rPr lang="zh-CN" sz="1800" b="1" spc="-50" dirty="0">
                <a:solidFill>
                  <a:srgbClr val="000000"/>
                </a:solidFill>
                <a:latin typeface="微软雅黑" panose="020B0503020204020204" charset="-122"/>
                <a:ea typeface="微软雅黑" panose="020B0503020204020204" charset="-122"/>
                <a:cs typeface="微软雅黑" panose="020B0503020204020204" charset="-122"/>
              </a:rPr>
              <a:t>风险</a:t>
            </a:r>
            <a:endParaRPr lang="zh-CN" sz="1800" b="1" spc="-50"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140" name="图片 139"/>
          <p:cNvPicPr/>
          <p:nvPr/>
        </p:nvPicPr>
        <p:blipFill>
          <a:blip r:embed="rId4"/>
          <a:stretch>
            <a:fillRect/>
          </a:stretch>
        </p:blipFill>
        <p:spPr>
          <a:xfrm>
            <a:off x="7019925" y="2924810"/>
            <a:ext cx="1619250" cy="1714500"/>
          </a:xfrm>
          <a:prstGeom prst="rect">
            <a:avLst/>
          </a:prstGeom>
          <a:noFill/>
          <a:ln w="9525">
            <a:noFill/>
          </a:ln>
        </p:spPr>
      </p:pic>
      <p:pic>
        <p:nvPicPr>
          <p:cNvPr id="141" name="图片 140"/>
          <p:cNvPicPr/>
          <p:nvPr/>
        </p:nvPicPr>
        <p:blipFill>
          <a:blip r:embed="rId5"/>
          <a:stretch>
            <a:fillRect/>
          </a:stretch>
        </p:blipFill>
        <p:spPr>
          <a:xfrm>
            <a:off x="4787900" y="692468"/>
            <a:ext cx="3067050" cy="1724025"/>
          </a:xfrm>
          <a:prstGeom prst="rect">
            <a:avLst/>
          </a:prstGeom>
          <a:noFill/>
          <a:ln w="9525">
            <a:noFill/>
          </a:ln>
        </p:spPr>
      </p:pic>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custDataLst>
              <p:tags r:id="rId3"/>
            </p:custDataLst>
          </p:nvPr>
        </p:nvSpPr>
        <p:spPr>
          <a:xfrm>
            <a:off x="502412" y="475936"/>
            <a:ext cx="8139178" cy="331473"/>
          </a:xfrm>
        </p:spPr>
        <p:txBody>
          <a:bodyPr vert="horz" lIns="101600" tIns="38100" rIns="76200" bIns="38100" rtlCol="0" anchor="t" anchorCtr="0">
            <a:normAutofit fontScale="90000"/>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rPr>
              <a:t>我国老龄化问题突出</a:t>
            </a:r>
            <a:endPar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endParaRPr>
          </a:p>
        </p:txBody>
      </p:sp>
      <p:sp>
        <p:nvSpPr>
          <p:cNvPr id="3" name="内容占位符 2"/>
          <p:cNvSpPr>
            <a:spLocks noGrp="1"/>
          </p:cNvSpPr>
          <p:nvPr>
            <p:ph sz="half" idx="4294967295"/>
            <p:custDataLst>
              <p:tags r:id="rId4"/>
            </p:custDataLst>
          </p:nvPr>
        </p:nvSpPr>
        <p:spPr>
          <a:xfrm>
            <a:off x="467995" y="4436745"/>
            <a:ext cx="8272780" cy="1951990"/>
          </a:xfrm>
        </p:spPr>
        <p:txBody>
          <a:bodyPr vert="horz" lIns="101600" tIns="0" rIns="82550" bIns="0" rtlCol="0">
            <a:normAutofit fontScale="90000"/>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sz="2000" b="1">
                <a:solidFill>
                  <a:schemeClr val="tx1"/>
                </a:solidFill>
                <a:latin typeface="微软雅黑" panose="020B0503020204020204" charset="-122"/>
                <a:cs typeface="微软雅黑" panose="020B0503020204020204" charset="-122"/>
                <a:sym typeface="+mn-ea"/>
              </a:rPr>
              <a:t>七普数据显示</a:t>
            </a:r>
            <a:endParaRPr sz="2000" b="1">
              <a:solidFill>
                <a:schemeClr val="tx1"/>
              </a:solidFill>
              <a:latin typeface="微软雅黑" panose="020B0503020204020204" charset="-122"/>
              <a:cs typeface="微软雅黑" panose="020B0503020204020204" charset="-122"/>
              <a:sym typeface="+mn-ea"/>
            </a:endParaRPr>
          </a:p>
          <a:p>
            <a:pPr marL="0" lvl="0" algn="l">
              <a:buClrTx/>
              <a:buSzTx/>
              <a:buNone/>
            </a:pPr>
            <a:r>
              <a:rPr lang="en-US" altLang="zh-CN">
                <a:solidFill>
                  <a:schemeClr val="dk1">
                    <a:lumMod val="85000"/>
                    <a:lumOff val="15000"/>
                  </a:schemeClr>
                </a:solidFill>
                <a:latin typeface="微软雅黑" panose="020B0503020204020204" charset="-122"/>
                <a:cs typeface="微软雅黑" panose="020B0503020204020204" charset="-122"/>
                <a:sym typeface="+mn-ea"/>
              </a:rPr>
              <a:t>  </a:t>
            </a:r>
            <a:r>
              <a:rPr>
                <a:solidFill>
                  <a:schemeClr val="dk1">
                    <a:lumMod val="85000"/>
                    <a:lumOff val="15000"/>
                  </a:schemeClr>
                </a:solidFill>
                <a:latin typeface="微软雅黑" panose="020B0503020204020204" charset="-122"/>
                <a:cs typeface="微软雅黑" panose="020B0503020204020204" charset="-122"/>
                <a:sym typeface="+mn-ea"/>
              </a:rPr>
              <a:t>我国60岁及以上人口总数为 2.64亿，占总人口比重为 18.70%，较2010年上升5.44个百分点</a:t>
            </a:r>
            <a:endParaRPr>
              <a:solidFill>
                <a:schemeClr val="dk1">
                  <a:lumMod val="85000"/>
                  <a:lumOff val="15000"/>
                </a:schemeClr>
              </a:solidFill>
              <a:latin typeface="微软雅黑" panose="020B0503020204020204" charset="-122"/>
              <a:cs typeface="微软雅黑" panose="020B0503020204020204" charset="-122"/>
              <a:sym typeface="+mn-ea"/>
            </a:endParaRPr>
          </a:p>
          <a:p>
            <a:pPr marL="0" lvl="0" algn="l">
              <a:buClrTx/>
              <a:buSzTx/>
              <a:buNone/>
            </a:pPr>
            <a:r>
              <a:rPr lang="en-US" altLang="zh-CN">
                <a:solidFill>
                  <a:schemeClr val="dk1">
                    <a:lumMod val="85000"/>
                    <a:lumOff val="15000"/>
                  </a:schemeClr>
                </a:solidFill>
                <a:latin typeface="微软雅黑" panose="020B0503020204020204" charset="-122"/>
                <a:cs typeface="微软雅黑" panose="020B0503020204020204" charset="-122"/>
                <a:sym typeface="+mn-ea"/>
              </a:rPr>
              <a:t>  </a:t>
            </a:r>
            <a:r>
              <a:rPr>
                <a:solidFill>
                  <a:schemeClr val="dk1">
                    <a:lumMod val="85000"/>
                    <a:lumOff val="15000"/>
                  </a:schemeClr>
                </a:solidFill>
                <a:latin typeface="微软雅黑" panose="020B0503020204020204" charset="-122"/>
                <a:cs typeface="微软雅黑" panose="020B0503020204020204" charset="-122"/>
                <a:sym typeface="+mn-ea"/>
              </a:rPr>
              <a:t>65岁及以上人口总数为1.91亿，占总人口比重为13.50%，较 2010 年上升4.63个百分点</a:t>
            </a:r>
            <a:endParaRPr>
              <a:solidFill>
                <a:schemeClr val="dk1">
                  <a:lumMod val="85000"/>
                  <a:lumOff val="15000"/>
                </a:schemeClr>
              </a:solidFill>
              <a:latin typeface="微软雅黑" panose="020B0503020204020204" charset="-122"/>
              <a:cs typeface="微软雅黑" panose="020B0503020204020204" charset="-122"/>
              <a:sym typeface="+mn-ea"/>
            </a:endParaRPr>
          </a:p>
          <a:p>
            <a:pPr marL="0" lvl="0" algn="l">
              <a:buClrTx/>
              <a:buSzTx/>
              <a:buNone/>
            </a:pPr>
            <a:r>
              <a:rPr>
                <a:solidFill>
                  <a:schemeClr val="dk1">
                    <a:lumMod val="85000"/>
                    <a:lumOff val="15000"/>
                  </a:schemeClr>
                </a:solidFill>
                <a:latin typeface="微软雅黑" panose="020B0503020204020204" charset="-122"/>
                <a:cs typeface="微软雅黑" panose="020B0503020204020204" charset="-122"/>
                <a:sym typeface="+mn-ea"/>
              </a:rPr>
              <a:t>            </a:t>
            </a:r>
            <a:endParaRPr>
              <a:solidFill>
                <a:schemeClr val="dk1">
                  <a:lumMod val="85000"/>
                  <a:lumOff val="15000"/>
                </a:schemeClr>
              </a:solidFill>
              <a:latin typeface="微软雅黑" panose="020B0503020204020204" charset="-122"/>
              <a:cs typeface="微软雅黑" panose="020B0503020204020204" charset="-122"/>
              <a:sym typeface="+mn-ea"/>
            </a:endParaRPr>
          </a:p>
        </p:txBody>
      </p:sp>
      <p:pic>
        <p:nvPicPr>
          <p:cNvPr id="5" name="内容占位符 4"/>
          <p:cNvPicPr>
            <a:picLocks noChangeAspect="1"/>
          </p:cNvPicPr>
          <p:nvPr>
            <p:ph sz="half" idx="4294967295"/>
            <p:custDataLst>
              <p:tags r:id="rId5"/>
            </p:custDataLst>
          </p:nvPr>
        </p:nvPicPr>
        <p:blipFill>
          <a:blip r:embed="rId6"/>
          <a:stretch>
            <a:fillRect/>
          </a:stretch>
        </p:blipFill>
        <p:spPr>
          <a:xfrm>
            <a:off x="1475740" y="1196340"/>
            <a:ext cx="5838190" cy="2965450"/>
          </a:xfrm>
          <a:prstGeom prst="rect">
            <a:avLst/>
          </a:prstGeom>
          <a:ln w="9525">
            <a:solidFill>
              <a:schemeClr val="dk1"/>
            </a:solidFill>
          </a:ln>
        </p:spPr>
      </p:pic>
      <p:sp>
        <p:nvSpPr>
          <p:cNvPr id="7" name="文本框 6"/>
          <p:cNvSpPr txBox="1"/>
          <p:nvPr>
            <p:custDataLst>
              <p:tags r:id="rId7"/>
            </p:custDataLst>
          </p:nvPr>
        </p:nvSpPr>
        <p:spPr>
          <a:xfrm>
            <a:off x="7524750" y="1340485"/>
            <a:ext cx="504825" cy="2954020"/>
          </a:xfrm>
          <a:prstGeom prst="rect">
            <a:avLst/>
          </a:prstGeom>
          <a:noFill/>
        </p:spPr>
        <p:txBody>
          <a:bodyPr vert="eaVert" wrap="square" rtlCol="0">
            <a:noAutofit/>
          </a:bodyPr>
          <a:p>
            <a:r>
              <a:rPr lang="zh-CN" altLang="en-US" sz="1200" b="1">
                <a:solidFill>
                  <a:schemeClr val="dk1"/>
                </a:solidFill>
                <a:latin typeface="微软雅黑" panose="020B0503020204020204" charset="-122"/>
                <a:ea typeface="微软雅黑" panose="020B0503020204020204" charset="-122"/>
              </a:rPr>
              <a:t>历次人口普查老年人口数量及占比情况</a:t>
            </a:r>
            <a:endParaRPr lang="zh-CN" altLang="en-US" sz="1200" b="1">
              <a:solidFill>
                <a:schemeClr val="dk1"/>
              </a:solidFill>
              <a:latin typeface="微软雅黑" panose="020B0503020204020204" charset="-122"/>
              <a:ea typeface="微软雅黑" panose="020B0503020204020204" charset="-122"/>
            </a:endParaRPr>
          </a:p>
        </p:txBody>
      </p:sp>
      <p:sp>
        <p:nvSpPr>
          <p:cNvPr id="8" name="波形 7"/>
          <p:cNvSpPr/>
          <p:nvPr>
            <p:custDataLst>
              <p:tags r:id="rId8"/>
            </p:custDataLst>
          </p:nvPr>
        </p:nvSpPr>
        <p:spPr>
          <a:xfrm>
            <a:off x="1475740" y="5777230"/>
            <a:ext cx="5688330" cy="611505"/>
          </a:xfrm>
          <a:prstGeom prst="wave">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indent="0">
              <a:buNone/>
            </a:pPr>
            <a:r>
              <a:rPr sz="1400" b="1" dirty="0">
                <a:solidFill>
                  <a:srgbClr val="FF0000"/>
                </a:solidFill>
                <a:uFillTx/>
                <a:latin typeface="微软雅黑" panose="020B0503020204020204" charset="-122"/>
                <a:ea typeface="微软雅黑" panose="020B0503020204020204" charset="-122"/>
                <a:cs typeface="微软雅黑" panose="020B0503020204020204" charset="-122"/>
                <a:sym typeface="+mn-ea"/>
              </a:rPr>
              <a:t>武汉市</a:t>
            </a:r>
            <a:r>
              <a:rPr lang="en-US" altLang="zh-CN" sz="1400" b="1" dirty="0">
                <a:solidFill>
                  <a:srgbClr val="FF0000"/>
                </a:solidFill>
                <a:uFillTx/>
                <a:latin typeface="微软雅黑" panose="020B0503020204020204" charset="-122"/>
                <a:ea typeface="微软雅黑" panose="020B0503020204020204" charset="-122"/>
                <a:cs typeface="微软雅黑" panose="020B0503020204020204" charset="-122"/>
                <a:sym typeface="+mn-ea"/>
              </a:rPr>
              <a:t>1232.66</a:t>
            </a:r>
            <a:r>
              <a:rPr sz="1400" b="1" dirty="0">
                <a:solidFill>
                  <a:srgbClr val="FF0000"/>
                </a:solidFill>
                <a:uFillTx/>
                <a:latin typeface="微软雅黑" panose="020B0503020204020204" charset="-122"/>
                <a:ea typeface="微软雅黑" panose="020B0503020204020204" charset="-122"/>
                <a:cs typeface="微软雅黑" panose="020B0503020204020204" charset="-122"/>
                <a:sym typeface="+mn-ea"/>
              </a:rPr>
              <a:t>万人，</a:t>
            </a:r>
            <a:r>
              <a:rPr lang="en-US" altLang="zh-CN" sz="1400" b="1" dirty="0">
                <a:solidFill>
                  <a:srgbClr val="FF0000"/>
                </a:solidFill>
                <a:uFillTx/>
                <a:latin typeface="微软雅黑" panose="020B0503020204020204" charset="-122"/>
                <a:ea typeface="微软雅黑" panose="020B0503020204020204" charset="-122"/>
                <a:cs typeface="微软雅黑" panose="020B0503020204020204" charset="-122"/>
                <a:sym typeface="+mn-ea"/>
              </a:rPr>
              <a:t>65</a:t>
            </a:r>
            <a:r>
              <a:rPr sz="1400" b="1" dirty="0">
                <a:solidFill>
                  <a:srgbClr val="FF0000"/>
                </a:solidFill>
                <a:uFillTx/>
                <a:latin typeface="微软雅黑" panose="020B0503020204020204" charset="-122"/>
                <a:ea typeface="微软雅黑" panose="020B0503020204020204" charset="-122"/>
                <a:cs typeface="微软雅黑" panose="020B0503020204020204" charset="-122"/>
                <a:sym typeface="+mn-ea"/>
              </a:rPr>
              <a:t>岁以上</a:t>
            </a:r>
            <a:r>
              <a:rPr lang="zh-CN" sz="1400" b="1" dirty="0">
                <a:solidFill>
                  <a:srgbClr val="FF0000"/>
                </a:solidFill>
                <a:uFillTx/>
                <a:latin typeface="微软雅黑" panose="020B0503020204020204" charset="-122"/>
                <a:ea typeface="微软雅黑" panose="020B0503020204020204" charset="-122"/>
                <a:cs typeface="微软雅黑" panose="020B0503020204020204" charset="-122"/>
                <a:sym typeface="+mn-ea"/>
              </a:rPr>
              <a:t>老年人</a:t>
            </a:r>
            <a:r>
              <a:rPr lang="en-US" altLang="zh-CN" sz="1400" b="1" dirty="0">
                <a:solidFill>
                  <a:srgbClr val="FF0000"/>
                </a:solidFill>
                <a:uFillTx/>
                <a:latin typeface="微软雅黑" panose="020B0503020204020204" charset="-122"/>
                <a:ea typeface="微软雅黑" panose="020B0503020204020204" charset="-122"/>
                <a:cs typeface="微软雅黑" panose="020B0503020204020204" charset="-122"/>
                <a:sym typeface="+mn-ea"/>
              </a:rPr>
              <a:t>146.02</a:t>
            </a:r>
            <a:r>
              <a:rPr sz="1400" b="1" dirty="0">
                <a:solidFill>
                  <a:srgbClr val="FF0000"/>
                </a:solidFill>
                <a:uFillTx/>
                <a:latin typeface="微软雅黑" panose="020B0503020204020204" charset="-122"/>
                <a:ea typeface="微软雅黑" panose="020B0503020204020204" charset="-122"/>
                <a:cs typeface="微软雅黑" panose="020B0503020204020204" charset="-122"/>
                <a:sym typeface="+mn-ea"/>
              </a:rPr>
              <a:t>万人，占</a:t>
            </a:r>
            <a:r>
              <a:rPr lang="zh-CN" sz="1400" b="1" dirty="0">
                <a:solidFill>
                  <a:srgbClr val="FF0000"/>
                </a:solidFill>
                <a:uFillTx/>
                <a:latin typeface="微软雅黑" panose="020B0503020204020204" charset="-122"/>
                <a:ea typeface="微软雅黑" panose="020B0503020204020204" charset="-122"/>
                <a:cs typeface="微软雅黑" panose="020B0503020204020204" charset="-122"/>
                <a:sym typeface="+mn-ea"/>
              </a:rPr>
              <a:t>比</a:t>
            </a:r>
            <a:r>
              <a:rPr lang="en-US" altLang="zh-CN" sz="1400" b="1" dirty="0">
                <a:solidFill>
                  <a:srgbClr val="FF0000"/>
                </a:solidFill>
                <a:uFillTx/>
                <a:latin typeface="微软雅黑" panose="020B0503020204020204" charset="-122"/>
                <a:ea typeface="微软雅黑" panose="020B0503020204020204" charset="-122"/>
                <a:cs typeface="微软雅黑" panose="020B0503020204020204" charset="-122"/>
                <a:sym typeface="+mn-ea"/>
              </a:rPr>
              <a:t>11.85%</a:t>
            </a:r>
            <a:endParaRPr lang="en-US" altLang="zh-CN" sz="1400" b="1" dirty="0">
              <a:solidFill>
                <a:srgbClr val="FF0000"/>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9"/>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3.</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多吃蔬果、奶类、全谷、大豆</a:t>
            </a:r>
            <a:endPar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endParaRPr>
          </a:p>
        </p:txBody>
      </p:sp>
      <p:sp>
        <p:nvSpPr>
          <p:cNvPr id="3" name="内容占位符 2"/>
          <p:cNvSpPr>
            <a:spLocks noGrp="1"/>
          </p:cNvSpPr>
          <p:nvPr>
            <p:ph idx="1"/>
          </p:nvPr>
        </p:nvSpPr>
        <p:spPr>
          <a:xfrm>
            <a:off x="539115" y="1124585"/>
            <a:ext cx="8139430" cy="2435860"/>
          </a:xfrm>
        </p:spPr>
        <p:txBody>
          <a:bodyPr>
            <a:noAutofit/>
          </a:bodyPr>
          <a:p>
            <a:pPr marL="448310" indent="-342900" algn="l" rtl="0" eaLnBrk="0">
              <a:lnSpc>
                <a:spcPct val="90000"/>
              </a:lnSpc>
              <a:spcBef>
                <a:spcPts val="545"/>
              </a:spcBef>
              <a:buFont typeface="Wingdings" panose="05000000000000000000" charset="0"/>
              <a:buChar char="Ø"/>
            </a:pPr>
            <a:r>
              <a:rPr sz="1900" b="1" spc="-70">
                <a:solidFill>
                  <a:srgbClr val="000000">
                    <a:alpha val="100000"/>
                  </a:srgbClr>
                </a:solidFill>
                <a:latin typeface="微软雅黑" panose="020B0503020204020204" charset="-122"/>
                <a:cs typeface="微软雅黑" panose="020B0503020204020204" charset="-122"/>
                <a:sym typeface="+mn-ea"/>
              </a:rPr>
              <a:t>蔬菜水果、全谷物和奶制品是平衡膳食的重要组成部</a:t>
            </a:r>
            <a:r>
              <a:rPr sz="1900" b="1" spc="-50">
                <a:solidFill>
                  <a:srgbClr val="000000">
                    <a:alpha val="100000"/>
                  </a:srgbClr>
                </a:solidFill>
                <a:latin typeface="微软雅黑" panose="020B0503020204020204" charset="-122"/>
                <a:cs typeface="微软雅黑" panose="020B0503020204020204" charset="-122"/>
                <a:sym typeface="+mn-ea"/>
              </a:rPr>
              <a:t>分</a:t>
            </a:r>
            <a:r>
              <a:rPr sz="1900" b="1" spc="0">
                <a:solidFill>
                  <a:srgbClr val="000000">
                    <a:alpha val="100000"/>
                  </a:srgbClr>
                </a:solidFill>
                <a:latin typeface="微软雅黑" panose="020B0503020204020204" charset="-122"/>
                <a:cs typeface="微软雅黑" panose="020B0503020204020204" charset="-122"/>
                <a:sym typeface="+mn-ea"/>
              </a:rPr>
              <a:t>。</a:t>
            </a:r>
            <a:endParaRPr lang="en-US" altLang="en-US" sz="1900" b="1" dirty="0"/>
          </a:p>
          <a:p>
            <a:pPr marL="448310" indent="-342900" algn="l" rtl="0" eaLnBrk="0">
              <a:lnSpc>
                <a:spcPct val="90000"/>
              </a:lnSpc>
              <a:spcBef>
                <a:spcPts val="1140"/>
              </a:spcBef>
              <a:buFont typeface="Wingdings" panose="05000000000000000000" charset="0"/>
              <a:buChar char="Ø"/>
            </a:pPr>
            <a:r>
              <a:rPr sz="1900" b="1" spc="-80">
                <a:solidFill>
                  <a:srgbClr val="000000">
                    <a:alpha val="100000"/>
                  </a:srgbClr>
                </a:solidFill>
                <a:latin typeface="微软雅黑" panose="020B0503020204020204" charset="-122"/>
                <a:cs typeface="微软雅黑" panose="020B0503020204020204" charset="-122"/>
                <a:sym typeface="+mn-ea"/>
              </a:rPr>
              <a:t>餐餐有蔬菜，保证每天摄入不少于</a:t>
            </a:r>
            <a:r>
              <a:rPr sz="1900" b="1" spc="-80">
                <a:solidFill>
                  <a:srgbClr val="00B050">
                    <a:alpha val="100000"/>
                  </a:srgbClr>
                </a:solidFill>
                <a:latin typeface="Times New Roman" panose="02020603050405020304"/>
                <a:ea typeface="Times New Roman" panose="02020603050405020304"/>
                <a:cs typeface="Times New Roman" panose="02020603050405020304"/>
                <a:sym typeface="+mn-ea"/>
              </a:rPr>
              <a:t>300</a:t>
            </a:r>
            <a:r>
              <a:rPr sz="1900" b="1" spc="0">
                <a:solidFill>
                  <a:srgbClr val="00B050">
                    <a:alpha val="100000"/>
                  </a:srgbClr>
                </a:solidFill>
                <a:latin typeface="Times New Roman" panose="02020603050405020304"/>
                <a:ea typeface="Times New Roman" panose="02020603050405020304"/>
                <a:cs typeface="Times New Roman" panose="02020603050405020304"/>
                <a:sym typeface="+mn-ea"/>
              </a:rPr>
              <a:t>g</a:t>
            </a:r>
            <a:r>
              <a:rPr sz="1900" b="1" spc="-80">
                <a:solidFill>
                  <a:srgbClr val="000000">
                    <a:alpha val="100000"/>
                  </a:srgbClr>
                </a:solidFill>
                <a:latin typeface="微软雅黑" panose="020B0503020204020204" charset="-122"/>
                <a:cs typeface="微软雅黑" panose="020B0503020204020204" charset="-122"/>
                <a:sym typeface="+mn-ea"/>
              </a:rPr>
              <a:t>的新鲜蔬菜，  </a:t>
            </a:r>
            <a:r>
              <a:rPr sz="1900" b="1" spc="-80">
                <a:ln w="3175" cap="flat" cmpd="sng">
                  <a:solidFill>
                    <a:srgbClr val="F30017">
                      <a:alpha val="100000"/>
                    </a:srgbClr>
                  </a:solidFill>
                  <a:prstDash val="solid"/>
                  <a:miter lim="0"/>
                </a:ln>
                <a:solidFill>
                  <a:srgbClr val="F30017">
                    <a:alpha val="100000"/>
                  </a:srgbClr>
                </a:solidFill>
                <a:latin typeface="微软雅黑" panose="020B0503020204020204" charset="-122"/>
                <a:cs typeface="微软雅黑" panose="020B0503020204020204" charset="-122"/>
                <a:sym typeface="+mn-ea"/>
              </a:rPr>
              <a:t>深色蔬菜应占</a:t>
            </a:r>
            <a:r>
              <a:rPr sz="1900" b="1" spc="-80">
                <a:solidFill>
                  <a:srgbClr val="F30017">
                    <a:alpha val="100000"/>
                  </a:srgbClr>
                </a:solidFill>
                <a:latin typeface="Times New Roman" panose="02020603050405020304"/>
                <a:ea typeface="Times New Roman" panose="02020603050405020304"/>
                <a:cs typeface="Times New Roman" panose="02020603050405020304"/>
                <a:sym typeface="+mn-ea"/>
              </a:rPr>
              <a:t>1/</a:t>
            </a:r>
            <a:r>
              <a:rPr sz="1900" b="1" spc="-30">
                <a:solidFill>
                  <a:srgbClr val="F30017">
                    <a:alpha val="100000"/>
                  </a:srgbClr>
                </a:solidFill>
                <a:latin typeface="Times New Roman" panose="02020603050405020304"/>
                <a:ea typeface="Times New Roman" panose="02020603050405020304"/>
                <a:cs typeface="Times New Roman" panose="02020603050405020304"/>
                <a:sym typeface="+mn-ea"/>
              </a:rPr>
              <a:t>2</a:t>
            </a:r>
            <a:r>
              <a:rPr sz="1900" b="1" spc="0">
                <a:solidFill>
                  <a:srgbClr val="000000">
                    <a:alpha val="100000"/>
                  </a:srgbClr>
                </a:solidFill>
                <a:latin typeface="微软雅黑" panose="020B0503020204020204" charset="-122"/>
                <a:cs typeface="微软雅黑" panose="020B0503020204020204" charset="-122"/>
                <a:sym typeface="+mn-ea"/>
              </a:rPr>
              <a:t>。</a:t>
            </a:r>
            <a:endParaRPr lang="en-US" altLang="en-US" sz="1900" b="1" dirty="0"/>
          </a:p>
          <a:p>
            <a:pPr marL="448310" indent="-342900" algn="l" rtl="0" eaLnBrk="0">
              <a:lnSpc>
                <a:spcPct val="90000"/>
              </a:lnSpc>
              <a:spcBef>
                <a:spcPts val="1275"/>
              </a:spcBef>
              <a:buFont typeface="Wingdings" panose="05000000000000000000" charset="0"/>
              <a:buChar char="Ø"/>
            </a:pPr>
            <a:r>
              <a:rPr sz="1900" b="1" spc="-50">
                <a:solidFill>
                  <a:srgbClr val="000000">
                    <a:alpha val="100000"/>
                  </a:srgbClr>
                </a:solidFill>
                <a:latin typeface="微软雅黑" panose="020B0503020204020204" charset="-122"/>
                <a:cs typeface="微软雅黑" panose="020B0503020204020204" charset="-122"/>
                <a:sym typeface="+mn-ea"/>
              </a:rPr>
              <a:t>天天吃水果，保证每天摄入</a:t>
            </a:r>
            <a:r>
              <a:rPr sz="1900" b="1" spc="-50">
                <a:solidFill>
                  <a:srgbClr val="00B050">
                    <a:alpha val="100000"/>
                  </a:srgbClr>
                </a:solidFill>
                <a:latin typeface="Times New Roman" panose="02020603050405020304"/>
                <a:ea typeface="Times New Roman" panose="02020603050405020304"/>
                <a:cs typeface="Times New Roman" panose="02020603050405020304"/>
                <a:sym typeface="+mn-ea"/>
              </a:rPr>
              <a:t>200~350</a:t>
            </a:r>
            <a:r>
              <a:rPr sz="1900" b="1" spc="0">
                <a:solidFill>
                  <a:srgbClr val="00B050">
                    <a:alpha val="100000"/>
                  </a:srgbClr>
                </a:solidFill>
                <a:latin typeface="Times New Roman" panose="02020603050405020304"/>
                <a:ea typeface="Times New Roman" panose="02020603050405020304"/>
                <a:cs typeface="Times New Roman" panose="02020603050405020304"/>
                <a:sym typeface="+mn-ea"/>
              </a:rPr>
              <a:t>g</a:t>
            </a:r>
            <a:r>
              <a:rPr sz="1900" b="1" spc="-50">
                <a:solidFill>
                  <a:srgbClr val="000000">
                    <a:alpha val="100000"/>
                  </a:srgbClr>
                </a:solidFill>
                <a:latin typeface="微软雅黑" panose="020B0503020204020204" charset="-122"/>
                <a:cs typeface="微软雅黑" panose="020B0503020204020204" charset="-122"/>
                <a:sym typeface="+mn-ea"/>
              </a:rPr>
              <a:t>的新鲜水果，  </a:t>
            </a:r>
            <a:r>
              <a:rPr sz="1900" b="1" spc="-50">
                <a:ln w="3175" cap="flat" cmpd="sng">
                  <a:solidFill>
                    <a:srgbClr val="F30017">
                      <a:alpha val="100000"/>
                    </a:srgbClr>
                  </a:solidFill>
                  <a:prstDash val="solid"/>
                  <a:miter lim="0"/>
                </a:ln>
                <a:solidFill>
                  <a:srgbClr val="F30017">
                    <a:alpha val="100000"/>
                  </a:srgbClr>
                </a:solidFill>
                <a:latin typeface="微软雅黑" panose="020B0503020204020204" charset="-122"/>
                <a:cs typeface="微软雅黑" panose="020B0503020204020204" charset="-122"/>
                <a:sym typeface="+mn-ea"/>
              </a:rPr>
              <a:t>果汁不能</a:t>
            </a:r>
            <a:r>
              <a:rPr sz="1900" b="1" spc="-20">
                <a:ln w="3175" cap="flat" cmpd="sng">
                  <a:solidFill>
                    <a:srgbClr val="F30017">
                      <a:alpha val="100000"/>
                    </a:srgbClr>
                  </a:solidFill>
                  <a:prstDash val="solid"/>
                  <a:miter lim="0"/>
                </a:ln>
                <a:solidFill>
                  <a:srgbClr val="F30017">
                    <a:alpha val="100000"/>
                  </a:srgbClr>
                </a:solidFill>
                <a:latin typeface="微软雅黑" panose="020B0503020204020204" charset="-122"/>
                <a:cs typeface="微软雅黑" panose="020B0503020204020204" charset="-122"/>
                <a:sym typeface="+mn-ea"/>
              </a:rPr>
              <a:t>代</a:t>
            </a:r>
            <a:r>
              <a:rPr sz="1900" b="1" spc="0">
                <a:ln w="3175" cap="flat" cmpd="sng">
                  <a:solidFill>
                    <a:srgbClr val="F30017">
                      <a:alpha val="100000"/>
                    </a:srgbClr>
                  </a:solidFill>
                  <a:prstDash val="solid"/>
                  <a:miter lim="0"/>
                </a:ln>
                <a:solidFill>
                  <a:srgbClr val="F30017">
                    <a:alpha val="100000"/>
                  </a:srgbClr>
                </a:solidFill>
                <a:latin typeface="微软雅黑" panose="020B0503020204020204" charset="-122"/>
                <a:cs typeface="微软雅黑" panose="020B0503020204020204" charset="-122"/>
                <a:sym typeface="+mn-ea"/>
              </a:rPr>
              <a:t>替鲜果</a:t>
            </a:r>
            <a:r>
              <a:rPr sz="1900" b="1" spc="0">
                <a:solidFill>
                  <a:srgbClr val="000000">
                    <a:alpha val="100000"/>
                  </a:srgbClr>
                </a:solidFill>
                <a:latin typeface="微软雅黑" panose="020B0503020204020204" charset="-122"/>
                <a:cs typeface="微软雅黑" panose="020B0503020204020204" charset="-122"/>
                <a:sym typeface="+mn-ea"/>
              </a:rPr>
              <a:t>。</a:t>
            </a:r>
            <a:endParaRPr lang="en-US" altLang="en-US" sz="1900" b="1" dirty="0"/>
          </a:p>
          <a:p>
            <a:pPr marL="448310" indent="-342900" algn="l" rtl="0" eaLnBrk="0">
              <a:lnSpc>
                <a:spcPct val="90000"/>
              </a:lnSpc>
              <a:spcBef>
                <a:spcPts val="1285"/>
              </a:spcBef>
              <a:buFont typeface="Wingdings" panose="05000000000000000000" charset="0"/>
              <a:buChar char="Ø"/>
            </a:pPr>
            <a:r>
              <a:rPr sz="1900" b="1" spc="-20">
                <a:solidFill>
                  <a:srgbClr val="000000">
                    <a:alpha val="100000"/>
                  </a:srgbClr>
                </a:solidFill>
                <a:latin typeface="微软雅黑" panose="020B0503020204020204" charset="-122"/>
                <a:cs typeface="微软雅黑" panose="020B0503020204020204" charset="-122"/>
                <a:sym typeface="+mn-ea"/>
              </a:rPr>
              <a:t>吃各种各样的奶制品，摄入量相当于每天</a:t>
            </a:r>
            <a:r>
              <a:rPr sz="1900" b="1" spc="-20">
                <a:solidFill>
                  <a:srgbClr val="F30017">
                    <a:alpha val="100000"/>
                  </a:srgbClr>
                </a:solidFill>
                <a:latin typeface="Times New Roman" panose="02020603050405020304"/>
                <a:ea typeface="Times New Roman" panose="02020603050405020304"/>
                <a:cs typeface="Times New Roman" panose="02020603050405020304"/>
                <a:sym typeface="+mn-ea"/>
              </a:rPr>
              <a:t>300m</a:t>
            </a:r>
            <a:r>
              <a:rPr sz="1900" b="1" spc="0">
                <a:solidFill>
                  <a:srgbClr val="F30017">
                    <a:alpha val="100000"/>
                  </a:srgbClr>
                </a:solidFill>
                <a:latin typeface="Times New Roman" panose="02020603050405020304"/>
                <a:ea typeface="Times New Roman" panose="02020603050405020304"/>
                <a:cs typeface="Times New Roman" panose="02020603050405020304"/>
                <a:sym typeface="+mn-ea"/>
              </a:rPr>
              <a:t>L</a:t>
            </a:r>
            <a:r>
              <a:rPr sz="1900" b="1" spc="-20">
                <a:ln w="3175" cap="flat" cmpd="sng">
                  <a:solidFill>
                    <a:srgbClr val="F30017">
                      <a:alpha val="100000"/>
                    </a:srgbClr>
                  </a:solidFill>
                  <a:prstDash val="solid"/>
                  <a:miter lim="0"/>
                </a:ln>
                <a:solidFill>
                  <a:srgbClr val="F30017">
                    <a:alpha val="100000"/>
                  </a:srgbClr>
                </a:solidFill>
                <a:latin typeface="微软雅黑" panose="020B0503020204020204" charset="-122"/>
                <a:cs typeface="微软雅黑" panose="020B0503020204020204" charset="-122"/>
                <a:sym typeface="+mn-ea"/>
              </a:rPr>
              <a:t>以上液态奶</a:t>
            </a:r>
            <a:r>
              <a:rPr sz="1900" b="1" spc="-20">
                <a:solidFill>
                  <a:srgbClr val="000000">
                    <a:alpha val="100000"/>
                  </a:srgbClr>
                </a:solidFill>
                <a:latin typeface="微软雅黑" panose="020B0503020204020204" charset="-122"/>
                <a:cs typeface="微软雅黑" panose="020B0503020204020204" charset="-122"/>
                <a:sym typeface="+mn-ea"/>
              </a:rPr>
              <a:t>。</a:t>
            </a:r>
            <a:endParaRPr lang="en-US" altLang="en-US" sz="1900" b="1" dirty="0"/>
          </a:p>
          <a:p>
            <a:pPr marL="448310" indent="-342900" algn="l" rtl="0" eaLnBrk="0">
              <a:lnSpc>
                <a:spcPct val="90000"/>
              </a:lnSpc>
              <a:buFont typeface="Wingdings" panose="05000000000000000000" charset="0"/>
              <a:buChar char="Ø"/>
            </a:pPr>
            <a:r>
              <a:rPr sz="1900" b="1" spc="-90">
                <a:solidFill>
                  <a:srgbClr val="000000">
                    <a:alpha val="100000"/>
                  </a:srgbClr>
                </a:solidFill>
                <a:latin typeface="微软雅黑" panose="020B0503020204020204" charset="-122"/>
                <a:cs typeface="微软雅黑" panose="020B0503020204020204" charset="-122"/>
                <a:sym typeface="+mn-ea"/>
              </a:rPr>
              <a:t>经常吃全谷物、大豆制品，适量吃坚果</a:t>
            </a:r>
            <a:r>
              <a:rPr sz="1900" b="1" spc="-70">
                <a:solidFill>
                  <a:srgbClr val="000000">
                    <a:alpha val="100000"/>
                  </a:srgbClr>
                </a:solidFill>
                <a:latin typeface="微软雅黑" panose="020B0503020204020204" charset="-122"/>
                <a:cs typeface="微软雅黑" panose="020B0503020204020204" charset="-122"/>
                <a:sym typeface="+mn-ea"/>
              </a:rPr>
              <a:t>。</a:t>
            </a:r>
            <a:endParaRPr lang="en-US" altLang="zh-CN" b="1"/>
          </a:p>
        </p:txBody>
      </p:sp>
      <p:pic>
        <p:nvPicPr>
          <p:cNvPr id="5" name="图片 4"/>
          <p:cNvPicPr>
            <a:picLocks noChangeAspect="1"/>
          </p:cNvPicPr>
          <p:nvPr/>
        </p:nvPicPr>
        <p:blipFill>
          <a:blip r:embed="rId1"/>
          <a:stretch>
            <a:fillRect/>
          </a:stretch>
        </p:blipFill>
        <p:spPr>
          <a:xfrm>
            <a:off x="5374640" y="3501390"/>
            <a:ext cx="3507105" cy="2668270"/>
          </a:xfrm>
          <a:prstGeom prst="rect">
            <a:avLst/>
          </a:prstGeom>
        </p:spPr>
      </p:pic>
      <p:sp>
        <p:nvSpPr>
          <p:cNvPr id="4" name="文本框 3"/>
          <p:cNvSpPr txBox="1"/>
          <p:nvPr/>
        </p:nvSpPr>
        <p:spPr>
          <a:xfrm>
            <a:off x="395605" y="3717290"/>
            <a:ext cx="4491990" cy="2164080"/>
          </a:xfrm>
          <a:prstGeom prst="rect">
            <a:avLst/>
          </a:prstGeom>
          <a:solidFill>
            <a:schemeClr val="accent4">
              <a:lumMod val="40000"/>
              <a:lumOff val="60000"/>
            </a:schemeClr>
          </a:solidFill>
        </p:spPr>
        <p:txBody>
          <a:bodyPr wrap="square" rtlCol="0">
            <a:noAutofit/>
          </a:bodyPr>
          <a:p>
            <a:pPr marL="276860" algn="l" rtl="0" eaLnBrk="0">
              <a:lnSpc>
                <a:spcPct val="97000"/>
              </a:lnSpc>
            </a:pPr>
            <a:endParaRPr lang="en-US" altLang="en-US" b="1" dirty="0">
              <a:solidFill>
                <a:schemeClr val="tx1"/>
              </a:solidFill>
            </a:endParaRPr>
          </a:p>
          <a:p>
            <a:r>
              <a:rPr b="1" spc="-10">
                <a:solidFill>
                  <a:schemeClr val="tx1">
                    <a:alpha val="100000"/>
                  </a:schemeClr>
                </a:solidFill>
                <a:latin typeface="微软雅黑" panose="020B0503020204020204" charset="-122"/>
                <a:cs typeface="微软雅黑" panose="020B0503020204020204" charset="-122"/>
                <a:sym typeface="+mn-ea"/>
              </a:rPr>
              <a:t>由于坚果脂肪含量高</a:t>
            </a:r>
            <a:r>
              <a:rPr b="1" spc="-10">
                <a:solidFill>
                  <a:schemeClr val="tx1">
                    <a:alpha val="100000"/>
                  </a:schemeClr>
                </a:solidFill>
                <a:latin typeface="Arial" panose="020B0604020202020204"/>
                <a:ea typeface="Arial" panose="020B0604020202020204"/>
                <a:cs typeface="Arial" panose="020B0604020202020204"/>
                <a:sym typeface="+mn-ea"/>
              </a:rPr>
              <a:t>,</a:t>
            </a:r>
            <a:r>
              <a:rPr b="1" spc="-10">
                <a:solidFill>
                  <a:schemeClr val="tx1">
                    <a:alpha val="100000"/>
                  </a:schemeClr>
                </a:solidFill>
                <a:latin typeface="微软雅黑" panose="020B0503020204020204" charset="-122"/>
                <a:cs typeface="微软雅黑" panose="020B0503020204020204" charset="-122"/>
                <a:sym typeface="+mn-ea"/>
              </a:rPr>
              <a:t>若不知不觉摄入过</a:t>
            </a:r>
            <a:r>
              <a:rPr b="1">
                <a:solidFill>
                  <a:schemeClr val="tx1">
                    <a:alpha val="100000"/>
                  </a:schemeClr>
                </a:solidFill>
                <a:latin typeface="微软雅黑" panose="020B0503020204020204" charset="-122"/>
                <a:cs typeface="微软雅黑" panose="020B0503020204020204" charset="-122"/>
                <a:sym typeface="+mn-ea"/>
              </a:rPr>
              <a:t>多，易导致能量过剩</a:t>
            </a:r>
            <a:r>
              <a:rPr b="1">
                <a:solidFill>
                  <a:schemeClr val="tx1">
                    <a:alpha val="100000"/>
                  </a:schemeClr>
                </a:solidFill>
                <a:latin typeface="Arial" panose="020B0604020202020204"/>
                <a:ea typeface="Arial" panose="020B0604020202020204"/>
                <a:cs typeface="Arial" panose="020B0604020202020204"/>
                <a:sym typeface="+mn-ea"/>
              </a:rPr>
              <a:t>,</a:t>
            </a:r>
            <a:r>
              <a:rPr b="1">
                <a:solidFill>
                  <a:schemeClr val="tx1">
                    <a:alpha val="100000"/>
                  </a:schemeClr>
                </a:solidFill>
                <a:latin typeface="微软雅黑" panose="020B0503020204020204" charset="-122"/>
                <a:cs typeface="微软雅黑" panose="020B0503020204020204" charset="-122"/>
                <a:sym typeface="+mn-ea"/>
              </a:rPr>
              <a:t>所以应注意适量。推荐平均每周</a:t>
            </a:r>
            <a:r>
              <a:rPr b="1">
                <a:solidFill>
                  <a:schemeClr val="tx1">
                    <a:alpha val="100000"/>
                  </a:schemeClr>
                </a:solidFill>
                <a:latin typeface="Arial" panose="020B0604020202020204"/>
                <a:ea typeface="Arial" panose="020B0604020202020204"/>
                <a:cs typeface="Arial" panose="020B0604020202020204"/>
                <a:sym typeface="+mn-ea"/>
              </a:rPr>
              <a:t>50~70g(</a:t>
            </a:r>
            <a:r>
              <a:rPr b="1">
                <a:solidFill>
                  <a:schemeClr val="tx1">
                    <a:alpha val="100000"/>
                  </a:schemeClr>
                </a:solidFill>
                <a:latin typeface="微软雅黑" panose="020B0503020204020204" charset="-122"/>
                <a:cs typeface="微软雅黑" panose="020B0503020204020204" charset="-122"/>
                <a:sym typeface="+mn-ea"/>
              </a:rPr>
              <a:t>平均</a:t>
            </a:r>
            <a:r>
              <a:rPr b="1" spc="-10">
                <a:solidFill>
                  <a:schemeClr val="tx1">
                    <a:alpha val="100000"/>
                  </a:schemeClr>
                </a:solidFill>
                <a:latin typeface="微软雅黑" panose="020B0503020204020204" charset="-122"/>
                <a:cs typeface="微软雅黑" panose="020B0503020204020204" charset="-122"/>
                <a:sym typeface="+mn-ea"/>
              </a:rPr>
              <a:t>每天</a:t>
            </a:r>
            <a:r>
              <a:rPr b="1" spc="-10">
                <a:solidFill>
                  <a:schemeClr val="tx1">
                    <a:alpha val="100000"/>
                  </a:schemeClr>
                </a:solidFill>
                <a:latin typeface="Arial" panose="020B0604020202020204"/>
                <a:ea typeface="Arial" panose="020B0604020202020204"/>
                <a:cs typeface="Arial" panose="020B0604020202020204"/>
                <a:sym typeface="+mn-ea"/>
              </a:rPr>
              <a:t>10</a:t>
            </a:r>
            <a:r>
              <a:rPr b="1">
                <a:solidFill>
                  <a:schemeClr val="tx1">
                    <a:alpha val="100000"/>
                  </a:schemeClr>
                </a:solidFill>
                <a:latin typeface="Arial" panose="020B0604020202020204"/>
                <a:ea typeface="Arial" panose="020B0604020202020204"/>
                <a:cs typeface="Arial" panose="020B0604020202020204"/>
                <a:sym typeface="+mn-ea"/>
              </a:rPr>
              <a:t>g</a:t>
            </a:r>
            <a:r>
              <a:rPr b="1" spc="-10">
                <a:solidFill>
                  <a:schemeClr val="tx1">
                    <a:alpha val="100000"/>
                  </a:schemeClr>
                </a:solidFill>
                <a:latin typeface="微软雅黑" panose="020B0503020204020204" charset="-122"/>
                <a:cs typeface="微软雅黑" panose="020B0503020204020204" charset="-122"/>
                <a:sym typeface="+mn-ea"/>
              </a:rPr>
              <a:t>左右</a:t>
            </a:r>
            <a:r>
              <a:rPr b="1" spc="-10">
                <a:solidFill>
                  <a:schemeClr val="tx1">
                    <a:alpha val="100000"/>
                  </a:schemeClr>
                </a:solidFill>
                <a:latin typeface="Arial" panose="020B0604020202020204"/>
                <a:ea typeface="Arial" panose="020B0604020202020204"/>
                <a:cs typeface="Arial" panose="020B0604020202020204"/>
                <a:sym typeface="+mn-ea"/>
              </a:rPr>
              <a:t>)</a:t>
            </a:r>
            <a:r>
              <a:rPr b="1" spc="-10">
                <a:solidFill>
                  <a:schemeClr val="tx1">
                    <a:alpha val="100000"/>
                  </a:schemeClr>
                </a:solidFill>
                <a:latin typeface="微软雅黑" panose="020B0503020204020204" charset="-122"/>
                <a:cs typeface="微软雅黑" panose="020B0503020204020204" charset="-122"/>
                <a:sym typeface="+mn-ea"/>
              </a:rPr>
              <a:t>，相当于每天带壳葵花</a:t>
            </a:r>
            <a:r>
              <a:rPr b="1">
                <a:solidFill>
                  <a:schemeClr val="tx1">
                    <a:alpha val="100000"/>
                  </a:schemeClr>
                </a:solidFill>
                <a:latin typeface="微软雅黑" panose="020B0503020204020204" charset="-122"/>
                <a:cs typeface="微软雅黑" panose="020B0503020204020204" charset="-122"/>
                <a:sym typeface="+mn-ea"/>
              </a:rPr>
              <a:t>瓜子</a:t>
            </a:r>
            <a:r>
              <a:rPr b="1">
                <a:solidFill>
                  <a:schemeClr val="tx1">
                    <a:alpha val="100000"/>
                  </a:schemeClr>
                </a:solidFill>
                <a:latin typeface="Arial" panose="020B0604020202020204"/>
                <a:ea typeface="Arial" panose="020B0604020202020204"/>
                <a:cs typeface="Arial" panose="020B0604020202020204"/>
                <a:sym typeface="+mn-ea"/>
              </a:rPr>
              <a:t>20~25g(</a:t>
            </a:r>
            <a:r>
              <a:rPr b="1">
                <a:solidFill>
                  <a:schemeClr val="tx1">
                    <a:alpha val="100000"/>
                  </a:schemeClr>
                </a:solidFill>
                <a:latin typeface="微软雅黑" panose="020B0503020204020204" charset="-122"/>
                <a:cs typeface="微软雅黑" panose="020B0503020204020204" charset="-122"/>
                <a:sym typeface="+mn-ea"/>
              </a:rPr>
              <a:t>约一把半</a:t>
            </a:r>
            <a:r>
              <a:rPr b="1">
                <a:solidFill>
                  <a:schemeClr val="tx1">
                    <a:alpha val="100000"/>
                  </a:schemeClr>
                </a:solidFill>
                <a:latin typeface="Arial" panose="020B0604020202020204"/>
                <a:ea typeface="Arial" panose="020B0604020202020204"/>
                <a:cs typeface="Arial" panose="020B0604020202020204"/>
                <a:sym typeface="+mn-ea"/>
              </a:rPr>
              <a:t>)</a:t>
            </a:r>
            <a:r>
              <a:rPr b="1">
                <a:solidFill>
                  <a:schemeClr val="tx1">
                    <a:alpha val="100000"/>
                  </a:schemeClr>
                </a:solidFill>
                <a:latin typeface="微软雅黑" panose="020B0503020204020204" charset="-122"/>
                <a:cs typeface="微软雅黑" panose="020B0503020204020204" charset="-122"/>
                <a:sym typeface="+mn-ea"/>
              </a:rPr>
              <a:t>，或花生</a:t>
            </a:r>
            <a:r>
              <a:rPr b="1">
                <a:solidFill>
                  <a:schemeClr val="tx1">
                    <a:alpha val="100000"/>
                  </a:schemeClr>
                </a:solidFill>
                <a:latin typeface="Arial" panose="020B0604020202020204"/>
                <a:ea typeface="Arial" panose="020B0604020202020204"/>
                <a:cs typeface="Arial" panose="020B0604020202020204"/>
                <a:sym typeface="+mn-ea"/>
              </a:rPr>
              <a:t>15~20g</a:t>
            </a:r>
            <a:r>
              <a:rPr b="1">
                <a:solidFill>
                  <a:schemeClr val="tx1">
                    <a:alpha val="100000"/>
                  </a:schemeClr>
                </a:solidFill>
                <a:latin typeface="微软雅黑" panose="020B0503020204020204" charset="-122"/>
                <a:cs typeface="微软雅黑" panose="020B0503020204020204" charset="-122"/>
                <a:sym typeface="+mn-ea"/>
              </a:rPr>
              <a:t>，或核桃</a:t>
            </a:r>
            <a:r>
              <a:rPr b="1">
                <a:solidFill>
                  <a:schemeClr val="tx1">
                    <a:alpha val="100000"/>
                  </a:schemeClr>
                </a:solidFill>
                <a:latin typeface="Arial" panose="020B0604020202020204"/>
                <a:ea typeface="Arial" panose="020B0604020202020204"/>
                <a:cs typeface="Arial" panose="020B0604020202020204"/>
                <a:sym typeface="+mn-ea"/>
              </a:rPr>
              <a:t>2~3</a:t>
            </a:r>
            <a:r>
              <a:rPr b="1">
                <a:solidFill>
                  <a:schemeClr val="tx1">
                    <a:alpha val="100000"/>
                  </a:schemeClr>
                </a:solidFill>
                <a:latin typeface="微软雅黑" panose="020B0503020204020204" charset="-122"/>
                <a:cs typeface="微软雅黑" panose="020B0503020204020204" charset="-122"/>
                <a:sym typeface="+mn-ea"/>
              </a:rPr>
              <a:t>个。食用原味坚果为</a:t>
            </a:r>
            <a:r>
              <a:rPr b="1" spc="-20">
                <a:solidFill>
                  <a:schemeClr val="tx1">
                    <a:alpha val="100000"/>
                  </a:schemeClr>
                </a:solidFill>
                <a:latin typeface="微软雅黑" panose="020B0503020204020204" charset="-122"/>
                <a:cs typeface="微软雅黑" panose="020B0503020204020204" charset="-122"/>
                <a:sym typeface="+mn-ea"/>
              </a:rPr>
              <a:t>首选。</a:t>
            </a:r>
            <a:endParaRPr lang="zh-CN" altLang="en-US" b="1" spc="-20">
              <a:solidFill>
                <a:schemeClr val="tx1">
                  <a:alpha val="100000"/>
                </a:schemeClr>
              </a:solidFill>
              <a:latin typeface="微软雅黑" panose="020B0503020204020204" charset="-122"/>
              <a:cs typeface="微软雅黑" panose="020B0503020204020204" charset="-122"/>
              <a:sym typeface="+mn-ea"/>
            </a:endParaRPr>
          </a:p>
        </p:txBody>
      </p:sp>
    </p:spTree>
    <p:custDataLst>
      <p:tags r:id="rId2"/>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4.</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适量吃鱼、禽、蛋、瘦肉</a:t>
            </a:r>
            <a:endPar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endParaRPr>
          </a:p>
        </p:txBody>
      </p:sp>
      <p:sp>
        <p:nvSpPr>
          <p:cNvPr id="3" name="内容占位符 2"/>
          <p:cNvSpPr>
            <a:spLocks noGrp="1"/>
          </p:cNvSpPr>
          <p:nvPr>
            <p:ph idx="1"/>
          </p:nvPr>
        </p:nvSpPr>
        <p:spPr>
          <a:xfrm>
            <a:off x="468121" y="1052716"/>
            <a:ext cx="8139178" cy="4041680"/>
          </a:xfrm>
        </p:spPr>
        <p:txBody>
          <a:bodyPr/>
          <a:p>
            <a:pPr marL="12700" algn="l" rtl="0" eaLnBrk="0">
              <a:lnSpc>
                <a:spcPct val="90000"/>
              </a:lnSpc>
              <a:spcBef>
                <a:spcPts val="540"/>
              </a:spcBef>
              <a:buFont typeface="Wingdings" panose="05000000000000000000" charset="0"/>
              <a:buChar char="Ø"/>
            </a:pPr>
            <a:r>
              <a:rPr sz="2000" b="1" spc="-10">
                <a:solidFill>
                  <a:srgbClr val="000000">
                    <a:alpha val="100000"/>
                  </a:srgbClr>
                </a:solidFill>
                <a:latin typeface="微软雅黑" panose="020B0503020204020204" charset="-122"/>
                <a:cs typeface="微软雅黑" panose="020B0503020204020204" charset="-122"/>
                <a:sym typeface="+mn-ea"/>
              </a:rPr>
              <a:t>鱼、禽、蛋类和瘦肉摄入</a:t>
            </a:r>
            <a:r>
              <a:rPr sz="2000" b="1" spc="0">
                <a:solidFill>
                  <a:srgbClr val="000000">
                    <a:alpha val="100000"/>
                  </a:srgbClr>
                </a:solidFill>
                <a:latin typeface="微软雅黑" panose="020B0503020204020204" charset="-122"/>
                <a:cs typeface="微软雅黑" panose="020B0503020204020204" charset="-122"/>
                <a:sym typeface="+mn-ea"/>
              </a:rPr>
              <a:t>要适量，平均每天</a:t>
            </a:r>
            <a:r>
              <a:rPr sz="2000" b="1" spc="0">
                <a:solidFill>
                  <a:srgbClr val="FF0000">
                    <a:alpha val="100000"/>
                  </a:srgbClr>
                </a:solidFill>
                <a:latin typeface="Arial" panose="020B0604020202020204"/>
                <a:ea typeface="Arial" panose="020B0604020202020204"/>
                <a:cs typeface="Arial" panose="020B0604020202020204"/>
                <a:sym typeface="+mn-ea"/>
              </a:rPr>
              <a:t>120</a:t>
            </a:r>
            <a:r>
              <a:rPr sz="2000" b="1" spc="0">
                <a:ln w="3175" cap="flat" cmpd="sng">
                  <a:solidFill>
                    <a:srgbClr val="00B050">
                      <a:alpha val="100000"/>
                    </a:srgbClr>
                  </a:solidFill>
                  <a:prstDash val="solid"/>
                  <a:miter lim="0"/>
                </a:ln>
                <a:solidFill>
                  <a:srgbClr val="FF0000">
                    <a:alpha val="100000"/>
                  </a:srgbClr>
                </a:solidFill>
                <a:latin typeface="微软雅黑" panose="020B0503020204020204" charset="-122"/>
                <a:cs typeface="微软雅黑" panose="020B0503020204020204" charset="-122"/>
                <a:sym typeface="+mn-ea"/>
              </a:rPr>
              <a:t>~</a:t>
            </a:r>
            <a:r>
              <a:rPr sz="2000" b="1" spc="0">
                <a:solidFill>
                  <a:srgbClr val="FF0000">
                    <a:alpha val="100000"/>
                  </a:srgbClr>
                </a:solidFill>
                <a:latin typeface="Arial" panose="020B0604020202020204"/>
                <a:ea typeface="Arial" panose="020B0604020202020204"/>
                <a:cs typeface="Arial" panose="020B0604020202020204"/>
                <a:sym typeface="+mn-ea"/>
              </a:rPr>
              <a:t>200g</a:t>
            </a:r>
            <a:r>
              <a:rPr sz="2000" b="1" spc="0">
                <a:solidFill>
                  <a:srgbClr val="000000">
                    <a:alpha val="100000"/>
                  </a:srgbClr>
                </a:solidFill>
                <a:latin typeface="微软雅黑" panose="020B0503020204020204" charset="-122"/>
                <a:cs typeface="微软雅黑" panose="020B0503020204020204" charset="-122"/>
                <a:sym typeface="+mn-ea"/>
              </a:rPr>
              <a:t>。</a:t>
            </a:r>
            <a:endParaRPr lang="en-US" altLang="en-US" sz="2000" b="1" dirty="0"/>
          </a:p>
          <a:p>
            <a:pPr marL="12700" algn="l" rtl="0" eaLnBrk="0">
              <a:lnSpc>
                <a:spcPct val="90000"/>
              </a:lnSpc>
              <a:spcBef>
                <a:spcPts val="1275"/>
              </a:spcBef>
              <a:buFont typeface="Wingdings" panose="05000000000000000000" charset="0"/>
              <a:buChar char="Ø"/>
            </a:pPr>
            <a:r>
              <a:rPr sz="2000" b="1" spc="-20">
                <a:solidFill>
                  <a:srgbClr val="000000">
                    <a:alpha val="100000"/>
                  </a:srgbClr>
                </a:solidFill>
                <a:latin typeface="微软雅黑" panose="020B0503020204020204" charset="-122"/>
                <a:cs typeface="微软雅黑" panose="020B0503020204020204" charset="-122"/>
                <a:sym typeface="+mn-ea"/>
              </a:rPr>
              <a:t>每周最好吃鱼</a:t>
            </a:r>
            <a:r>
              <a:rPr sz="2000" b="1" spc="-20">
                <a:solidFill>
                  <a:srgbClr val="00B050">
                    <a:alpha val="100000"/>
                  </a:srgbClr>
                </a:solidFill>
                <a:latin typeface="Arial" panose="020B0604020202020204"/>
                <a:ea typeface="Arial" panose="020B0604020202020204"/>
                <a:cs typeface="Arial" panose="020B0604020202020204"/>
                <a:sym typeface="+mn-ea"/>
              </a:rPr>
              <a:t>2</a:t>
            </a:r>
            <a:r>
              <a:rPr sz="2000" b="1" spc="-20">
                <a:ln w="3175" cap="flat" cmpd="sng">
                  <a:solidFill>
                    <a:srgbClr val="00B050">
                      <a:alpha val="100000"/>
                    </a:srgbClr>
                  </a:solidFill>
                  <a:prstDash val="solid"/>
                  <a:miter lim="0"/>
                </a:ln>
                <a:solidFill>
                  <a:srgbClr val="00B050">
                    <a:alpha val="100000"/>
                  </a:srgbClr>
                </a:solidFill>
                <a:latin typeface="微软雅黑" panose="020B0503020204020204" charset="-122"/>
                <a:cs typeface="微软雅黑" panose="020B0503020204020204" charset="-122"/>
                <a:sym typeface="+mn-ea"/>
              </a:rPr>
              <a:t>次或</a:t>
            </a:r>
            <a:r>
              <a:rPr sz="2000" b="1" spc="-20">
                <a:solidFill>
                  <a:srgbClr val="FF0000">
                    <a:alpha val="100000"/>
                  </a:srgbClr>
                </a:solidFill>
                <a:latin typeface="Arial" panose="020B0604020202020204"/>
                <a:ea typeface="Arial" panose="020B0604020202020204"/>
                <a:cs typeface="Arial" panose="020B0604020202020204"/>
                <a:sym typeface="+mn-ea"/>
              </a:rPr>
              <a:t>300</a:t>
            </a:r>
            <a:r>
              <a:rPr sz="2000" b="1" spc="-20">
                <a:ln w="3175" cap="flat" cmpd="sng">
                  <a:solidFill>
                    <a:srgbClr val="00B050">
                      <a:alpha val="100000"/>
                    </a:srgbClr>
                  </a:solidFill>
                  <a:prstDash val="solid"/>
                  <a:miter lim="0"/>
                </a:ln>
                <a:solidFill>
                  <a:srgbClr val="FF0000">
                    <a:alpha val="100000"/>
                  </a:srgbClr>
                </a:solidFill>
                <a:latin typeface="微软雅黑" panose="020B0503020204020204" charset="-122"/>
                <a:cs typeface="微软雅黑" panose="020B0503020204020204" charset="-122"/>
                <a:sym typeface="+mn-ea"/>
              </a:rPr>
              <a:t>~</a:t>
            </a:r>
            <a:r>
              <a:rPr sz="2000" b="1" spc="-20">
                <a:solidFill>
                  <a:srgbClr val="FF0000">
                    <a:alpha val="100000"/>
                  </a:srgbClr>
                </a:solidFill>
                <a:latin typeface="Arial" panose="020B0604020202020204"/>
                <a:ea typeface="Arial" panose="020B0604020202020204"/>
                <a:cs typeface="Arial" panose="020B0604020202020204"/>
                <a:sym typeface="+mn-ea"/>
              </a:rPr>
              <a:t>500</a:t>
            </a:r>
            <a:r>
              <a:rPr sz="2000" b="1" spc="0">
                <a:solidFill>
                  <a:srgbClr val="FF0000">
                    <a:alpha val="100000"/>
                  </a:srgbClr>
                </a:solidFill>
                <a:latin typeface="Arial" panose="020B0604020202020204"/>
                <a:ea typeface="Arial" panose="020B0604020202020204"/>
                <a:cs typeface="Arial" panose="020B0604020202020204"/>
                <a:sym typeface="+mn-ea"/>
              </a:rPr>
              <a:t>g</a:t>
            </a:r>
            <a:r>
              <a:rPr sz="2000" b="1" spc="-20">
                <a:solidFill>
                  <a:srgbClr val="000000">
                    <a:alpha val="100000"/>
                  </a:srgbClr>
                </a:solidFill>
                <a:latin typeface="微软雅黑" panose="020B0503020204020204" charset="-122"/>
                <a:cs typeface="微软雅黑" panose="020B0503020204020204" charset="-122"/>
                <a:sym typeface="+mn-ea"/>
              </a:rPr>
              <a:t>，蛋类</a:t>
            </a:r>
            <a:r>
              <a:rPr sz="2000" b="1" spc="-20">
                <a:solidFill>
                  <a:srgbClr val="FF0000">
                    <a:alpha val="100000"/>
                  </a:srgbClr>
                </a:solidFill>
                <a:latin typeface="Arial" panose="020B0604020202020204"/>
                <a:ea typeface="Arial" panose="020B0604020202020204"/>
                <a:cs typeface="Arial" panose="020B0604020202020204"/>
                <a:sym typeface="+mn-ea"/>
              </a:rPr>
              <a:t>30</a:t>
            </a:r>
            <a:r>
              <a:rPr sz="2000" b="1" spc="0">
                <a:solidFill>
                  <a:srgbClr val="FF0000">
                    <a:alpha val="100000"/>
                  </a:srgbClr>
                </a:solidFill>
                <a:latin typeface="Arial" panose="020B0604020202020204"/>
                <a:ea typeface="Arial" panose="020B0604020202020204"/>
                <a:cs typeface="Arial" panose="020B0604020202020204"/>
                <a:sym typeface="+mn-ea"/>
              </a:rPr>
              <a:t>0</a:t>
            </a:r>
            <a:r>
              <a:rPr sz="2000" b="1" spc="0">
                <a:ln w="3175" cap="flat" cmpd="sng">
                  <a:solidFill>
                    <a:srgbClr val="00B050">
                      <a:alpha val="100000"/>
                    </a:srgbClr>
                  </a:solidFill>
                  <a:prstDash val="solid"/>
                  <a:miter lim="0"/>
                </a:ln>
                <a:solidFill>
                  <a:srgbClr val="FF0000">
                    <a:alpha val="100000"/>
                  </a:srgbClr>
                </a:solidFill>
                <a:latin typeface="微软雅黑" panose="020B0503020204020204" charset="-122"/>
                <a:cs typeface="微软雅黑" panose="020B0503020204020204" charset="-122"/>
                <a:sym typeface="+mn-ea"/>
              </a:rPr>
              <a:t>~</a:t>
            </a:r>
            <a:r>
              <a:rPr sz="2000" b="1" spc="0">
                <a:solidFill>
                  <a:srgbClr val="FF0000">
                    <a:alpha val="100000"/>
                  </a:srgbClr>
                </a:solidFill>
                <a:latin typeface="Arial" panose="020B0604020202020204"/>
                <a:ea typeface="Arial" panose="020B0604020202020204"/>
                <a:cs typeface="Arial" panose="020B0604020202020204"/>
                <a:sym typeface="+mn-ea"/>
              </a:rPr>
              <a:t>350</a:t>
            </a:r>
            <a:r>
              <a:rPr sz="2000" b="1" spc="0">
                <a:solidFill>
                  <a:srgbClr val="00B050">
                    <a:alpha val="100000"/>
                  </a:srgbClr>
                </a:solidFill>
                <a:latin typeface="Arial" panose="020B0604020202020204"/>
                <a:ea typeface="Arial" panose="020B0604020202020204"/>
                <a:cs typeface="Arial" panose="020B0604020202020204"/>
                <a:sym typeface="+mn-ea"/>
              </a:rPr>
              <a:t>g</a:t>
            </a:r>
            <a:r>
              <a:rPr sz="2000" b="1" spc="0">
                <a:solidFill>
                  <a:srgbClr val="000000">
                    <a:alpha val="100000"/>
                  </a:srgbClr>
                </a:solidFill>
                <a:latin typeface="微软雅黑" panose="020B0503020204020204" charset="-122"/>
                <a:cs typeface="微软雅黑" panose="020B0503020204020204" charset="-122"/>
                <a:sym typeface="+mn-ea"/>
              </a:rPr>
              <a:t>，畜禽肉</a:t>
            </a:r>
            <a:r>
              <a:rPr sz="2000" b="1" spc="0">
                <a:solidFill>
                  <a:srgbClr val="FF0000">
                    <a:alpha val="100000"/>
                  </a:srgbClr>
                </a:solidFill>
                <a:latin typeface="Arial" panose="020B0604020202020204"/>
                <a:ea typeface="Arial" panose="020B0604020202020204"/>
                <a:cs typeface="Arial" panose="020B0604020202020204"/>
                <a:sym typeface="+mn-ea"/>
              </a:rPr>
              <a:t>300</a:t>
            </a:r>
            <a:r>
              <a:rPr sz="2000" b="1" spc="0">
                <a:ln w="3175" cap="flat" cmpd="sng">
                  <a:solidFill>
                    <a:srgbClr val="00B050">
                      <a:alpha val="100000"/>
                    </a:srgbClr>
                  </a:solidFill>
                  <a:prstDash val="solid"/>
                  <a:miter lim="0"/>
                </a:ln>
                <a:solidFill>
                  <a:srgbClr val="FF0000">
                    <a:alpha val="100000"/>
                  </a:srgbClr>
                </a:solidFill>
                <a:latin typeface="微软雅黑" panose="020B0503020204020204" charset="-122"/>
                <a:cs typeface="微软雅黑" panose="020B0503020204020204" charset="-122"/>
                <a:sym typeface="+mn-ea"/>
              </a:rPr>
              <a:t>~</a:t>
            </a:r>
            <a:r>
              <a:rPr sz="2000" b="1" spc="0">
                <a:solidFill>
                  <a:srgbClr val="FF0000">
                    <a:alpha val="100000"/>
                  </a:srgbClr>
                </a:solidFill>
                <a:latin typeface="Arial" panose="020B0604020202020204"/>
                <a:ea typeface="Arial" panose="020B0604020202020204"/>
                <a:cs typeface="Arial" panose="020B0604020202020204"/>
                <a:sym typeface="+mn-ea"/>
              </a:rPr>
              <a:t>500</a:t>
            </a:r>
            <a:r>
              <a:rPr sz="2000" b="1" spc="0">
                <a:solidFill>
                  <a:srgbClr val="00B050">
                    <a:alpha val="100000"/>
                  </a:srgbClr>
                </a:solidFill>
                <a:latin typeface="Arial" panose="020B0604020202020204"/>
                <a:ea typeface="Arial" panose="020B0604020202020204"/>
                <a:cs typeface="Arial" panose="020B0604020202020204"/>
                <a:sym typeface="+mn-ea"/>
              </a:rPr>
              <a:t>g</a:t>
            </a:r>
            <a:r>
              <a:rPr sz="2000" b="1" spc="0">
                <a:solidFill>
                  <a:srgbClr val="000000">
                    <a:alpha val="100000"/>
                  </a:srgbClr>
                </a:solidFill>
                <a:latin typeface="微软雅黑" panose="020B0503020204020204" charset="-122"/>
                <a:cs typeface="微软雅黑" panose="020B0503020204020204" charset="-122"/>
                <a:sym typeface="+mn-ea"/>
              </a:rPr>
              <a:t>。</a:t>
            </a:r>
            <a:endParaRPr lang="en-US" altLang="en-US" sz="2000" b="1" dirty="0"/>
          </a:p>
          <a:p>
            <a:pPr marL="12700" algn="l" rtl="0" eaLnBrk="0">
              <a:lnSpc>
                <a:spcPct val="90000"/>
              </a:lnSpc>
              <a:spcBef>
                <a:spcPts val="1270"/>
              </a:spcBef>
              <a:buFont typeface="Wingdings" panose="05000000000000000000" charset="0"/>
              <a:buChar char="Ø"/>
            </a:pPr>
            <a:r>
              <a:rPr sz="2000" b="1" spc="-60">
                <a:solidFill>
                  <a:srgbClr val="000000">
                    <a:alpha val="100000"/>
                  </a:srgbClr>
                </a:solidFill>
                <a:latin typeface="微软雅黑" panose="020B0503020204020204" charset="-122"/>
                <a:cs typeface="微软雅黑" panose="020B0503020204020204" charset="-122"/>
                <a:sym typeface="+mn-ea"/>
              </a:rPr>
              <a:t>少吃深加工肉制品。</a:t>
            </a:r>
            <a:endParaRPr lang="en-US" altLang="en-US" sz="2000" b="1" dirty="0"/>
          </a:p>
          <a:p>
            <a:pPr marL="12700" algn="l" rtl="0" eaLnBrk="0">
              <a:lnSpc>
                <a:spcPct val="90000"/>
              </a:lnSpc>
              <a:spcBef>
                <a:spcPts val="1145"/>
              </a:spcBef>
              <a:buFont typeface="Wingdings" panose="05000000000000000000" charset="0"/>
              <a:buChar char="Ø"/>
            </a:pPr>
            <a:r>
              <a:rPr sz="2000" b="1" spc="-110">
                <a:solidFill>
                  <a:srgbClr val="000000">
                    <a:alpha val="100000"/>
                  </a:srgbClr>
                </a:solidFill>
                <a:latin typeface="微软雅黑" panose="020B0503020204020204" charset="-122"/>
                <a:cs typeface="微软雅黑" panose="020B0503020204020204" charset="-122"/>
                <a:sym typeface="+mn-ea"/>
              </a:rPr>
              <a:t>鸡蛋营养丰富，吃鸡蛋不弃蛋黄</a:t>
            </a:r>
            <a:r>
              <a:rPr sz="2000" b="1" spc="-10">
                <a:solidFill>
                  <a:srgbClr val="000000">
                    <a:alpha val="100000"/>
                  </a:srgbClr>
                </a:solidFill>
                <a:latin typeface="微软雅黑" panose="020B0503020204020204" charset="-122"/>
                <a:cs typeface="微软雅黑" panose="020B0503020204020204" charset="-122"/>
                <a:sym typeface="+mn-ea"/>
              </a:rPr>
              <a:t>。</a:t>
            </a:r>
            <a:endParaRPr lang="en-US" altLang="en-US" sz="2000" b="1" dirty="0"/>
          </a:p>
          <a:p>
            <a:pPr marL="12700" algn="l" rtl="0" eaLnBrk="0">
              <a:lnSpc>
                <a:spcPct val="90000"/>
              </a:lnSpc>
              <a:spcBef>
                <a:spcPts val="5"/>
              </a:spcBef>
              <a:buFont typeface="Wingdings" panose="05000000000000000000" charset="0"/>
              <a:buChar char="Ø"/>
            </a:pPr>
            <a:r>
              <a:rPr sz="2000" b="1" spc="-90">
                <a:solidFill>
                  <a:srgbClr val="000000">
                    <a:alpha val="100000"/>
                  </a:srgbClr>
                </a:solidFill>
                <a:latin typeface="微软雅黑" panose="020B0503020204020204" charset="-122"/>
                <a:cs typeface="微软雅黑" panose="020B0503020204020204" charset="-122"/>
                <a:sym typeface="+mn-ea"/>
              </a:rPr>
              <a:t>优先选择鱼，少吃肥肉、烟熏和腌制肉</a:t>
            </a:r>
            <a:r>
              <a:rPr sz="2000" b="1" spc="-80">
                <a:solidFill>
                  <a:srgbClr val="000000">
                    <a:alpha val="100000"/>
                  </a:srgbClr>
                </a:solidFill>
                <a:latin typeface="微软雅黑" panose="020B0503020204020204" charset="-122"/>
                <a:cs typeface="微软雅黑" panose="020B0503020204020204" charset="-122"/>
                <a:sym typeface="+mn-ea"/>
              </a:rPr>
              <a:t>制</a:t>
            </a:r>
            <a:r>
              <a:rPr sz="2000" b="1" spc="0">
                <a:solidFill>
                  <a:srgbClr val="000000">
                    <a:alpha val="100000"/>
                  </a:srgbClr>
                </a:solidFill>
                <a:latin typeface="微软雅黑" panose="020B0503020204020204" charset="-122"/>
                <a:cs typeface="微软雅黑" panose="020B0503020204020204" charset="-122"/>
                <a:sym typeface="+mn-ea"/>
              </a:rPr>
              <a:t>品</a:t>
            </a:r>
            <a:r>
              <a:rPr sz="2000" spc="0">
                <a:solidFill>
                  <a:srgbClr val="000000">
                    <a:alpha val="100000"/>
                  </a:srgbClr>
                </a:solidFill>
                <a:latin typeface="微软雅黑" panose="020B0503020204020204" charset="-122"/>
                <a:cs typeface="微软雅黑" panose="020B0503020204020204" charset="-122"/>
                <a:sym typeface="+mn-ea"/>
              </a:rPr>
              <a:t>。</a:t>
            </a:r>
            <a:endParaRPr lang="en-US" altLang="en-US" sz="2000" dirty="0"/>
          </a:p>
          <a:p>
            <a:endParaRPr lang="zh-CN" altLang="en-US" sz="2000"/>
          </a:p>
        </p:txBody>
      </p:sp>
      <p:pic>
        <p:nvPicPr>
          <p:cNvPr id="4" name="图片 3"/>
          <p:cNvPicPr>
            <a:picLocks noChangeAspect="1"/>
          </p:cNvPicPr>
          <p:nvPr>
            <p:custDataLst>
              <p:tags r:id="rId1"/>
            </p:custDataLst>
          </p:nvPr>
        </p:nvPicPr>
        <p:blipFill>
          <a:blip r:embed="rId2"/>
          <a:stretch>
            <a:fillRect/>
          </a:stretch>
        </p:blipFill>
        <p:spPr>
          <a:xfrm>
            <a:off x="401955" y="3644900"/>
            <a:ext cx="8340090" cy="1844675"/>
          </a:xfrm>
          <a:prstGeom prst="rect">
            <a:avLst/>
          </a:prstGeom>
        </p:spPr>
      </p:pic>
      <p:sp>
        <p:nvSpPr>
          <p:cNvPr id="5" name="文本框 4"/>
          <p:cNvSpPr txBox="1"/>
          <p:nvPr/>
        </p:nvSpPr>
        <p:spPr>
          <a:xfrm>
            <a:off x="1547495" y="5517515"/>
            <a:ext cx="6176010" cy="368300"/>
          </a:xfrm>
          <a:prstGeom prst="rect">
            <a:avLst/>
          </a:prstGeom>
          <a:noFill/>
        </p:spPr>
        <p:txBody>
          <a:bodyPr wrap="square" rtlCol="0">
            <a:spAutoFit/>
          </a:bodyPr>
          <a:p>
            <a:r>
              <a:rPr lang="zh-CN" altLang="en-US" b="1"/>
              <a:t>鸡蛋白和鸡蛋黄营养成分对比（中国食物成分表</a:t>
            </a:r>
            <a:r>
              <a:rPr lang="en-US" altLang="zh-CN" b="1"/>
              <a:t>2018</a:t>
            </a:r>
            <a:r>
              <a:rPr lang="zh-CN" altLang="en-US" b="1"/>
              <a:t>年）</a:t>
            </a:r>
            <a:endParaRPr lang="zh-CN" altLang="en-US" b="1"/>
          </a:p>
        </p:txBody>
      </p:sp>
    </p:spTree>
    <p:custDataLst>
      <p:tags r:id="rId3"/>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4.</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适量吃鱼、禽、蛋、瘦肉</a:t>
            </a:r>
            <a:endParaRPr lang="zh-CN" altLang="en-US"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endParaRPr>
          </a:p>
        </p:txBody>
      </p:sp>
      <p:pic>
        <p:nvPicPr>
          <p:cNvPr id="2380" name="picture 2380"/>
          <p:cNvPicPr>
            <a:picLocks noChangeAspect="1"/>
          </p:cNvPicPr>
          <p:nvPr>
            <p:ph idx="1"/>
          </p:nvPr>
        </p:nvPicPr>
        <p:blipFill>
          <a:blip r:embed="rId1"/>
          <a:stretch>
            <a:fillRect/>
          </a:stretch>
        </p:blipFill>
        <p:spPr>
          <a:xfrm rot="21600000">
            <a:off x="323850" y="981075"/>
            <a:ext cx="8632190" cy="5337810"/>
          </a:xfrm>
          <a:prstGeom prst="rect">
            <a:avLst/>
          </a:prstGeom>
        </p:spPr>
      </p:pic>
    </p:spTree>
    <p:custDataLst>
      <p:tags r:id="rId2"/>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4.</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适量吃鱼、禽、蛋、瘦肉</a:t>
            </a:r>
            <a:br>
              <a:rPr lang="zh-CN" altLang="en-US"/>
            </a:br>
            <a:endParaRPr lang="zh-CN" altLang="en-US"/>
          </a:p>
        </p:txBody>
      </p:sp>
      <p:graphicFrame>
        <p:nvGraphicFramePr>
          <p:cNvPr id="4" name="表格 3"/>
          <p:cNvGraphicFramePr/>
          <p:nvPr>
            <p:custDataLst>
              <p:tags r:id="rId1"/>
            </p:custDataLst>
          </p:nvPr>
        </p:nvGraphicFramePr>
        <p:xfrm>
          <a:off x="800100" y="2073910"/>
          <a:ext cx="7360920" cy="2932430"/>
        </p:xfrm>
        <a:graphic>
          <a:graphicData uri="http://schemas.openxmlformats.org/drawingml/2006/table">
            <a:tbl>
              <a:tblPr firstRow="1" bandRow="1">
                <a:tableStyleId>{5C22544A-7EE6-4342-B048-85BDC9FD1C3A}</a:tableStyleId>
              </a:tblPr>
              <a:tblGrid>
                <a:gridCol w="1226820"/>
                <a:gridCol w="1226820"/>
                <a:gridCol w="1226820"/>
                <a:gridCol w="1226820"/>
                <a:gridCol w="1226820"/>
                <a:gridCol w="1226820"/>
              </a:tblGrid>
              <a:tr h="763905">
                <a:tc>
                  <a:txBody>
                    <a:bodyPr/>
                    <a:p>
                      <a:pPr algn="ctr">
                        <a:buNone/>
                      </a:pPr>
                      <a:r>
                        <a:rPr lang="zh-CN" altLang="en-US" sz="1800" b="1"/>
                        <a:t>营养素</a:t>
                      </a:r>
                      <a:endParaRPr lang="zh-CN" altLang="en-US" sz="1800" b="1"/>
                    </a:p>
                    <a:p>
                      <a:pPr algn="ctr">
                        <a:buNone/>
                      </a:pPr>
                      <a:r>
                        <a:rPr lang="zh-CN" altLang="en-US" sz="1800" b="1"/>
                        <a:t>（每</a:t>
                      </a:r>
                      <a:r>
                        <a:rPr lang="en-US" altLang="zh-CN" sz="1800" b="1"/>
                        <a:t>100g</a:t>
                      </a:r>
                      <a:r>
                        <a:rPr lang="zh-CN" altLang="en-US" sz="1800" b="1"/>
                        <a:t>）</a:t>
                      </a:r>
                      <a:endParaRPr lang="zh-CN" altLang="en-US" sz="1800" b="1"/>
                    </a:p>
                  </a:txBody>
                  <a:tcPr/>
                </a:tc>
                <a:tc>
                  <a:txBody>
                    <a:bodyPr/>
                    <a:p>
                      <a:pPr algn="ctr">
                        <a:buNone/>
                      </a:pPr>
                      <a:r>
                        <a:rPr lang="zh-CN" altLang="en-US" sz="1800" b="1"/>
                        <a:t>鸡肉</a:t>
                      </a:r>
                      <a:endParaRPr lang="zh-CN" altLang="en-US" sz="1800" b="1"/>
                    </a:p>
                  </a:txBody>
                  <a:tcPr/>
                </a:tc>
                <a:tc>
                  <a:txBody>
                    <a:bodyPr/>
                    <a:p>
                      <a:pPr algn="ctr">
                        <a:buNone/>
                      </a:pPr>
                      <a:r>
                        <a:rPr lang="zh-CN" altLang="en-US" sz="1800" b="1"/>
                        <a:t>鸡汤</a:t>
                      </a:r>
                      <a:endParaRPr lang="zh-CN" altLang="en-US" sz="1800" b="1"/>
                    </a:p>
                  </a:txBody>
                  <a:tcPr/>
                </a:tc>
                <a:tc>
                  <a:txBody>
                    <a:bodyPr/>
                    <a:p>
                      <a:pPr algn="ctr">
                        <a:buNone/>
                      </a:pPr>
                      <a:r>
                        <a:rPr lang="zh-CN" altLang="en-US" sz="1800" b="1"/>
                        <a:t>营养素</a:t>
                      </a:r>
                      <a:endParaRPr lang="zh-CN" altLang="en-US" sz="1800" b="1"/>
                    </a:p>
                    <a:p>
                      <a:pPr algn="ctr">
                        <a:buNone/>
                      </a:pPr>
                      <a:r>
                        <a:rPr lang="zh-CN" altLang="en-US" sz="1800" b="1">
                          <a:sym typeface="+mn-ea"/>
                        </a:rPr>
                        <a:t>（每</a:t>
                      </a:r>
                      <a:r>
                        <a:rPr lang="en-US" altLang="zh-CN" sz="1800" b="1">
                          <a:sym typeface="+mn-ea"/>
                        </a:rPr>
                        <a:t>100g</a:t>
                      </a:r>
                      <a:r>
                        <a:rPr lang="zh-CN" altLang="en-US" sz="1800" b="1">
                          <a:sym typeface="+mn-ea"/>
                        </a:rPr>
                        <a:t>）</a:t>
                      </a:r>
                      <a:endParaRPr lang="zh-CN" altLang="en-US" sz="1800" b="1"/>
                    </a:p>
                    <a:p>
                      <a:pPr algn="ctr">
                        <a:buNone/>
                      </a:pPr>
                      <a:endParaRPr lang="zh-CN" altLang="en-US" sz="1800" b="1"/>
                    </a:p>
                  </a:txBody>
                  <a:tcPr/>
                </a:tc>
                <a:tc>
                  <a:txBody>
                    <a:bodyPr/>
                    <a:p>
                      <a:pPr algn="ctr">
                        <a:buNone/>
                      </a:pPr>
                      <a:r>
                        <a:rPr lang="zh-CN" altLang="en-US" sz="1800" b="1"/>
                        <a:t>鸡肉</a:t>
                      </a:r>
                      <a:endParaRPr lang="zh-CN" altLang="en-US" sz="1800" b="1"/>
                    </a:p>
                  </a:txBody>
                  <a:tcPr/>
                </a:tc>
                <a:tc>
                  <a:txBody>
                    <a:bodyPr/>
                    <a:p>
                      <a:pPr algn="ctr">
                        <a:buNone/>
                      </a:pPr>
                      <a:r>
                        <a:rPr lang="zh-CN" altLang="en-US" sz="1800" b="1"/>
                        <a:t>鸡汤</a:t>
                      </a:r>
                      <a:endParaRPr lang="zh-CN" altLang="en-US" sz="1800" b="1"/>
                    </a:p>
                  </a:txBody>
                  <a:tcPr/>
                </a:tc>
              </a:tr>
              <a:tr h="542290">
                <a:tc>
                  <a:txBody>
                    <a:bodyPr/>
                    <a:p>
                      <a:pPr algn="ctr">
                        <a:buNone/>
                      </a:pPr>
                      <a:r>
                        <a:rPr lang="zh-CN" altLang="en-US" sz="1800" b="1"/>
                        <a:t>蛋白质（</a:t>
                      </a:r>
                      <a:r>
                        <a:rPr lang="en-US" altLang="zh-CN" sz="1800" b="1"/>
                        <a:t>g</a:t>
                      </a:r>
                      <a:r>
                        <a:rPr lang="zh-CN" altLang="en-US" sz="1800" b="1"/>
                        <a:t>）</a:t>
                      </a:r>
                      <a:endParaRPr lang="zh-CN" altLang="en-US" sz="1800" b="1"/>
                    </a:p>
                  </a:txBody>
                  <a:tcPr/>
                </a:tc>
                <a:tc>
                  <a:txBody>
                    <a:bodyPr/>
                    <a:p>
                      <a:pPr algn="ctr">
                        <a:buNone/>
                      </a:pPr>
                      <a:r>
                        <a:rPr lang="en-US" altLang="zh-CN" sz="1800" b="1"/>
                        <a:t>20.9</a:t>
                      </a:r>
                      <a:endParaRPr lang="en-US" altLang="zh-CN" sz="1800" b="1"/>
                    </a:p>
                  </a:txBody>
                  <a:tcPr/>
                </a:tc>
                <a:tc>
                  <a:txBody>
                    <a:bodyPr/>
                    <a:p>
                      <a:pPr algn="ctr">
                        <a:buNone/>
                      </a:pPr>
                      <a:r>
                        <a:rPr lang="en-US" altLang="zh-CN" sz="1800" b="1"/>
                        <a:t>1.3</a:t>
                      </a:r>
                      <a:endParaRPr lang="en-US" altLang="zh-CN" sz="1800" b="1"/>
                    </a:p>
                  </a:txBody>
                  <a:tcPr/>
                </a:tc>
                <a:tc>
                  <a:txBody>
                    <a:bodyPr/>
                    <a:p>
                      <a:pPr algn="ctr">
                        <a:buNone/>
                      </a:pPr>
                      <a:r>
                        <a:rPr lang="zh-CN" altLang="en-US" sz="1800" b="1"/>
                        <a:t>钾</a:t>
                      </a:r>
                      <a:r>
                        <a:rPr lang="zh-CN" altLang="en-US" sz="1800" b="1">
                          <a:sym typeface="+mn-ea"/>
                        </a:rPr>
                        <a:t>（</a:t>
                      </a:r>
                      <a:r>
                        <a:rPr lang="en-US" altLang="zh-CN" sz="1800" b="1">
                          <a:sym typeface="+mn-ea"/>
                        </a:rPr>
                        <a:t>mg</a:t>
                      </a:r>
                      <a:r>
                        <a:rPr lang="zh-CN" altLang="en-US" sz="1800" b="1">
                          <a:sym typeface="+mn-ea"/>
                        </a:rPr>
                        <a:t>）</a:t>
                      </a:r>
                      <a:endParaRPr lang="zh-CN" altLang="en-US" sz="1800" b="1"/>
                    </a:p>
                    <a:p>
                      <a:pPr algn="ctr">
                        <a:buNone/>
                      </a:pPr>
                      <a:endParaRPr lang="zh-CN" altLang="en-US" sz="1800" b="1"/>
                    </a:p>
                  </a:txBody>
                  <a:tcPr/>
                </a:tc>
                <a:tc>
                  <a:txBody>
                    <a:bodyPr/>
                    <a:p>
                      <a:pPr algn="ctr">
                        <a:buNone/>
                      </a:pPr>
                      <a:r>
                        <a:rPr lang="en-US" altLang="zh-CN" sz="1800" b="1"/>
                        <a:t>23</a:t>
                      </a:r>
                      <a:endParaRPr lang="en-US" altLang="zh-CN" sz="1800" b="1"/>
                    </a:p>
                  </a:txBody>
                  <a:tcPr/>
                </a:tc>
                <a:tc>
                  <a:txBody>
                    <a:bodyPr/>
                    <a:p>
                      <a:pPr algn="ctr">
                        <a:buNone/>
                      </a:pPr>
                      <a:r>
                        <a:rPr lang="en-US" altLang="zh-CN" sz="1800" b="1"/>
                        <a:t>39</a:t>
                      </a:r>
                      <a:endParaRPr lang="en-US" altLang="zh-CN" sz="1800" b="1"/>
                    </a:p>
                  </a:txBody>
                  <a:tcPr/>
                </a:tc>
              </a:tr>
              <a:tr h="541655">
                <a:tc>
                  <a:txBody>
                    <a:bodyPr/>
                    <a:p>
                      <a:pPr algn="ctr">
                        <a:buNone/>
                      </a:pPr>
                      <a:r>
                        <a:rPr lang="zh-CN" altLang="en-US" sz="1800" b="1"/>
                        <a:t>脂肪</a:t>
                      </a:r>
                      <a:r>
                        <a:rPr lang="zh-CN" altLang="en-US" sz="1800" b="1">
                          <a:sym typeface="+mn-ea"/>
                        </a:rPr>
                        <a:t>（</a:t>
                      </a:r>
                      <a:r>
                        <a:rPr lang="en-US" altLang="zh-CN" sz="1800" b="1">
                          <a:sym typeface="+mn-ea"/>
                        </a:rPr>
                        <a:t>g</a:t>
                      </a:r>
                      <a:r>
                        <a:rPr lang="zh-CN" altLang="en-US" sz="1800" b="1">
                          <a:sym typeface="+mn-ea"/>
                        </a:rPr>
                        <a:t>）</a:t>
                      </a:r>
                      <a:endParaRPr lang="zh-CN" altLang="en-US" sz="1800" b="1"/>
                    </a:p>
                  </a:txBody>
                  <a:tcPr/>
                </a:tc>
                <a:tc>
                  <a:txBody>
                    <a:bodyPr/>
                    <a:p>
                      <a:pPr algn="ctr">
                        <a:buNone/>
                      </a:pPr>
                      <a:r>
                        <a:rPr lang="en-US" altLang="zh-CN" sz="1800" b="1"/>
                        <a:t>9.5</a:t>
                      </a:r>
                      <a:endParaRPr lang="en-US" altLang="zh-CN" sz="1800" b="1"/>
                    </a:p>
                  </a:txBody>
                  <a:tcPr/>
                </a:tc>
                <a:tc>
                  <a:txBody>
                    <a:bodyPr/>
                    <a:p>
                      <a:pPr algn="ctr">
                        <a:buNone/>
                      </a:pPr>
                      <a:r>
                        <a:rPr lang="en-US" altLang="zh-CN" sz="1800" b="1"/>
                        <a:t>2.4</a:t>
                      </a:r>
                      <a:endParaRPr lang="en-US" altLang="zh-CN" sz="1800" b="1"/>
                    </a:p>
                  </a:txBody>
                  <a:tcPr/>
                </a:tc>
                <a:tc>
                  <a:txBody>
                    <a:bodyPr/>
                    <a:p>
                      <a:pPr algn="ctr">
                        <a:buNone/>
                      </a:pPr>
                      <a:r>
                        <a:rPr lang="zh-CN" altLang="en-US" sz="1800" b="1"/>
                        <a:t>铁</a:t>
                      </a:r>
                      <a:r>
                        <a:rPr lang="zh-CN" altLang="en-US" sz="1800" b="1">
                          <a:sym typeface="+mn-ea"/>
                        </a:rPr>
                        <a:t>（</a:t>
                      </a:r>
                      <a:r>
                        <a:rPr lang="en-US" altLang="zh-CN" sz="1800" b="1">
                          <a:sym typeface="+mn-ea"/>
                        </a:rPr>
                        <a:t>mg</a:t>
                      </a:r>
                      <a:r>
                        <a:rPr lang="zh-CN" altLang="en-US" sz="1800" b="1">
                          <a:sym typeface="+mn-ea"/>
                        </a:rPr>
                        <a:t>）</a:t>
                      </a:r>
                      <a:endParaRPr lang="zh-CN" altLang="en-US" sz="1800" b="1"/>
                    </a:p>
                    <a:p>
                      <a:pPr algn="ctr">
                        <a:buNone/>
                      </a:pPr>
                      <a:endParaRPr lang="zh-CN" altLang="en-US" sz="1800" b="1"/>
                    </a:p>
                  </a:txBody>
                  <a:tcPr/>
                </a:tc>
                <a:tc>
                  <a:txBody>
                    <a:bodyPr/>
                    <a:p>
                      <a:pPr algn="ctr">
                        <a:buNone/>
                      </a:pPr>
                      <a:r>
                        <a:rPr lang="en-US" altLang="zh-CN" sz="1800" b="1"/>
                        <a:t>1.9</a:t>
                      </a:r>
                      <a:endParaRPr lang="en-US" altLang="zh-CN" sz="1800" b="1"/>
                    </a:p>
                  </a:txBody>
                  <a:tcPr/>
                </a:tc>
                <a:tc>
                  <a:txBody>
                    <a:bodyPr/>
                    <a:p>
                      <a:pPr algn="ctr">
                        <a:buNone/>
                      </a:pPr>
                      <a:r>
                        <a:rPr lang="en-US" altLang="zh-CN" sz="1800" b="1"/>
                        <a:t>0.3</a:t>
                      </a:r>
                      <a:endParaRPr lang="en-US" altLang="zh-CN" sz="1800" b="1"/>
                    </a:p>
                  </a:txBody>
                  <a:tcPr/>
                </a:tc>
              </a:tr>
              <a:tr h="542925">
                <a:tc>
                  <a:txBody>
                    <a:bodyPr/>
                    <a:p>
                      <a:pPr algn="ctr">
                        <a:buNone/>
                      </a:pPr>
                      <a:r>
                        <a:rPr lang="zh-CN" altLang="en-US" sz="1800" b="1"/>
                        <a:t>维生素</a:t>
                      </a:r>
                      <a:r>
                        <a:rPr lang="en-US" altLang="zh-CN" sz="1800" b="1"/>
                        <a:t>B2</a:t>
                      </a:r>
                      <a:r>
                        <a:rPr lang="zh-CN" altLang="en-US" sz="1800" b="1"/>
                        <a:t>（</a:t>
                      </a:r>
                      <a:r>
                        <a:rPr lang="en-US" altLang="zh-CN" sz="1800" b="1"/>
                        <a:t>mg</a:t>
                      </a:r>
                      <a:r>
                        <a:rPr lang="zh-CN" altLang="en-US" sz="1800" b="1"/>
                        <a:t>）</a:t>
                      </a:r>
                      <a:endParaRPr lang="zh-CN" altLang="en-US" sz="1800" b="1"/>
                    </a:p>
                  </a:txBody>
                  <a:tcPr/>
                </a:tc>
                <a:tc>
                  <a:txBody>
                    <a:bodyPr/>
                    <a:p>
                      <a:pPr algn="ctr">
                        <a:buNone/>
                      </a:pPr>
                      <a:r>
                        <a:rPr lang="en-US" altLang="zh-CN" sz="1800" b="1"/>
                        <a:t>0.21</a:t>
                      </a:r>
                      <a:endParaRPr lang="en-US" altLang="zh-CN" sz="1800" b="1"/>
                    </a:p>
                  </a:txBody>
                  <a:tcPr/>
                </a:tc>
                <a:tc>
                  <a:txBody>
                    <a:bodyPr/>
                    <a:p>
                      <a:pPr algn="ctr">
                        <a:buNone/>
                      </a:pPr>
                      <a:r>
                        <a:rPr lang="en-US" altLang="zh-CN" sz="1800" b="1"/>
                        <a:t>0.07</a:t>
                      </a:r>
                      <a:endParaRPr lang="en-US" altLang="zh-CN" sz="1800" b="1"/>
                    </a:p>
                  </a:txBody>
                  <a:tcPr/>
                </a:tc>
                <a:tc>
                  <a:txBody>
                    <a:bodyPr/>
                    <a:p>
                      <a:pPr algn="ctr">
                        <a:buNone/>
                      </a:pPr>
                      <a:r>
                        <a:rPr lang="zh-CN" altLang="en-US" sz="1800" b="1"/>
                        <a:t>锌</a:t>
                      </a:r>
                      <a:r>
                        <a:rPr lang="zh-CN" altLang="en-US" sz="1800" b="1">
                          <a:sym typeface="+mn-ea"/>
                        </a:rPr>
                        <a:t>（</a:t>
                      </a:r>
                      <a:r>
                        <a:rPr lang="en-US" altLang="zh-CN" sz="1800" b="1">
                          <a:sym typeface="+mn-ea"/>
                        </a:rPr>
                        <a:t>mg</a:t>
                      </a:r>
                      <a:r>
                        <a:rPr lang="zh-CN" altLang="en-US" sz="1800" b="1">
                          <a:sym typeface="+mn-ea"/>
                        </a:rPr>
                        <a:t>）</a:t>
                      </a:r>
                      <a:endParaRPr lang="zh-CN" altLang="en-US" sz="1800" b="1"/>
                    </a:p>
                    <a:p>
                      <a:pPr algn="ctr">
                        <a:buNone/>
                      </a:pPr>
                      <a:endParaRPr lang="zh-CN" altLang="en-US" sz="1800" b="1"/>
                    </a:p>
                  </a:txBody>
                  <a:tcPr/>
                </a:tc>
                <a:tc>
                  <a:txBody>
                    <a:bodyPr/>
                    <a:p>
                      <a:pPr algn="ctr">
                        <a:buNone/>
                      </a:pPr>
                      <a:r>
                        <a:rPr lang="en-US" altLang="zh-CN" sz="1800" b="1"/>
                        <a:t>2.2</a:t>
                      </a:r>
                      <a:endParaRPr lang="en-US" altLang="zh-CN" sz="1800" b="1"/>
                    </a:p>
                  </a:txBody>
                  <a:tcPr/>
                </a:tc>
                <a:tc>
                  <a:txBody>
                    <a:bodyPr/>
                    <a:p>
                      <a:pPr algn="ctr">
                        <a:buNone/>
                      </a:pPr>
                      <a:r>
                        <a:rPr lang="en-US" altLang="zh-CN" sz="1800" b="1"/>
                        <a:t>0</a:t>
                      </a:r>
                      <a:endParaRPr lang="en-US" altLang="zh-CN" sz="1800" b="1"/>
                    </a:p>
                  </a:txBody>
                  <a:tcPr/>
                </a:tc>
              </a:tr>
              <a:tr h="541655">
                <a:tc>
                  <a:txBody>
                    <a:bodyPr/>
                    <a:p>
                      <a:pPr algn="ctr">
                        <a:buNone/>
                      </a:pPr>
                      <a:r>
                        <a:rPr lang="zh-CN" altLang="en-US" sz="1800" b="1"/>
                        <a:t>钙</a:t>
                      </a:r>
                      <a:r>
                        <a:rPr lang="zh-CN" altLang="en-US" sz="1800" b="1">
                          <a:sym typeface="+mn-ea"/>
                        </a:rPr>
                        <a:t>（</a:t>
                      </a:r>
                      <a:r>
                        <a:rPr lang="en-US" altLang="zh-CN" sz="1800" b="1">
                          <a:sym typeface="+mn-ea"/>
                        </a:rPr>
                        <a:t>mg</a:t>
                      </a:r>
                      <a:r>
                        <a:rPr lang="zh-CN" altLang="en-US" sz="1800" b="1">
                          <a:sym typeface="+mn-ea"/>
                        </a:rPr>
                        <a:t>）</a:t>
                      </a:r>
                      <a:endParaRPr lang="zh-CN" altLang="en-US" sz="1800" b="1"/>
                    </a:p>
                    <a:p>
                      <a:pPr algn="ctr">
                        <a:buNone/>
                      </a:pPr>
                      <a:endParaRPr lang="zh-CN" altLang="en-US" sz="1800" b="1"/>
                    </a:p>
                  </a:txBody>
                  <a:tcPr/>
                </a:tc>
                <a:tc>
                  <a:txBody>
                    <a:bodyPr/>
                    <a:p>
                      <a:pPr algn="ctr">
                        <a:buNone/>
                      </a:pPr>
                      <a:r>
                        <a:rPr lang="en-US" altLang="zh-CN" sz="1800" b="1"/>
                        <a:t>16</a:t>
                      </a:r>
                      <a:endParaRPr lang="en-US" altLang="zh-CN" sz="1800" b="1"/>
                    </a:p>
                  </a:txBody>
                  <a:tcPr/>
                </a:tc>
                <a:tc>
                  <a:txBody>
                    <a:bodyPr/>
                    <a:p>
                      <a:pPr algn="ctr">
                        <a:buNone/>
                      </a:pPr>
                      <a:r>
                        <a:rPr lang="en-US" altLang="zh-CN" sz="1800" b="1"/>
                        <a:t>2</a:t>
                      </a:r>
                      <a:endParaRPr lang="en-US" altLang="zh-CN" sz="1800" b="1"/>
                    </a:p>
                  </a:txBody>
                  <a:tcPr/>
                </a:tc>
                <a:tc>
                  <a:txBody>
                    <a:bodyPr/>
                    <a:p>
                      <a:pPr algn="ctr">
                        <a:buNone/>
                      </a:pPr>
                      <a:r>
                        <a:rPr lang="zh-CN" altLang="en-US" sz="1800" b="1"/>
                        <a:t>钠</a:t>
                      </a:r>
                      <a:r>
                        <a:rPr lang="zh-CN" altLang="en-US" sz="1800" b="1">
                          <a:sym typeface="+mn-ea"/>
                        </a:rPr>
                        <a:t>（</a:t>
                      </a:r>
                      <a:r>
                        <a:rPr lang="en-US" altLang="zh-CN" sz="1800" b="1">
                          <a:sym typeface="+mn-ea"/>
                        </a:rPr>
                        <a:t>mg</a:t>
                      </a:r>
                      <a:r>
                        <a:rPr lang="zh-CN" altLang="en-US" sz="1800" b="1">
                          <a:sym typeface="+mn-ea"/>
                        </a:rPr>
                        <a:t>）</a:t>
                      </a:r>
                      <a:endParaRPr lang="zh-CN" altLang="en-US" sz="1800" b="1"/>
                    </a:p>
                    <a:p>
                      <a:pPr algn="ctr">
                        <a:buNone/>
                      </a:pPr>
                      <a:endParaRPr lang="zh-CN" altLang="en-US" sz="1800" b="1"/>
                    </a:p>
                  </a:txBody>
                  <a:tcPr/>
                </a:tc>
                <a:tc>
                  <a:txBody>
                    <a:bodyPr/>
                    <a:p>
                      <a:pPr algn="ctr">
                        <a:buNone/>
                      </a:pPr>
                      <a:r>
                        <a:rPr lang="en-US" altLang="zh-CN" sz="1800" b="1"/>
                        <a:t>201.2</a:t>
                      </a:r>
                      <a:endParaRPr lang="en-US" altLang="zh-CN" sz="1800" b="1"/>
                    </a:p>
                  </a:txBody>
                  <a:tcPr/>
                </a:tc>
                <a:tc>
                  <a:txBody>
                    <a:bodyPr/>
                    <a:p>
                      <a:pPr algn="ctr">
                        <a:buNone/>
                      </a:pPr>
                      <a:r>
                        <a:rPr lang="en-US" altLang="zh-CN" sz="1800" b="1"/>
                        <a:t>251.4</a:t>
                      </a:r>
                      <a:endParaRPr lang="en-US" altLang="zh-CN" sz="1800" b="1"/>
                    </a:p>
                  </a:txBody>
                  <a:tcPr/>
                </a:tc>
              </a:tr>
            </a:tbl>
          </a:graphicData>
        </a:graphic>
      </p:graphicFrame>
      <p:sp>
        <p:nvSpPr>
          <p:cNvPr id="17" name="矩形 16"/>
          <p:cNvSpPr/>
          <p:nvPr>
            <p:custDataLst>
              <p:tags r:id="rId2"/>
            </p:custDataLst>
          </p:nvPr>
        </p:nvSpPr>
        <p:spPr>
          <a:xfrm>
            <a:off x="2124129" y="1484460"/>
            <a:ext cx="4968000" cy="524855"/>
          </a:xfrm>
          <a:prstGeom prst="rect">
            <a:avLst/>
          </a:prstGeom>
        </p:spPr>
        <p:txBody>
          <a:bodyPr wrap="square" bIns="0" anchor="b" anchorCtr="0">
            <a:normAutofit fontScale="90000"/>
          </a:bodyPr>
          <a:p>
            <a:pPr algn="ctr">
              <a:lnSpc>
                <a:spcPct val="120000"/>
              </a:lnSpc>
            </a:pPr>
            <a:r>
              <a:rPr lang="zh-CN" altLang="en-US" sz="2700" b="1" spc="300" dirty="0">
                <a:solidFill>
                  <a:srgbClr val="000000">
                    <a:lumMod val="75000"/>
                    <a:lumOff val="25000"/>
                  </a:srgbClr>
                </a:solidFill>
                <a:latin typeface="微软雅黑" panose="020B0503020204020204" charset="-122"/>
                <a:ea typeface="微软雅黑" panose="020B0503020204020204" charset="-122"/>
              </a:rPr>
              <a:t>吃肉不如喝汤的说法是否正确？</a:t>
            </a:r>
            <a:endParaRPr lang="zh-CN" altLang="en-US" sz="2700" b="1" spc="300" dirty="0">
              <a:solidFill>
                <a:srgbClr val="000000">
                  <a:lumMod val="75000"/>
                  <a:lumOff val="25000"/>
                </a:srgbClr>
              </a:solidFill>
              <a:latin typeface="微软雅黑" panose="020B0503020204020204" charset="-122"/>
              <a:ea typeface="微软雅黑" panose="020B0503020204020204" charset="-122"/>
            </a:endParaRPr>
          </a:p>
        </p:txBody>
      </p:sp>
    </p:spTree>
    <p:custDataLst>
      <p:tags r:id="rId3"/>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5.</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少盐少油，控糖限酒</a:t>
            </a:r>
            <a:endPar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endParaRPr>
          </a:p>
        </p:txBody>
      </p:sp>
      <p:sp>
        <p:nvSpPr>
          <p:cNvPr id="3" name="内容占位符 2"/>
          <p:cNvSpPr>
            <a:spLocks noGrp="1"/>
          </p:cNvSpPr>
          <p:nvPr>
            <p:ph idx="1"/>
          </p:nvPr>
        </p:nvSpPr>
        <p:spPr>
          <a:xfrm>
            <a:off x="313690" y="981075"/>
            <a:ext cx="8562975" cy="2550795"/>
          </a:xfrm>
          <a:ln w="28575">
            <a:solidFill>
              <a:schemeClr val="accent1"/>
            </a:solidFill>
          </a:ln>
        </p:spPr>
        <p:txBody>
          <a:bodyPr>
            <a:noAutofit/>
          </a:bodyPr>
          <a:p>
            <a:pPr algn="l" rtl="0" eaLnBrk="0">
              <a:lnSpc>
                <a:spcPct val="90000"/>
              </a:lnSpc>
              <a:spcBef>
                <a:spcPts val="545"/>
              </a:spcBef>
              <a:buFont typeface="Wingdings" panose="05000000000000000000" charset="0"/>
              <a:buChar char="Ø"/>
            </a:pPr>
            <a:r>
              <a:rPr sz="1600" b="1" spc="-10">
                <a:solidFill>
                  <a:srgbClr val="000000">
                    <a:alpha val="100000"/>
                  </a:srgbClr>
                </a:solidFill>
                <a:latin typeface="微软雅黑" panose="020B0503020204020204" charset="-122"/>
                <a:cs typeface="微软雅黑" panose="020B0503020204020204" charset="-122"/>
                <a:sym typeface="+mn-ea"/>
              </a:rPr>
              <a:t>培养清淡饮食习惯，少吃</a:t>
            </a:r>
            <a:r>
              <a:rPr sz="1600" b="1" spc="0">
                <a:solidFill>
                  <a:srgbClr val="000000">
                    <a:alpha val="100000"/>
                  </a:srgbClr>
                </a:solidFill>
                <a:latin typeface="微软雅黑" panose="020B0503020204020204" charset="-122"/>
                <a:cs typeface="微软雅黑" panose="020B0503020204020204" charset="-122"/>
                <a:sym typeface="+mn-ea"/>
              </a:rPr>
              <a:t>高盐和油炸食品。成年人每天摄入食盐不超过</a:t>
            </a:r>
            <a:r>
              <a:rPr sz="1600" b="1" spc="0">
                <a:solidFill>
                  <a:srgbClr val="00B050">
                    <a:alpha val="100000"/>
                  </a:srgbClr>
                </a:solidFill>
                <a:latin typeface="Arial" panose="020B0604020202020204"/>
                <a:ea typeface="Arial" panose="020B0604020202020204"/>
                <a:cs typeface="Arial" panose="020B0604020202020204"/>
                <a:sym typeface="+mn-ea"/>
              </a:rPr>
              <a:t>5g</a:t>
            </a:r>
            <a:r>
              <a:rPr sz="1600" b="1" spc="0">
                <a:solidFill>
                  <a:srgbClr val="000000">
                    <a:alpha val="100000"/>
                  </a:srgbClr>
                </a:solidFill>
                <a:latin typeface="微软雅黑" panose="020B0503020204020204" charset="-122"/>
                <a:cs typeface="微软雅黑" panose="020B0503020204020204" charset="-122"/>
                <a:sym typeface="+mn-ea"/>
              </a:rPr>
              <a:t>，烹调油</a:t>
            </a:r>
            <a:r>
              <a:rPr sz="1600" b="1" spc="0">
                <a:solidFill>
                  <a:srgbClr val="00B050">
                    <a:alpha val="100000"/>
                  </a:srgbClr>
                </a:solidFill>
                <a:latin typeface="Arial" panose="020B0604020202020204"/>
                <a:ea typeface="Arial" panose="020B0604020202020204"/>
                <a:cs typeface="Arial" panose="020B0604020202020204"/>
                <a:sym typeface="+mn-ea"/>
              </a:rPr>
              <a:t>25</a:t>
            </a:r>
            <a:r>
              <a:rPr sz="1600" b="1" spc="0">
                <a:ln w="3175" cap="flat" cmpd="sng">
                  <a:solidFill>
                    <a:srgbClr val="00B050">
                      <a:alpha val="100000"/>
                    </a:srgbClr>
                  </a:solidFill>
                  <a:prstDash val="solid"/>
                  <a:miter lim="0"/>
                </a:ln>
                <a:solidFill>
                  <a:srgbClr val="00B050">
                    <a:alpha val="100000"/>
                  </a:srgbClr>
                </a:solidFill>
                <a:latin typeface="微软雅黑" panose="020B0503020204020204" charset="-122"/>
                <a:cs typeface="微软雅黑" panose="020B0503020204020204" charset="-122"/>
                <a:sym typeface="+mn-ea"/>
              </a:rPr>
              <a:t>~</a:t>
            </a:r>
            <a:r>
              <a:rPr sz="1600" b="1" spc="0">
                <a:solidFill>
                  <a:srgbClr val="00B050">
                    <a:alpha val="100000"/>
                  </a:srgbClr>
                </a:solidFill>
                <a:latin typeface="Arial" panose="020B0604020202020204"/>
                <a:ea typeface="Arial" panose="020B0604020202020204"/>
                <a:cs typeface="Arial" panose="020B0604020202020204"/>
                <a:sym typeface="+mn-ea"/>
              </a:rPr>
              <a:t>30g</a:t>
            </a:r>
            <a:r>
              <a:rPr sz="1600" b="1" spc="0">
                <a:solidFill>
                  <a:srgbClr val="000000">
                    <a:alpha val="100000"/>
                  </a:srgbClr>
                </a:solidFill>
                <a:latin typeface="微软雅黑" panose="020B0503020204020204" charset="-122"/>
                <a:cs typeface="微软雅黑" panose="020B0503020204020204" charset="-122"/>
                <a:sym typeface="+mn-ea"/>
              </a:rPr>
              <a:t>。</a:t>
            </a:r>
            <a:endParaRPr lang="en-US" altLang="en-US" sz="1600" b="1" dirty="0"/>
          </a:p>
          <a:p>
            <a:pPr marL="114300" algn="l" rtl="0" eaLnBrk="0">
              <a:lnSpc>
                <a:spcPct val="90000"/>
              </a:lnSpc>
              <a:spcBef>
                <a:spcPts val="1275"/>
              </a:spcBef>
              <a:buFont typeface="Wingdings" panose="05000000000000000000" charset="0"/>
              <a:buChar char="Ø"/>
            </a:pPr>
            <a:r>
              <a:rPr sz="1600" b="1" spc="-50">
                <a:solidFill>
                  <a:srgbClr val="000000">
                    <a:alpha val="100000"/>
                  </a:srgbClr>
                </a:solidFill>
                <a:latin typeface="微软雅黑" panose="020B0503020204020204" charset="-122"/>
                <a:cs typeface="微软雅黑" panose="020B0503020204020204" charset="-122"/>
                <a:sym typeface="+mn-ea"/>
              </a:rPr>
              <a:t>控制添加糖的摄入量，每天不超过</a:t>
            </a:r>
            <a:r>
              <a:rPr sz="1600" b="1" spc="-50">
                <a:solidFill>
                  <a:srgbClr val="00B050">
                    <a:alpha val="100000"/>
                  </a:srgbClr>
                </a:solidFill>
                <a:latin typeface="Arial" panose="020B0604020202020204"/>
                <a:ea typeface="Arial" panose="020B0604020202020204"/>
                <a:cs typeface="Arial" panose="020B0604020202020204"/>
                <a:sym typeface="+mn-ea"/>
              </a:rPr>
              <a:t>50</a:t>
            </a:r>
            <a:r>
              <a:rPr sz="1600" b="1" spc="0">
                <a:solidFill>
                  <a:srgbClr val="00B050">
                    <a:alpha val="100000"/>
                  </a:srgbClr>
                </a:solidFill>
                <a:latin typeface="Arial" panose="020B0604020202020204"/>
                <a:ea typeface="Arial" panose="020B0604020202020204"/>
                <a:cs typeface="Arial" panose="020B0604020202020204"/>
                <a:sym typeface="+mn-ea"/>
              </a:rPr>
              <a:t>g</a:t>
            </a:r>
            <a:r>
              <a:rPr sz="1600" b="1" spc="-50">
                <a:solidFill>
                  <a:srgbClr val="000000">
                    <a:alpha val="100000"/>
                  </a:srgbClr>
                </a:solidFill>
                <a:latin typeface="微软雅黑" panose="020B0503020204020204" charset="-122"/>
                <a:cs typeface="微软雅黑" panose="020B0503020204020204" charset="-122"/>
                <a:sym typeface="+mn-ea"/>
              </a:rPr>
              <a:t>，最好控制在</a:t>
            </a:r>
            <a:r>
              <a:rPr sz="1600" b="1" spc="-50">
                <a:solidFill>
                  <a:srgbClr val="00B050">
                    <a:alpha val="100000"/>
                  </a:srgbClr>
                </a:solidFill>
                <a:latin typeface="Arial" panose="020B0604020202020204"/>
                <a:ea typeface="Arial" panose="020B0604020202020204"/>
                <a:cs typeface="Arial" panose="020B0604020202020204"/>
                <a:sym typeface="+mn-ea"/>
              </a:rPr>
              <a:t>25</a:t>
            </a:r>
            <a:r>
              <a:rPr sz="1600" b="1" spc="0">
                <a:solidFill>
                  <a:srgbClr val="00B050">
                    <a:alpha val="100000"/>
                  </a:srgbClr>
                </a:solidFill>
                <a:latin typeface="Arial" panose="020B0604020202020204"/>
                <a:ea typeface="Arial" panose="020B0604020202020204"/>
                <a:cs typeface="Arial" panose="020B0604020202020204"/>
                <a:sym typeface="+mn-ea"/>
              </a:rPr>
              <a:t>g</a:t>
            </a:r>
            <a:r>
              <a:rPr sz="1600" b="1" spc="-50">
                <a:solidFill>
                  <a:srgbClr val="000000">
                    <a:alpha val="100000"/>
                  </a:srgbClr>
                </a:solidFill>
                <a:latin typeface="微软雅黑" panose="020B0503020204020204" charset="-122"/>
                <a:cs typeface="微软雅黑" panose="020B0503020204020204" charset="-122"/>
                <a:sym typeface="+mn-ea"/>
              </a:rPr>
              <a:t>以</a:t>
            </a:r>
            <a:r>
              <a:rPr sz="1600" b="1" spc="-30">
                <a:solidFill>
                  <a:srgbClr val="000000">
                    <a:alpha val="100000"/>
                  </a:srgbClr>
                </a:solidFill>
                <a:latin typeface="微软雅黑" panose="020B0503020204020204" charset="-122"/>
                <a:cs typeface="微软雅黑" panose="020B0503020204020204" charset="-122"/>
                <a:sym typeface="+mn-ea"/>
              </a:rPr>
              <a:t>下</a:t>
            </a:r>
            <a:r>
              <a:rPr sz="1600" b="1" spc="0">
                <a:solidFill>
                  <a:srgbClr val="000000">
                    <a:alpha val="100000"/>
                  </a:srgbClr>
                </a:solidFill>
                <a:latin typeface="微软雅黑" panose="020B0503020204020204" charset="-122"/>
                <a:cs typeface="微软雅黑" panose="020B0503020204020204" charset="-122"/>
                <a:sym typeface="+mn-ea"/>
              </a:rPr>
              <a:t>。</a:t>
            </a:r>
            <a:endParaRPr lang="en-US" altLang="en-US" sz="1600" b="1" dirty="0"/>
          </a:p>
          <a:p>
            <a:pPr marL="114300" algn="l" rtl="0" eaLnBrk="0">
              <a:lnSpc>
                <a:spcPct val="90000"/>
              </a:lnSpc>
              <a:spcBef>
                <a:spcPts val="1275"/>
              </a:spcBef>
              <a:buFont typeface="Wingdings" panose="05000000000000000000" charset="0"/>
              <a:buChar char="Ø"/>
            </a:pPr>
            <a:r>
              <a:rPr sz="1600" b="1" spc="-40">
                <a:solidFill>
                  <a:srgbClr val="000000">
                    <a:alpha val="100000"/>
                  </a:srgbClr>
                </a:solidFill>
                <a:latin typeface="微软雅黑" panose="020B0503020204020204" charset="-122"/>
                <a:cs typeface="微软雅黑" panose="020B0503020204020204" charset="-122"/>
                <a:sym typeface="+mn-ea"/>
              </a:rPr>
              <a:t>反式脂肪酸每天摄入量不超过</a:t>
            </a:r>
            <a:r>
              <a:rPr sz="1600" b="1" spc="0">
                <a:solidFill>
                  <a:srgbClr val="00B050">
                    <a:alpha val="100000"/>
                  </a:srgbClr>
                </a:solidFill>
                <a:latin typeface="Arial" panose="020B0604020202020204"/>
                <a:ea typeface="Arial" panose="020B0604020202020204"/>
                <a:cs typeface="Arial" panose="020B0604020202020204"/>
                <a:sym typeface="+mn-ea"/>
              </a:rPr>
              <a:t>2g</a:t>
            </a:r>
            <a:r>
              <a:rPr sz="1600" b="1" spc="0">
                <a:solidFill>
                  <a:srgbClr val="000000">
                    <a:alpha val="100000"/>
                  </a:srgbClr>
                </a:solidFill>
                <a:latin typeface="微软雅黑" panose="020B0503020204020204" charset="-122"/>
                <a:cs typeface="微软雅黑" panose="020B0503020204020204" charset="-122"/>
                <a:sym typeface="+mn-ea"/>
              </a:rPr>
              <a:t>。</a:t>
            </a:r>
            <a:endParaRPr lang="en-US" altLang="en-US" sz="1600" b="1" dirty="0"/>
          </a:p>
          <a:p>
            <a:pPr marL="114300" algn="l" rtl="0" eaLnBrk="0">
              <a:lnSpc>
                <a:spcPct val="90000"/>
              </a:lnSpc>
              <a:spcBef>
                <a:spcPts val="1280"/>
              </a:spcBef>
              <a:buFont typeface="Wingdings" panose="05000000000000000000" charset="0"/>
              <a:buChar char="Ø"/>
            </a:pPr>
            <a:r>
              <a:rPr sz="1600" b="1" spc="-150">
                <a:solidFill>
                  <a:srgbClr val="000000">
                    <a:alpha val="100000"/>
                  </a:srgbClr>
                </a:solidFill>
                <a:latin typeface="微软雅黑" panose="020B0503020204020204" charset="-122"/>
                <a:cs typeface="微软雅黑" panose="020B0503020204020204" charset="-122"/>
                <a:sym typeface="+mn-ea"/>
              </a:rPr>
              <a:t>不喝或少喝含糖饮料</a:t>
            </a:r>
            <a:r>
              <a:rPr sz="1600" b="1" spc="-70">
                <a:solidFill>
                  <a:srgbClr val="000000">
                    <a:alpha val="100000"/>
                  </a:srgbClr>
                </a:solidFill>
                <a:latin typeface="微软雅黑" panose="020B0503020204020204" charset="-122"/>
                <a:cs typeface="微软雅黑" panose="020B0503020204020204" charset="-122"/>
                <a:sym typeface="+mn-ea"/>
              </a:rPr>
              <a:t>。</a:t>
            </a:r>
            <a:endParaRPr lang="en-US" altLang="en-US" sz="1600" b="1" dirty="0"/>
          </a:p>
          <a:p>
            <a:pPr marL="114300" algn="l" rtl="0" eaLnBrk="0">
              <a:lnSpc>
                <a:spcPct val="90000"/>
              </a:lnSpc>
              <a:spcBef>
                <a:spcPts val="5"/>
              </a:spcBef>
              <a:buFont typeface="Wingdings" panose="05000000000000000000" charset="0"/>
              <a:buChar char="Ø"/>
            </a:pPr>
            <a:r>
              <a:rPr sz="1600" b="1" spc="-40">
                <a:solidFill>
                  <a:schemeClr val="tx1">
                    <a:alpha val="100000"/>
                  </a:schemeClr>
                </a:solidFill>
                <a:latin typeface="微软雅黑" panose="020B0503020204020204" charset="-122"/>
                <a:cs typeface="微软雅黑" panose="020B0503020204020204" charset="-122"/>
                <a:sym typeface="+mn-ea"/>
              </a:rPr>
              <a:t>儿童青少年、孕妇、乳母以及慢性病患者不应饮酒。成年人如饮酒，一天饮用的酒精量不超过</a:t>
            </a:r>
            <a:r>
              <a:rPr sz="1600" b="1" spc="-40">
                <a:solidFill>
                  <a:schemeClr val="accent1"/>
                </a:solidFill>
                <a:effectLst>
                  <a:outerShdw blurRad="38100" dist="25400" dir="5400000" algn="ctr" rotWithShape="0">
                    <a:srgbClr val="6E747A">
                      <a:alpha val="43000"/>
                    </a:srgbClr>
                  </a:outerShdw>
                </a:effectLst>
                <a:latin typeface="Arial" panose="020B0604020202020204"/>
                <a:ea typeface="Arial" panose="020B0604020202020204"/>
                <a:cs typeface="Arial" panose="020B0604020202020204"/>
                <a:sym typeface="+mn-ea"/>
              </a:rPr>
              <a:t>15</a:t>
            </a:r>
            <a:r>
              <a:rPr sz="1600" b="1" spc="0">
                <a:solidFill>
                  <a:schemeClr val="accent1"/>
                </a:solidFill>
                <a:effectLst>
                  <a:outerShdw blurRad="38100" dist="25400" dir="5400000" algn="ctr" rotWithShape="0">
                    <a:srgbClr val="6E747A">
                      <a:alpha val="43000"/>
                    </a:srgbClr>
                  </a:outerShdw>
                </a:effectLst>
                <a:latin typeface="Arial" panose="020B0604020202020204"/>
                <a:ea typeface="Arial" panose="020B0604020202020204"/>
                <a:cs typeface="Arial" panose="020B0604020202020204"/>
                <a:sym typeface="+mn-ea"/>
              </a:rPr>
              <a:t>g</a:t>
            </a:r>
            <a:r>
              <a:rPr sz="1600" b="1" spc="-40">
                <a:solidFill>
                  <a:schemeClr val="tx1">
                    <a:alpha val="100000"/>
                  </a:schemeClr>
                </a:solidFill>
                <a:latin typeface="微软雅黑" panose="020B0503020204020204" charset="-122"/>
                <a:cs typeface="微软雅黑" panose="020B0503020204020204" charset="-122"/>
                <a:sym typeface="+mn-ea"/>
              </a:rPr>
              <a:t>。</a:t>
            </a:r>
            <a:endParaRPr lang="zh-CN" altLang="en-US" sz="1600" b="1" spc="-40">
              <a:solidFill>
                <a:schemeClr val="tx1">
                  <a:alpha val="100000"/>
                </a:schemeClr>
              </a:solidFill>
              <a:latin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1"/>
          <a:stretch>
            <a:fillRect/>
          </a:stretch>
        </p:blipFill>
        <p:spPr>
          <a:xfrm>
            <a:off x="313690" y="3573145"/>
            <a:ext cx="8588375" cy="2244725"/>
          </a:xfrm>
          <a:prstGeom prst="rect">
            <a:avLst/>
          </a:prstGeom>
        </p:spPr>
      </p:pic>
      <p:sp>
        <p:nvSpPr>
          <p:cNvPr id="5" name="文本框 4"/>
          <p:cNvSpPr txBox="1"/>
          <p:nvPr/>
        </p:nvSpPr>
        <p:spPr>
          <a:xfrm>
            <a:off x="2195195" y="5798820"/>
            <a:ext cx="6106160" cy="306705"/>
          </a:xfrm>
          <a:prstGeom prst="rect">
            <a:avLst/>
          </a:prstGeom>
          <a:noFill/>
        </p:spPr>
        <p:txBody>
          <a:bodyPr wrap="square" rtlCol="0">
            <a:spAutoFit/>
          </a:bodyPr>
          <a:p>
            <a:r>
              <a:rPr lang="zh-CN" altLang="en-US" sz="1400" b="1">
                <a:latin typeface="+mj-ea"/>
                <a:ea typeface="+mj-ea"/>
                <a:cs typeface="+mj-ea"/>
              </a:rPr>
              <a:t>不同人群食盐、烹调油等的推荐摄入量（单位</a:t>
            </a:r>
            <a:r>
              <a:rPr lang="en-US" altLang="zh-CN" sz="1400" b="1">
                <a:latin typeface="+mj-ea"/>
                <a:ea typeface="+mj-ea"/>
                <a:cs typeface="+mj-ea"/>
              </a:rPr>
              <a:t>g/d</a:t>
            </a:r>
            <a:r>
              <a:rPr lang="zh-CN" altLang="en-US" sz="1400" b="1">
                <a:latin typeface="+mj-ea"/>
                <a:ea typeface="+mj-ea"/>
                <a:cs typeface="+mj-ea"/>
              </a:rPr>
              <a:t>）</a:t>
            </a:r>
            <a:endParaRPr lang="zh-CN" altLang="en-US" sz="1400" b="1">
              <a:latin typeface="+mj-ea"/>
              <a:ea typeface="+mj-ea"/>
              <a:cs typeface="+mj-ea"/>
            </a:endParaRPr>
          </a:p>
        </p:txBody>
      </p:sp>
    </p:spTree>
    <p:custDataLst>
      <p:tags r:id="rId2"/>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5.</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少盐少油，控糖限酒</a:t>
            </a:r>
            <a:endParaRPr lang="zh-CN" altLang="en-US"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endParaRPr>
          </a:p>
        </p:txBody>
      </p:sp>
      <p:sp>
        <p:nvSpPr>
          <p:cNvPr id="29" name="open-office-folder_74337"/>
          <p:cNvSpPr>
            <a:spLocks noChangeAspect="1"/>
          </p:cNvSpPr>
          <p:nvPr>
            <p:custDataLst>
              <p:tags r:id="rId1"/>
            </p:custDataLst>
          </p:nvPr>
        </p:nvSpPr>
        <p:spPr bwMode="auto">
          <a:xfrm>
            <a:off x="2639739" y="4384484"/>
            <a:ext cx="368390" cy="271592"/>
          </a:xfrm>
          <a:custGeom>
            <a:avLst/>
            <a:gdLst>
              <a:gd name="connsiteX0" fmla="*/ 116997 w 605592"/>
              <a:gd name="connsiteY0" fmla="*/ 132804 h 446468"/>
              <a:gd name="connsiteX1" fmla="*/ 605592 w 605592"/>
              <a:gd name="connsiteY1" fmla="*/ 132804 h 446468"/>
              <a:gd name="connsiteX2" fmla="*/ 555359 w 605592"/>
              <a:gd name="connsiteY2" fmla="*/ 446468 h 446468"/>
              <a:gd name="connsiteX3" fmla="*/ 116997 w 605592"/>
              <a:gd name="connsiteY3" fmla="*/ 446468 h 446468"/>
              <a:gd name="connsiteX4" fmla="*/ 0 w 605592"/>
              <a:gd name="connsiteY4" fmla="*/ 0 h 446468"/>
              <a:gd name="connsiteX5" fmla="*/ 137120 w 605592"/>
              <a:gd name="connsiteY5" fmla="*/ 0 h 446468"/>
              <a:gd name="connsiteX6" fmla="*/ 153635 w 605592"/>
              <a:gd name="connsiteY6" fmla="*/ 27991 h 446468"/>
              <a:gd name="connsiteX7" fmla="*/ 438423 w 605592"/>
              <a:gd name="connsiteY7" fmla="*/ 27991 h 446468"/>
              <a:gd name="connsiteX8" fmla="*/ 438423 w 605592"/>
              <a:gd name="connsiteY8" fmla="*/ 91455 h 446468"/>
              <a:gd name="connsiteX9" fmla="*/ 69670 w 605592"/>
              <a:gd name="connsiteY9" fmla="*/ 91455 h 446468"/>
              <a:gd name="connsiteX10" fmla="*/ 69670 w 605592"/>
              <a:gd name="connsiteY10" fmla="*/ 446468 h 446468"/>
              <a:gd name="connsiteX11" fmla="*/ 0 w 605592"/>
              <a:gd name="connsiteY11" fmla="*/ 446468 h 44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592" h="446468">
                <a:moveTo>
                  <a:pt x="116997" y="132804"/>
                </a:moveTo>
                <a:lnTo>
                  <a:pt x="605592" y="132804"/>
                </a:lnTo>
                <a:lnTo>
                  <a:pt x="555359" y="446468"/>
                </a:lnTo>
                <a:lnTo>
                  <a:pt x="116997" y="446468"/>
                </a:lnTo>
                <a:close/>
                <a:moveTo>
                  <a:pt x="0" y="0"/>
                </a:moveTo>
                <a:lnTo>
                  <a:pt x="137120" y="0"/>
                </a:lnTo>
                <a:lnTo>
                  <a:pt x="153635" y="27991"/>
                </a:lnTo>
                <a:lnTo>
                  <a:pt x="438423" y="27991"/>
                </a:lnTo>
                <a:lnTo>
                  <a:pt x="438423" y="91455"/>
                </a:lnTo>
                <a:lnTo>
                  <a:pt x="69670" y="91455"/>
                </a:lnTo>
                <a:lnTo>
                  <a:pt x="69670" y="446468"/>
                </a:lnTo>
                <a:lnTo>
                  <a:pt x="0" y="446468"/>
                </a:lnTo>
                <a:close/>
              </a:path>
            </a:pathLst>
          </a:custGeom>
          <a:solidFill>
            <a:srgbClr val="1AA3AA"/>
          </a:solidFill>
          <a:ln>
            <a:noFill/>
          </a:ln>
        </p:spPr>
        <p:txBody>
          <a:bodyPr/>
          <a:lstStyle/>
          <a:p>
            <a:endParaRPr lang="zh-CN" altLang="en-US" sz="1350" dirty="0">
              <a:latin typeface="微软雅黑" panose="020B0503020204020204" charset="-122"/>
              <a:ea typeface="微软雅黑" panose="020B0503020204020204" charset="-122"/>
            </a:endParaRPr>
          </a:p>
        </p:txBody>
      </p:sp>
      <p:sp>
        <p:nvSpPr>
          <p:cNvPr id="44" name="任意多边形: 形状 43"/>
          <p:cNvSpPr/>
          <p:nvPr>
            <p:custDataLst>
              <p:tags r:id="rId2"/>
            </p:custDataLst>
          </p:nvPr>
        </p:nvSpPr>
        <p:spPr>
          <a:xfrm>
            <a:off x="5121134" y="2557231"/>
            <a:ext cx="847814" cy="2110399"/>
          </a:xfrm>
          <a:custGeom>
            <a:avLst/>
            <a:gdLst>
              <a:gd name="connsiteX0" fmla="*/ 469597 w 1441073"/>
              <a:gd name="connsiteY0" fmla="*/ 0 h 3587156"/>
              <a:gd name="connsiteX1" fmla="*/ 509370 w 1441073"/>
              <a:gd name="connsiteY1" fmla="*/ 24364 h 3587156"/>
              <a:gd name="connsiteX2" fmla="*/ 1441073 w 1441073"/>
              <a:gd name="connsiteY2" fmla="*/ 1791265 h 3587156"/>
              <a:gd name="connsiteX3" fmla="*/ 839942 w 1441073"/>
              <a:gd name="connsiteY3" fmla="*/ 3279793 h 3587156"/>
              <a:gd name="connsiteX4" fmla="*/ 675483 w 1441073"/>
              <a:gd name="connsiteY4" fmla="*/ 3432322 h 3587156"/>
              <a:gd name="connsiteX5" fmla="*/ 763959 w 1441073"/>
              <a:gd name="connsiteY5" fmla="*/ 3587156 h 3587156"/>
              <a:gd name="connsiteX6" fmla="*/ 57881 w 1441073"/>
              <a:gd name="connsiteY6" fmla="*/ 3145131 h 3587156"/>
              <a:gd name="connsiteX7" fmla="*/ 49471 w 1441073"/>
              <a:gd name="connsiteY7" fmla="*/ 2336796 h 3587156"/>
              <a:gd name="connsiteX8" fmla="*/ 137601 w 1441073"/>
              <a:gd name="connsiteY8" fmla="*/ 2491025 h 3587156"/>
              <a:gd name="connsiteX9" fmla="*/ 162659 w 1441073"/>
              <a:gd name="connsiteY9" fmla="*/ 2462778 h 3587156"/>
              <a:gd name="connsiteX10" fmla="*/ 405457 w 1441073"/>
              <a:gd name="connsiteY10" fmla="*/ 1769866 h 3587156"/>
              <a:gd name="connsiteX11" fmla="*/ 18528 w 1441073"/>
              <a:gd name="connsiteY11" fmla="*/ 929290 h 3587156"/>
              <a:gd name="connsiteX12" fmla="*/ 0 w 1441073"/>
              <a:gd name="connsiteY12" fmla="*/ 915096 h 3587156"/>
              <a:gd name="connsiteX13" fmla="*/ 470549 w 1441073"/>
              <a:gd name="connsiteY13" fmla="*/ 602917 h 3587156"/>
              <a:gd name="connsiteX14" fmla="*/ 479363 w 1441073"/>
              <a:gd name="connsiteY14" fmla="*/ 602774 h 358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1073" h="3587156">
                <a:moveTo>
                  <a:pt x="469597" y="0"/>
                </a:moveTo>
                <a:lnTo>
                  <a:pt x="509370" y="24364"/>
                </a:lnTo>
                <a:cubicBezTo>
                  <a:pt x="1071493" y="407286"/>
                  <a:pt x="1441073" y="1055757"/>
                  <a:pt x="1441073" y="1791265"/>
                </a:cubicBezTo>
                <a:cubicBezTo>
                  <a:pt x="1441073" y="2370479"/>
                  <a:pt x="1211876" y="2895714"/>
                  <a:pt x="839942" y="3279793"/>
                </a:cubicBezTo>
                <a:lnTo>
                  <a:pt x="675483" y="3432322"/>
                </a:lnTo>
                <a:lnTo>
                  <a:pt x="763959" y="3587156"/>
                </a:lnTo>
                <a:lnTo>
                  <a:pt x="57881" y="3145131"/>
                </a:lnTo>
                <a:lnTo>
                  <a:pt x="49471" y="2336796"/>
                </a:lnTo>
                <a:lnTo>
                  <a:pt x="137601" y="2491025"/>
                </a:lnTo>
                <a:lnTo>
                  <a:pt x="162659" y="2462778"/>
                </a:lnTo>
                <a:cubicBezTo>
                  <a:pt x="314340" y="2274478"/>
                  <a:pt x="405457" y="2033074"/>
                  <a:pt x="405457" y="1769866"/>
                </a:cubicBezTo>
                <a:cubicBezTo>
                  <a:pt x="405457" y="1431456"/>
                  <a:pt x="254835" y="1129088"/>
                  <a:pt x="18528" y="929290"/>
                </a:cubicBezTo>
                <a:lnTo>
                  <a:pt x="0" y="915096"/>
                </a:lnTo>
                <a:lnTo>
                  <a:pt x="470549" y="602917"/>
                </a:lnTo>
                <a:lnTo>
                  <a:pt x="479363" y="602774"/>
                </a:ln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sp>
        <p:nvSpPr>
          <p:cNvPr id="38" name="任意多边形: 形状 37"/>
          <p:cNvSpPr/>
          <p:nvPr>
            <p:custDataLst>
              <p:tags r:id="rId3"/>
            </p:custDataLst>
          </p:nvPr>
        </p:nvSpPr>
        <p:spPr>
          <a:xfrm rot="7086092">
            <a:off x="3443254" y="2327057"/>
            <a:ext cx="1983578" cy="1454162"/>
          </a:xfrm>
          <a:custGeom>
            <a:avLst/>
            <a:gdLst>
              <a:gd name="connsiteX0" fmla="*/ 408525 w 3371593"/>
              <a:gd name="connsiteY0" fmla="*/ 1357849 h 2471715"/>
              <a:gd name="connsiteX1" fmla="*/ 173911 w 3371593"/>
              <a:gd name="connsiteY1" fmla="*/ 604707 h 2471715"/>
              <a:gd name="connsiteX2" fmla="*/ 164013 w 3371593"/>
              <a:gd name="connsiteY2" fmla="*/ 409318 h 2471715"/>
              <a:gd name="connsiteX3" fmla="*/ 0 w 3371593"/>
              <a:gd name="connsiteY3" fmla="*/ 409963 h 2471715"/>
              <a:gd name="connsiteX4" fmla="*/ 687323 w 3371593"/>
              <a:gd name="connsiteY4" fmla="*/ 0 h 2471715"/>
              <a:gd name="connsiteX5" fmla="*/ 1142445 w 3371593"/>
              <a:gd name="connsiteY5" fmla="*/ 263142 h 2471715"/>
              <a:gd name="connsiteX6" fmla="*/ 1183519 w 3371593"/>
              <a:gd name="connsiteY6" fmla="*/ 285292 h 2471715"/>
              <a:gd name="connsiteX7" fmla="*/ 1183417 w 3371593"/>
              <a:gd name="connsiteY7" fmla="*/ 286831 h 2471715"/>
              <a:gd name="connsiteX8" fmla="*/ 1386941 w 3371593"/>
              <a:gd name="connsiteY8" fmla="*/ 404505 h 2471715"/>
              <a:gd name="connsiteX9" fmla="*/ 1181054 w 3371593"/>
              <a:gd name="connsiteY9" fmla="*/ 405315 h 2471715"/>
              <a:gd name="connsiteX10" fmla="*/ 1184606 w 3371593"/>
              <a:gd name="connsiteY10" fmla="*/ 485191 h 2471715"/>
              <a:gd name="connsiteX11" fmla="*/ 1301598 w 3371593"/>
              <a:gd name="connsiteY11" fmla="*/ 864693 h 2471715"/>
              <a:gd name="connsiteX12" fmla="*/ 2662508 w 3371593"/>
              <a:gd name="connsiteY12" fmla="*/ 1337122 h 2471715"/>
              <a:gd name="connsiteX13" fmla="*/ 2745586 w 3371593"/>
              <a:gd name="connsiteY13" fmla="*/ 1297887 h 2471715"/>
              <a:gd name="connsiteX14" fmla="*/ 2799626 w 3371593"/>
              <a:gd name="connsiteY14" fmla="*/ 1862057 h 2471715"/>
              <a:gd name="connsiteX15" fmla="*/ 2795602 w 3371593"/>
              <a:gd name="connsiteY15" fmla="*/ 1869898 h 2471715"/>
              <a:gd name="connsiteX16" fmla="*/ 3371593 w 3371593"/>
              <a:gd name="connsiteY16" fmla="*/ 2165436 h 2471715"/>
              <a:gd name="connsiteX17" fmla="*/ 3283549 w 3371593"/>
              <a:gd name="connsiteY17" fmla="*/ 2218272 h 2471715"/>
              <a:gd name="connsiteX18" fmla="*/ 408525 w 3371593"/>
              <a:gd name="connsiteY18" fmla="*/ 1357849 h 247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1593" h="2471715">
                <a:moveTo>
                  <a:pt x="408525" y="1357849"/>
                </a:moveTo>
                <a:cubicBezTo>
                  <a:pt x="279678" y="1116556"/>
                  <a:pt x="202775" y="861285"/>
                  <a:pt x="173911" y="604707"/>
                </a:cubicBezTo>
                <a:lnTo>
                  <a:pt x="164013" y="409318"/>
                </a:lnTo>
                <a:lnTo>
                  <a:pt x="0" y="409963"/>
                </a:lnTo>
                <a:lnTo>
                  <a:pt x="687323" y="0"/>
                </a:lnTo>
                <a:lnTo>
                  <a:pt x="1142445" y="263142"/>
                </a:lnTo>
                <a:lnTo>
                  <a:pt x="1183519" y="285292"/>
                </a:lnTo>
                <a:lnTo>
                  <a:pt x="1183417" y="286831"/>
                </a:lnTo>
                <a:lnTo>
                  <a:pt x="1386941" y="404505"/>
                </a:lnTo>
                <a:lnTo>
                  <a:pt x="1181054" y="405315"/>
                </a:lnTo>
                <a:lnTo>
                  <a:pt x="1184606" y="485191"/>
                </a:lnTo>
                <a:cubicBezTo>
                  <a:pt x="1198449" y="614649"/>
                  <a:pt x="1236769" y="743287"/>
                  <a:pt x="1301598" y="864693"/>
                </a:cubicBezTo>
                <a:cubicBezTo>
                  <a:pt x="1560913" y="1350316"/>
                  <a:pt x="2152316" y="1547831"/>
                  <a:pt x="2662508" y="1337122"/>
                </a:cubicBezTo>
                <a:lnTo>
                  <a:pt x="2745586" y="1297887"/>
                </a:lnTo>
                <a:lnTo>
                  <a:pt x="2799626" y="1862057"/>
                </a:lnTo>
                <a:lnTo>
                  <a:pt x="2795602" y="1869898"/>
                </a:lnTo>
                <a:lnTo>
                  <a:pt x="3371593" y="2165436"/>
                </a:lnTo>
                <a:lnTo>
                  <a:pt x="3283549" y="2218272"/>
                </a:lnTo>
                <a:cubicBezTo>
                  <a:pt x="2245464" y="2772594"/>
                  <a:pt x="958272" y="2387369"/>
                  <a:pt x="408525" y="1357849"/>
                </a:cubicBez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42" name="任意多边形: 形状 41"/>
          <p:cNvSpPr/>
          <p:nvPr>
            <p:custDataLst>
              <p:tags r:id="rId4"/>
            </p:custDataLst>
          </p:nvPr>
        </p:nvSpPr>
        <p:spPr>
          <a:xfrm rot="21129011">
            <a:off x="3465993" y="3442336"/>
            <a:ext cx="1889522" cy="1470614"/>
          </a:xfrm>
          <a:custGeom>
            <a:avLst/>
            <a:gdLst>
              <a:gd name="connsiteX0" fmla="*/ 737885 w 3211721"/>
              <a:gd name="connsiteY0" fmla="*/ 0 h 2499680"/>
              <a:gd name="connsiteX1" fmla="*/ 1440034 w 3211721"/>
              <a:gd name="connsiteY1" fmla="*/ 400579 h 2499680"/>
              <a:gd name="connsiteX2" fmla="*/ 1226190 w 3211721"/>
              <a:gd name="connsiteY2" fmla="*/ 398503 h 2499680"/>
              <a:gd name="connsiteX3" fmla="*/ 1232619 w 3211721"/>
              <a:gd name="connsiteY3" fmla="*/ 518686 h 2499680"/>
              <a:gd name="connsiteX4" fmla="*/ 2136050 w 3211721"/>
              <a:gd name="connsiteY4" fmla="*/ 1428820 h 2499680"/>
              <a:gd name="connsiteX5" fmla="*/ 2750368 w 3211721"/>
              <a:gd name="connsiteY5" fmla="*/ 1325717 h 2499680"/>
              <a:gd name="connsiteX6" fmla="*/ 2786722 w 3211721"/>
              <a:gd name="connsiteY6" fmla="*/ 1305060 h 2499680"/>
              <a:gd name="connsiteX7" fmla="*/ 2713583 w 3211721"/>
              <a:gd name="connsiteY7" fmla="*/ 1835554 h 2499680"/>
              <a:gd name="connsiteX8" fmla="*/ 2707861 w 3211721"/>
              <a:gd name="connsiteY8" fmla="*/ 1842259 h 2499680"/>
              <a:gd name="connsiteX9" fmla="*/ 3211721 w 3211721"/>
              <a:gd name="connsiteY9" fmla="*/ 2272342 h 2499680"/>
              <a:gd name="connsiteX10" fmla="*/ 3196825 w 3211721"/>
              <a:gd name="connsiteY10" fmla="*/ 2280655 h 2499680"/>
              <a:gd name="connsiteX11" fmla="*/ 1976668 w 3211721"/>
              <a:gd name="connsiteY11" fmla="*/ 2479785 h 2499680"/>
              <a:gd name="connsiteX12" fmla="*/ 158141 w 3211721"/>
              <a:gd name="connsiteY12" fmla="*/ 511596 h 2499680"/>
              <a:gd name="connsiteX13" fmla="*/ 156509 w 3211721"/>
              <a:gd name="connsiteY13" fmla="*/ 388118 h 2499680"/>
              <a:gd name="connsiteX14" fmla="*/ 0 w 3211721"/>
              <a:gd name="connsiteY14" fmla="*/ 386598 h 24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1721" h="2499680">
                <a:moveTo>
                  <a:pt x="737885" y="0"/>
                </a:moveTo>
                <a:lnTo>
                  <a:pt x="1440034" y="400579"/>
                </a:lnTo>
                <a:lnTo>
                  <a:pt x="1226190" y="398503"/>
                </a:lnTo>
                <a:lnTo>
                  <a:pt x="1232619" y="518686"/>
                </a:lnTo>
                <a:cubicBezTo>
                  <a:pt x="1300603" y="982349"/>
                  <a:pt x="1658857" y="1363030"/>
                  <a:pt x="2136050" y="1428820"/>
                </a:cubicBezTo>
                <a:cubicBezTo>
                  <a:pt x="2354196" y="1458896"/>
                  <a:pt x="2566220" y="1418895"/>
                  <a:pt x="2750368" y="1325717"/>
                </a:cubicBezTo>
                <a:lnTo>
                  <a:pt x="2786722" y="1305060"/>
                </a:lnTo>
                <a:lnTo>
                  <a:pt x="2713583" y="1835554"/>
                </a:lnTo>
                <a:lnTo>
                  <a:pt x="2707861" y="1842259"/>
                </a:lnTo>
                <a:lnTo>
                  <a:pt x="3211721" y="2272342"/>
                </a:lnTo>
                <a:lnTo>
                  <a:pt x="3196825" y="2280655"/>
                </a:lnTo>
                <a:cubicBezTo>
                  <a:pt x="2831332" y="2462192"/>
                  <a:pt x="2410231" y="2539559"/>
                  <a:pt x="1976668" y="2479785"/>
                </a:cubicBezTo>
                <a:cubicBezTo>
                  <a:pt x="965020" y="2340310"/>
                  <a:pt x="220732" y="1500384"/>
                  <a:pt x="158141" y="511596"/>
                </a:cubicBezTo>
                <a:lnTo>
                  <a:pt x="156509" y="388118"/>
                </a:lnTo>
                <a:lnTo>
                  <a:pt x="0" y="386598"/>
                </a:ln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52" name="形状"/>
          <p:cNvSpPr/>
          <p:nvPr>
            <p:custDataLst>
              <p:tags r:id="rId5"/>
            </p:custDataLst>
          </p:nvPr>
        </p:nvSpPr>
        <p:spPr>
          <a:xfrm>
            <a:off x="2639359" y="2592112"/>
            <a:ext cx="351733" cy="258320"/>
          </a:xfrm>
          <a:custGeom>
            <a:avLst/>
            <a:gdLst/>
            <a:ahLst/>
            <a:cxnLst>
              <a:cxn ang="0">
                <a:pos x="wd2" y="hd2"/>
              </a:cxn>
              <a:cxn ang="5400000">
                <a:pos x="wd2" y="hd2"/>
              </a:cxn>
              <a:cxn ang="10800000">
                <a:pos x="wd2" y="hd2"/>
              </a:cxn>
              <a:cxn ang="16200000">
                <a:pos x="wd2" y="hd2"/>
              </a:cxn>
            </a:cxnLst>
            <a:rect l="0" t="0" r="r" b="b"/>
            <a:pathLst>
              <a:path w="21600" h="21600" extrusionOk="0">
                <a:moveTo>
                  <a:pt x="9404" y="13188"/>
                </a:moveTo>
                <a:cubicBezTo>
                  <a:pt x="9003" y="12815"/>
                  <a:pt x="8329" y="12268"/>
                  <a:pt x="8056" y="11720"/>
                </a:cubicBezTo>
                <a:cubicBezTo>
                  <a:pt x="674" y="2563"/>
                  <a:pt x="674" y="2563"/>
                  <a:pt x="674" y="2563"/>
                </a:cubicBezTo>
                <a:cubicBezTo>
                  <a:pt x="417" y="2191"/>
                  <a:pt x="144" y="1271"/>
                  <a:pt x="273" y="723"/>
                </a:cubicBezTo>
                <a:cubicBezTo>
                  <a:pt x="546" y="372"/>
                  <a:pt x="818" y="0"/>
                  <a:pt x="1476" y="0"/>
                </a:cubicBezTo>
                <a:cubicBezTo>
                  <a:pt x="20140" y="0"/>
                  <a:pt x="20140" y="0"/>
                  <a:pt x="20140" y="0"/>
                </a:cubicBezTo>
                <a:cubicBezTo>
                  <a:pt x="20140" y="0"/>
                  <a:pt x="20942" y="0"/>
                  <a:pt x="21343" y="898"/>
                </a:cubicBezTo>
                <a:cubicBezTo>
                  <a:pt x="21600" y="1468"/>
                  <a:pt x="21343" y="2366"/>
                  <a:pt x="20942" y="2738"/>
                </a:cubicBezTo>
                <a:cubicBezTo>
                  <a:pt x="12886" y="12618"/>
                  <a:pt x="12886" y="12618"/>
                  <a:pt x="12886" y="12618"/>
                </a:cubicBezTo>
                <a:cubicBezTo>
                  <a:pt x="12886" y="12618"/>
                  <a:pt x="11410" y="14283"/>
                  <a:pt x="9404" y="13188"/>
                </a:cubicBezTo>
                <a:close/>
                <a:moveTo>
                  <a:pt x="1476" y="21600"/>
                </a:moveTo>
                <a:cubicBezTo>
                  <a:pt x="1476" y="21600"/>
                  <a:pt x="0" y="21425"/>
                  <a:pt x="0" y="19585"/>
                </a:cubicBezTo>
                <a:cubicBezTo>
                  <a:pt x="0" y="4929"/>
                  <a:pt x="0" y="4929"/>
                  <a:pt x="0" y="4929"/>
                </a:cubicBezTo>
                <a:cubicBezTo>
                  <a:pt x="0" y="4381"/>
                  <a:pt x="273" y="4206"/>
                  <a:pt x="674" y="4754"/>
                </a:cubicBezTo>
                <a:cubicBezTo>
                  <a:pt x="3755" y="8960"/>
                  <a:pt x="3755" y="8960"/>
                  <a:pt x="3755" y="8960"/>
                </a:cubicBezTo>
                <a:cubicBezTo>
                  <a:pt x="4172" y="9332"/>
                  <a:pt x="4301" y="10252"/>
                  <a:pt x="4028" y="10800"/>
                </a:cubicBezTo>
                <a:cubicBezTo>
                  <a:pt x="1749" y="18117"/>
                  <a:pt x="1749" y="18117"/>
                  <a:pt x="1749" y="18117"/>
                </a:cubicBezTo>
                <a:cubicBezTo>
                  <a:pt x="1621" y="18686"/>
                  <a:pt x="1749" y="18686"/>
                  <a:pt x="2022" y="18117"/>
                </a:cubicBezTo>
                <a:cubicBezTo>
                  <a:pt x="5103" y="12618"/>
                  <a:pt x="5103" y="12618"/>
                  <a:pt x="5103" y="12618"/>
                </a:cubicBezTo>
                <a:cubicBezTo>
                  <a:pt x="5504" y="12092"/>
                  <a:pt x="5905" y="12092"/>
                  <a:pt x="6307" y="12443"/>
                </a:cubicBezTo>
                <a:cubicBezTo>
                  <a:pt x="7655" y="14086"/>
                  <a:pt x="7655" y="14086"/>
                  <a:pt x="7655" y="14086"/>
                </a:cubicBezTo>
                <a:cubicBezTo>
                  <a:pt x="8056" y="14458"/>
                  <a:pt x="8730" y="15006"/>
                  <a:pt x="9131" y="15203"/>
                </a:cubicBezTo>
                <a:cubicBezTo>
                  <a:pt x="10206" y="15554"/>
                  <a:pt x="11939" y="16101"/>
                  <a:pt x="13159" y="14831"/>
                </a:cubicBezTo>
                <a:cubicBezTo>
                  <a:pt x="15165" y="12443"/>
                  <a:pt x="15165" y="12443"/>
                  <a:pt x="15165" y="12443"/>
                </a:cubicBezTo>
                <a:cubicBezTo>
                  <a:pt x="15566" y="12092"/>
                  <a:pt x="16112" y="12092"/>
                  <a:pt x="16368" y="12618"/>
                </a:cubicBezTo>
                <a:cubicBezTo>
                  <a:pt x="19722" y="18686"/>
                  <a:pt x="19722" y="18686"/>
                  <a:pt x="19722" y="18686"/>
                </a:cubicBezTo>
                <a:cubicBezTo>
                  <a:pt x="19995" y="19212"/>
                  <a:pt x="19995" y="19037"/>
                  <a:pt x="19867" y="18489"/>
                </a:cubicBezTo>
                <a:cubicBezTo>
                  <a:pt x="17588" y="10800"/>
                  <a:pt x="17588" y="10800"/>
                  <a:pt x="17588" y="10800"/>
                </a:cubicBezTo>
                <a:cubicBezTo>
                  <a:pt x="17315" y="10252"/>
                  <a:pt x="17444" y="9508"/>
                  <a:pt x="17845" y="8960"/>
                </a:cubicBezTo>
                <a:cubicBezTo>
                  <a:pt x="21070" y="4754"/>
                  <a:pt x="21070" y="4754"/>
                  <a:pt x="21070" y="4754"/>
                </a:cubicBezTo>
                <a:cubicBezTo>
                  <a:pt x="21343" y="4206"/>
                  <a:pt x="21600" y="4381"/>
                  <a:pt x="21600" y="4929"/>
                </a:cubicBezTo>
                <a:cubicBezTo>
                  <a:pt x="21600" y="19782"/>
                  <a:pt x="21600" y="19782"/>
                  <a:pt x="21600" y="19782"/>
                </a:cubicBezTo>
                <a:cubicBezTo>
                  <a:pt x="21600" y="19782"/>
                  <a:pt x="21472" y="21600"/>
                  <a:pt x="19995" y="21600"/>
                </a:cubicBezTo>
                <a:cubicBezTo>
                  <a:pt x="1476" y="21600"/>
                  <a:pt x="1476" y="21600"/>
                  <a:pt x="1476" y="21600"/>
                </a:cubicBezTo>
                <a:close/>
              </a:path>
            </a:pathLst>
          </a:custGeom>
          <a:solidFill>
            <a:srgbClr val="1F74AD"/>
          </a:solidFill>
          <a:ln w="12700">
            <a:miter lim="400000"/>
          </a:ln>
        </p:spPr>
        <p:txBody>
          <a:bodyPr lIns="34289" rIns="34289" anchor="ctr"/>
          <a:lstStyle/>
          <a:p>
            <a:pPr marL="0" marR="0" lvl="0" indent="0" algn="l" defTabSz="914400" rtl="0" eaLnBrk="1" fontAlgn="auto" latinLnBrk="0" hangingPunct="1">
              <a:lnSpc>
                <a:spcPct val="100000"/>
              </a:lnSpc>
              <a:spcBef>
                <a:spcPts val="0"/>
              </a:spcBef>
              <a:spcAft>
                <a:spcPts val="0"/>
              </a:spcAft>
              <a:buClrTx/>
              <a:buSzTx/>
              <a:buFontTx/>
              <a:buNone/>
              <a:defRPr sz="1000"/>
            </a:pPr>
            <a:endParaRPr kumimoji="0" sz="75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7" name="线条"/>
          <p:cNvSpPr/>
          <p:nvPr>
            <p:custDataLst>
              <p:tags r:id="rId6"/>
            </p:custDataLst>
          </p:nvPr>
        </p:nvSpPr>
        <p:spPr>
          <a:xfrm>
            <a:off x="3123256" y="2701364"/>
            <a:ext cx="587908" cy="1"/>
          </a:xfrm>
          <a:prstGeom prst="line">
            <a:avLst/>
          </a:prstGeom>
          <a:ln w="12700">
            <a:solidFill>
              <a:srgbClr val="ADB9CA"/>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58" name="线条"/>
          <p:cNvSpPr/>
          <p:nvPr>
            <p:custDataLst>
              <p:tags r:id="rId7"/>
            </p:custDataLst>
          </p:nvPr>
        </p:nvSpPr>
        <p:spPr>
          <a:xfrm>
            <a:off x="3123256" y="4512915"/>
            <a:ext cx="587908" cy="1"/>
          </a:xfrm>
          <a:prstGeom prst="line">
            <a:avLst/>
          </a:prstGeom>
          <a:ln w="12700">
            <a:solidFill>
              <a:srgbClr val="ADB9CA"/>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61" name="文本框 60"/>
          <p:cNvSpPr txBox="1"/>
          <p:nvPr>
            <p:custDataLst>
              <p:tags r:id="rId8"/>
            </p:custDataLst>
          </p:nvPr>
        </p:nvSpPr>
        <p:spPr>
          <a:xfrm>
            <a:off x="4104764" y="2618364"/>
            <a:ext cx="361443" cy="414020"/>
          </a:xfrm>
          <a:prstGeom prst="rect">
            <a:avLst/>
          </a:prstGeom>
          <a:noFill/>
        </p:spPr>
        <p:txBody>
          <a:bodyPr wrap="square" rtlCol="0">
            <a:spAutoFit/>
          </a:bodyPr>
          <a:lstStyle/>
          <a:p>
            <a:pPr marR="0" defTabSz="914400" rtl="0" fontAlgn="auto">
              <a:spcBef>
                <a:spcPts val="0"/>
              </a:spcBef>
              <a:spcAft>
                <a:spcPts val="0"/>
              </a:spcAft>
              <a:buClrTx/>
              <a:buSzTx/>
              <a:buFontTx/>
              <a:buNone/>
              <a:defRPr/>
            </a:pPr>
            <a:r>
              <a:rPr kumimoji="0" lang="en-US" altLang="zh-CN" sz="2100" b="1" kern="1200" cap="none" spc="0" normalizeH="0" baseline="0" noProof="0" dirty="0">
                <a:solidFill>
                  <a:sysClr val="window" lastClr="FFFFFF"/>
                </a:solidFill>
                <a:latin typeface="微软雅黑" panose="020B0503020204020204" charset="-122"/>
                <a:ea typeface="微软雅黑" panose="020B0503020204020204" charset="-122"/>
              </a:rPr>
              <a:t>1</a:t>
            </a:r>
            <a:endParaRPr kumimoji="0" lang="zh-CN" altLang="en-US" sz="2100" b="1"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62" name="文本框 61"/>
          <p:cNvSpPr txBox="1"/>
          <p:nvPr>
            <p:custDataLst>
              <p:tags r:id="rId9"/>
            </p:custDataLst>
          </p:nvPr>
        </p:nvSpPr>
        <p:spPr>
          <a:xfrm>
            <a:off x="4089638" y="4210485"/>
            <a:ext cx="361443" cy="414020"/>
          </a:xfrm>
          <a:prstGeom prst="rect">
            <a:avLst/>
          </a:prstGeom>
          <a:noFill/>
        </p:spPr>
        <p:txBody>
          <a:bodyPr wrap="square" rtlCol="0">
            <a:spAutoFit/>
          </a:bodyPr>
          <a:lstStyle/>
          <a:p>
            <a:pPr marR="0" defTabSz="914400" rtl="0" fontAlgn="auto">
              <a:spcBef>
                <a:spcPts val="0"/>
              </a:spcBef>
              <a:spcAft>
                <a:spcPts val="0"/>
              </a:spcAft>
              <a:buClrTx/>
              <a:buSzTx/>
              <a:buFontTx/>
              <a:buNone/>
              <a:defRPr/>
            </a:pPr>
            <a:r>
              <a:rPr lang="en-US" altLang="zh-CN" sz="2100" b="1" dirty="0">
                <a:solidFill>
                  <a:sysClr val="window" lastClr="FFFFFF"/>
                </a:solidFill>
                <a:latin typeface="微软雅黑" panose="020B0503020204020204" charset="-122"/>
                <a:ea typeface="微软雅黑" panose="020B0503020204020204" charset="-122"/>
              </a:rPr>
              <a:t>3</a:t>
            </a:r>
            <a:endParaRPr kumimoji="0" lang="zh-CN" altLang="en-US" sz="2100" b="1"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63" name="文本框 62"/>
          <p:cNvSpPr txBox="1"/>
          <p:nvPr>
            <p:custDataLst>
              <p:tags r:id="rId10"/>
            </p:custDataLst>
          </p:nvPr>
        </p:nvSpPr>
        <p:spPr>
          <a:xfrm>
            <a:off x="5483211" y="3438874"/>
            <a:ext cx="361443" cy="414020"/>
          </a:xfrm>
          <a:prstGeom prst="rect">
            <a:avLst/>
          </a:prstGeom>
          <a:noFill/>
        </p:spPr>
        <p:txBody>
          <a:bodyPr wrap="square" rtlCol="0">
            <a:spAutoFit/>
          </a:bodyPr>
          <a:lstStyle/>
          <a:p>
            <a:pPr marR="0" defTabSz="914400" rtl="0" fontAlgn="auto">
              <a:spcBef>
                <a:spcPts val="0"/>
              </a:spcBef>
              <a:spcAft>
                <a:spcPts val="0"/>
              </a:spcAft>
              <a:buClrTx/>
              <a:buSzTx/>
              <a:buFontTx/>
              <a:buNone/>
              <a:defRPr/>
            </a:pPr>
            <a:r>
              <a:rPr lang="en-US" altLang="zh-CN" sz="2100" b="1" dirty="0">
                <a:solidFill>
                  <a:sysClr val="window" lastClr="FFFFFF"/>
                </a:solidFill>
                <a:latin typeface="微软雅黑" panose="020B0503020204020204" charset="-122"/>
                <a:ea typeface="微软雅黑" panose="020B0503020204020204" charset="-122"/>
              </a:rPr>
              <a:t>2</a:t>
            </a:r>
            <a:endParaRPr kumimoji="0" lang="zh-CN" altLang="en-US" sz="2100" b="1" kern="1200" cap="none" spc="0" normalizeH="0" baseline="0" noProof="0" dirty="0">
              <a:solidFill>
                <a:sysClr val="window" lastClr="FFFFFF"/>
              </a:solidFill>
              <a:latin typeface="微软雅黑" panose="020B0503020204020204" charset="-122"/>
              <a:ea typeface="微软雅黑" panose="020B0503020204020204" charset="-122"/>
            </a:endParaRPr>
          </a:p>
        </p:txBody>
      </p:sp>
      <p:sp>
        <p:nvSpPr>
          <p:cNvPr id="17" name="矩形 16"/>
          <p:cNvSpPr/>
          <p:nvPr>
            <p:custDataLst>
              <p:tags r:id="rId11"/>
            </p:custDataLst>
          </p:nvPr>
        </p:nvSpPr>
        <p:spPr>
          <a:xfrm>
            <a:off x="395659" y="1268560"/>
            <a:ext cx="4968000" cy="524855"/>
          </a:xfrm>
          <a:prstGeom prst="rect">
            <a:avLst/>
          </a:prstGeom>
        </p:spPr>
        <p:txBody>
          <a:bodyPr wrap="square" bIns="0" anchor="b" anchorCtr="0">
            <a:normAutofit lnSpcReduction="10000"/>
          </a:bodyPr>
          <a:lstStyle/>
          <a:p>
            <a:pPr algn="ctr">
              <a:lnSpc>
                <a:spcPct val="120000"/>
              </a:lnSpc>
            </a:pPr>
            <a:r>
              <a:rPr lang="zh-CN" altLang="en-US" sz="2700" b="1" spc="300" dirty="0">
                <a:solidFill>
                  <a:srgbClr val="000000">
                    <a:lumMod val="75000"/>
                    <a:lumOff val="25000"/>
                  </a:srgbClr>
                </a:solidFill>
                <a:latin typeface="微软雅黑" panose="020B0503020204020204" charset="-122"/>
                <a:ea typeface="微软雅黑" panose="020B0503020204020204" charset="-122"/>
              </a:rPr>
              <a:t>盐与高血压的关系</a:t>
            </a:r>
            <a:endParaRPr lang="zh-CN" altLang="en-US" sz="2700" b="1" spc="300" dirty="0">
              <a:solidFill>
                <a:srgbClr val="000000">
                  <a:lumMod val="75000"/>
                  <a:lumOff val="25000"/>
                </a:srgbClr>
              </a:solidFill>
              <a:latin typeface="微软雅黑" panose="020B0503020204020204" charset="-122"/>
              <a:ea typeface="微软雅黑" panose="020B0503020204020204" charset="-122"/>
            </a:endParaRPr>
          </a:p>
        </p:txBody>
      </p:sp>
      <p:sp>
        <p:nvSpPr>
          <p:cNvPr id="26" name="Shape 11364"/>
          <p:cNvSpPr/>
          <p:nvPr>
            <p:custDataLst>
              <p:tags r:id="rId12"/>
            </p:custDataLst>
          </p:nvPr>
        </p:nvSpPr>
        <p:spPr>
          <a:xfrm>
            <a:off x="6515009" y="3652933"/>
            <a:ext cx="368390" cy="131704"/>
          </a:xfrm>
          <a:custGeom>
            <a:avLst/>
            <a:gdLst/>
            <a:ahLst/>
            <a:cxnLst>
              <a:cxn ang="0">
                <a:pos x="wd2" y="hd2"/>
              </a:cxn>
              <a:cxn ang="5400000">
                <a:pos x="wd2" y="hd2"/>
              </a:cxn>
              <a:cxn ang="10800000">
                <a:pos x="wd2" y="hd2"/>
              </a:cxn>
              <a:cxn ang="16200000">
                <a:pos x="wd2" y="hd2"/>
              </a:cxn>
            </a:cxnLst>
            <a:rect l="0" t="0" r="r" b="b"/>
            <a:pathLst>
              <a:path w="21600" h="21600" extrusionOk="0">
                <a:moveTo>
                  <a:pt x="0" y="16199"/>
                </a:moveTo>
                <a:cubicBezTo>
                  <a:pt x="0" y="19169"/>
                  <a:pt x="868" y="21600"/>
                  <a:pt x="1929" y="21600"/>
                </a:cubicBezTo>
                <a:lnTo>
                  <a:pt x="19673" y="21600"/>
                </a:lnTo>
                <a:cubicBezTo>
                  <a:pt x="20733" y="21600"/>
                  <a:pt x="21600" y="19169"/>
                  <a:pt x="21600" y="16199"/>
                </a:cubicBezTo>
                <a:lnTo>
                  <a:pt x="21600" y="0"/>
                </a:lnTo>
                <a:lnTo>
                  <a:pt x="13500" y="0"/>
                </a:lnTo>
                <a:lnTo>
                  <a:pt x="13500" y="5397"/>
                </a:lnTo>
                <a:cubicBezTo>
                  <a:pt x="13500" y="6580"/>
                  <a:pt x="13150" y="7560"/>
                  <a:pt x="12730" y="7560"/>
                </a:cubicBezTo>
                <a:lnTo>
                  <a:pt x="8872" y="7560"/>
                </a:lnTo>
                <a:cubicBezTo>
                  <a:pt x="8449" y="7560"/>
                  <a:pt x="8100" y="6580"/>
                  <a:pt x="8100" y="5397"/>
                </a:cubicBezTo>
                <a:lnTo>
                  <a:pt x="8100" y="0"/>
                </a:lnTo>
                <a:lnTo>
                  <a:pt x="0" y="0"/>
                </a:lnTo>
                <a:cubicBezTo>
                  <a:pt x="0" y="0"/>
                  <a:pt x="0" y="16199"/>
                  <a:pt x="0" y="16199"/>
                </a:cubicBezTo>
                <a:close/>
              </a:path>
            </a:pathLst>
          </a:custGeom>
          <a:solidFill>
            <a:srgbClr val="3498DB"/>
          </a:solidFill>
          <a:ln w="12700">
            <a:miter lim="400000"/>
          </a:ln>
        </p:spPr>
        <p:txBody>
          <a:bodyPr lIns="14287" tIns="14287" rIns="14287" bIns="14287"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125"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sym typeface="Gill Sans"/>
            </a:endParaRPr>
          </a:p>
        </p:txBody>
      </p:sp>
      <p:sp>
        <p:nvSpPr>
          <p:cNvPr id="27" name="Shape 11365"/>
          <p:cNvSpPr/>
          <p:nvPr>
            <p:custDataLst>
              <p:tags r:id="rId13"/>
            </p:custDataLst>
          </p:nvPr>
        </p:nvSpPr>
        <p:spPr>
          <a:xfrm>
            <a:off x="6668216" y="3652933"/>
            <a:ext cx="52620" cy="263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solidFill>
            <a:srgbClr val="3498DB"/>
          </a:solidFill>
          <a:ln w="12700">
            <a:miter lim="400000"/>
          </a:ln>
        </p:spPr>
        <p:txBody>
          <a:bodyPr lIns="14287" tIns="14287" rIns="14287" bIns="14287"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125"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sym typeface="Gill Sans"/>
            </a:endParaRPr>
          </a:p>
        </p:txBody>
      </p:sp>
      <p:sp>
        <p:nvSpPr>
          <p:cNvPr id="28" name="Shape 11366"/>
          <p:cNvSpPr/>
          <p:nvPr>
            <p:custDataLst>
              <p:tags r:id="rId14"/>
            </p:custDataLst>
          </p:nvPr>
        </p:nvSpPr>
        <p:spPr>
          <a:xfrm>
            <a:off x="6515009" y="3465684"/>
            <a:ext cx="368390" cy="164634"/>
          </a:xfrm>
          <a:custGeom>
            <a:avLst/>
            <a:gdLst/>
            <a:ahLst/>
            <a:cxnLst>
              <a:cxn ang="0">
                <a:pos x="wd2" y="hd2"/>
              </a:cxn>
              <a:cxn ang="5400000">
                <a:pos x="wd2" y="hd2"/>
              </a:cxn>
              <a:cxn ang="10800000">
                <a:pos x="wd2" y="hd2"/>
              </a:cxn>
              <a:cxn ang="16200000">
                <a:pos x="wd2" y="hd2"/>
              </a:cxn>
            </a:cxnLst>
            <a:rect l="0" t="0" r="r" b="b"/>
            <a:pathLst>
              <a:path w="21600" h="21600" extrusionOk="0">
                <a:moveTo>
                  <a:pt x="7715" y="3456"/>
                </a:moveTo>
                <a:lnTo>
                  <a:pt x="13886" y="3456"/>
                </a:lnTo>
                <a:lnTo>
                  <a:pt x="13886" y="6912"/>
                </a:lnTo>
                <a:lnTo>
                  <a:pt x="7715" y="6912"/>
                </a:lnTo>
                <a:cubicBezTo>
                  <a:pt x="7715" y="6912"/>
                  <a:pt x="7715" y="3456"/>
                  <a:pt x="7715" y="3456"/>
                </a:cubicBezTo>
                <a:close/>
                <a:moveTo>
                  <a:pt x="0" y="21600"/>
                </a:moveTo>
                <a:lnTo>
                  <a:pt x="21600" y="21600"/>
                </a:lnTo>
                <a:lnTo>
                  <a:pt x="21600" y="11231"/>
                </a:lnTo>
                <a:cubicBezTo>
                  <a:pt x="21600" y="8858"/>
                  <a:pt x="20733" y="6912"/>
                  <a:pt x="19673" y="6912"/>
                </a:cubicBezTo>
                <a:lnTo>
                  <a:pt x="15431" y="6912"/>
                </a:lnTo>
                <a:lnTo>
                  <a:pt x="15431" y="2591"/>
                </a:lnTo>
                <a:cubicBezTo>
                  <a:pt x="15431" y="1162"/>
                  <a:pt x="14910" y="0"/>
                  <a:pt x="14273" y="0"/>
                </a:cubicBezTo>
                <a:lnTo>
                  <a:pt x="7329" y="0"/>
                </a:lnTo>
                <a:cubicBezTo>
                  <a:pt x="6689" y="0"/>
                  <a:pt x="6171" y="1162"/>
                  <a:pt x="6171" y="2591"/>
                </a:cubicBezTo>
                <a:lnTo>
                  <a:pt x="6171" y="6912"/>
                </a:lnTo>
                <a:lnTo>
                  <a:pt x="1929" y="6912"/>
                </a:lnTo>
                <a:cubicBezTo>
                  <a:pt x="868" y="6912"/>
                  <a:pt x="0" y="8858"/>
                  <a:pt x="0" y="11231"/>
                </a:cubicBezTo>
                <a:cubicBezTo>
                  <a:pt x="0" y="11231"/>
                  <a:pt x="0" y="21600"/>
                  <a:pt x="0" y="21600"/>
                </a:cubicBezTo>
                <a:close/>
              </a:path>
            </a:pathLst>
          </a:custGeom>
          <a:solidFill>
            <a:srgbClr val="3498DB"/>
          </a:solidFill>
          <a:ln w="12700">
            <a:miter lim="400000"/>
          </a:ln>
        </p:spPr>
        <p:txBody>
          <a:bodyPr lIns="14287" tIns="14287" rIns="14287" bIns="14287"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125"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sym typeface="Gill Sans"/>
            </a:endParaRPr>
          </a:p>
        </p:txBody>
      </p:sp>
      <p:sp>
        <p:nvSpPr>
          <p:cNvPr id="32" name="线条"/>
          <p:cNvSpPr/>
          <p:nvPr>
            <p:custDataLst>
              <p:tags r:id="rId15"/>
            </p:custDataLst>
          </p:nvPr>
        </p:nvSpPr>
        <p:spPr>
          <a:xfrm flipV="1">
            <a:off x="6093114" y="3625161"/>
            <a:ext cx="213884" cy="0"/>
          </a:xfrm>
          <a:prstGeom prst="line">
            <a:avLst/>
          </a:prstGeom>
          <a:ln w="12700">
            <a:solidFill>
              <a:srgbClr val="ADB9CA"/>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endParaRPr>
          </a:p>
        </p:txBody>
      </p:sp>
      <p:sp>
        <p:nvSpPr>
          <p:cNvPr id="3" name="内容占位符 2"/>
          <p:cNvSpPr>
            <a:spLocks noGrp="1"/>
          </p:cNvSpPr>
          <p:nvPr>
            <p:ph idx="1"/>
            <p:custDataLst>
              <p:tags r:id="rId16"/>
            </p:custDataLst>
          </p:nvPr>
        </p:nvSpPr>
        <p:spPr>
          <a:xfrm>
            <a:off x="165735" y="4437380"/>
            <a:ext cx="2358390" cy="1300480"/>
          </a:xfrm>
          <a:ln w="28575">
            <a:solidFill>
              <a:schemeClr val="accent1"/>
            </a:solidFill>
          </a:ln>
        </p:spPr>
        <p:txBody>
          <a:bodyPr>
            <a:noAutofit/>
          </a:bodyPr>
          <a:p>
            <a:pPr algn="r">
              <a:lnSpc>
                <a:spcPct val="120000"/>
              </a:lnSpc>
            </a:pPr>
            <a:r>
              <a:rPr sz="1600" b="1">
                <a:latin typeface="微软雅黑" panose="020B0503020204020204" charset="-122"/>
                <a:sym typeface="+mn-ea"/>
              </a:rPr>
              <a:t>钠可以激活人体的交感神经、血管紧张素，也会让血管收缩，导致血压升高</a:t>
            </a:r>
            <a:endParaRPr lang="zh-CN" altLang="en-US" sz="1600" b="1" spc="-40">
              <a:solidFill>
                <a:schemeClr val="tx1">
                  <a:alpha val="100000"/>
                </a:schemeClr>
              </a:solidFill>
              <a:latin typeface="微软雅黑" panose="020B0503020204020204" charset="-122"/>
              <a:cs typeface="微软雅黑" panose="020B0503020204020204" charset="-122"/>
              <a:sym typeface="+mn-ea"/>
            </a:endParaRPr>
          </a:p>
        </p:txBody>
      </p:sp>
      <p:sp>
        <p:nvSpPr>
          <p:cNvPr id="4" name="内容占位符 2"/>
          <p:cNvSpPr>
            <a:spLocks noGrp="1"/>
          </p:cNvSpPr>
          <p:nvPr>
            <p:custDataLst>
              <p:tags r:id="rId17"/>
            </p:custDataLst>
          </p:nvPr>
        </p:nvSpPr>
        <p:spPr>
          <a:xfrm>
            <a:off x="6102985" y="3933190"/>
            <a:ext cx="2830195" cy="1337945"/>
          </a:xfrm>
          <a:prstGeom prst="rect">
            <a:avLst/>
          </a:prstGeom>
          <a:ln w="28575">
            <a:solidFill>
              <a:schemeClr val="accent1"/>
            </a:solidFill>
          </a:ln>
        </p:spPr>
        <p:txBody>
          <a:bodyPr vert="horz" lIns="90000" tIns="46800" rIns="90000" bIns="4680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r>
              <a:rPr sz="1600" b="1">
                <a:sym typeface="+mn-ea"/>
              </a:rPr>
              <a:t>升高的血压会致心脏和肾脏负担加重，导致排出钠的障碍进一步增加，形成恶性循环</a:t>
            </a:r>
            <a:endParaRPr lang="zh-CN" altLang="en-US" sz="1600" b="1" spc="-40">
              <a:solidFill>
                <a:schemeClr val="tx1">
                  <a:alpha val="100000"/>
                </a:schemeClr>
              </a:solidFill>
              <a:latin typeface="微软雅黑" panose="020B0503020204020204" charset="-122"/>
              <a:cs typeface="微软雅黑" panose="020B0503020204020204" charset="-122"/>
              <a:sym typeface="+mn-ea"/>
            </a:endParaRPr>
          </a:p>
        </p:txBody>
      </p:sp>
      <p:sp>
        <p:nvSpPr>
          <p:cNvPr id="5" name="内容占位符 2"/>
          <p:cNvSpPr>
            <a:spLocks noGrp="1"/>
          </p:cNvSpPr>
          <p:nvPr>
            <p:custDataLst>
              <p:tags r:id="rId18"/>
            </p:custDataLst>
          </p:nvPr>
        </p:nvSpPr>
        <p:spPr>
          <a:xfrm>
            <a:off x="123190" y="1988820"/>
            <a:ext cx="2383155" cy="1864360"/>
          </a:xfrm>
          <a:prstGeom prst="rect">
            <a:avLst/>
          </a:prstGeom>
          <a:ln w="28575">
            <a:solidFill>
              <a:schemeClr val="accent1"/>
            </a:solidFill>
          </a:ln>
        </p:spPr>
        <p:txBody>
          <a:bodyPr vert="horz" lIns="90000" tIns="46800" rIns="90000" bIns="4680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lnSpc>
                <a:spcPct val="120000"/>
              </a:lnSpc>
            </a:pPr>
            <a:r>
              <a:rPr sz="1600" b="1">
                <a:sym typeface="+mn-ea"/>
              </a:rPr>
              <a:t>身体每日排出钠的量有限，多余的钠会潴留在血管内部，高钠则会吸引水分同时留在血管内，导致血压增高</a:t>
            </a:r>
            <a:endParaRPr lang="zh-CN" altLang="en-US" sz="1600" b="1" spc="-40">
              <a:solidFill>
                <a:schemeClr val="tx1">
                  <a:alpha val="100000"/>
                </a:schemeClr>
              </a:solidFill>
              <a:latin typeface="微软雅黑" panose="020B0503020204020204" charset="-122"/>
              <a:cs typeface="微软雅黑" panose="020B0503020204020204" charset="-122"/>
              <a:sym typeface="+mn-ea"/>
            </a:endParaRPr>
          </a:p>
        </p:txBody>
      </p:sp>
      <p:pic>
        <p:nvPicPr>
          <p:cNvPr id="102" name="图片 101"/>
          <p:cNvPicPr/>
          <p:nvPr/>
        </p:nvPicPr>
        <p:blipFill>
          <a:blip r:embed="rId19"/>
          <a:stretch>
            <a:fillRect/>
          </a:stretch>
        </p:blipFill>
        <p:spPr>
          <a:xfrm>
            <a:off x="5868035" y="981075"/>
            <a:ext cx="3016885" cy="1946910"/>
          </a:xfrm>
          <a:prstGeom prst="rect">
            <a:avLst/>
          </a:prstGeom>
          <a:noFill/>
          <a:ln w="9525">
            <a:noFill/>
          </a:ln>
        </p:spPr>
      </p:pic>
    </p:spTree>
    <p:custDataLst>
      <p:tags r:id="rId20"/>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4286" y="0"/>
            <a:ext cx="946309" cy="955675"/>
            <a:chOff x="-5475" y="-1"/>
            <a:chExt cx="1261620" cy="955745"/>
          </a:xfrm>
        </p:grpSpPr>
        <p:sp>
          <p:nvSpPr>
            <p:cNvPr id="9" name="直角三角形 8"/>
            <p:cNvSpPr/>
            <p:nvPr>
              <p:custDataLst>
                <p:tags r:id="rId2"/>
              </p:custDataLst>
            </p:nvPr>
          </p:nvSpPr>
          <p:spPr>
            <a:xfrm flipV="1">
              <a:off x="-5475" y="-1"/>
              <a:ext cx="1261620" cy="955745"/>
            </a:xfrm>
            <a:prstGeom prst="rtTriangl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sp>
          <p:nvSpPr>
            <p:cNvPr id="10" name="直角三角形 9"/>
            <p:cNvSpPr/>
            <p:nvPr>
              <p:custDataLst>
                <p:tags r:id="rId3"/>
              </p:custDataLst>
            </p:nvPr>
          </p:nvSpPr>
          <p:spPr>
            <a:xfrm flipV="1">
              <a:off x="-5475" y="-1"/>
              <a:ext cx="1103411" cy="8358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grpSp>
      <p:sp>
        <p:nvSpPr>
          <p:cNvPr id="15" name="Freeform 9"/>
          <p:cNvSpPr/>
          <p:nvPr>
            <p:custDataLst>
              <p:tags r:id="rId4"/>
            </p:custDataLst>
          </p:nvPr>
        </p:nvSpPr>
        <p:spPr>
          <a:xfrm>
            <a:off x="8282353" y="4571050"/>
            <a:ext cx="845218" cy="1690439"/>
          </a:xfrm>
          <a:custGeom>
            <a:avLst/>
            <a:gdLst>
              <a:gd name="connsiteX0" fmla="*/ 852673 w 852673"/>
              <a:gd name="connsiteY0" fmla="*/ 0 h 1705350"/>
              <a:gd name="connsiteX1" fmla="*/ 852671 w 852673"/>
              <a:gd name="connsiteY1" fmla="*/ 1705350 h 1705350"/>
              <a:gd name="connsiteX2" fmla="*/ 0 w 852673"/>
              <a:gd name="connsiteY2" fmla="*/ 852676 h 1705350"/>
            </a:gdLst>
            <a:ahLst/>
            <a:cxnLst>
              <a:cxn ang="0">
                <a:pos x="connsiteX0" y="connsiteY0"/>
              </a:cxn>
              <a:cxn ang="0">
                <a:pos x="connsiteX1" y="connsiteY1"/>
              </a:cxn>
              <a:cxn ang="0">
                <a:pos x="connsiteX2" y="connsiteY2"/>
              </a:cxn>
            </a:cxnLst>
            <a:rect l="l" t="t" r="r" b="b"/>
            <a:pathLst>
              <a:path w="852673" h="1705350">
                <a:moveTo>
                  <a:pt x="852673" y="0"/>
                </a:moveTo>
                <a:lnTo>
                  <a:pt x="852671" y="1705350"/>
                </a:lnTo>
                <a:lnTo>
                  <a:pt x="0" y="852676"/>
                </a:lnTo>
                <a:close/>
              </a:path>
            </a:pathLst>
          </a:custGeom>
          <a:noFill/>
          <a:ln w="76200" cap="rnd">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00">
              <a:solidFill>
                <a:schemeClr val="dk1">
                  <a:lumMod val="85000"/>
                  <a:lumOff val="15000"/>
                </a:schemeClr>
              </a:solidFill>
              <a:latin typeface="微软雅黑" panose="020B0503020204020204" charset="-122"/>
              <a:ea typeface="微软雅黑" panose="020B0503020204020204" charset="-122"/>
            </a:endParaRPr>
          </a:p>
        </p:txBody>
      </p:sp>
      <p:pic>
        <p:nvPicPr>
          <p:cNvPr id="16" name="图片 15"/>
          <p:cNvPicPr>
            <a:picLocks noChangeAspect="1"/>
          </p:cNvPicPr>
          <p:nvPr>
            <p:custDataLst>
              <p:tags r:id="rId5"/>
            </p:custDataLst>
          </p:nvPr>
        </p:nvPicPr>
        <p:blipFill>
          <a:blip r:embed="rId6" cstate="screen"/>
          <a:stretch>
            <a:fillRect/>
          </a:stretch>
        </p:blipFill>
        <p:spPr>
          <a:xfrm rot="5400000">
            <a:off x="8606031" y="4980576"/>
            <a:ext cx="1072055" cy="536027"/>
          </a:xfrm>
          <a:prstGeom prst="rect">
            <a:avLst/>
          </a:prstGeom>
        </p:spPr>
      </p:pic>
      <p:sp>
        <p:nvSpPr>
          <p:cNvPr id="2" name="标题 1"/>
          <p:cNvSpPr>
            <a:spLocks noGrp="1"/>
          </p:cNvSpPr>
          <p:nvPr>
            <p:ph type="title" idx="4294967295"/>
          </p:nvPr>
        </p:nvSpPr>
        <p:spPr>
          <a:xfrm>
            <a:off x="502412" y="443234"/>
            <a:ext cx="8139178" cy="441964"/>
          </a:xfrm>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5.</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少盐少油，控糖限酒</a:t>
            </a:r>
            <a:r>
              <a:rPr lang="en-US" altLang="zh-CN">
                <a:sym typeface="+mn-ea"/>
              </a:rPr>
              <a:t>—</a:t>
            </a:r>
            <a:r>
              <a:rPr>
                <a:solidFill>
                  <a:srgbClr val="FF0000"/>
                </a:solidFill>
                <a:latin typeface="微软雅黑" panose="020B0503020204020204" charset="-122"/>
                <a:cs typeface="微软雅黑" panose="020B0503020204020204" charset="-122"/>
                <a:sym typeface="+mn-ea"/>
              </a:rPr>
              <a:t>如何减盐？</a:t>
            </a:r>
            <a:endParaRPr lang="en-US" altLang="zh-CN">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endParaRPr>
          </a:p>
        </p:txBody>
      </p:sp>
      <p:sp>
        <p:nvSpPr>
          <p:cNvPr id="3" name="内容占位符 2"/>
          <p:cNvSpPr>
            <a:spLocks noGrp="1"/>
          </p:cNvSpPr>
          <p:nvPr>
            <p:ph idx="4294967295"/>
          </p:nvPr>
        </p:nvSpPr>
        <p:spPr>
          <a:xfrm>
            <a:off x="502412" y="952508"/>
            <a:ext cx="8139178"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sz="2000" b="1">
                <a:solidFill>
                  <a:srgbClr val="FF0000"/>
                </a:solidFill>
                <a:latin typeface="微软雅黑" panose="020B0503020204020204" charset="-122"/>
                <a:cs typeface="微软雅黑" panose="020B0503020204020204" charset="-122"/>
                <a:sym typeface="+mn-ea"/>
              </a:rPr>
              <a:t>    目标值：＜5g/d</a:t>
            </a:r>
            <a:endParaRPr sz="2000" b="1">
              <a:solidFill>
                <a:srgbClr val="FF0000"/>
              </a:solidFill>
              <a:latin typeface="微软雅黑" panose="020B0503020204020204" charset="-122"/>
              <a:cs typeface="微软雅黑" panose="020B0503020204020204" charset="-122"/>
              <a:sym typeface="+mn-ea"/>
            </a:endParaRPr>
          </a:p>
          <a:p>
            <a:pPr marL="0" lvl="0" algn="l">
              <a:buClrTx/>
              <a:buSzTx/>
              <a:buNone/>
            </a:pPr>
            <a:r>
              <a:rPr lang="en-US" altLang="zh-CN" sz="2000" b="1">
                <a:solidFill>
                  <a:schemeClr val="tx1"/>
                </a:solidFill>
                <a:effectLst>
                  <a:outerShdw blurRad="38100" dist="19050" dir="2700000" algn="tl" rotWithShape="0">
                    <a:schemeClr val="dk1">
                      <a:alpha val="40000"/>
                    </a:schemeClr>
                  </a:outerShdw>
                </a:effectLst>
                <a:latin typeface="微软雅黑" panose="020B0503020204020204" charset="-122"/>
                <a:cs typeface="微软雅黑" panose="020B0503020204020204" charset="-122"/>
                <a:sym typeface="+mn-ea"/>
              </a:rPr>
              <a:t>(1)</a:t>
            </a:r>
            <a:r>
              <a:rPr sz="2000" b="1">
                <a:solidFill>
                  <a:schemeClr val="tx1"/>
                </a:solidFill>
                <a:effectLst>
                  <a:outerShdw blurRad="38100" dist="19050" dir="2700000" algn="tl" rotWithShape="0">
                    <a:schemeClr val="dk1">
                      <a:alpha val="40000"/>
                    </a:schemeClr>
                  </a:outerShdw>
                </a:effectLst>
                <a:latin typeface="微软雅黑" panose="020B0503020204020204" charset="-122"/>
                <a:cs typeface="微软雅黑" panose="020B0503020204020204" charset="-122"/>
                <a:sym typeface="+mn-ea"/>
              </a:rPr>
              <a:t>家庭烹饪少放盐和酱油，学会使用定量盐勺。</a:t>
            </a:r>
            <a:endParaRPr sz="2000" b="1">
              <a:solidFill>
                <a:schemeClr val="tx1"/>
              </a:solidFill>
              <a:effectLst>
                <a:outerShdw blurRad="38100" dist="19050" dir="2700000" algn="tl" rotWithShape="0">
                  <a:schemeClr val="dk1">
                    <a:alpha val="40000"/>
                  </a:schemeClr>
                </a:outerShdw>
              </a:effectLst>
              <a:latin typeface="微软雅黑" panose="020B0503020204020204" charset="-122"/>
              <a:cs typeface="微软雅黑" panose="020B0503020204020204" charset="-122"/>
              <a:sym typeface="+mn-ea"/>
            </a:endParaRPr>
          </a:p>
        </p:txBody>
      </p:sp>
      <p:pic>
        <p:nvPicPr>
          <p:cNvPr id="29701" name="Picture 14" descr="timg?image&amp;quality=80&amp;size=b9999_10000&amp;sec=1492158461940&amp;di=adb2dc497289ea5997d3a8527cd17bf1&amp;imgtype=0&amp;src=http%3A%2F%2Fphotocdn"/>
          <p:cNvPicPr>
            <a:picLocks noChangeAspect="1"/>
          </p:cNvPicPr>
          <p:nvPr/>
        </p:nvPicPr>
        <p:blipFill>
          <a:blip r:embed="rId7" cstate="print"/>
          <a:stretch>
            <a:fillRect/>
          </a:stretch>
        </p:blipFill>
        <p:spPr>
          <a:xfrm>
            <a:off x="755650" y="2287270"/>
            <a:ext cx="2186305" cy="1801495"/>
          </a:xfrm>
          <a:prstGeom prst="rect">
            <a:avLst/>
          </a:prstGeom>
          <a:noFill/>
          <a:ln w="9525">
            <a:noFill/>
          </a:ln>
        </p:spPr>
      </p:pic>
      <p:sp>
        <p:nvSpPr>
          <p:cNvPr id="4" name="流程图: 资料带 3"/>
          <p:cNvSpPr/>
          <p:nvPr>
            <p:custDataLst>
              <p:tags r:id="rId8"/>
            </p:custDataLst>
          </p:nvPr>
        </p:nvSpPr>
        <p:spPr>
          <a:xfrm>
            <a:off x="3518535" y="2287270"/>
            <a:ext cx="4608195" cy="3575685"/>
          </a:xfrm>
          <a:prstGeom prst="flowChartPunchedTape">
            <a:avLst/>
          </a:prstGeom>
          <a:solidFill>
            <a:schemeClr val="dk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base" latinLnBrk="0" hangingPunct="1">
              <a:lnSpc>
                <a:spcPct val="125000"/>
              </a:lnSpc>
              <a:spcBef>
                <a:spcPct val="0"/>
              </a:spcBef>
              <a:spcAft>
                <a:spcPct val="0"/>
              </a:spcAft>
              <a:buClrTx/>
              <a:buSzTx/>
              <a:buFont typeface="Wingdings" panose="05000000000000000000" charset="0"/>
              <a:buChar char="Ø"/>
              <a:defRPr/>
            </a:pPr>
            <a:r>
              <a:rPr lang="zh-CN" altLang="en-US" sz="1600" b="1" noProof="0" dirty="0">
                <a:ln>
                  <a:noFill/>
                </a:ln>
                <a:solidFill>
                  <a:schemeClr val="dk1"/>
                </a:solidFill>
                <a:effectLst/>
                <a:uLnTx/>
                <a:uFillTx/>
                <a:latin typeface="微软雅黑" panose="020B0503020204020204" charset="-122"/>
                <a:ea typeface="微软雅黑" panose="020B0503020204020204" charset="-122"/>
                <a:sym typeface="+mn-ea"/>
              </a:rPr>
              <a:t>炒青菜时勾薄芡，最后加盐，盐全部包在青菜表面；</a:t>
            </a:r>
            <a:endParaRPr kumimoji="0" lang="zh-CN" altLang="en-US" sz="1600" b="1"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base" latinLnBrk="0" hangingPunct="1">
              <a:lnSpc>
                <a:spcPct val="125000"/>
              </a:lnSpc>
              <a:spcBef>
                <a:spcPct val="0"/>
              </a:spcBef>
              <a:spcAft>
                <a:spcPct val="0"/>
              </a:spcAft>
              <a:buClrTx/>
              <a:buSzTx/>
              <a:buFont typeface="Wingdings" panose="05000000000000000000" charset="0"/>
              <a:buChar char="Ø"/>
              <a:defRPr/>
            </a:pPr>
            <a:r>
              <a:rPr lang="zh-CN" altLang="en-US" sz="1600" b="1" noProof="0" dirty="0">
                <a:ln>
                  <a:noFill/>
                </a:ln>
                <a:solidFill>
                  <a:schemeClr val="dk1"/>
                </a:solidFill>
                <a:effectLst/>
                <a:uLnTx/>
                <a:uFillTx/>
                <a:latin typeface="微软雅黑" panose="020B0503020204020204" charset="-122"/>
                <a:ea typeface="微软雅黑" panose="020B0503020204020204" charset="-122"/>
                <a:sym typeface="+mn-ea"/>
              </a:rPr>
              <a:t>炒动物性原料可在原料中加少量芡汁，出锅时加少量盐，盐可均匀包在原料上；</a:t>
            </a:r>
            <a:endParaRPr kumimoji="0" lang="zh-CN" altLang="en-US" sz="1600" b="1"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base" latinLnBrk="0" hangingPunct="1">
              <a:lnSpc>
                <a:spcPct val="125000"/>
              </a:lnSpc>
              <a:spcBef>
                <a:spcPct val="0"/>
              </a:spcBef>
              <a:spcAft>
                <a:spcPct val="0"/>
              </a:spcAft>
              <a:buClrTx/>
              <a:buSzTx/>
              <a:buFont typeface="Wingdings" panose="05000000000000000000" charset="0"/>
              <a:buChar char="Ø"/>
              <a:defRPr/>
            </a:pPr>
            <a:r>
              <a:rPr lang="zh-CN" altLang="en-US" sz="1600" b="1" noProof="0" dirty="0">
                <a:ln>
                  <a:noFill/>
                </a:ln>
                <a:solidFill>
                  <a:schemeClr val="dk1"/>
                </a:solidFill>
                <a:effectLst/>
                <a:uLnTx/>
                <a:uFillTx/>
                <a:latin typeface="微软雅黑" panose="020B0503020204020204" charset="-122"/>
                <a:ea typeface="微软雅黑" panose="020B0503020204020204" charset="-122"/>
                <a:sym typeface="+mn-ea"/>
              </a:rPr>
              <a:t>炖肉红烧动物性原料或拌肉馅可以不加盐，可用蒸鱼豉汁适量，味道同样鲜美。</a:t>
            </a:r>
            <a:endParaRPr kumimoji="0" lang="en-US" altLang="zh-CN" sz="1600" b="1"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base" latinLnBrk="0" hangingPunct="1">
              <a:lnSpc>
                <a:spcPct val="125000"/>
              </a:lnSpc>
              <a:spcBef>
                <a:spcPct val="0"/>
              </a:spcBef>
              <a:spcAft>
                <a:spcPct val="0"/>
              </a:spcAft>
              <a:buClrTx/>
              <a:buSzTx/>
              <a:buFont typeface="Wingdings" panose="05000000000000000000" charset="0"/>
              <a:buChar char="Ø"/>
              <a:defRPr/>
            </a:pPr>
            <a:r>
              <a:rPr lang="zh-CN" altLang="en-US" sz="1600" b="1" noProof="0" dirty="0">
                <a:ln>
                  <a:noFill/>
                </a:ln>
                <a:solidFill>
                  <a:schemeClr val="dk1"/>
                </a:solidFill>
                <a:effectLst/>
                <a:uLnTx/>
                <a:uFillTx/>
                <a:latin typeface="微软雅黑" panose="020B0503020204020204" charset="-122"/>
                <a:ea typeface="微软雅黑" panose="020B0503020204020204" charset="-122"/>
                <a:sym typeface="+mn-ea"/>
              </a:rPr>
              <a:t>炖肉时，肉快烂时再放盐。</a:t>
            </a:r>
            <a:endParaRPr lang="zh-CN" altLang="en-US" sz="1600" b="1" noProof="0" dirty="0">
              <a:ln>
                <a:noFill/>
              </a:ln>
              <a:solidFill>
                <a:schemeClr val="dk1"/>
              </a:solidFill>
              <a:effectLst/>
              <a:uLnTx/>
              <a:uFillTx/>
              <a:latin typeface="微软雅黑" panose="020B0503020204020204" charset="-122"/>
              <a:ea typeface="微软雅黑" panose="020B0503020204020204" charset="-122"/>
              <a:sym typeface="+mn-ea"/>
            </a:endParaRPr>
          </a:p>
        </p:txBody>
      </p:sp>
      <p:pic>
        <p:nvPicPr>
          <p:cNvPr id="5" name="图片 4"/>
          <p:cNvPicPr>
            <a:picLocks noChangeAspect="1"/>
          </p:cNvPicPr>
          <p:nvPr/>
        </p:nvPicPr>
        <p:blipFill>
          <a:blip r:embed="rId9" cstate="print"/>
          <a:stretch>
            <a:fillRect/>
          </a:stretch>
        </p:blipFill>
        <p:spPr>
          <a:xfrm>
            <a:off x="823595" y="4221480"/>
            <a:ext cx="2225675" cy="1972310"/>
          </a:xfrm>
          <a:prstGeom prst="rect">
            <a:avLst/>
          </a:prstGeom>
        </p:spPr>
      </p:pic>
    </p:spTree>
    <p:custDataLst>
      <p:tags r:id="rId10"/>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custDataLst>
              <p:tags r:id="rId1"/>
            </p:custDataLst>
          </p:nvPr>
        </p:nvGrpSpPr>
        <p:grpSpPr>
          <a:xfrm>
            <a:off x="-4286" y="0"/>
            <a:ext cx="946309" cy="955675"/>
            <a:chOff x="-5475" y="-1"/>
            <a:chExt cx="1261620" cy="955745"/>
          </a:xfrm>
        </p:grpSpPr>
        <p:sp>
          <p:nvSpPr>
            <p:cNvPr id="9" name="直角三角形 8"/>
            <p:cNvSpPr/>
            <p:nvPr>
              <p:custDataLst>
                <p:tags r:id="rId2"/>
              </p:custDataLst>
            </p:nvPr>
          </p:nvSpPr>
          <p:spPr>
            <a:xfrm flipV="1">
              <a:off x="-5475" y="-1"/>
              <a:ext cx="1261620" cy="955745"/>
            </a:xfrm>
            <a:prstGeom prst="rtTriangl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sp>
          <p:nvSpPr>
            <p:cNvPr id="10" name="直角三角形 9"/>
            <p:cNvSpPr/>
            <p:nvPr>
              <p:custDataLst>
                <p:tags r:id="rId3"/>
              </p:custDataLst>
            </p:nvPr>
          </p:nvSpPr>
          <p:spPr>
            <a:xfrm flipV="1">
              <a:off x="-5475" y="-1"/>
              <a:ext cx="1103411" cy="8358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grpSp>
      <p:sp>
        <p:nvSpPr>
          <p:cNvPr id="15" name="Freeform 9"/>
          <p:cNvSpPr/>
          <p:nvPr>
            <p:custDataLst>
              <p:tags r:id="rId4"/>
            </p:custDataLst>
          </p:nvPr>
        </p:nvSpPr>
        <p:spPr>
          <a:xfrm>
            <a:off x="8282353" y="4571050"/>
            <a:ext cx="845218" cy="1690439"/>
          </a:xfrm>
          <a:custGeom>
            <a:avLst/>
            <a:gdLst>
              <a:gd name="connsiteX0" fmla="*/ 852673 w 852673"/>
              <a:gd name="connsiteY0" fmla="*/ 0 h 1705350"/>
              <a:gd name="connsiteX1" fmla="*/ 852671 w 852673"/>
              <a:gd name="connsiteY1" fmla="*/ 1705350 h 1705350"/>
              <a:gd name="connsiteX2" fmla="*/ 0 w 852673"/>
              <a:gd name="connsiteY2" fmla="*/ 852676 h 1705350"/>
            </a:gdLst>
            <a:ahLst/>
            <a:cxnLst>
              <a:cxn ang="0">
                <a:pos x="connsiteX0" y="connsiteY0"/>
              </a:cxn>
              <a:cxn ang="0">
                <a:pos x="connsiteX1" y="connsiteY1"/>
              </a:cxn>
              <a:cxn ang="0">
                <a:pos x="connsiteX2" y="connsiteY2"/>
              </a:cxn>
            </a:cxnLst>
            <a:rect l="l" t="t" r="r" b="b"/>
            <a:pathLst>
              <a:path w="852673" h="1705350">
                <a:moveTo>
                  <a:pt x="852673" y="0"/>
                </a:moveTo>
                <a:lnTo>
                  <a:pt x="852671" y="1705350"/>
                </a:lnTo>
                <a:lnTo>
                  <a:pt x="0" y="852676"/>
                </a:lnTo>
                <a:close/>
              </a:path>
            </a:pathLst>
          </a:custGeom>
          <a:noFill/>
          <a:ln w="76200" cap="rnd">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00">
              <a:solidFill>
                <a:schemeClr val="dk1">
                  <a:lumMod val="85000"/>
                  <a:lumOff val="15000"/>
                </a:schemeClr>
              </a:solidFill>
              <a:latin typeface="微软雅黑" panose="020B0503020204020204" charset="-122"/>
              <a:ea typeface="微软雅黑" panose="020B0503020204020204" charset="-122"/>
            </a:endParaRPr>
          </a:p>
        </p:txBody>
      </p:sp>
      <p:pic>
        <p:nvPicPr>
          <p:cNvPr id="16" name="图片 15"/>
          <p:cNvPicPr>
            <a:picLocks noChangeAspect="1"/>
          </p:cNvPicPr>
          <p:nvPr>
            <p:custDataLst>
              <p:tags r:id="rId5"/>
            </p:custDataLst>
          </p:nvPr>
        </p:nvPicPr>
        <p:blipFill>
          <a:blip r:embed="rId6" cstate="screen"/>
          <a:stretch>
            <a:fillRect/>
          </a:stretch>
        </p:blipFill>
        <p:spPr>
          <a:xfrm rot="5400000">
            <a:off x="8606031" y="4980576"/>
            <a:ext cx="1072055" cy="536027"/>
          </a:xfrm>
          <a:prstGeom prst="rect">
            <a:avLst/>
          </a:prstGeom>
        </p:spPr>
      </p:pic>
      <p:sp>
        <p:nvSpPr>
          <p:cNvPr id="2" name="标题 1"/>
          <p:cNvSpPr>
            <a:spLocks noGrp="1"/>
          </p:cNvSpPr>
          <p:nvPr>
            <p:ph type="title" idx="4294967295"/>
          </p:nvPr>
        </p:nvSpPr>
        <p:spPr>
          <a:xfrm>
            <a:off x="502412" y="443234"/>
            <a:ext cx="8139178" cy="441964"/>
          </a:xfrm>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5.</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少盐少油，控糖限酒</a:t>
            </a:r>
            <a:b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br>
            <a:br>
              <a:rPr lang="en-US" altLang="zh-CN">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rPr>
            </a:br>
            <a:endParaRPr lang="en-US" altLang="zh-CN">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502412" y="952508"/>
            <a:ext cx="8139178"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Font typeface="Wingdings" panose="05000000000000000000" charset="0"/>
              <a:buNone/>
            </a:pPr>
            <a:r>
              <a:rPr lang="en-US" altLang="zh-CN" sz="2000" b="1">
                <a:solidFill>
                  <a:schemeClr val="dk1">
                    <a:lumMod val="85000"/>
                    <a:lumOff val="15000"/>
                  </a:schemeClr>
                </a:solidFill>
                <a:latin typeface="微软雅黑" panose="020B0503020204020204" charset="-122"/>
                <a:cs typeface="微软雅黑" panose="020B0503020204020204" charset="-122"/>
                <a:sym typeface="+mn-ea"/>
              </a:rPr>
              <a:t>(2)注意“隐性盐”的摄入</a:t>
            </a:r>
            <a:endParaRPr lang="en-US" altLang="zh-CN" sz="2000" b="1">
              <a:solidFill>
                <a:schemeClr val="dk1">
                  <a:lumMod val="85000"/>
                  <a:lumOff val="15000"/>
                </a:schemeClr>
              </a:solidFill>
              <a:latin typeface="微软雅黑" panose="020B0503020204020204" charset="-122"/>
              <a:cs typeface="微软雅黑" panose="020B0503020204020204" charset="-122"/>
              <a:sym typeface="+mn-ea"/>
            </a:endParaRPr>
          </a:p>
          <a:p>
            <a:pPr marL="114300" lvl="0" indent="-342900" algn="l">
              <a:buClrTx/>
              <a:buSzTx/>
              <a:buFont typeface="Wingdings" panose="05000000000000000000" charset="0"/>
              <a:buChar char="Ø"/>
            </a:pPr>
            <a:r>
              <a:rPr lang="en-US" altLang="zh-CN" sz="2000" b="1">
                <a:solidFill>
                  <a:schemeClr val="dk1">
                    <a:lumMod val="85000"/>
                    <a:lumOff val="15000"/>
                  </a:schemeClr>
                </a:solidFill>
                <a:latin typeface="微软雅黑" panose="020B0503020204020204" charset="-122"/>
                <a:cs typeface="微软雅黑" panose="020B0503020204020204" charset="-122"/>
                <a:sym typeface="+mn-ea"/>
              </a:rPr>
              <a:t>酱油、蚝油、豆瓣酱、味精、鸡精、沙拉酱和调料包这类调味品的钠盐含量都很高。</a:t>
            </a:r>
            <a:endParaRPr lang="en-US" altLang="zh-CN" sz="2000" b="1">
              <a:solidFill>
                <a:schemeClr val="dk1">
                  <a:lumMod val="85000"/>
                  <a:lumOff val="15000"/>
                </a:schemeClr>
              </a:solidFill>
              <a:latin typeface="微软雅黑" panose="020B0503020204020204" charset="-122"/>
              <a:cs typeface="微软雅黑" panose="020B0503020204020204" charset="-122"/>
              <a:sym typeface="+mn-ea"/>
            </a:endParaRPr>
          </a:p>
          <a:p>
            <a:pPr marL="114300" lvl="0" indent="-342900" algn="l">
              <a:buClrTx/>
              <a:buSzTx/>
              <a:buFont typeface="Wingdings" panose="05000000000000000000" charset="0"/>
              <a:buChar char="Ø"/>
            </a:pPr>
            <a:r>
              <a:rPr lang="en-US" altLang="zh-CN" sz="2000" b="1">
                <a:solidFill>
                  <a:schemeClr val="dk1">
                    <a:lumMod val="85000"/>
                    <a:lumOff val="15000"/>
                  </a:schemeClr>
                </a:solidFill>
                <a:latin typeface="微软雅黑" panose="020B0503020204020204" charset="-122"/>
                <a:cs typeface="微软雅黑" panose="020B0503020204020204" charset="-122"/>
                <a:sym typeface="+mn-ea"/>
              </a:rPr>
              <a:t>可以用辣椒、大蒜、醋、胡椒为食物提味，逐步改变口味。</a:t>
            </a:r>
            <a:endParaRPr lang="en-US" altLang="zh-CN" sz="2000" b="1">
              <a:solidFill>
                <a:schemeClr val="dk1">
                  <a:lumMod val="85000"/>
                  <a:lumOff val="15000"/>
                </a:schemeClr>
              </a:solidFill>
              <a:latin typeface="微软雅黑" panose="020B0503020204020204" charset="-122"/>
              <a:cs typeface="微软雅黑" panose="020B0503020204020204" charset="-122"/>
              <a:sym typeface="+mn-ea"/>
            </a:endParaRPr>
          </a:p>
          <a:p>
            <a:pPr marL="114300" lvl="0" indent="-342900" algn="l">
              <a:buClrTx/>
              <a:buSzTx/>
              <a:buFont typeface="Wingdings" panose="05000000000000000000" charset="0"/>
              <a:buChar char="Ø"/>
            </a:pPr>
            <a:r>
              <a:rPr lang="en-US" altLang="zh-CN" sz="2000" b="1">
                <a:solidFill>
                  <a:schemeClr val="dk1">
                    <a:lumMod val="85000"/>
                    <a:lumOff val="15000"/>
                  </a:schemeClr>
                </a:solidFill>
                <a:latin typeface="微软雅黑" panose="020B0503020204020204" charset="-122"/>
                <a:cs typeface="微软雅黑" panose="020B0503020204020204" charset="-122"/>
                <a:sym typeface="+mn-ea"/>
              </a:rPr>
              <a:t>盐可能隐藏在你感觉不到咸的食品中，比如方便面、挂面、坚果、面包、饼干、冰激凌等。</a:t>
            </a:r>
            <a:endParaRPr lang="en-US" altLang="zh-CN" sz="2000" b="1">
              <a:solidFill>
                <a:schemeClr val="dk1">
                  <a:lumMod val="85000"/>
                  <a:lumOff val="15000"/>
                </a:schemeClr>
              </a:solidFill>
              <a:latin typeface="微软雅黑" panose="020B0503020204020204" charset="-122"/>
              <a:cs typeface="微软雅黑" panose="020B0503020204020204" charset="-122"/>
              <a:sym typeface="+mn-ea"/>
            </a:endParaRPr>
          </a:p>
        </p:txBody>
      </p:sp>
      <p:sp>
        <p:nvSpPr>
          <p:cNvPr id="6" name="流程图: 终止 5"/>
          <p:cNvSpPr/>
          <p:nvPr>
            <p:custDataLst>
              <p:tags r:id="rId8"/>
            </p:custDataLst>
          </p:nvPr>
        </p:nvSpPr>
        <p:spPr>
          <a:xfrm>
            <a:off x="395605" y="4004945"/>
            <a:ext cx="4083050" cy="1407795"/>
          </a:xfrm>
          <a:prstGeom prst="flowChartTerminator">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注意“隐性盐”</a:t>
            </a:r>
            <a:endParaRPr lang="en-US" altLang="zh-CN" sz="1800" b="1"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10ml</a:t>
            </a: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酱油、</a:t>
            </a: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10g</a:t>
            </a: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豆瓣酱、</a:t>
            </a: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15g</a:t>
            </a: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榨菜、</a:t>
            </a: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20g</a:t>
            </a: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腐乳</a:t>
            </a:r>
            <a:r>
              <a:rPr lang="en-US" altLang="zh-CN" sz="1800" b="1" dirty="0">
                <a:solidFill>
                  <a:schemeClr val="bg1"/>
                </a:solidFill>
                <a:latin typeface="微软雅黑" panose="020B0503020204020204" charset="-122"/>
                <a:ea typeface="微软雅黑" panose="020B0503020204020204" charset="-122"/>
                <a:cs typeface="微软雅黑" panose="020B0503020204020204" charset="-122"/>
                <a:sym typeface="+mn-ea"/>
              </a:rPr>
              <a:t>=1.5g</a:t>
            </a:r>
            <a:r>
              <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rPr>
              <a:t>食盐</a:t>
            </a:r>
            <a:endParaRPr lang="zh-CN" altLang="en-US" sz="18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101" name="图片 100"/>
          <p:cNvPicPr/>
          <p:nvPr/>
        </p:nvPicPr>
        <p:blipFill>
          <a:blip r:embed="rId9"/>
          <a:stretch>
            <a:fillRect/>
          </a:stretch>
        </p:blipFill>
        <p:spPr>
          <a:xfrm>
            <a:off x="4582160" y="3504565"/>
            <a:ext cx="3670935" cy="3037205"/>
          </a:xfrm>
          <a:prstGeom prst="rect">
            <a:avLst/>
          </a:prstGeom>
          <a:noFill/>
          <a:ln w="9525">
            <a:noFill/>
          </a:ln>
          <a:effectLst>
            <a:outerShdw blurRad="50800" dist="38100" dir="5400000" algn="t" rotWithShape="0">
              <a:prstClr val="black">
                <a:alpha val="40000"/>
              </a:prstClr>
            </a:outerShdw>
          </a:effectLst>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custDataLst>
              <p:tags r:id="rId1"/>
            </p:custDataLst>
          </p:nvPr>
        </p:nvGrpSpPr>
        <p:grpSpPr>
          <a:xfrm>
            <a:off x="-4286" y="0"/>
            <a:ext cx="946309" cy="955675"/>
            <a:chOff x="-5475" y="-1"/>
            <a:chExt cx="1261620" cy="955745"/>
          </a:xfrm>
        </p:grpSpPr>
        <p:sp>
          <p:nvSpPr>
            <p:cNvPr id="9" name="直角三角形 8"/>
            <p:cNvSpPr/>
            <p:nvPr>
              <p:custDataLst>
                <p:tags r:id="rId2"/>
              </p:custDataLst>
            </p:nvPr>
          </p:nvSpPr>
          <p:spPr>
            <a:xfrm flipV="1">
              <a:off x="-5475" y="-1"/>
              <a:ext cx="1261620" cy="955745"/>
            </a:xfrm>
            <a:prstGeom prst="rtTriangl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sp>
          <p:nvSpPr>
            <p:cNvPr id="10" name="直角三角形 9"/>
            <p:cNvSpPr/>
            <p:nvPr>
              <p:custDataLst>
                <p:tags r:id="rId3"/>
              </p:custDataLst>
            </p:nvPr>
          </p:nvSpPr>
          <p:spPr>
            <a:xfrm flipV="1">
              <a:off x="-5475" y="-1"/>
              <a:ext cx="1103411" cy="8358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grpSp>
      <p:sp>
        <p:nvSpPr>
          <p:cNvPr id="15" name="Freeform 9"/>
          <p:cNvSpPr/>
          <p:nvPr>
            <p:custDataLst>
              <p:tags r:id="rId4"/>
            </p:custDataLst>
          </p:nvPr>
        </p:nvSpPr>
        <p:spPr>
          <a:xfrm>
            <a:off x="8282353" y="4571050"/>
            <a:ext cx="845218" cy="1690439"/>
          </a:xfrm>
          <a:custGeom>
            <a:avLst/>
            <a:gdLst>
              <a:gd name="connsiteX0" fmla="*/ 852673 w 852673"/>
              <a:gd name="connsiteY0" fmla="*/ 0 h 1705350"/>
              <a:gd name="connsiteX1" fmla="*/ 852671 w 852673"/>
              <a:gd name="connsiteY1" fmla="*/ 1705350 h 1705350"/>
              <a:gd name="connsiteX2" fmla="*/ 0 w 852673"/>
              <a:gd name="connsiteY2" fmla="*/ 852676 h 1705350"/>
            </a:gdLst>
            <a:ahLst/>
            <a:cxnLst>
              <a:cxn ang="0">
                <a:pos x="connsiteX0" y="connsiteY0"/>
              </a:cxn>
              <a:cxn ang="0">
                <a:pos x="connsiteX1" y="connsiteY1"/>
              </a:cxn>
              <a:cxn ang="0">
                <a:pos x="connsiteX2" y="connsiteY2"/>
              </a:cxn>
            </a:cxnLst>
            <a:rect l="l" t="t" r="r" b="b"/>
            <a:pathLst>
              <a:path w="852673" h="1705350">
                <a:moveTo>
                  <a:pt x="852673" y="0"/>
                </a:moveTo>
                <a:lnTo>
                  <a:pt x="852671" y="1705350"/>
                </a:lnTo>
                <a:lnTo>
                  <a:pt x="0" y="852676"/>
                </a:lnTo>
                <a:close/>
              </a:path>
            </a:pathLst>
          </a:custGeom>
          <a:noFill/>
          <a:ln w="76200" cap="rnd">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00">
              <a:solidFill>
                <a:schemeClr val="dk1">
                  <a:lumMod val="85000"/>
                  <a:lumOff val="15000"/>
                </a:schemeClr>
              </a:solidFill>
              <a:latin typeface="微软雅黑" panose="020B0503020204020204" charset="-122"/>
              <a:ea typeface="微软雅黑" panose="020B0503020204020204" charset="-122"/>
            </a:endParaRPr>
          </a:p>
        </p:txBody>
      </p:sp>
      <p:pic>
        <p:nvPicPr>
          <p:cNvPr id="16" name="图片 15"/>
          <p:cNvPicPr>
            <a:picLocks noChangeAspect="1"/>
          </p:cNvPicPr>
          <p:nvPr>
            <p:custDataLst>
              <p:tags r:id="rId5"/>
            </p:custDataLst>
          </p:nvPr>
        </p:nvPicPr>
        <p:blipFill>
          <a:blip r:embed="rId6" cstate="screen"/>
          <a:stretch>
            <a:fillRect/>
          </a:stretch>
        </p:blipFill>
        <p:spPr>
          <a:xfrm rot="5400000">
            <a:off x="8606031" y="4980576"/>
            <a:ext cx="1072055" cy="536027"/>
          </a:xfrm>
          <a:prstGeom prst="rect">
            <a:avLst/>
          </a:prstGeom>
        </p:spPr>
      </p:pic>
      <p:sp>
        <p:nvSpPr>
          <p:cNvPr id="2" name="标题 1"/>
          <p:cNvSpPr>
            <a:spLocks noGrp="1"/>
          </p:cNvSpPr>
          <p:nvPr>
            <p:ph type="title" idx="4294967295"/>
          </p:nvPr>
        </p:nvSpPr>
        <p:spPr>
          <a:xfrm>
            <a:off x="502412" y="443234"/>
            <a:ext cx="8139178" cy="441964"/>
          </a:xfrm>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5.</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少盐少油，控糖限酒</a:t>
            </a:r>
            <a:endPar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endParaRPr>
          </a:p>
        </p:txBody>
      </p:sp>
      <p:sp>
        <p:nvSpPr>
          <p:cNvPr id="3" name="内容占位符 2"/>
          <p:cNvSpPr>
            <a:spLocks noGrp="1"/>
          </p:cNvSpPr>
          <p:nvPr>
            <p:ph idx="4294967295"/>
            <p:custDataLst>
              <p:tags r:id="rId7"/>
            </p:custDataLst>
          </p:nvPr>
        </p:nvSpPr>
        <p:spPr>
          <a:xfrm>
            <a:off x="502285" y="952500"/>
            <a:ext cx="7605395" cy="538861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Font typeface="Wingdings" panose="05000000000000000000" charset="0"/>
              <a:buNone/>
            </a:pPr>
            <a:r>
              <a:rPr lang="en-US" altLang="zh-CN" sz="2000" b="1">
                <a:solidFill>
                  <a:schemeClr val="dk1">
                    <a:lumMod val="85000"/>
                    <a:lumOff val="15000"/>
                  </a:schemeClr>
                </a:solidFill>
                <a:latin typeface="微软雅黑" panose="020B0503020204020204" charset="-122"/>
                <a:cs typeface="微软雅黑" panose="020B0503020204020204" charset="-122"/>
                <a:sym typeface="+mn-ea"/>
              </a:rPr>
              <a:t>(3)少吃咸菜、腌菜及加工肉食品</a:t>
            </a:r>
            <a:endParaRPr lang="en-US" altLang="zh-CN" sz="2000" b="1">
              <a:solidFill>
                <a:schemeClr val="dk1">
                  <a:lumMod val="85000"/>
                  <a:lumOff val="15000"/>
                </a:schemeClr>
              </a:solidFill>
              <a:latin typeface="微软雅黑" panose="020B0503020204020204" charset="-122"/>
              <a:cs typeface="微软雅黑" panose="020B0503020204020204" charset="-122"/>
              <a:sym typeface="+mn-ea"/>
            </a:endParaRPr>
          </a:p>
          <a:p>
            <a:pPr marL="114300" lvl="0" indent="-342900" algn="l">
              <a:buClrTx/>
              <a:buSzTx/>
              <a:buFont typeface="Wingdings" panose="05000000000000000000" charset="0"/>
              <a:buChar char="Ø"/>
            </a:pPr>
            <a:r>
              <a:rPr lang="en-US" altLang="zh-CN" b="1">
                <a:solidFill>
                  <a:schemeClr val="dk1">
                    <a:lumMod val="85000"/>
                    <a:lumOff val="15000"/>
                  </a:schemeClr>
                </a:solidFill>
                <a:latin typeface="微软雅黑" panose="020B0503020204020204" charset="-122"/>
                <a:cs typeface="微软雅黑" panose="020B0503020204020204" charset="-122"/>
                <a:sym typeface="+mn-ea"/>
              </a:rPr>
              <a:t>少吃榨菜、咸菜和酱制食物，或选择低盐榨菜，多吃新鲜蔬菜和水果</a:t>
            </a:r>
            <a:endParaRPr lang="en-US" altLang="zh-CN" b="1">
              <a:solidFill>
                <a:schemeClr val="dk1">
                  <a:lumMod val="85000"/>
                  <a:lumOff val="15000"/>
                </a:schemeClr>
              </a:solidFill>
              <a:latin typeface="微软雅黑" panose="020B0503020204020204" charset="-122"/>
              <a:cs typeface="微软雅黑" panose="020B0503020204020204" charset="-122"/>
              <a:sym typeface="+mn-ea"/>
            </a:endParaRPr>
          </a:p>
          <a:p>
            <a:pPr marL="114300" lvl="0" indent="-342900" algn="l">
              <a:buClrTx/>
              <a:buSzTx/>
              <a:buFont typeface="Wingdings" panose="05000000000000000000" charset="0"/>
              <a:buChar char="Ø"/>
            </a:pPr>
            <a:r>
              <a:rPr lang="en-US" altLang="zh-CN" b="1">
                <a:solidFill>
                  <a:schemeClr val="dk1">
                    <a:lumMod val="85000"/>
                    <a:lumOff val="15000"/>
                  </a:schemeClr>
                </a:solidFill>
                <a:latin typeface="微软雅黑" panose="020B0503020204020204" charset="-122"/>
                <a:cs typeface="微软雅黑" panose="020B0503020204020204" charset="-122"/>
                <a:sym typeface="+mn-ea"/>
              </a:rPr>
              <a:t>熟食肉类或午餐肉、香肠和罐头食品的钠盐含量很高，多选择新鲜的肉类、鱼类和蛋类</a:t>
            </a:r>
            <a:endParaRPr lang="en-US" altLang="zh-CN" b="1">
              <a:solidFill>
                <a:schemeClr val="dk1">
                  <a:lumMod val="85000"/>
                  <a:lumOff val="15000"/>
                </a:schemeClr>
              </a:solidFill>
              <a:latin typeface="微软雅黑" panose="020B0503020204020204" charset="-122"/>
              <a:cs typeface="微软雅黑" panose="020B0503020204020204" charset="-122"/>
              <a:sym typeface="+mn-ea"/>
            </a:endParaRPr>
          </a:p>
          <a:p>
            <a:pPr marL="114300" lvl="0" indent="-342900" algn="l">
              <a:buClrTx/>
              <a:buSzTx/>
              <a:buFont typeface="Wingdings" panose="05000000000000000000" charset="0"/>
              <a:buChar char="Ø"/>
            </a:pPr>
            <a:endParaRPr lang="en-US" altLang="zh-CN" sz="2000">
              <a:solidFill>
                <a:schemeClr val="dk1">
                  <a:lumMod val="85000"/>
                  <a:lumOff val="15000"/>
                </a:schemeClr>
              </a:solidFill>
              <a:latin typeface="微软雅黑" panose="020B0503020204020204" charset="-122"/>
              <a:cs typeface="微软雅黑" panose="020B0503020204020204" charset="-122"/>
              <a:sym typeface="+mn-ea"/>
            </a:endParaRPr>
          </a:p>
          <a:p>
            <a:pPr marL="114300" lvl="0" indent="-342900" algn="l">
              <a:buClrTx/>
              <a:buSzTx/>
              <a:buFont typeface="Wingdings" panose="05000000000000000000" charset="0"/>
              <a:buChar char="Ø"/>
            </a:pPr>
            <a:endParaRPr lang="en-US" altLang="zh-CN" sz="2000">
              <a:solidFill>
                <a:schemeClr val="dk1">
                  <a:lumMod val="85000"/>
                  <a:lumOff val="15000"/>
                </a:schemeClr>
              </a:solidFill>
              <a:latin typeface="微软雅黑" panose="020B0503020204020204" charset="-122"/>
              <a:cs typeface="微软雅黑" panose="020B0503020204020204" charset="-122"/>
              <a:sym typeface="+mn-ea"/>
            </a:endParaRPr>
          </a:p>
        </p:txBody>
      </p:sp>
      <p:graphicFrame>
        <p:nvGraphicFramePr>
          <p:cNvPr id="12" name="表格 11"/>
          <p:cNvGraphicFramePr>
            <a:graphicFrameLocks noGrp="1"/>
          </p:cNvGraphicFramePr>
          <p:nvPr>
            <p:custDataLst>
              <p:tags r:id="rId8"/>
            </p:custDataLst>
          </p:nvPr>
        </p:nvGraphicFramePr>
        <p:xfrm>
          <a:off x="4356100" y="2564765"/>
          <a:ext cx="3521710" cy="3740785"/>
        </p:xfrm>
        <a:graphic>
          <a:graphicData uri="http://schemas.openxmlformats.org/drawingml/2006/table">
            <a:tbl>
              <a:tblPr/>
              <a:tblGrid>
                <a:gridCol w="1903095"/>
                <a:gridCol w="1618615"/>
              </a:tblGrid>
              <a:tr h="445135">
                <a:tc>
                  <a:txBody>
                    <a:bodyPr/>
                    <a:lstStyle/>
                    <a:p>
                      <a:pPr algn="ctr">
                        <a:spcAft>
                          <a:spcPts val="0"/>
                        </a:spcAft>
                      </a:pPr>
                      <a:r>
                        <a:rPr lang="zh-CN" sz="1600" b="1" kern="0" dirty="0">
                          <a:solidFill>
                            <a:srgbClr val="000000"/>
                          </a:solidFill>
                          <a:latin typeface="微软雅黑" panose="020B0503020204020204" charset="-122"/>
                          <a:ea typeface="微软雅黑" panose="020B0503020204020204" charset="-122"/>
                          <a:cs typeface="宋体" panose="02010600030101010101" pitchFamily="2" charset="-122"/>
                        </a:rPr>
                        <a:t>食品名称</a:t>
                      </a:r>
                      <a:endParaRPr lang="zh-CN" sz="1600" b="1" kern="0" dirty="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zh-CN" sz="1600" b="1" kern="0" dirty="0">
                          <a:solidFill>
                            <a:srgbClr val="000000"/>
                          </a:solidFill>
                          <a:latin typeface="微软雅黑" panose="020B0503020204020204" charset="-122"/>
                          <a:ea typeface="微软雅黑" panose="020B0503020204020204" charset="-122"/>
                          <a:cs typeface="微软雅黑" panose="020B0503020204020204" charset="-122"/>
                        </a:rPr>
                        <a:t>食盐</a:t>
                      </a:r>
                      <a:r>
                        <a:rPr lang="en-US" sz="1600" b="1" kern="0" dirty="0">
                          <a:solidFill>
                            <a:srgbClr val="000000"/>
                          </a:solidFill>
                          <a:latin typeface="微软雅黑" panose="020B0503020204020204" charset="-122"/>
                          <a:ea typeface="微软雅黑" panose="020B0503020204020204" charset="-122"/>
                          <a:cs typeface="微软雅黑" panose="020B0503020204020204" charset="-122"/>
                        </a:rPr>
                        <a:t>g/100g</a:t>
                      </a:r>
                      <a:endParaRPr lang="zh-CN" sz="1600" b="1" kern="0" dirty="0">
                        <a:solidFill>
                          <a:srgbClr val="000000"/>
                        </a:solidFill>
                        <a:latin typeface="微软雅黑" panose="020B0503020204020204" charset="-122"/>
                        <a:ea typeface="微软雅黑" panose="020B0503020204020204" charset="-122"/>
                        <a:cs typeface="微软雅黑" panose="020B0503020204020204"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4320">
                <a:tc>
                  <a:txBody>
                    <a:bodyPr/>
                    <a:lstStyle/>
                    <a:p>
                      <a:pPr algn="ctr">
                        <a:spcAft>
                          <a:spcPts val="0"/>
                        </a:spcAft>
                      </a:pPr>
                      <a:r>
                        <a:rPr lang="zh-CN" sz="1600" b="1" kern="0">
                          <a:solidFill>
                            <a:srgbClr val="000000"/>
                          </a:solidFill>
                          <a:latin typeface="微软雅黑" panose="020B0503020204020204" charset="-122"/>
                          <a:ea typeface="微软雅黑" panose="020B0503020204020204" charset="-122"/>
                          <a:cs typeface="宋体" panose="02010600030101010101" pitchFamily="2" charset="-122"/>
                        </a:rPr>
                        <a:t>咸鸭蛋</a:t>
                      </a:r>
                      <a:endParaRPr lang="zh-CN"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kern="0">
                          <a:solidFill>
                            <a:srgbClr val="000000"/>
                          </a:solidFill>
                          <a:latin typeface="微软雅黑" panose="020B0503020204020204" charset="-122"/>
                          <a:ea typeface="微软雅黑" panose="020B0503020204020204" charset="-122"/>
                          <a:cs typeface="宋体" panose="02010600030101010101" pitchFamily="2" charset="-122"/>
                        </a:rPr>
                        <a:t>6.9 </a:t>
                      </a:r>
                      <a:endParaRPr lang="en-US"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4955">
                <a:tc>
                  <a:txBody>
                    <a:bodyPr/>
                    <a:lstStyle/>
                    <a:p>
                      <a:pPr algn="ctr">
                        <a:spcAft>
                          <a:spcPts val="0"/>
                        </a:spcAft>
                      </a:pPr>
                      <a:r>
                        <a:rPr lang="zh-CN" sz="1600" b="1" kern="0">
                          <a:solidFill>
                            <a:srgbClr val="000000"/>
                          </a:solidFill>
                          <a:latin typeface="微软雅黑" panose="020B0503020204020204" charset="-122"/>
                          <a:ea typeface="微软雅黑" panose="020B0503020204020204" charset="-122"/>
                          <a:cs typeface="宋体" panose="02010600030101010101" pitchFamily="2" charset="-122"/>
                        </a:rPr>
                        <a:t>香肠</a:t>
                      </a:r>
                      <a:endParaRPr lang="zh-CN"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kern="0" dirty="0">
                          <a:solidFill>
                            <a:srgbClr val="000000"/>
                          </a:solidFill>
                          <a:latin typeface="微软雅黑" panose="020B0503020204020204" charset="-122"/>
                          <a:ea typeface="微软雅黑" panose="020B0503020204020204" charset="-122"/>
                          <a:cs typeface="宋体" panose="02010600030101010101" pitchFamily="2" charset="-122"/>
                        </a:rPr>
                        <a:t>5.9 </a:t>
                      </a:r>
                      <a:endParaRPr lang="en-US" sz="1600" b="1" kern="0" dirty="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4955">
                <a:tc>
                  <a:txBody>
                    <a:bodyPr/>
                    <a:lstStyle/>
                    <a:p>
                      <a:pPr algn="ctr">
                        <a:spcAft>
                          <a:spcPts val="0"/>
                        </a:spcAft>
                      </a:pPr>
                      <a:r>
                        <a:rPr lang="zh-CN" sz="1600" b="1" kern="0">
                          <a:solidFill>
                            <a:srgbClr val="000000"/>
                          </a:solidFill>
                          <a:latin typeface="微软雅黑" panose="020B0503020204020204" charset="-122"/>
                          <a:ea typeface="微软雅黑" panose="020B0503020204020204" charset="-122"/>
                          <a:cs typeface="宋体" panose="02010600030101010101" pitchFamily="2" charset="-122"/>
                        </a:rPr>
                        <a:t>盐水鸭（熟）</a:t>
                      </a:r>
                      <a:endParaRPr lang="zh-CN"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kern="0">
                          <a:solidFill>
                            <a:srgbClr val="000000"/>
                          </a:solidFill>
                          <a:latin typeface="微软雅黑" panose="020B0503020204020204" charset="-122"/>
                          <a:ea typeface="微软雅黑" panose="020B0503020204020204" charset="-122"/>
                          <a:cs typeface="宋体" panose="02010600030101010101" pitchFamily="2" charset="-122"/>
                        </a:rPr>
                        <a:t>4.0 </a:t>
                      </a:r>
                      <a:endParaRPr lang="en-US"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4320">
                <a:tc>
                  <a:txBody>
                    <a:bodyPr/>
                    <a:lstStyle/>
                    <a:p>
                      <a:pPr algn="ctr">
                        <a:spcAft>
                          <a:spcPts val="0"/>
                        </a:spcAft>
                      </a:pPr>
                      <a:r>
                        <a:rPr lang="zh-CN" sz="1600" b="1" kern="0">
                          <a:solidFill>
                            <a:srgbClr val="000000"/>
                          </a:solidFill>
                          <a:latin typeface="微软雅黑" panose="020B0503020204020204" charset="-122"/>
                          <a:ea typeface="微软雅黑" panose="020B0503020204020204" charset="-122"/>
                          <a:cs typeface="宋体" panose="02010600030101010101" pitchFamily="2" charset="-122"/>
                        </a:rPr>
                        <a:t>广东香肠</a:t>
                      </a:r>
                      <a:endParaRPr lang="zh-CN"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kern="0">
                          <a:solidFill>
                            <a:srgbClr val="000000"/>
                          </a:solidFill>
                          <a:latin typeface="微软雅黑" panose="020B0503020204020204" charset="-122"/>
                          <a:ea typeface="微软雅黑" panose="020B0503020204020204" charset="-122"/>
                          <a:cs typeface="宋体" panose="02010600030101010101" pitchFamily="2" charset="-122"/>
                        </a:rPr>
                        <a:t>3.8 </a:t>
                      </a:r>
                      <a:endParaRPr lang="en-US"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4955">
                <a:tc>
                  <a:txBody>
                    <a:bodyPr/>
                    <a:lstStyle/>
                    <a:p>
                      <a:pPr algn="ctr">
                        <a:spcAft>
                          <a:spcPts val="0"/>
                        </a:spcAft>
                      </a:pPr>
                      <a:r>
                        <a:rPr lang="zh-CN" sz="1600" b="1" kern="0">
                          <a:solidFill>
                            <a:srgbClr val="000000"/>
                          </a:solidFill>
                          <a:latin typeface="微软雅黑" panose="020B0503020204020204" charset="-122"/>
                          <a:ea typeface="微软雅黑" panose="020B0503020204020204" charset="-122"/>
                          <a:cs typeface="宋体" panose="02010600030101010101" pitchFamily="2" charset="-122"/>
                        </a:rPr>
                        <a:t>腊肠</a:t>
                      </a:r>
                      <a:endParaRPr lang="zh-CN"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kern="0">
                          <a:solidFill>
                            <a:srgbClr val="000000"/>
                          </a:solidFill>
                          <a:latin typeface="微软雅黑" panose="020B0503020204020204" charset="-122"/>
                          <a:ea typeface="微软雅黑" panose="020B0503020204020204" charset="-122"/>
                          <a:cs typeface="宋体" panose="02010600030101010101" pitchFamily="2" charset="-122"/>
                        </a:rPr>
                        <a:t>3.6 </a:t>
                      </a:r>
                      <a:endParaRPr lang="en-US"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4320">
                <a:tc>
                  <a:txBody>
                    <a:bodyPr/>
                    <a:lstStyle/>
                    <a:p>
                      <a:pPr algn="ctr">
                        <a:spcAft>
                          <a:spcPts val="0"/>
                        </a:spcAft>
                      </a:pPr>
                      <a:r>
                        <a:rPr lang="zh-CN" sz="1600" b="1" kern="0">
                          <a:solidFill>
                            <a:srgbClr val="000000"/>
                          </a:solidFill>
                          <a:latin typeface="微软雅黑" panose="020B0503020204020204" charset="-122"/>
                          <a:ea typeface="微软雅黑" panose="020B0503020204020204" charset="-122"/>
                          <a:cs typeface="宋体" panose="02010600030101010101" pitchFamily="2" charset="-122"/>
                        </a:rPr>
                        <a:t>火腿</a:t>
                      </a:r>
                      <a:endParaRPr lang="zh-CN"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kern="0">
                          <a:solidFill>
                            <a:srgbClr val="000000"/>
                          </a:solidFill>
                          <a:latin typeface="微软雅黑" panose="020B0503020204020204" charset="-122"/>
                          <a:ea typeface="微软雅黑" panose="020B0503020204020204" charset="-122"/>
                          <a:cs typeface="宋体" panose="02010600030101010101" pitchFamily="2" charset="-122"/>
                        </a:rPr>
                        <a:t>2.8 </a:t>
                      </a:r>
                      <a:endParaRPr lang="en-US"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4955">
                <a:tc>
                  <a:txBody>
                    <a:bodyPr/>
                    <a:lstStyle/>
                    <a:p>
                      <a:pPr algn="ctr">
                        <a:spcAft>
                          <a:spcPts val="0"/>
                        </a:spcAft>
                      </a:pPr>
                      <a:r>
                        <a:rPr lang="zh-CN" sz="1600" b="1" kern="0">
                          <a:solidFill>
                            <a:srgbClr val="000000"/>
                          </a:solidFill>
                          <a:latin typeface="微软雅黑" panose="020B0503020204020204" charset="-122"/>
                          <a:ea typeface="微软雅黑" panose="020B0503020204020204" charset="-122"/>
                          <a:cs typeface="宋体" panose="02010600030101010101" pitchFamily="2" charset="-122"/>
                        </a:rPr>
                        <a:t>午餐肉</a:t>
                      </a:r>
                      <a:endParaRPr lang="zh-CN"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kern="0">
                          <a:solidFill>
                            <a:srgbClr val="000000"/>
                          </a:solidFill>
                          <a:latin typeface="微软雅黑" panose="020B0503020204020204" charset="-122"/>
                          <a:ea typeface="微软雅黑" panose="020B0503020204020204" charset="-122"/>
                          <a:cs typeface="宋体" panose="02010600030101010101" pitchFamily="2" charset="-122"/>
                        </a:rPr>
                        <a:t>2.5 </a:t>
                      </a:r>
                      <a:endParaRPr lang="en-US"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4320">
                <a:tc>
                  <a:txBody>
                    <a:bodyPr/>
                    <a:lstStyle/>
                    <a:p>
                      <a:pPr algn="ctr">
                        <a:spcAft>
                          <a:spcPts val="0"/>
                        </a:spcAft>
                      </a:pPr>
                      <a:r>
                        <a:rPr lang="zh-CN" sz="1600" b="1" kern="0" dirty="0">
                          <a:solidFill>
                            <a:srgbClr val="000000"/>
                          </a:solidFill>
                          <a:latin typeface="微软雅黑" panose="020B0503020204020204" charset="-122"/>
                          <a:ea typeface="微软雅黑" panose="020B0503020204020204" charset="-122"/>
                          <a:cs typeface="宋体" panose="02010600030101010101" pitchFamily="2" charset="-122"/>
                        </a:rPr>
                        <a:t>扒鸡</a:t>
                      </a:r>
                      <a:endParaRPr lang="zh-CN" sz="1600" b="1" kern="0" dirty="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kern="0">
                          <a:solidFill>
                            <a:srgbClr val="000000"/>
                          </a:solidFill>
                          <a:latin typeface="微软雅黑" panose="020B0503020204020204" charset="-122"/>
                          <a:ea typeface="微软雅黑" panose="020B0503020204020204" charset="-122"/>
                          <a:cs typeface="宋体" panose="02010600030101010101" pitchFamily="2" charset="-122"/>
                        </a:rPr>
                        <a:t>2.5 </a:t>
                      </a:r>
                      <a:endParaRPr lang="en-US"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4320">
                <a:tc>
                  <a:txBody>
                    <a:bodyPr/>
                    <a:lstStyle/>
                    <a:p>
                      <a:pPr algn="ctr">
                        <a:spcAft>
                          <a:spcPts val="0"/>
                        </a:spcAft>
                      </a:pPr>
                      <a:r>
                        <a:rPr lang="zh-CN" sz="1600" b="1" kern="0">
                          <a:solidFill>
                            <a:srgbClr val="000000"/>
                          </a:solidFill>
                          <a:latin typeface="微软雅黑" panose="020B0503020204020204" charset="-122"/>
                          <a:ea typeface="微软雅黑" panose="020B0503020204020204" charset="-122"/>
                          <a:cs typeface="宋体" panose="02010600030101010101" pitchFamily="2" charset="-122"/>
                        </a:rPr>
                        <a:t>酱牛肉</a:t>
                      </a:r>
                      <a:endParaRPr lang="zh-CN"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kern="0">
                          <a:solidFill>
                            <a:srgbClr val="000000"/>
                          </a:solidFill>
                          <a:latin typeface="微软雅黑" panose="020B0503020204020204" charset="-122"/>
                          <a:ea typeface="微软雅黑" panose="020B0503020204020204" charset="-122"/>
                          <a:cs typeface="宋体" panose="02010600030101010101" pitchFamily="2" charset="-122"/>
                        </a:rPr>
                        <a:t>2.2 </a:t>
                      </a:r>
                      <a:endParaRPr lang="en-US"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4955">
                <a:tc>
                  <a:txBody>
                    <a:bodyPr/>
                    <a:lstStyle/>
                    <a:p>
                      <a:pPr algn="ctr">
                        <a:spcAft>
                          <a:spcPts val="0"/>
                        </a:spcAft>
                        <a:buClrTx/>
                        <a:buSzTx/>
                        <a:buFontTx/>
                      </a:pPr>
                      <a:r>
                        <a:rPr lang="zh-CN" sz="1600" b="1" kern="0">
                          <a:solidFill>
                            <a:srgbClr val="000000"/>
                          </a:solidFill>
                          <a:latin typeface="微软雅黑" panose="020B0503020204020204" charset="-122"/>
                          <a:ea typeface="微软雅黑" panose="020B0503020204020204" charset="-122"/>
                          <a:cs typeface="宋体" panose="02010600030101010101" pitchFamily="2" charset="-122"/>
                        </a:rPr>
                        <a:t>火腿肠</a:t>
                      </a:r>
                      <a:endParaRPr lang="zh-CN"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buClrTx/>
                        <a:buSzTx/>
                        <a:buFontTx/>
                      </a:pPr>
                      <a:r>
                        <a:rPr lang="en-US" sz="1600" b="1" kern="0">
                          <a:solidFill>
                            <a:srgbClr val="000000"/>
                          </a:solidFill>
                          <a:latin typeface="微软雅黑" panose="020B0503020204020204" charset="-122"/>
                          <a:ea typeface="微软雅黑" panose="020B0503020204020204" charset="-122"/>
                          <a:cs typeface="宋体" panose="02010600030101010101" pitchFamily="2" charset="-122"/>
                        </a:rPr>
                        <a:t>2.0 </a:t>
                      </a:r>
                      <a:endParaRPr lang="en-US"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4320">
                <a:tc>
                  <a:txBody>
                    <a:bodyPr/>
                    <a:lstStyle/>
                    <a:p>
                      <a:pPr algn="ctr">
                        <a:spcAft>
                          <a:spcPts val="0"/>
                        </a:spcAft>
                      </a:pPr>
                      <a:r>
                        <a:rPr lang="zh-CN" sz="1600" b="1" kern="0">
                          <a:solidFill>
                            <a:srgbClr val="000000"/>
                          </a:solidFill>
                          <a:latin typeface="微软雅黑" panose="020B0503020204020204" charset="-122"/>
                          <a:ea typeface="微软雅黑" panose="020B0503020204020204" charset="-122"/>
                          <a:cs typeface="宋体" panose="02010600030101010101" pitchFamily="2" charset="-122"/>
                        </a:rPr>
                        <a:t>蒜肠</a:t>
                      </a:r>
                      <a:endParaRPr lang="zh-CN"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kern="0">
                          <a:solidFill>
                            <a:srgbClr val="000000"/>
                          </a:solidFill>
                          <a:latin typeface="微软雅黑" panose="020B0503020204020204" charset="-122"/>
                          <a:ea typeface="微软雅黑" panose="020B0503020204020204" charset="-122"/>
                          <a:cs typeface="宋体" panose="02010600030101010101" pitchFamily="2" charset="-122"/>
                        </a:rPr>
                        <a:t>1.4 </a:t>
                      </a:r>
                      <a:endParaRPr lang="en-US" sz="1600" b="1" ker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4955">
                <a:tc>
                  <a:txBody>
                    <a:bodyPr/>
                    <a:lstStyle/>
                    <a:p>
                      <a:pPr algn="ctr">
                        <a:spcAft>
                          <a:spcPts val="0"/>
                        </a:spcAft>
                      </a:pPr>
                      <a:r>
                        <a:rPr lang="zh-CN" sz="1600" b="1" kern="0" dirty="0" smtClean="0">
                          <a:solidFill>
                            <a:srgbClr val="000000"/>
                          </a:solidFill>
                          <a:latin typeface="微软雅黑" panose="020B0503020204020204" charset="-122"/>
                          <a:ea typeface="微软雅黑" panose="020B0503020204020204" charset="-122"/>
                          <a:cs typeface="宋体" panose="02010600030101010101" pitchFamily="2" charset="-122"/>
                        </a:rPr>
                        <a:t>松花蛋</a:t>
                      </a:r>
                      <a:endParaRPr lang="zh-CN" sz="1600" b="1" kern="0" dirty="0" smtClean="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kern="0" dirty="0">
                          <a:solidFill>
                            <a:srgbClr val="000000"/>
                          </a:solidFill>
                          <a:latin typeface="微软雅黑" panose="020B0503020204020204" charset="-122"/>
                          <a:ea typeface="微软雅黑" panose="020B0503020204020204" charset="-122"/>
                          <a:cs typeface="宋体" panose="02010600030101010101" pitchFamily="2" charset="-122"/>
                        </a:rPr>
                        <a:t>1.4 </a:t>
                      </a:r>
                      <a:endParaRPr lang="en-US" sz="1600" b="1" kern="0" dirty="0">
                        <a:solidFill>
                          <a:srgbClr val="000000"/>
                        </a:solidFill>
                        <a:latin typeface="微软雅黑" panose="020B0503020204020204" charset="-122"/>
                        <a:ea typeface="微软雅黑" panose="020B0503020204020204" charset="-122"/>
                        <a:cs typeface="宋体" panose="02010600030101010101" pitchFamily="2" charset="-122"/>
                      </a:endParaRPr>
                    </a:p>
                  </a:txBody>
                  <a:tcPr marL="91428" marR="91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pic>
        <p:nvPicPr>
          <p:cNvPr id="61" name="图片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690" y="3198495"/>
            <a:ext cx="3176270" cy="2586355"/>
          </a:xfrm>
          <a:prstGeom prst="rect">
            <a:avLst/>
          </a:prstGeom>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custDataLst>
              <p:tags r:id="rId1"/>
            </p:custDataLst>
          </p:nvPr>
        </p:nvGrpSpPr>
        <p:grpSpPr>
          <a:xfrm>
            <a:off x="-4286" y="0"/>
            <a:ext cx="946309" cy="955675"/>
            <a:chOff x="-5475" y="-1"/>
            <a:chExt cx="1261620" cy="955745"/>
          </a:xfrm>
        </p:grpSpPr>
        <p:sp>
          <p:nvSpPr>
            <p:cNvPr id="10" name="直角三角形 9"/>
            <p:cNvSpPr/>
            <p:nvPr>
              <p:custDataLst>
                <p:tags r:id="rId2"/>
              </p:custDataLst>
            </p:nvPr>
          </p:nvSpPr>
          <p:spPr>
            <a:xfrm flipV="1">
              <a:off x="-5475" y="-1"/>
              <a:ext cx="1261620" cy="955745"/>
            </a:xfrm>
            <a:prstGeom prst="rtTriangl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sp>
          <p:nvSpPr>
            <p:cNvPr id="11" name="直角三角形 10"/>
            <p:cNvSpPr/>
            <p:nvPr>
              <p:custDataLst>
                <p:tags r:id="rId3"/>
              </p:custDataLst>
            </p:nvPr>
          </p:nvSpPr>
          <p:spPr>
            <a:xfrm flipV="1">
              <a:off x="-5475" y="-1"/>
              <a:ext cx="1103411" cy="8358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grpSp>
      <p:sp>
        <p:nvSpPr>
          <p:cNvPr id="15" name="Freeform 9"/>
          <p:cNvSpPr/>
          <p:nvPr>
            <p:custDataLst>
              <p:tags r:id="rId4"/>
            </p:custDataLst>
          </p:nvPr>
        </p:nvSpPr>
        <p:spPr>
          <a:xfrm>
            <a:off x="8282353" y="4571050"/>
            <a:ext cx="845218" cy="1690439"/>
          </a:xfrm>
          <a:custGeom>
            <a:avLst/>
            <a:gdLst>
              <a:gd name="connsiteX0" fmla="*/ 852673 w 852673"/>
              <a:gd name="connsiteY0" fmla="*/ 0 h 1705350"/>
              <a:gd name="connsiteX1" fmla="*/ 852671 w 852673"/>
              <a:gd name="connsiteY1" fmla="*/ 1705350 h 1705350"/>
              <a:gd name="connsiteX2" fmla="*/ 0 w 852673"/>
              <a:gd name="connsiteY2" fmla="*/ 852676 h 1705350"/>
            </a:gdLst>
            <a:ahLst/>
            <a:cxnLst>
              <a:cxn ang="0">
                <a:pos x="connsiteX0" y="connsiteY0"/>
              </a:cxn>
              <a:cxn ang="0">
                <a:pos x="connsiteX1" y="connsiteY1"/>
              </a:cxn>
              <a:cxn ang="0">
                <a:pos x="connsiteX2" y="connsiteY2"/>
              </a:cxn>
            </a:cxnLst>
            <a:rect l="l" t="t" r="r" b="b"/>
            <a:pathLst>
              <a:path w="852673" h="1705350">
                <a:moveTo>
                  <a:pt x="852673" y="0"/>
                </a:moveTo>
                <a:lnTo>
                  <a:pt x="852671" y="1705350"/>
                </a:lnTo>
                <a:lnTo>
                  <a:pt x="0" y="852676"/>
                </a:lnTo>
                <a:close/>
              </a:path>
            </a:pathLst>
          </a:custGeom>
          <a:noFill/>
          <a:ln w="76200" cap="rnd">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00">
              <a:solidFill>
                <a:schemeClr val="dk1">
                  <a:lumMod val="85000"/>
                  <a:lumOff val="15000"/>
                </a:schemeClr>
              </a:solidFill>
              <a:latin typeface="微软雅黑" panose="020B0503020204020204" charset="-122"/>
              <a:ea typeface="微软雅黑" panose="020B0503020204020204" charset="-122"/>
            </a:endParaRPr>
          </a:p>
        </p:txBody>
      </p:sp>
      <p:pic>
        <p:nvPicPr>
          <p:cNvPr id="16" name="图片 15"/>
          <p:cNvPicPr>
            <a:picLocks noChangeAspect="1"/>
          </p:cNvPicPr>
          <p:nvPr>
            <p:custDataLst>
              <p:tags r:id="rId5"/>
            </p:custDataLst>
          </p:nvPr>
        </p:nvPicPr>
        <p:blipFill>
          <a:blip r:embed="rId6" cstate="screen"/>
          <a:stretch>
            <a:fillRect/>
          </a:stretch>
        </p:blipFill>
        <p:spPr>
          <a:xfrm rot="5400000">
            <a:off x="8606031" y="4980576"/>
            <a:ext cx="1072055" cy="536027"/>
          </a:xfrm>
          <a:prstGeom prst="rect">
            <a:avLst/>
          </a:prstGeom>
        </p:spPr>
      </p:pic>
      <p:sp>
        <p:nvSpPr>
          <p:cNvPr id="2" name="标题 1"/>
          <p:cNvSpPr>
            <a:spLocks noGrp="1"/>
          </p:cNvSpPr>
          <p:nvPr>
            <p:ph type="title" idx="4294967295"/>
          </p:nvPr>
        </p:nvSpPr>
        <p:spPr>
          <a:xfrm>
            <a:off x="502412" y="443234"/>
            <a:ext cx="8139178" cy="441964"/>
          </a:xfrm>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5.</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少盐少油，控糖限酒</a:t>
            </a:r>
            <a:br>
              <a:rPr lang="en-US" altLang="zh-CN">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rPr>
            </a:br>
            <a:br>
              <a:rPr lang="en-US" altLang="zh-CN">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rPr>
            </a:br>
            <a:endParaRPr lang="en-US" altLang="zh-CN">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502412" y="952508"/>
            <a:ext cx="8139178"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buClrTx/>
              <a:buSzTx/>
              <a:buFont typeface="Wingdings" panose="05000000000000000000" charset="0"/>
              <a:buNone/>
            </a:pPr>
            <a:r>
              <a:rPr lang="en-US" altLang="zh-CN" sz="2000">
                <a:solidFill>
                  <a:schemeClr val="dk1">
                    <a:lumMod val="85000"/>
                    <a:lumOff val="15000"/>
                  </a:schemeClr>
                </a:solidFill>
                <a:latin typeface="微软雅黑" panose="020B0503020204020204" charset="-122"/>
                <a:cs typeface="微软雅黑" panose="020B0503020204020204" charset="-122"/>
                <a:sym typeface="+mn-ea"/>
              </a:rPr>
              <a:t>(4)学会阅读营养成分表</a:t>
            </a:r>
            <a:endParaRPr lang="en-US" altLang="zh-CN" sz="2000">
              <a:solidFill>
                <a:schemeClr val="dk1">
                  <a:lumMod val="85000"/>
                  <a:lumOff val="15000"/>
                </a:schemeClr>
              </a:solidFill>
              <a:latin typeface="微软雅黑" panose="020B0503020204020204" charset="-122"/>
              <a:cs typeface="微软雅黑" panose="020B0503020204020204" charset="-122"/>
              <a:sym typeface="+mn-ea"/>
            </a:endParaRPr>
          </a:p>
          <a:p>
            <a:pPr marL="114300" lvl="0" indent="-342900" algn="l">
              <a:buClrTx/>
              <a:buSzTx/>
              <a:buFont typeface="Wingdings" panose="05000000000000000000" charset="0"/>
              <a:buChar char="Ø"/>
            </a:pPr>
            <a:endParaRPr lang="en-US" altLang="zh-CN" sz="2000">
              <a:solidFill>
                <a:schemeClr val="dk1">
                  <a:lumMod val="85000"/>
                  <a:lumOff val="15000"/>
                </a:schemeClr>
              </a:solidFill>
              <a:latin typeface="微软雅黑" panose="020B0503020204020204" charset="-122"/>
              <a:cs typeface="微软雅黑" panose="020B0503020204020204" charset="-122"/>
              <a:sym typeface="+mn-ea"/>
            </a:endParaRPr>
          </a:p>
          <a:p>
            <a:pPr marL="114300" lvl="0" indent="-342900" algn="l">
              <a:buClrTx/>
              <a:buSzTx/>
              <a:buFont typeface="Wingdings" panose="05000000000000000000" charset="0"/>
              <a:buChar char="Ø"/>
            </a:pPr>
            <a:endParaRPr lang="en-US" altLang="zh-CN" sz="2000">
              <a:solidFill>
                <a:schemeClr val="dk1">
                  <a:lumMod val="85000"/>
                  <a:lumOff val="15000"/>
                </a:schemeClr>
              </a:solidFill>
              <a:latin typeface="微软雅黑" panose="020B0503020204020204" charset="-122"/>
              <a:cs typeface="微软雅黑" panose="020B0503020204020204" charset="-122"/>
              <a:sym typeface="+mn-ea"/>
            </a:endParaRPr>
          </a:p>
        </p:txBody>
      </p:sp>
      <p:graphicFrame>
        <p:nvGraphicFramePr>
          <p:cNvPr id="9" name="表格 8"/>
          <p:cNvGraphicFramePr>
            <a:graphicFrameLocks noGrp="1"/>
          </p:cNvGraphicFramePr>
          <p:nvPr>
            <p:custDataLst>
              <p:tags r:id="rId8"/>
            </p:custDataLst>
          </p:nvPr>
        </p:nvGraphicFramePr>
        <p:xfrm>
          <a:off x="4283393" y="1484313"/>
          <a:ext cx="4312920" cy="2514600"/>
        </p:xfrm>
        <a:graphic>
          <a:graphicData uri="http://schemas.openxmlformats.org/drawingml/2006/table">
            <a:tbl>
              <a:tblPr/>
              <a:tblGrid>
                <a:gridCol w="1261745"/>
                <a:gridCol w="1325880"/>
                <a:gridCol w="1725295"/>
              </a:tblGrid>
              <a:tr h="342900">
                <a:tc gridSpan="3">
                  <a:txBody>
                    <a:bodyPr/>
                    <a:lstStyle/>
                    <a:p>
                      <a:pPr algn="ctr">
                        <a:lnSpc>
                          <a:spcPct val="150000"/>
                        </a:lnSpc>
                        <a:spcAft>
                          <a:spcPts val="0"/>
                        </a:spcAft>
                      </a:pPr>
                      <a:r>
                        <a:rPr lang="zh-CN" sz="1500" b="1" kern="100" dirty="0">
                          <a:solidFill>
                            <a:srgbClr val="FFFFFF"/>
                          </a:solidFill>
                          <a:latin typeface="微软雅黑" panose="020B0503020204020204" charset="-122"/>
                          <a:ea typeface="微软雅黑" panose="020B0503020204020204" charset="-122"/>
                          <a:cs typeface="Times New Roman" panose="02020603050405020304"/>
                        </a:rPr>
                        <a:t>营养成分表</a:t>
                      </a:r>
                      <a:endParaRPr lang="zh-CN" sz="1500" b="1" kern="100" dirty="0">
                        <a:solidFill>
                          <a:srgbClr val="FFFFFF"/>
                        </a:solidFill>
                        <a:latin typeface="微软雅黑" panose="020B0503020204020204" charset="-122"/>
                        <a:ea typeface="微软雅黑" panose="020B0503020204020204" charset="-122"/>
                        <a:cs typeface="Times New Roman" panose="02020603050405020304"/>
                      </a:endParaRPr>
                    </a:p>
                  </a:txBody>
                  <a:tcPr marL="91428" marR="91428" marT="0" marB="0">
                    <a:lnL>
                      <a:noFill/>
                    </a:lnL>
                    <a:lnR>
                      <a:noFill/>
                    </a:lnR>
                    <a:lnT w="12700" cap="flat" cmpd="sng" algn="ctr">
                      <a:solidFill>
                        <a:srgbClr val="4BACC6"/>
                      </a:solidFill>
                      <a:prstDash val="solid"/>
                      <a:round/>
                      <a:headEnd type="none" w="med" len="med"/>
                      <a:tailEnd type="none" w="med" len="med"/>
                    </a:lnT>
                    <a:lnB>
                      <a:noFill/>
                    </a:lnB>
                    <a:solidFill>
                      <a:srgbClr val="808080"/>
                    </a:solidFill>
                  </a:tcPr>
                </a:tc>
                <a:tc hMerge="1">
                  <a:tcPr/>
                </a:tc>
                <a:tc hMerge="1">
                  <a:tcPr/>
                </a:tc>
              </a:tr>
              <a:tr h="457200">
                <a:tc>
                  <a:txBody>
                    <a:bodyPr/>
                    <a:lstStyle/>
                    <a:p>
                      <a:pPr algn="l">
                        <a:lnSpc>
                          <a:spcPct val="150000"/>
                        </a:lnSpc>
                        <a:spcAft>
                          <a:spcPts val="0"/>
                        </a:spcAft>
                      </a:pPr>
                      <a:r>
                        <a:rPr lang="zh-CN" sz="1500" b="1" kern="100" dirty="0">
                          <a:latin typeface="微软雅黑" panose="020B0503020204020204" charset="-122"/>
                          <a:ea typeface="微软雅黑" panose="020B0503020204020204" charset="-122"/>
                          <a:cs typeface="Times New Roman" panose="02020603050405020304"/>
                        </a:rPr>
                        <a:t>项目</a:t>
                      </a:r>
                      <a:endParaRPr lang="zh-CN" sz="1500" b="1" kern="100" dirty="0">
                        <a:latin typeface="微软雅黑" panose="020B0503020204020204" charset="-122"/>
                        <a:ea typeface="微软雅黑" panose="020B0503020204020204" charset="-122"/>
                        <a:cs typeface="Times New Roman" panose="02020603050405020304"/>
                      </a:endParaRPr>
                    </a:p>
                  </a:txBody>
                  <a:tcPr marL="91428" marR="91428" marT="0" marB="0">
                    <a:lnL>
                      <a:noFill/>
                    </a:lnL>
                    <a:lnR>
                      <a:noFill/>
                    </a:lnR>
                    <a:lnT>
                      <a:noFill/>
                    </a:lnT>
                    <a:lnB>
                      <a:noFill/>
                    </a:lnB>
                    <a:solidFill>
                      <a:srgbClr val="D9D9D9"/>
                    </a:solidFill>
                  </a:tcPr>
                </a:tc>
                <a:tc>
                  <a:txBody>
                    <a:bodyPr/>
                    <a:lstStyle/>
                    <a:p>
                      <a:pPr algn="l">
                        <a:lnSpc>
                          <a:spcPct val="150000"/>
                        </a:lnSpc>
                        <a:spcAft>
                          <a:spcPts val="0"/>
                        </a:spcAft>
                      </a:pPr>
                      <a:r>
                        <a:rPr lang="zh-CN" sz="1500" b="1" kern="100" dirty="0">
                          <a:latin typeface="微软雅黑" panose="020B0503020204020204" charset="-122"/>
                          <a:ea typeface="微软雅黑" panose="020B0503020204020204" charset="-122"/>
                          <a:cs typeface="微软雅黑" panose="020B0503020204020204" charset="-122"/>
                        </a:rPr>
                        <a:t>每</a:t>
                      </a:r>
                      <a:r>
                        <a:rPr lang="en-US" sz="1500" b="1" kern="100" dirty="0">
                          <a:latin typeface="微软雅黑" panose="020B0503020204020204" charset="-122"/>
                          <a:ea typeface="微软雅黑" panose="020B0503020204020204" charset="-122"/>
                          <a:cs typeface="微软雅黑" panose="020B0503020204020204" charset="-122"/>
                        </a:rPr>
                        <a:t>100</a:t>
                      </a:r>
                      <a:r>
                        <a:rPr lang="zh-CN" sz="1500" b="1" kern="100" dirty="0">
                          <a:latin typeface="微软雅黑" panose="020B0503020204020204" charset="-122"/>
                          <a:ea typeface="微软雅黑" panose="020B0503020204020204" charset="-122"/>
                          <a:cs typeface="微软雅黑" panose="020B0503020204020204" charset="-122"/>
                        </a:rPr>
                        <a:t>克</a:t>
                      </a:r>
                      <a:r>
                        <a:rPr lang="en-US" sz="1500" b="1" kern="100" dirty="0">
                          <a:latin typeface="微软雅黑" panose="020B0503020204020204" charset="-122"/>
                          <a:ea typeface="微软雅黑" panose="020B0503020204020204" charset="-122"/>
                          <a:cs typeface="微软雅黑" panose="020B0503020204020204" charset="-122"/>
                        </a:rPr>
                        <a:t>(g)</a:t>
                      </a:r>
                      <a:endParaRPr lang="zh-CN" sz="1500" b="1" kern="100" dirty="0">
                        <a:latin typeface="微软雅黑" panose="020B0503020204020204" charset="-122"/>
                        <a:ea typeface="微软雅黑" panose="020B0503020204020204" charset="-122"/>
                        <a:cs typeface="微软雅黑" panose="020B0503020204020204" charset="-122"/>
                      </a:endParaRPr>
                    </a:p>
                  </a:txBody>
                  <a:tcPr marL="91428" marR="91428" marT="0" marB="0">
                    <a:lnL>
                      <a:noFill/>
                    </a:lnL>
                    <a:lnR>
                      <a:noFill/>
                    </a:lnR>
                    <a:lnT>
                      <a:noFill/>
                    </a:lnT>
                    <a:lnB>
                      <a:noFill/>
                    </a:lnB>
                    <a:solidFill>
                      <a:srgbClr val="D9D9D9"/>
                    </a:solidFill>
                  </a:tcPr>
                </a:tc>
                <a:tc>
                  <a:txBody>
                    <a:bodyPr/>
                    <a:lstStyle/>
                    <a:p>
                      <a:pPr algn="ctr">
                        <a:spcAft>
                          <a:spcPts val="0"/>
                        </a:spcAft>
                      </a:pPr>
                      <a:r>
                        <a:rPr lang="zh-CN" sz="1500" b="1" kern="100" dirty="0">
                          <a:latin typeface="微软雅黑" panose="020B0503020204020204" charset="-122"/>
                          <a:ea typeface="微软雅黑" panose="020B0503020204020204" charset="-122"/>
                          <a:cs typeface="微软雅黑" panose="020B0503020204020204" charset="-122"/>
                        </a:rPr>
                        <a:t>营养素参考值</a:t>
                      </a:r>
                      <a:r>
                        <a:rPr lang="en-US" sz="1500" b="1" kern="100" dirty="0">
                          <a:latin typeface="微软雅黑" panose="020B0503020204020204" charset="-122"/>
                          <a:ea typeface="微软雅黑" panose="020B0503020204020204" charset="-122"/>
                          <a:cs typeface="微软雅黑" panose="020B0503020204020204" charset="-122"/>
                        </a:rPr>
                        <a:t>%</a:t>
                      </a:r>
                      <a:endParaRPr lang="zh-CN" sz="1500" b="1" kern="100" dirty="0">
                        <a:latin typeface="微软雅黑" panose="020B0503020204020204" charset="-122"/>
                        <a:ea typeface="微软雅黑" panose="020B0503020204020204" charset="-122"/>
                        <a:cs typeface="微软雅黑" panose="020B0503020204020204" charset="-122"/>
                      </a:endParaRPr>
                    </a:p>
                    <a:p>
                      <a:pPr algn="ctr">
                        <a:spcAft>
                          <a:spcPts val="0"/>
                        </a:spcAft>
                      </a:pPr>
                      <a:r>
                        <a:rPr lang="zh-CN" sz="1500" b="1" kern="100" dirty="0">
                          <a:latin typeface="微软雅黑" panose="020B0503020204020204" charset="-122"/>
                          <a:ea typeface="微软雅黑" panose="020B0503020204020204" charset="-122"/>
                          <a:cs typeface="微软雅黑" panose="020B0503020204020204" charset="-122"/>
                        </a:rPr>
                        <a:t>或</a:t>
                      </a:r>
                      <a:r>
                        <a:rPr lang="en-US" sz="1500" b="1" kern="100" dirty="0">
                          <a:latin typeface="微软雅黑" panose="020B0503020204020204" charset="-122"/>
                          <a:ea typeface="微软雅黑" panose="020B0503020204020204" charset="-122"/>
                          <a:cs typeface="微软雅黑" panose="020B0503020204020204" charset="-122"/>
                        </a:rPr>
                        <a:t>NRV%</a:t>
                      </a:r>
                      <a:endParaRPr lang="zh-CN" sz="1500" b="1" kern="100" dirty="0">
                        <a:latin typeface="微软雅黑" panose="020B0503020204020204" charset="-122"/>
                        <a:ea typeface="微软雅黑" panose="020B0503020204020204" charset="-122"/>
                        <a:cs typeface="微软雅黑" panose="020B0503020204020204" charset="-122"/>
                      </a:endParaRPr>
                    </a:p>
                  </a:txBody>
                  <a:tcPr marL="91428" marR="91428" marT="0" marB="0">
                    <a:lnL>
                      <a:noFill/>
                    </a:lnL>
                    <a:lnR>
                      <a:noFill/>
                    </a:lnR>
                    <a:lnT>
                      <a:noFill/>
                    </a:lnT>
                    <a:lnB>
                      <a:noFill/>
                    </a:lnB>
                    <a:solidFill>
                      <a:srgbClr val="D9D9D9"/>
                    </a:solidFill>
                  </a:tcPr>
                </a:tc>
              </a:tr>
              <a:tr h="342900">
                <a:tc>
                  <a:txBody>
                    <a:bodyPr/>
                    <a:lstStyle/>
                    <a:p>
                      <a:pPr algn="l">
                        <a:lnSpc>
                          <a:spcPct val="150000"/>
                        </a:lnSpc>
                        <a:spcAft>
                          <a:spcPts val="0"/>
                        </a:spcAft>
                      </a:pPr>
                      <a:r>
                        <a:rPr lang="zh-CN" sz="1500" b="1" kern="100">
                          <a:latin typeface="微软雅黑" panose="020B0503020204020204" charset="-122"/>
                          <a:ea typeface="微软雅黑" panose="020B0503020204020204" charset="-122"/>
                          <a:cs typeface="Times New Roman" panose="02020603050405020304"/>
                        </a:rPr>
                        <a:t>能量</a:t>
                      </a:r>
                      <a:endParaRPr lang="zh-CN" sz="1500" b="1" kern="100">
                        <a:latin typeface="微软雅黑" panose="020B0503020204020204" charset="-122"/>
                        <a:ea typeface="微软雅黑" panose="020B0503020204020204" charset="-122"/>
                        <a:cs typeface="Times New Roman" panose="02020603050405020304"/>
                      </a:endParaRPr>
                    </a:p>
                  </a:txBody>
                  <a:tcPr marL="91428" marR="91428" marT="0" marB="0">
                    <a:lnL>
                      <a:noFill/>
                    </a:lnL>
                    <a:lnR>
                      <a:noFill/>
                    </a:lnR>
                    <a:lnT>
                      <a:noFill/>
                    </a:lnT>
                    <a:lnB>
                      <a:noFill/>
                    </a:lnB>
                    <a:solidFill>
                      <a:srgbClr val="D9D9D9"/>
                    </a:solidFill>
                  </a:tcPr>
                </a:tc>
                <a:tc>
                  <a:txBody>
                    <a:bodyPr/>
                    <a:lstStyle/>
                    <a:p>
                      <a:pPr algn="l">
                        <a:lnSpc>
                          <a:spcPct val="150000"/>
                        </a:lnSpc>
                        <a:spcAft>
                          <a:spcPts val="0"/>
                        </a:spcAft>
                      </a:pPr>
                      <a:r>
                        <a:rPr lang="en-US" sz="1500" b="1" kern="100">
                          <a:latin typeface="微软雅黑" panose="020B0503020204020204" charset="-122"/>
                          <a:ea typeface="微软雅黑" panose="020B0503020204020204" charset="-122"/>
                          <a:cs typeface="微软雅黑" panose="020B0503020204020204" charset="-122"/>
                        </a:rPr>
                        <a:t>1823</a:t>
                      </a:r>
                      <a:r>
                        <a:rPr lang="zh-CN" sz="1500" b="1" kern="100">
                          <a:latin typeface="微软雅黑" panose="020B0503020204020204" charset="-122"/>
                          <a:ea typeface="微软雅黑" panose="020B0503020204020204" charset="-122"/>
                          <a:cs typeface="微软雅黑" panose="020B0503020204020204" charset="-122"/>
                        </a:rPr>
                        <a:t>千焦</a:t>
                      </a:r>
                      <a:r>
                        <a:rPr lang="en-US" sz="1500" b="1" kern="100">
                          <a:latin typeface="微软雅黑" panose="020B0503020204020204" charset="-122"/>
                          <a:ea typeface="微软雅黑" panose="020B0503020204020204" charset="-122"/>
                          <a:cs typeface="微软雅黑" panose="020B0503020204020204" charset="-122"/>
                        </a:rPr>
                        <a:t>(KJ)</a:t>
                      </a:r>
                      <a:endParaRPr lang="zh-CN" sz="1500" b="1" kern="100">
                        <a:latin typeface="微软雅黑" panose="020B0503020204020204" charset="-122"/>
                        <a:ea typeface="微软雅黑" panose="020B0503020204020204" charset="-122"/>
                        <a:cs typeface="微软雅黑" panose="020B0503020204020204" charset="-122"/>
                      </a:endParaRPr>
                    </a:p>
                  </a:txBody>
                  <a:tcPr marL="91428" marR="91428" marT="0" marB="0">
                    <a:lnL>
                      <a:noFill/>
                    </a:lnL>
                    <a:lnR>
                      <a:noFill/>
                    </a:lnR>
                    <a:lnT>
                      <a:noFill/>
                    </a:lnT>
                    <a:lnB>
                      <a:noFill/>
                    </a:lnB>
                    <a:solidFill>
                      <a:srgbClr val="D9D9D9"/>
                    </a:solidFill>
                  </a:tcPr>
                </a:tc>
                <a:tc>
                  <a:txBody>
                    <a:bodyPr/>
                    <a:lstStyle/>
                    <a:p>
                      <a:pPr algn="ctr">
                        <a:lnSpc>
                          <a:spcPct val="150000"/>
                        </a:lnSpc>
                        <a:spcAft>
                          <a:spcPts val="0"/>
                        </a:spcAft>
                      </a:pPr>
                      <a:r>
                        <a:rPr lang="en-US" sz="1500" b="1" kern="100" dirty="0">
                          <a:latin typeface="微软雅黑" panose="020B0503020204020204" charset="-122"/>
                          <a:ea typeface="微软雅黑" panose="020B0503020204020204" charset="-122"/>
                          <a:cs typeface="Times New Roman" panose="02020603050405020304"/>
                        </a:rPr>
                        <a:t>22%</a:t>
                      </a:r>
                      <a:endParaRPr lang="en-US" sz="1500" b="1" kern="100" dirty="0">
                        <a:latin typeface="微软雅黑" panose="020B0503020204020204" charset="-122"/>
                        <a:ea typeface="微软雅黑" panose="020B0503020204020204" charset="-122"/>
                        <a:cs typeface="Times New Roman" panose="02020603050405020304"/>
                      </a:endParaRPr>
                    </a:p>
                  </a:txBody>
                  <a:tcPr marL="91428" marR="91428" marT="0" marB="0">
                    <a:lnL>
                      <a:noFill/>
                    </a:lnL>
                    <a:lnR>
                      <a:noFill/>
                    </a:lnR>
                    <a:lnT>
                      <a:noFill/>
                    </a:lnT>
                    <a:lnB>
                      <a:noFill/>
                    </a:lnB>
                    <a:solidFill>
                      <a:srgbClr val="D9D9D9"/>
                    </a:solidFill>
                  </a:tcPr>
                </a:tc>
              </a:tr>
              <a:tr h="342900">
                <a:tc>
                  <a:txBody>
                    <a:bodyPr/>
                    <a:lstStyle/>
                    <a:p>
                      <a:pPr algn="l">
                        <a:lnSpc>
                          <a:spcPct val="150000"/>
                        </a:lnSpc>
                        <a:spcAft>
                          <a:spcPts val="0"/>
                        </a:spcAft>
                      </a:pPr>
                      <a:r>
                        <a:rPr lang="zh-CN" sz="1500" b="1" kern="100">
                          <a:latin typeface="微软雅黑" panose="020B0503020204020204" charset="-122"/>
                          <a:ea typeface="微软雅黑" panose="020B0503020204020204" charset="-122"/>
                          <a:cs typeface="Times New Roman" panose="02020603050405020304"/>
                        </a:rPr>
                        <a:t>蛋白质</a:t>
                      </a:r>
                      <a:endParaRPr lang="zh-CN" sz="1500" b="1" kern="100">
                        <a:latin typeface="微软雅黑" panose="020B0503020204020204" charset="-122"/>
                        <a:ea typeface="微软雅黑" panose="020B0503020204020204" charset="-122"/>
                        <a:cs typeface="Times New Roman" panose="02020603050405020304"/>
                      </a:endParaRPr>
                    </a:p>
                  </a:txBody>
                  <a:tcPr marL="91428" marR="91428" marT="0" marB="0">
                    <a:lnL>
                      <a:noFill/>
                    </a:lnL>
                    <a:lnR>
                      <a:noFill/>
                    </a:lnR>
                    <a:lnT>
                      <a:noFill/>
                    </a:lnT>
                    <a:lnB>
                      <a:noFill/>
                    </a:lnB>
                    <a:solidFill>
                      <a:srgbClr val="D9D9D9"/>
                    </a:solidFill>
                  </a:tcPr>
                </a:tc>
                <a:tc>
                  <a:txBody>
                    <a:bodyPr/>
                    <a:lstStyle/>
                    <a:p>
                      <a:pPr algn="l">
                        <a:lnSpc>
                          <a:spcPct val="150000"/>
                        </a:lnSpc>
                        <a:spcAft>
                          <a:spcPts val="0"/>
                        </a:spcAft>
                      </a:pPr>
                      <a:r>
                        <a:rPr lang="en-US" sz="1500" b="1" kern="100">
                          <a:latin typeface="微软雅黑" panose="020B0503020204020204" charset="-122"/>
                          <a:ea typeface="微软雅黑" panose="020B0503020204020204" charset="-122"/>
                          <a:cs typeface="微软雅黑" panose="020B0503020204020204" charset="-122"/>
                        </a:rPr>
                        <a:t>9.0</a:t>
                      </a:r>
                      <a:r>
                        <a:rPr lang="zh-CN" sz="1500" b="1" kern="100">
                          <a:latin typeface="微软雅黑" panose="020B0503020204020204" charset="-122"/>
                          <a:ea typeface="微软雅黑" panose="020B0503020204020204" charset="-122"/>
                          <a:cs typeface="微软雅黑" panose="020B0503020204020204" charset="-122"/>
                        </a:rPr>
                        <a:t>克</a:t>
                      </a:r>
                      <a:r>
                        <a:rPr lang="en-US" sz="1500" b="1" kern="100">
                          <a:latin typeface="微软雅黑" panose="020B0503020204020204" charset="-122"/>
                          <a:ea typeface="微软雅黑" panose="020B0503020204020204" charset="-122"/>
                          <a:cs typeface="微软雅黑" panose="020B0503020204020204" charset="-122"/>
                        </a:rPr>
                        <a:t>(g)</a:t>
                      </a:r>
                      <a:endParaRPr lang="zh-CN" sz="1500" b="1" kern="100">
                        <a:latin typeface="微软雅黑" panose="020B0503020204020204" charset="-122"/>
                        <a:ea typeface="微软雅黑" panose="020B0503020204020204" charset="-122"/>
                        <a:cs typeface="微软雅黑" panose="020B0503020204020204" charset="-122"/>
                      </a:endParaRPr>
                    </a:p>
                  </a:txBody>
                  <a:tcPr marL="91428" marR="91428" marT="0" marB="0">
                    <a:lnL>
                      <a:noFill/>
                    </a:lnL>
                    <a:lnR>
                      <a:noFill/>
                    </a:lnR>
                    <a:lnT>
                      <a:noFill/>
                    </a:lnT>
                    <a:lnB>
                      <a:noFill/>
                    </a:lnB>
                    <a:solidFill>
                      <a:srgbClr val="D9D9D9"/>
                    </a:solidFill>
                  </a:tcPr>
                </a:tc>
                <a:tc>
                  <a:txBody>
                    <a:bodyPr/>
                    <a:lstStyle/>
                    <a:p>
                      <a:pPr algn="ctr">
                        <a:lnSpc>
                          <a:spcPct val="150000"/>
                        </a:lnSpc>
                        <a:spcAft>
                          <a:spcPts val="0"/>
                        </a:spcAft>
                      </a:pPr>
                      <a:r>
                        <a:rPr lang="en-US" sz="1500" b="1" kern="100" dirty="0">
                          <a:latin typeface="微软雅黑" panose="020B0503020204020204" charset="-122"/>
                          <a:ea typeface="微软雅黑" panose="020B0503020204020204" charset="-122"/>
                          <a:cs typeface="Times New Roman" panose="02020603050405020304"/>
                        </a:rPr>
                        <a:t>15%</a:t>
                      </a:r>
                      <a:endParaRPr lang="en-US" sz="1500" b="1" kern="100" dirty="0">
                        <a:latin typeface="微软雅黑" panose="020B0503020204020204" charset="-122"/>
                        <a:ea typeface="微软雅黑" panose="020B0503020204020204" charset="-122"/>
                        <a:cs typeface="Times New Roman" panose="02020603050405020304"/>
                      </a:endParaRPr>
                    </a:p>
                  </a:txBody>
                  <a:tcPr marL="91428" marR="91428" marT="0" marB="0">
                    <a:lnL>
                      <a:noFill/>
                    </a:lnL>
                    <a:lnR>
                      <a:noFill/>
                    </a:lnR>
                    <a:lnT>
                      <a:noFill/>
                    </a:lnT>
                    <a:lnB>
                      <a:noFill/>
                    </a:lnB>
                    <a:solidFill>
                      <a:srgbClr val="D9D9D9"/>
                    </a:solidFill>
                  </a:tcPr>
                </a:tc>
              </a:tr>
              <a:tr h="342900">
                <a:tc>
                  <a:txBody>
                    <a:bodyPr/>
                    <a:lstStyle/>
                    <a:p>
                      <a:pPr algn="l">
                        <a:lnSpc>
                          <a:spcPct val="150000"/>
                        </a:lnSpc>
                        <a:spcAft>
                          <a:spcPts val="0"/>
                        </a:spcAft>
                      </a:pPr>
                      <a:r>
                        <a:rPr lang="zh-CN" sz="1500" b="1" kern="100">
                          <a:latin typeface="微软雅黑" panose="020B0503020204020204" charset="-122"/>
                          <a:ea typeface="微软雅黑" panose="020B0503020204020204" charset="-122"/>
                          <a:cs typeface="Times New Roman" panose="02020603050405020304"/>
                        </a:rPr>
                        <a:t>脂肪</a:t>
                      </a:r>
                      <a:endParaRPr lang="zh-CN" sz="1500" b="1" kern="100">
                        <a:latin typeface="微软雅黑" panose="020B0503020204020204" charset="-122"/>
                        <a:ea typeface="微软雅黑" panose="020B0503020204020204" charset="-122"/>
                        <a:cs typeface="Times New Roman" panose="02020603050405020304"/>
                      </a:endParaRPr>
                    </a:p>
                  </a:txBody>
                  <a:tcPr marL="91428" marR="91428" marT="0" marB="0">
                    <a:lnL>
                      <a:noFill/>
                    </a:lnL>
                    <a:lnR>
                      <a:noFill/>
                    </a:lnR>
                    <a:lnT>
                      <a:noFill/>
                    </a:lnT>
                    <a:lnB>
                      <a:noFill/>
                    </a:lnB>
                    <a:solidFill>
                      <a:srgbClr val="D9D9D9"/>
                    </a:solidFill>
                  </a:tcPr>
                </a:tc>
                <a:tc>
                  <a:txBody>
                    <a:bodyPr/>
                    <a:lstStyle/>
                    <a:p>
                      <a:pPr algn="l">
                        <a:lnSpc>
                          <a:spcPct val="150000"/>
                        </a:lnSpc>
                        <a:spcAft>
                          <a:spcPts val="0"/>
                        </a:spcAft>
                      </a:pPr>
                      <a:r>
                        <a:rPr lang="en-US" sz="1500" b="1" kern="100" dirty="0">
                          <a:latin typeface="微软雅黑" panose="020B0503020204020204" charset="-122"/>
                          <a:ea typeface="微软雅黑" panose="020B0503020204020204" charset="-122"/>
                          <a:cs typeface="微软雅黑" panose="020B0503020204020204" charset="-122"/>
                        </a:rPr>
                        <a:t>12.7</a:t>
                      </a:r>
                      <a:r>
                        <a:rPr lang="zh-CN" sz="1500" b="1" kern="100" dirty="0">
                          <a:latin typeface="微软雅黑" panose="020B0503020204020204" charset="-122"/>
                          <a:ea typeface="微软雅黑" panose="020B0503020204020204" charset="-122"/>
                          <a:cs typeface="微软雅黑" panose="020B0503020204020204" charset="-122"/>
                        </a:rPr>
                        <a:t>克</a:t>
                      </a:r>
                      <a:r>
                        <a:rPr lang="en-US" sz="1500" b="1" kern="100" dirty="0">
                          <a:latin typeface="微软雅黑" panose="020B0503020204020204" charset="-122"/>
                          <a:ea typeface="微软雅黑" panose="020B0503020204020204" charset="-122"/>
                          <a:cs typeface="微软雅黑" panose="020B0503020204020204" charset="-122"/>
                        </a:rPr>
                        <a:t>(g)</a:t>
                      </a:r>
                      <a:endParaRPr lang="zh-CN" sz="1500" b="1" kern="100" dirty="0">
                        <a:latin typeface="微软雅黑" panose="020B0503020204020204" charset="-122"/>
                        <a:ea typeface="微软雅黑" panose="020B0503020204020204" charset="-122"/>
                        <a:cs typeface="微软雅黑" panose="020B0503020204020204" charset="-122"/>
                      </a:endParaRPr>
                    </a:p>
                  </a:txBody>
                  <a:tcPr marL="91428" marR="91428" marT="0" marB="0">
                    <a:lnL>
                      <a:noFill/>
                    </a:lnL>
                    <a:lnR>
                      <a:noFill/>
                    </a:lnR>
                    <a:lnT>
                      <a:noFill/>
                    </a:lnT>
                    <a:lnB>
                      <a:noFill/>
                    </a:lnB>
                    <a:solidFill>
                      <a:srgbClr val="D9D9D9"/>
                    </a:solidFill>
                  </a:tcPr>
                </a:tc>
                <a:tc>
                  <a:txBody>
                    <a:bodyPr/>
                    <a:lstStyle/>
                    <a:p>
                      <a:pPr algn="ctr">
                        <a:lnSpc>
                          <a:spcPct val="150000"/>
                        </a:lnSpc>
                        <a:spcAft>
                          <a:spcPts val="0"/>
                        </a:spcAft>
                      </a:pPr>
                      <a:r>
                        <a:rPr lang="en-US" sz="1500" b="1" kern="100">
                          <a:latin typeface="微软雅黑" panose="020B0503020204020204" charset="-122"/>
                          <a:ea typeface="微软雅黑" panose="020B0503020204020204" charset="-122"/>
                          <a:cs typeface="Times New Roman" panose="02020603050405020304"/>
                        </a:rPr>
                        <a:t>21%</a:t>
                      </a:r>
                      <a:endParaRPr lang="en-US" sz="1500" b="1" kern="100">
                        <a:latin typeface="微软雅黑" panose="020B0503020204020204" charset="-122"/>
                        <a:ea typeface="微软雅黑" panose="020B0503020204020204" charset="-122"/>
                        <a:cs typeface="Times New Roman" panose="02020603050405020304"/>
                      </a:endParaRPr>
                    </a:p>
                  </a:txBody>
                  <a:tcPr marL="91428" marR="91428" marT="0" marB="0">
                    <a:lnL>
                      <a:noFill/>
                    </a:lnL>
                    <a:lnR>
                      <a:noFill/>
                    </a:lnR>
                    <a:lnT>
                      <a:noFill/>
                    </a:lnT>
                    <a:lnB>
                      <a:noFill/>
                    </a:lnB>
                    <a:solidFill>
                      <a:srgbClr val="D9D9D9"/>
                    </a:solidFill>
                  </a:tcPr>
                </a:tc>
              </a:tr>
              <a:tr h="342900">
                <a:tc>
                  <a:txBody>
                    <a:bodyPr/>
                    <a:lstStyle/>
                    <a:p>
                      <a:pPr algn="l">
                        <a:lnSpc>
                          <a:spcPct val="150000"/>
                        </a:lnSpc>
                        <a:spcAft>
                          <a:spcPts val="0"/>
                        </a:spcAft>
                      </a:pPr>
                      <a:r>
                        <a:rPr lang="zh-CN" sz="1500" b="1" kern="100">
                          <a:latin typeface="微软雅黑" panose="020B0503020204020204" charset="-122"/>
                          <a:ea typeface="微软雅黑" panose="020B0503020204020204" charset="-122"/>
                          <a:cs typeface="Times New Roman" panose="02020603050405020304"/>
                        </a:rPr>
                        <a:t>碳水化合物</a:t>
                      </a:r>
                      <a:endParaRPr lang="zh-CN" sz="1500" b="1" kern="100">
                        <a:latin typeface="微软雅黑" panose="020B0503020204020204" charset="-122"/>
                        <a:ea typeface="微软雅黑" panose="020B0503020204020204" charset="-122"/>
                        <a:cs typeface="Times New Roman" panose="02020603050405020304"/>
                      </a:endParaRPr>
                    </a:p>
                  </a:txBody>
                  <a:tcPr marL="91428" marR="91428" marT="0" marB="0">
                    <a:lnL>
                      <a:noFill/>
                    </a:lnL>
                    <a:lnR>
                      <a:noFill/>
                    </a:lnR>
                    <a:lnT>
                      <a:noFill/>
                    </a:lnT>
                    <a:lnB>
                      <a:noFill/>
                    </a:lnB>
                    <a:solidFill>
                      <a:srgbClr val="D9D9D9"/>
                    </a:solidFill>
                  </a:tcPr>
                </a:tc>
                <a:tc>
                  <a:txBody>
                    <a:bodyPr/>
                    <a:lstStyle/>
                    <a:p>
                      <a:pPr algn="l">
                        <a:lnSpc>
                          <a:spcPct val="150000"/>
                        </a:lnSpc>
                        <a:spcAft>
                          <a:spcPts val="0"/>
                        </a:spcAft>
                      </a:pPr>
                      <a:r>
                        <a:rPr lang="en-US" sz="1500" b="1" kern="100">
                          <a:latin typeface="微软雅黑" panose="020B0503020204020204" charset="-122"/>
                          <a:ea typeface="微软雅黑" panose="020B0503020204020204" charset="-122"/>
                          <a:cs typeface="微软雅黑" panose="020B0503020204020204" charset="-122"/>
                        </a:rPr>
                        <a:t>70.6</a:t>
                      </a:r>
                      <a:r>
                        <a:rPr lang="zh-CN" sz="1500" b="1" kern="100">
                          <a:latin typeface="微软雅黑" panose="020B0503020204020204" charset="-122"/>
                          <a:ea typeface="微软雅黑" panose="020B0503020204020204" charset="-122"/>
                          <a:cs typeface="微软雅黑" panose="020B0503020204020204" charset="-122"/>
                        </a:rPr>
                        <a:t>克</a:t>
                      </a:r>
                      <a:r>
                        <a:rPr lang="en-US" sz="1500" b="1" kern="100">
                          <a:latin typeface="微软雅黑" panose="020B0503020204020204" charset="-122"/>
                          <a:ea typeface="微软雅黑" panose="020B0503020204020204" charset="-122"/>
                          <a:cs typeface="微软雅黑" panose="020B0503020204020204" charset="-122"/>
                        </a:rPr>
                        <a:t>(g)</a:t>
                      </a:r>
                      <a:endParaRPr lang="zh-CN" sz="1500" b="1" kern="100">
                        <a:latin typeface="微软雅黑" panose="020B0503020204020204" charset="-122"/>
                        <a:ea typeface="微软雅黑" panose="020B0503020204020204" charset="-122"/>
                        <a:cs typeface="微软雅黑" panose="020B0503020204020204" charset="-122"/>
                      </a:endParaRPr>
                    </a:p>
                  </a:txBody>
                  <a:tcPr marL="91428" marR="91428" marT="0" marB="0">
                    <a:lnL>
                      <a:noFill/>
                    </a:lnL>
                    <a:lnR>
                      <a:noFill/>
                    </a:lnR>
                    <a:lnT>
                      <a:noFill/>
                    </a:lnT>
                    <a:lnB>
                      <a:noFill/>
                    </a:lnB>
                    <a:solidFill>
                      <a:srgbClr val="D9D9D9"/>
                    </a:solidFill>
                  </a:tcPr>
                </a:tc>
                <a:tc>
                  <a:txBody>
                    <a:bodyPr/>
                    <a:lstStyle/>
                    <a:p>
                      <a:pPr algn="ctr">
                        <a:lnSpc>
                          <a:spcPct val="150000"/>
                        </a:lnSpc>
                        <a:spcAft>
                          <a:spcPts val="0"/>
                        </a:spcAft>
                      </a:pPr>
                      <a:r>
                        <a:rPr lang="en-US" sz="1500" b="1" kern="100">
                          <a:latin typeface="微软雅黑" panose="020B0503020204020204" charset="-122"/>
                          <a:ea typeface="微软雅黑" panose="020B0503020204020204" charset="-122"/>
                          <a:cs typeface="Times New Roman" panose="02020603050405020304"/>
                        </a:rPr>
                        <a:t>24%</a:t>
                      </a:r>
                      <a:endParaRPr lang="en-US" sz="1500" b="1" kern="100">
                        <a:latin typeface="微软雅黑" panose="020B0503020204020204" charset="-122"/>
                        <a:ea typeface="微软雅黑" panose="020B0503020204020204" charset="-122"/>
                        <a:cs typeface="Times New Roman" panose="02020603050405020304"/>
                      </a:endParaRPr>
                    </a:p>
                  </a:txBody>
                  <a:tcPr marL="91428" marR="91428" marT="0" marB="0">
                    <a:lnL>
                      <a:noFill/>
                    </a:lnL>
                    <a:lnR>
                      <a:noFill/>
                    </a:lnR>
                    <a:lnT>
                      <a:noFill/>
                    </a:lnT>
                    <a:lnB>
                      <a:noFill/>
                    </a:lnB>
                    <a:solidFill>
                      <a:srgbClr val="D9D9D9"/>
                    </a:solidFill>
                  </a:tcPr>
                </a:tc>
              </a:tr>
              <a:tr h="342900">
                <a:tc>
                  <a:txBody>
                    <a:bodyPr/>
                    <a:lstStyle/>
                    <a:p>
                      <a:pPr algn="l">
                        <a:lnSpc>
                          <a:spcPct val="150000"/>
                        </a:lnSpc>
                        <a:spcAft>
                          <a:spcPts val="0"/>
                        </a:spcAft>
                      </a:pPr>
                      <a:r>
                        <a:rPr lang="zh-CN" sz="1500" b="1" kern="100">
                          <a:latin typeface="微软雅黑" panose="020B0503020204020204" charset="-122"/>
                          <a:ea typeface="微软雅黑" panose="020B0503020204020204" charset="-122"/>
                          <a:cs typeface="Times New Roman" panose="02020603050405020304"/>
                        </a:rPr>
                        <a:t>钠</a:t>
                      </a:r>
                      <a:endParaRPr lang="zh-CN" sz="1500" b="1" kern="100">
                        <a:latin typeface="微软雅黑" panose="020B0503020204020204" charset="-122"/>
                        <a:ea typeface="微软雅黑" panose="020B0503020204020204" charset="-122"/>
                        <a:cs typeface="Times New Roman" panose="02020603050405020304"/>
                      </a:endParaRPr>
                    </a:p>
                  </a:txBody>
                  <a:tcPr marL="91428" marR="91428" marT="0" marB="0">
                    <a:lnL>
                      <a:noFill/>
                    </a:lnL>
                    <a:lnR>
                      <a:noFill/>
                    </a:lnR>
                    <a:lnT>
                      <a:noFill/>
                    </a:lnT>
                    <a:lnB w="12700" cap="flat" cmpd="sng" algn="ctr">
                      <a:solidFill>
                        <a:srgbClr val="4BACC6"/>
                      </a:solidFill>
                      <a:prstDash val="solid"/>
                      <a:round/>
                      <a:headEnd type="none" w="med" len="med"/>
                      <a:tailEnd type="none" w="med" len="med"/>
                    </a:lnB>
                    <a:solidFill>
                      <a:srgbClr val="D9D9D9"/>
                    </a:solidFill>
                  </a:tcPr>
                </a:tc>
                <a:tc>
                  <a:txBody>
                    <a:bodyPr/>
                    <a:lstStyle/>
                    <a:p>
                      <a:pPr algn="l">
                        <a:lnSpc>
                          <a:spcPct val="150000"/>
                        </a:lnSpc>
                        <a:spcAft>
                          <a:spcPts val="0"/>
                        </a:spcAft>
                      </a:pPr>
                      <a:r>
                        <a:rPr lang="en-US" sz="1500" b="1" kern="100">
                          <a:latin typeface="微软雅黑" panose="020B0503020204020204" charset="-122"/>
                          <a:ea typeface="微软雅黑" panose="020B0503020204020204" charset="-122"/>
                          <a:cs typeface="微软雅黑" panose="020B0503020204020204" charset="-122"/>
                        </a:rPr>
                        <a:t>204</a:t>
                      </a:r>
                      <a:r>
                        <a:rPr lang="zh-CN" sz="1500" b="1" kern="100">
                          <a:latin typeface="微软雅黑" panose="020B0503020204020204" charset="-122"/>
                          <a:ea typeface="微软雅黑" panose="020B0503020204020204" charset="-122"/>
                          <a:cs typeface="微软雅黑" panose="020B0503020204020204" charset="-122"/>
                        </a:rPr>
                        <a:t>毫克</a:t>
                      </a:r>
                      <a:r>
                        <a:rPr lang="en-US" sz="1500" b="1" kern="100">
                          <a:latin typeface="微软雅黑" panose="020B0503020204020204" charset="-122"/>
                          <a:ea typeface="微软雅黑" panose="020B0503020204020204" charset="-122"/>
                          <a:cs typeface="微软雅黑" panose="020B0503020204020204" charset="-122"/>
                        </a:rPr>
                        <a:t>(mg)</a:t>
                      </a:r>
                      <a:endParaRPr lang="zh-CN" sz="1500" b="1" kern="100">
                        <a:latin typeface="微软雅黑" panose="020B0503020204020204" charset="-122"/>
                        <a:ea typeface="微软雅黑" panose="020B0503020204020204" charset="-122"/>
                        <a:cs typeface="微软雅黑" panose="020B0503020204020204" charset="-122"/>
                      </a:endParaRPr>
                    </a:p>
                  </a:txBody>
                  <a:tcPr marL="91428" marR="91428" marT="0" marB="0">
                    <a:lnL>
                      <a:noFill/>
                    </a:lnL>
                    <a:lnR>
                      <a:noFill/>
                    </a:lnR>
                    <a:lnT>
                      <a:noFill/>
                    </a:lnT>
                    <a:lnB w="12700" cap="flat" cmpd="sng" algn="ctr">
                      <a:solidFill>
                        <a:srgbClr val="4BACC6"/>
                      </a:solidFill>
                      <a:prstDash val="solid"/>
                      <a:round/>
                      <a:headEnd type="none" w="med" len="med"/>
                      <a:tailEnd type="none" w="med" len="med"/>
                    </a:lnB>
                    <a:solidFill>
                      <a:srgbClr val="D9D9D9"/>
                    </a:solidFill>
                  </a:tcPr>
                </a:tc>
                <a:tc>
                  <a:txBody>
                    <a:bodyPr/>
                    <a:lstStyle/>
                    <a:p>
                      <a:pPr algn="ctr">
                        <a:lnSpc>
                          <a:spcPct val="150000"/>
                        </a:lnSpc>
                        <a:spcAft>
                          <a:spcPts val="0"/>
                        </a:spcAft>
                      </a:pPr>
                      <a:r>
                        <a:rPr lang="en-US" sz="1500" b="1" kern="100">
                          <a:latin typeface="微软雅黑" panose="020B0503020204020204" charset="-122"/>
                          <a:ea typeface="微软雅黑" panose="020B0503020204020204" charset="-122"/>
                          <a:cs typeface="Times New Roman" panose="02020603050405020304"/>
                        </a:rPr>
                        <a:t>10%</a:t>
                      </a:r>
                      <a:endParaRPr lang="en-US" sz="1500" b="1" kern="100">
                        <a:latin typeface="微软雅黑" panose="020B0503020204020204" charset="-122"/>
                        <a:ea typeface="微软雅黑" panose="020B0503020204020204" charset="-122"/>
                        <a:cs typeface="Times New Roman" panose="02020603050405020304"/>
                      </a:endParaRPr>
                    </a:p>
                  </a:txBody>
                  <a:tcPr marL="91428" marR="91428" marT="0" marB="0">
                    <a:lnL>
                      <a:noFill/>
                    </a:lnL>
                    <a:lnR>
                      <a:noFill/>
                    </a:lnR>
                    <a:lnT>
                      <a:noFill/>
                    </a:lnT>
                    <a:lnB w="12700" cap="flat" cmpd="sng" algn="ctr">
                      <a:solidFill>
                        <a:srgbClr val="4BACC6"/>
                      </a:solidFill>
                      <a:prstDash val="solid"/>
                      <a:round/>
                      <a:headEnd type="none" w="med" len="med"/>
                      <a:tailEnd type="none" w="med" len="med"/>
                    </a:lnB>
                    <a:solidFill>
                      <a:srgbClr val="D9D9D9"/>
                    </a:solidFill>
                  </a:tcPr>
                </a:tc>
              </a:tr>
            </a:tbl>
          </a:graphicData>
        </a:graphic>
      </p:graphicFrame>
      <p:pic>
        <p:nvPicPr>
          <p:cNvPr id="33798" name="Picture 8"/>
          <p:cNvPicPr>
            <a:picLocks noChangeAspect="1"/>
          </p:cNvPicPr>
          <p:nvPr/>
        </p:nvPicPr>
        <p:blipFill>
          <a:blip r:embed="rId9" cstate="print"/>
          <a:stretch>
            <a:fillRect/>
          </a:stretch>
        </p:blipFill>
        <p:spPr>
          <a:xfrm>
            <a:off x="426720" y="4653280"/>
            <a:ext cx="8333740" cy="877570"/>
          </a:xfrm>
          <a:prstGeom prst="rect">
            <a:avLst/>
          </a:prstGeom>
          <a:noFill/>
          <a:ln w="12700" cmpd="sng">
            <a:solidFill>
              <a:srgbClr val="FF0000"/>
            </a:solidFill>
            <a:prstDash val="solid"/>
          </a:ln>
        </p:spPr>
      </p:pic>
      <p:sp>
        <p:nvSpPr>
          <p:cNvPr id="4" name="文本框 3"/>
          <p:cNvSpPr txBox="1"/>
          <p:nvPr>
            <p:custDataLst>
              <p:tags r:id="rId10"/>
            </p:custDataLst>
          </p:nvPr>
        </p:nvSpPr>
        <p:spPr>
          <a:xfrm>
            <a:off x="426720" y="1798955"/>
            <a:ext cx="3587115" cy="2306955"/>
          </a:xfrm>
          <a:prstGeom prst="rect">
            <a:avLst/>
          </a:prstGeom>
          <a:noFill/>
        </p:spPr>
        <p:txBody>
          <a:bodyPr wrap="square" rtlCol="0">
            <a:spAutoFit/>
          </a:bodyPr>
          <a:lstStyle/>
          <a:p>
            <a:pPr>
              <a:lnSpc>
                <a:spcPct val="120000"/>
              </a:lnSpc>
            </a:pPr>
            <a:r>
              <a:rPr sz="2000" b="1" noProof="0">
                <a:solidFill>
                  <a:schemeClr val="dk1"/>
                </a:solidFill>
                <a:latin typeface="微软雅黑" panose="020B0503020204020204" charset="-122"/>
                <a:ea typeface="微软雅黑" panose="020B0503020204020204" charset="-122"/>
                <a:cs typeface="微软雅黑" panose="020B0503020204020204" charset="-122"/>
                <a:sym typeface="+mn-ea"/>
              </a:rPr>
              <a:t>尽可能购买钠盐含量较低的包装食品和罐装食品，和选择标有“低盐”、“少盐”、或“无盐”的食品。拒绝高盐食品（营养标签中钠超过</a:t>
            </a:r>
            <a:r>
              <a:rPr lang="en-US" altLang="zh-CN" sz="2000" b="1" noProof="0">
                <a:solidFill>
                  <a:schemeClr val="dk1"/>
                </a:solidFill>
                <a:latin typeface="微软雅黑" panose="020B0503020204020204" charset="-122"/>
                <a:ea typeface="微软雅黑" panose="020B0503020204020204" charset="-122"/>
                <a:cs typeface="微软雅黑" panose="020B0503020204020204" charset="-122"/>
                <a:sym typeface="+mn-ea"/>
              </a:rPr>
              <a:t>30%NRV</a:t>
            </a:r>
            <a:r>
              <a:rPr sz="2000" b="1" noProof="0">
                <a:solidFill>
                  <a:schemeClr val="dk1"/>
                </a:solidFill>
                <a:latin typeface="微软雅黑" panose="020B0503020204020204" charset="-122"/>
                <a:ea typeface="微软雅黑" panose="020B0503020204020204" charset="-122"/>
                <a:cs typeface="微软雅黑" panose="020B0503020204020204" charset="-122"/>
                <a:sym typeface="+mn-ea"/>
              </a:rPr>
              <a:t>）</a:t>
            </a:r>
            <a:endParaRPr lang="zh-CN" altLang="en-US" sz="2000" b="1" noProof="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box(in)">
                                      <p:cBhvr>
                                        <p:cTn id="7" dur="2000"/>
                                        <p:tgtEl>
                                          <p:spTgt spid="3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custDataLst>
              <p:tags r:id="rId3"/>
            </p:custDataLst>
          </p:nvPr>
        </p:nvSpPr>
        <p:spPr>
          <a:xfrm>
            <a:off x="502412" y="475936"/>
            <a:ext cx="8139178" cy="331473"/>
          </a:xfrm>
        </p:spPr>
        <p:txBody>
          <a:bodyPr vert="horz" lIns="101600" tIns="38100" rIns="76200" bIns="38100" rtlCol="0" anchor="t" anchorCtr="0">
            <a:normAutofit fontScale="90000"/>
          </a:bodyPr>
          <a:lstStyle>
            <a:lvl1pPr marL="0" marR="0" lvl="0" algn="l" defTabSz="914400" rtl="0" eaLnBrk="1" fontAlgn="auto" latinLnBrk="0" hangingPunct="1">
              <a:lnSpc>
                <a:spcPct val="100000"/>
              </a:lnSpc>
              <a:spcBef>
                <a:spcPct val="0"/>
              </a:spcBef>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rPr>
              <a:t>我国老龄化问题突出</a:t>
            </a:r>
            <a:endPar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endParaRPr>
          </a:p>
        </p:txBody>
      </p:sp>
      <p:sp>
        <p:nvSpPr>
          <p:cNvPr id="4" name="文本框 3"/>
          <p:cNvSpPr txBox="1"/>
          <p:nvPr/>
        </p:nvSpPr>
        <p:spPr>
          <a:xfrm>
            <a:off x="4859655" y="1484630"/>
            <a:ext cx="4111625" cy="2673350"/>
          </a:xfrm>
          <a:prstGeom prst="rect">
            <a:avLst/>
          </a:prstGeom>
          <a:noFill/>
        </p:spPr>
        <p:txBody>
          <a:bodyPr wrap="square" rtlCol="0" anchor="t">
            <a:noAutofit/>
          </a:bodyPr>
          <a:p>
            <a:pPr algn="l">
              <a:lnSpc>
                <a:spcPct val="150000"/>
              </a:lnSpc>
            </a:pPr>
            <a:r>
              <a:rPr lang="zh-CN" altLang="en-US" sz="2000" b="1">
                <a:solidFill>
                  <a:srgbClr val="FF0000"/>
                </a:solidFill>
                <a:latin typeface="+mj-ea"/>
                <a:ea typeface="+mj-ea"/>
                <a:cs typeface="+mj-ea"/>
                <a:sym typeface="+mn-ea"/>
              </a:rPr>
              <a:t>新洲区人口结构</a:t>
            </a:r>
            <a:endParaRPr lang="en-US" altLang="zh-CN" sz="2000" b="1">
              <a:latin typeface="+mj-ea"/>
              <a:ea typeface="+mj-ea"/>
              <a:cs typeface="+mj-ea"/>
            </a:endParaRPr>
          </a:p>
          <a:p>
            <a:pPr>
              <a:lnSpc>
                <a:spcPct val="150000"/>
              </a:lnSpc>
            </a:pPr>
            <a:endParaRPr lang="zh-CN" altLang="en-US" sz="1400">
              <a:latin typeface="+mn-lt"/>
              <a:ea typeface="+mn-lt"/>
              <a:cs typeface="+mn-lt"/>
            </a:endParaRPr>
          </a:p>
          <a:p>
            <a:pPr>
              <a:lnSpc>
                <a:spcPct val="150000"/>
              </a:lnSpc>
            </a:pPr>
            <a:r>
              <a:rPr lang="zh-CN" altLang="en-US" sz="1400" b="1">
                <a:latin typeface="+mn-lt"/>
                <a:ea typeface="+mn-lt"/>
                <a:cs typeface="+mn-lt"/>
              </a:rPr>
              <a:t>≥</a:t>
            </a:r>
            <a:r>
              <a:rPr lang="en-US" altLang="zh-CN" sz="1400" b="1">
                <a:latin typeface="+mn-lt"/>
                <a:ea typeface="+mn-lt"/>
                <a:cs typeface="+mn-lt"/>
              </a:rPr>
              <a:t>60</a:t>
            </a:r>
            <a:r>
              <a:rPr lang="zh-CN" altLang="en-US" sz="1400" b="1">
                <a:latin typeface="+mn-lt"/>
                <a:ea typeface="+mn-lt"/>
                <a:cs typeface="+mn-lt"/>
              </a:rPr>
              <a:t>岁以上常住人口</a:t>
            </a:r>
            <a:r>
              <a:rPr lang="en-US" altLang="zh-CN" sz="1400" b="1">
                <a:latin typeface="+mn-lt"/>
                <a:ea typeface="+mn-lt"/>
                <a:cs typeface="+mn-lt"/>
              </a:rPr>
              <a:t>175188</a:t>
            </a:r>
            <a:r>
              <a:rPr lang="zh-CN" altLang="en-US" sz="1400" b="1">
                <a:latin typeface="+mn-lt"/>
                <a:ea typeface="+mn-lt"/>
                <a:cs typeface="+mn-lt"/>
              </a:rPr>
              <a:t>人，占</a:t>
            </a:r>
            <a:r>
              <a:rPr lang="en-US" altLang="zh-CN" sz="1400" b="1">
                <a:latin typeface="+mn-lt"/>
                <a:ea typeface="+mn-lt"/>
                <a:cs typeface="+mn-lt"/>
              </a:rPr>
              <a:t>20.36%</a:t>
            </a:r>
            <a:r>
              <a:rPr lang="zh-CN" altLang="en-US" sz="1400" b="1">
                <a:latin typeface="+mn-lt"/>
                <a:ea typeface="+mn-lt"/>
                <a:cs typeface="+mn-lt"/>
              </a:rPr>
              <a:t>，比</a:t>
            </a:r>
            <a:r>
              <a:rPr lang="en-US" altLang="zh-CN" sz="1400" b="1">
                <a:latin typeface="+mn-lt"/>
                <a:ea typeface="+mn-lt"/>
                <a:cs typeface="+mn-lt"/>
              </a:rPr>
              <a:t>2010</a:t>
            </a:r>
            <a:r>
              <a:rPr lang="zh-CN" altLang="en-US" sz="1400" b="1">
                <a:latin typeface="+mn-lt"/>
                <a:ea typeface="+mn-lt"/>
                <a:cs typeface="+mn-lt"/>
              </a:rPr>
              <a:t>年上升</a:t>
            </a:r>
            <a:r>
              <a:rPr lang="en-US" altLang="zh-CN" sz="1400" b="1">
                <a:latin typeface="+mn-lt"/>
                <a:ea typeface="+mn-lt"/>
                <a:cs typeface="+mn-lt"/>
              </a:rPr>
              <a:t>6.31</a:t>
            </a:r>
            <a:r>
              <a:rPr lang="zh-CN" altLang="en-US" sz="1400" b="1">
                <a:latin typeface="+mn-lt"/>
                <a:ea typeface="+mn-lt"/>
                <a:cs typeface="+mn-lt"/>
              </a:rPr>
              <a:t>个百分点；</a:t>
            </a:r>
            <a:endParaRPr lang="zh-CN" altLang="en-US" sz="1400" b="1">
              <a:latin typeface="+mn-lt"/>
              <a:ea typeface="+mn-lt"/>
              <a:cs typeface="+mn-lt"/>
            </a:endParaRPr>
          </a:p>
          <a:p>
            <a:pPr>
              <a:lnSpc>
                <a:spcPct val="150000"/>
              </a:lnSpc>
            </a:pPr>
            <a:endParaRPr lang="zh-CN" altLang="en-US" sz="1400" b="1">
              <a:latin typeface="+mn-lt"/>
              <a:ea typeface="+mn-lt"/>
              <a:cs typeface="+mn-lt"/>
              <a:sym typeface="+mn-ea"/>
            </a:endParaRPr>
          </a:p>
          <a:p>
            <a:pPr>
              <a:lnSpc>
                <a:spcPct val="150000"/>
              </a:lnSpc>
            </a:pPr>
            <a:r>
              <a:rPr lang="zh-CN" altLang="en-US" sz="1400" b="1">
                <a:latin typeface="+mn-lt"/>
                <a:ea typeface="+mn-lt"/>
                <a:cs typeface="+mn-lt"/>
                <a:sym typeface="+mn-ea"/>
              </a:rPr>
              <a:t>≥</a:t>
            </a:r>
            <a:r>
              <a:rPr lang="zh-CN" altLang="en-US" sz="1400" b="1">
                <a:latin typeface="+mn-lt"/>
                <a:ea typeface="+mn-lt"/>
                <a:cs typeface="+mn-lt"/>
              </a:rPr>
              <a:t>65 岁常住老年人口</a:t>
            </a:r>
            <a:r>
              <a:rPr lang="en-US" altLang="zh-CN" sz="1400" b="1">
                <a:latin typeface="+mn-lt"/>
                <a:ea typeface="+mn-lt"/>
                <a:cs typeface="+mn-lt"/>
              </a:rPr>
              <a:t>128592</a:t>
            </a:r>
            <a:r>
              <a:rPr lang="zh-CN" altLang="en-US" sz="1400" b="1">
                <a:latin typeface="+mn-lt"/>
                <a:ea typeface="+mn-lt"/>
                <a:cs typeface="+mn-lt"/>
              </a:rPr>
              <a:t>人，占 14. 95%，</a:t>
            </a:r>
            <a:r>
              <a:rPr lang="zh-CN" altLang="en-US" sz="1400" b="1">
                <a:latin typeface="+mn-lt"/>
                <a:ea typeface="+mn-lt"/>
                <a:cs typeface="+mn-lt"/>
                <a:sym typeface="+mn-ea"/>
              </a:rPr>
              <a:t>比</a:t>
            </a:r>
            <a:r>
              <a:rPr lang="en-US" altLang="zh-CN" sz="1400" b="1">
                <a:latin typeface="+mn-lt"/>
                <a:ea typeface="+mn-lt"/>
                <a:cs typeface="+mn-lt"/>
                <a:sym typeface="+mn-ea"/>
              </a:rPr>
              <a:t>2010</a:t>
            </a:r>
            <a:r>
              <a:rPr lang="zh-CN" altLang="en-US" sz="1400" b="1">
                <a:latin typeface="+mn-lt"/>
                <a:ea typeface="+mn-lt"/>
                <a:cs typeface="+mn-lt"/>
                <a:sym typeface="+mn-ea"/>
              </a:rPr>
              <a:t>年上升</a:t>
            </a:r>
            <a:r>
              <a:rPr lang="en-US" altLang="zh-CN" sz="1400" b="1">
                <a:latin typeface="+mn-lt"/>
                <a:ea typeface="+mn-lt"/>
                <a:cs typeface="+mn-lt"/>
                <a:sym typeface="+mn-ea"/>
              </a:rPr>
              <a:t>6.24</a:t>
            </a:r>
            <a:r>
              <a:rPr lang="zh-CN" altLang="en-US" sz="1400" b="1">
                <a:latin typeface="+mn-lt"/>
                <a:ea typeface="+mn-lt"/>
                <a:cs typeface="+mn-lt"/>
                <a:sym typeface="+mn-ea"/>
              </a:rPr>
              <a:t>个百分点</a:t>
            </a:r>
            <a:r>
              <a:rPr lang="zh-CN" altLang="en-US" sz="1400" b="1">
                <a:latin typeface="+mn-lt"/>
                <a:ea typeface="+mn-lt"/>
                <a:cs typeface="+mn-lt"/>
              </a:rPr>
              <a:t>，且分别高于湖北省和全国 0. 36 和 </a:t>
            </a:r>
            <a:r>
              <a:rPr lang="en-US" altLang="zh-CN" sz="1400" b="1">
                <a:latin typeface="+mn-lt"/>
                <a:ea typeface="+mn-lt"/>
                <a:cs typeface="+mn-lt"/>
              </a:rPr>
              <a:t>1.45</a:t>
            </a:r>
            <a:r>
              <a:rPr lang="zh-CN" altLang="en-US" sz="1400" b="1">
                <a:latin typeface="+mn-lt"/>
                <a:ea typeface="+mn-lt"/>
                <a:cs typeface="+mn-lt"/>
              </a:rPr>
              <a:t>个百分点</a:t>
            </a:r>
            <a:r>
              <a:rPr lang="zh-CN" altLang="en-US" sz="1600" b="1">
                <a:latin typeface="+mn-lt"/>
                <a:ea typeface="+mn-lt"/>
                <a:cs typeface="+mn-lt"/>
              </a:rPr>
              <a:t>。</a:t>
            </a:r>
            <a:endParaRPr lang="zh-CN" altLang="en-US" sz="1600">
              <a:latin typeface="+mn-lt"/>
              <a:ea typeface="+mn-lt"/>
              <a:cs typeface="+mn-lt"/>
            </a:endParaRPr>
          </a:p>
          <a:p>
            <a:endParaRPr lang="zh-CN" altLang="en-US" sz="1600">
              <a:latin typeface="+mn-lt"/>
              <a:ea typeface="+mn-lt"/>
              <a:cs typeface="+mn-lt"/>
            </a:endParaRPr>
          </a:p>
        </p:txBody>
      </p:sp>
      <p:pic>
        <p:nvPicPr>
          <p:cNvPr id="9" name="图片 8"/>
          <p:cNvPicPr>
            <a:picLocks noChangeAspect="1"/>
          </p:cNvPicPr>
          <p:nvPr/>
        </p:nvPicPr>
        <p:blipFill>
          <a:blip r:embed="rId4"/>
          <a:stretch>
            <a:fillRect/>
          </a:stretch>
        </p:blipFill>
        <p:spPr>
          <a:xfrm>
            <a:off x="467995" y="1484630"/>
            <a:ext cx="4074795" cy="3363595"/>
          </a:xfrm>
          <a:prstGeom prst="rect">
            <a:avLst/>
          </a:prstGeom>
        </p:spPr>
      </p:pic>
      <p:sp>
        <p:nvSpPr>
          <p:cNvPr id="11" name="文本框 10"/>
          <p:cNvSpPr txBox="1"/>
          <p:nvPr/>
        </p:nvSpPr>
        <p:spPr>
          <a:xfrm>
            <a:off x="1691640" y="4940935"/>
            <a:ext cx="1649095" cy="306705"/>
          </a:xfrm>
          <a:prstGeom prst="rect">
            <a:avLst/>
          </a:prstGeom>
          <a:noFill/>
        </p:spPr>
        <p:txBody>
          <a:bodyPr wrap="square" rtlCol="0">
            <a:spAutoFit/>
          </a:bodyPr>
          <a:p>
            <a:r>
              <a:rPr lang="zh-CN" altLang="en-US" sz="1400" b="1">
                <a:solidFill>
                  <a:srgbClr val="0070C0"/>
                </a:solidFill>
              </a:rPr>
              <a:t>新洲区人口金字塔</a:t>
            </a:r>
            <a:endParaRPr lang="zh-CN" altLang="en-US" sz="1400" b="1">
              <a:solidFill>
                <a:srgbClr val="0070C0"/>
              </a:solidFill>
            </a:endParaRPr>
          </a:p>
        </p:txBody>
      </p:sp>
      <p:sp>
        <p:nvSpPr>
          <p:cNvPr id="14" name="波形 13"/>
          <p:cNvSpPr/>
          <p:nvPr>
            <p:custDataLst>
              <p:tags r:id="rId5"/>
            </p:custDataLst>
          </p:nvPr>
        </p:nvSpPr>
        <p:spPr>
          <a:xfrm>
            <a:off x="1835785" y="5394960"/>
            <a:ext cx="5688330" cy="696595"/>
          </a:xfrm>
          <a:prstGeom prst="wave">
            <a:avLst>
              <a:gd name="adj1" fmla="val 12500"/>
              <a:gd name="adj2" fmla="val 0"/>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indent="0">
              <a:buNone/>
            </a:pPr>
            <a:r>
              <a:rPr lang="en-US" altLang="zh-CN" sz="1400" b="1">
                <a:solidFill>
                  <a:srgbClr val="FF0000"/>
                </a:solidFill>
                <a:sym typeface="+mn-ea"/>
              </a:rPr>
              <a:t>  </a:t>
            </a:r>
            <a:r>
              <a:rPr lang="en-US" altLang="zh-CN" sz="1400" b="1">
                <a:solidFill>
                  <a:schemeClr val="tx1"/>
                </a:solidFill>
                <a:sym typeface="+mn-ea"/>
              </a:rPr>
              <a:t> </a:t>
            </a:r>
            <a:r>
              <a:rPr lang="zh-CN" altLang="en-US" sz="1400" b="1">
                <a:solidFill>
                  <a:srgbClr val="FF0000"/>
                </a:solidFill>
                <a:sym typeface="+mn-ea"/>
              </a:rPr>
              <a:t>新洲区已步入人口老龄化社会，预防和控制老年人慢性病刻不容缓</a:t>
            </a:r>
            <a:endParaRPr lang="zh-CN" altLang="en-US" sz="1400" b="1" dirty="0">
              <a:solidFill>
                <a:srgbClr val="FF0000"/>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6"/>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custDataLst>
              <p:tags r:id="rId1"/>
            </p:custDataLst>
          </p:nvPr>
        </p:nvGrpSpPr>
        <p:grpSpPr>
          <a:xfrm>
            <a:off x="-4286" y="0"/>
            <a:ext cx="946309" cy="955675"/>
            <a:chOff x="-5475" y="-1"/>
            <a:chExt cx="1261620" cy="955745"/>
          </a:xfrm>
        </p:grpSpPr>
        <p:sp>
          <p:nvSpPr>
            <p:cNvPr id="9" name="直角三角形 8"/>
            <p:cNvSpPr/>
            <p:nvPr>
              <p:custDataLst>
                <p:tags r:id="rId2"/>
              </p:custDataLst>
            </p:nvPr>
          </p:nvSpPr>
          <p:spPr>
            <a:xfrm flipV="1">
              <a:off x="-5475" y="-1"/>
              <a:ext cx="1261620" cy="955745"/>
            </a:xfrm>
            <a:prstGeom prst="rtTriangl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sp>
          <p:nvSpPr>
            <p:cNvPr id="10" name="直角三角形 9"/>
            <p:cNvSpPr/>
            <p:nvPr>
              <p:custDataLst>
                <p:tags r:id="rId3"/>
              </p:custDataLst>
            </p:nvPr>
          </p:nvSpPr>
          <p:spPr>
            <a:xfrm flipV="1">
              <a:off x="-5475" y="-1"/>
              <a:ext cx="1103411" cy="8358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grpSp>
      <p:sp>
        <p:nvSpPr>
          <p:cNvPr id="15" name="Freeform 9"/>
          <p:cNvSpPr/>
          <p:nvPr>
            <p:custDataLst>
              <p:tags r:id="rId4"/>
            </p:custDataLst>
          </p:nvPr>
        </p:nvSpPr>
        <p:spPr>
          <a:xfrm>
            <a:off x="8282353" y="4571050"/>
            <a:ext cx="845218" cy="1690439"/>
          </a:xfrm>
          <a:custGeom>
            <a:avLst/>
            <a:gdLst>
              <a:gd name="connsiteX0" fmla="*/ 852673 w 852673"/>
              <a:gd name="connsiteY0" fmla="*/ 0 h 1705350"/>
              <a:gd name="connsiteX1" fmla="*/ 852671 w 852673"/>
              <a:gd name="connsiteY1" fmla="*/ 1705350 h 1705350"/>
              <a:gd name="connsiteX2" fmla="*/ 0 w 852673"/>
              <a:gd name="connsiteY2" fmla="*/ 852676 h 1705350"/>
            </a:gdLst>
            <a:ahLst/>
            <a:cxnLst>
              <a:cxn ang="0">
                <a:pos x="connsiteX0" y="connsiteY0"/>
              </a:cxn>
              <a:cxn ang="0">
                <a:pos x="connsiteX1" y="connsiteY1"/>
              </a:cxn>
              <a:cxn ang="0">
                <a:pos x="connsiteX2" y="connsiteY2"/>
              </a:cxn>
            </a:cxnLst>
            <a:rect l="l" t="t" r="r" b="b"/>
            <a:pathLst>
              <a:path w="852673" h="1705350">
                <a:moveTo>
                  <a:pt x="852673" y="0"/>
                </a:moveTo>
                <a:lnTo>
                  <a:pt x="852671" y="1705350"/>
                </a:lnTo>
                <a:lnTo>
                  <a:pt x="0" y="852676"/>
                </a:lnTo>
                <a:close/>
              </a:path>
            </a:pathLst>
          </a:custGeom>
          <a:noFill/>
          <a:ln w="76200" cap="rnd">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00">
              <a:solidFill>
                <a:schemeClr val="dk1">
                  <a:lumMod val="85000"/>
                  <a:lumOff val="15000"/>
                </a:schemeClr>
              </a:solidFill>
              <a:latin typeface="微软雅黑" panose="020B0503020204020204" charset="-122"/>
              <a:ea typeface="微软雅黑" panose="020B0503020204020204" charset="-122"/>
            </a:endParaRPr>
          </a:p>
        </p:txBody>
      </p:sp>
      <p:pic>
        <p:nvPicPr>
          <p:cNvPr id="16" name="图片 15"/>
          <p:cNvPicPr>
            <a:picLocks noChangeAspect="1"/>
          </p:cNvPicPr>
          <p:nvPr>
            <p:custDataLst>
              <p:tags r:id="rId5"/>
            </p:custDataLst>
          </p:nvPr>
        </p:nvPicPr>
        <p:blipFill>
          <a:blip r:embed="rId6" cstate="screen"/>
          <a:stretch>
            <a:fillRect/>
          </a:stretch>
        </p:blipFill>
        <p:spPr>
          <a:xfrm rot="5400000">
            <a:off x="8606031" y="4980576"/>
            <a:ext cx="1072055" cy="536027"/>
          </a:xfrm>
          <a:prstGeom prst="rect">
            <a:avLst/>
          </a:prstGeom>
        </p:spPr>
      </p:pic>
      <p:sp>
        <p:nvSpPr>
          <p:cNvPr id="2" name="标题 1"/>
          <p:cNvSpPr>
            <a:spLocks noGrp="1"/>
          </p:cNvSpPr>
          <p:nvPr>
            <p:ph type="title" idx="4294967295"/>
          </p:nvPr>
        </p:nvSpPr>
        <p:spPr>
          <a:xfrm>
            <a:off x="502412" y="443234"/>
            <a:ext cx="8139178" cy="441964"/>
          </a:xfrm>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5.</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少盐少油，控糖限酒</a:t>
            </a:r>
            <a:endPar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endParaRPr>
          </a:p>
        </p:txBody>
      </p:sp>
      <p:sp>
        <p:nvSpPr>
          <p:cNvPr id="3" name="内容占位符 2"/>
          <p:cNvSpPr>
            <a:spLocks noGrp="1"/>
          </p:cNvSpPr>
          <p:nvPr>
            <p:ph idx="4294967295"/>
            <p:custDataLst>
              <p:tags r:id="rId7"/>
            </p:custDataLst>
          </p:nvPr>
        </p:nvSpPr>
        <p:spPr>
          <a:xfrm>
            <a:off x="502412" y="952508"/>
            <a:ext cx="8139178"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lnSpc>
                <a:spcPct val="150000"/>
              </a:lnSpc>
              <a:spcAft>
                <a:spcPts val="0"/>
              </a:spcAft>
              <a:buClr>
                <a:srgbClr val="000000"/>
              </a:buClr>
              <a:buSzPct val="112000"/>
              <a:buFont typeface="Wingdings" panose="05000000000000000000" charset="0"/>
              <a:buNone/>
              <a:defRPr/>
            </a:pPr>
            <a:r>
              <a:rPr lang="en-US" altLang="zh-CN" sz="2000" b="1" spc="0" noProof="0">
                <a:solidFill>
                  <a:schemeClr val="dk1">
                    <a:lumMod val="85000"/>
                    <a:lumOff val="15000"/>
                  </a:schemeClr>
                </a:solidFill>
                <a:latin typeface="微软雅黑" panose="020B0503020204020204" charset="-122"/>
                <a:cs typeface="微软雅黑" panose="020B0503020204020204" charset="-122"/>
                <a:sym typeface="+mn-ea"/>
              </a:rPr>
              <a:t>(5)</a:t>
            </a:r>
            <a:r>
              <a:rPr sz="2000" b="1" spc="0" noProof="0">
                <a:solidFill>
                  <a:schemeClr val="dk1">
                    <a:lumMod val="85000"/>
                    <a:lumOff val="15000"/>
                  </a:schemeClr>
                </a:solidFill>
                <a:latin typeface="微软雅黑" panose="020B0503020204020204" charset="-122"/>
                <a:cs typeface="微软雅黑" panose="020B0503020204020204" charset="-122"/>
                <a:sym typeface="+mn-ea"/>
              </a:rPr>
              <a:t>减少在外就餐，外出就餐选择低盐菜品</a:t>
            </a:r>
            <a:endParaRPr sz="2000" b="1" spc="0" noProof="0">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lnSpc>
                <a:spcPct val="150000"/>
              </a:lnSpc>
              <a:spcAft>
                <a:spcPts val="0"/>
              </a:spcAft>
              <a:buClr>
                <a:srgbClr val="000000"/>
              </a:buClr>
              <a:buSzPct val="112000"/>
              <a:buFont typeface="Wingdings" panose="05000000000000000000" charset="0"/>
              <a:buNone/>
              <a:defRPr/>
            </a:pPr>
            <a:r>
              <a:rPr sz="2000" b="1" spc="0" noProof="0">
                <a:solidFill>
                  <a:schemeClr val="dk1">
                    <a:lumMod val="85000"/>
                    <a:lumOff val="15000"/>
                  </a:schemeClr>
                </a:solidFill>
                <a:latin typeface="微软雅黑" panose="020B0503020204020204" charset="-122"/>
                <a:cs typeface="微软雅黑" panose="020B0503020204020204" charset="-122"/>
                <a:sym typeface="+mn-ea"/>
              </a:rPr>
              <a:t>在外就餐时，主动要求餐馆少放盐，有条件的尽量选择低盐菜品。</a:t>
            </a:r>
            <a:endParaRPr sz="2000" b="1" spc="0" noProof="0">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lnSpc>
                <a:spcPct val="150000"/>
              </a:lnSpc>
              <a:spcAft>
                <a:spcPts val="0"/>
              </a:spcAft>
              <a:buClr>
                <a:srgbClr val="000000"/>
              </a:buClr>
              <a:buSzPct val="112000"/>
              <a:buFont typeface="Wingdings" panose="05000000000000000000" charset="0"/>
              <a:buNone/>
              <a:defRPr/>
            </a:pPr>
            <a:endParaRPr sz="2000" b="1" spc="0" noProof="0">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lnSpc>
                <a:spcPct val="150000"/>
              </a:lnSpc>
              <a:spcAft>
                <a:spcPts val="0"/>
              </a:spcAft>
              <a:buClr>
                <a:srgbClr val="000000"/>
              </a:buClr>
              <a:buSzPct val="112000"/>
              <a:buFont typeface="Wingdings" panose="05000000000000000000" charset="0"/>
              <a:buNone/>
              <a:defRPr/>
            </a:pPr>
            <a:endParaRPr sz="2000" b="1" spc="0" noProof="0">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lnSpc>
                <a:spcPct val="150000"/>
              </a:lnSpc>
              <a:spcAft>
                <a:spcPts val="0"/>
              </a:spcAft>
              <a:buClr>
                <a:srgbClr val="000000"/>
              </a:buClr>
              <a:buSzPct val="112000"/>
              <a:buFont typeface="Wingdings" panose="05000000000000000000" charset="0"/>
              <a:buNone/>
              <a:defRPr/>
            </a:pPr>
            <a:endParaRPr sz="2000" b="1" spc="0" noProof="0">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lnSpc>
                <a:spcPct val="150000"/>
              </a:lnSpc>
              <a:spcAft>
                <a:spcPts val="0"/>
              </a:spcAft>
              <a:buClr>
                <a:srgbClr val="000000"/>
              </a:buClr>
              <a:buSzPct val="112000"/>
              <a:buFont typeface="Wingdings" panose="05000000000000000000" charset="0"/>
              <a:buNone/>
              <a:defRPr/>
            </a:pPr>
            <a:endParaRPr sz="2000" b="1" spc="0" noProof="0">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lnSpc>
                <a:spcPct val="150000"/>
              </a:lnSpc>
              <a:spcAft>
                <a:spcPts val="0"/>
              </a:spcAft>
              <a:buClr>
                <a:srgbClr val="000000"/>
              </a:buClr>
              <a:buSzPct val="112000"/>
              <a:buFont typeface="Wingdings" panose="05000000000000000000" charset="0"/>
              <a:buNone/>
              <a:defRPr/>
            </a:pPr>
            <a:endParaRPr sz="2000" b="1" spc="0" noProof="0">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lnSpc>
                <a:spcPct val="150000"/>
              </a:lnSpc>
              <a:spcAft>
                <a:spcPts val="0"/>
              </a:spcAft>
              <a:buClr>
                <a:srgbClr val="000000"/>
              </a:buClr>
              <a:buSzPct val="112000"/>
              <a:buFont typeface="Wingdings" panose="05000000000000000000" charset="0"/>
              <a:buNone/>
              <a:defRPr/>
            </a:pPr>
            <a:endParaRPr sz="2000" b="1" spc="0" noProof="0">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lnSpc>
                <a:spcPct val="150000"/>
              </a:lnSpc>
              <a:spcAft>
                <a:spcPts val="0"/>
              </a:spcAft>
              <a:buClr>
                <a:srgbClr val="000000"/>
              </a:buClr>
              <a:buSzPct val="112000"/>
              <a:buFont typeface="Wingdings" panose="05000000000000000000" charset="0"/>
              <a:buNone/>
              <a:defRPr/>
            </a:pPr>
            <a:r>
              <a:rPr sz="2000" b="1" spc="0" noProof="0">
                <a:solidFill>
                  <a:schemeClr val="dk1">
                    <a:lumMod val="85000"/>
                    <a:lumOff val="15000"/>
                  </a:schemeClr>
                </a:solidFill>
                <a:latin typeface="微软雅黑" panose="020B0503020204020204" charset="-122"/>
                <a:cs typeface="微软雅黑" panose="020B0503020204020204" charset="-122"/>
                <a:sym typeface="+mn-ea"/>
              </a:rPr>
              <a:t>（</a:t>
            </a:r>
            <a:r>
              <a:rPr lang="en-US" altLang="zh-CN" sz="2000" b="1" spc="0" noProof="0">
                <a:solidFill>
                  <a:schemeClr val="dk1">
                    <a:lumMod val="85000"/>
                    <a:lumOff val="15000"/>
                  </a:schemeClr>
                </a:solidFill>
                <a:latin typeface="微软雅黑" panose="020B0503020204020204" charset="-122"/>
                <a:cs typeface="微软雅黑" panose="020B0503020204020204" charset="-122"/>
                <a:sym typeface="+mn-ea"/>
              </a:rPr>
              <a:t>6</a:t>
            </a:r>
            <a:r>
              <a:rPr sz="2000" b="1" spc="0" noProof="0">
                <a:solidFill>
                  <a:schemeClr val="dk1">
                    <a:lumMod val="85000"/>
                    <a:lumOff val="15000"/>
                  </a:schemeClr>
                </a:solidFill>
                <a:latin typeface="微软雅黑" panose="020B0503020204020204" charset="-122"/>
                <a:cs typeface="微软雅黑" panose="020B0503020204020204" charset="-122"/>
                <a:sym typeface="+mn-ea"/>
              </a:rPr>
              <a:t>）减盐遵循循序渐进</a:t>
            </a:r>
            <a:endParaRPr sz="2000" b="1" spc="0" noProof="0">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lnSpc>
                <a:spcPct val="150000"/>
              </a:lnSpc>
              <a:spcAft>
                <a:spcPts val="0"/>
              </a:spcAft>
              <a:buClr>
                <a:srgbClr val="000000"/>
              </a:buClr>
              <a:buSzPct val="112000"/>
              <a:buFont typeface="Wingdings" panose="05000000000000000000" charset="0"/>
              <a:buNone/>
              <a:defRPr/>
            </a:pPr>
            <a:r>
              <a:rPr sz="2000" b="1" spc="0" noProof="0">
                <a:solidFill>
                  <a:schemeClr val="dk1">
                    <a:lumMod val="85000"/>
                    <a:lumOff val="15000"/>
                  </a:schemeClr>
                </a:solidFill>
                <a:latin typeface="微软雅黑" panose="020B0503020204020204" charset="-122"/>
                <a:cs typeface="微软雅黑" panose="020B0503020204020204" charset="-122"/>
                <a:sym typeface="+mn-ea"/>
              </a:rPr>
              <a:t>减盐需要一步步来，让味蕾感受和适应不同食物的自然风味，对咸味的需求会随着时间的推移逐渐降低。</a:t>
            </a:r>
            <a:endParaRPr sz="2000" b="1" spc="0" noProof="0">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lnSpc>
                <a:spcPct val="150000"/>
              </a:lnSpc>
              <a:spcAft>
                <a:spcPts val="0"/>
              </a:spcAft>
              <a:buClr>
                <a:srgbClr val="000000"/>
              </a:buClr>
              <a:buSzPct val="112000"/>
              <a:buFont typeface="Wingdings" panose="05000000000000000000" charset="0"/>
              <a:buNone/>
              <a:defRPr/>
            </a:pPr>
            <a:endParaRPr sz="2000" b="1" spc="0" noProof="0">
              <a:solidFill>
                <a:schemeClr val="dk1">
                  <a:lumMod val="85000"/>
                  <a:lumOff val="15000"/>
                </a:schemeClr>
              </a:solidFill>
              <a:latin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8" cstate="print"/>
          <a:stretch>
            <a:fillRect/>
          </a:stretch>
        </p:blipFill>
        <p:spPr>
          <a:xfrm>
            <a:off x="2339975" y="1928495"/>
            <a:ext cx="3930015" cy="2642870"/>
          </a:xfrm>
          <a:prstGeom prst="rect">
            <a:avLst/>
          </a:prstGeom>
        </p:spPr>
      </p:pic>
    </p:spTree>
    <p:custDataLst>
      <p:tags r:id="rId9"/>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6.</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规律进餐，足量饮水</a:t>
            </a:r>
            <a:endPar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endParaRPr>
          </a:p>
        </p:txBody>
      </p:sp>
      <p:sp>
        <p:nvSpPr>
          <p:cNvPr id="3" name="内容占位符 2"/>
          <p:cNvSpPr>
            <a:spLocks noGrp="1"/>
          </p:cNvSpPr>
          <p:nvPr>
            <p:ph idx="1"/>
          </p:nvPr>
        </p:nvSpPr>
        <p:spPr>
          <a:xfrm>
            <a:off x="395731" y="980961"/>
            <a:ext cx="8139178" cy="4041680"/>
          </a:xfrm>
        </p:spPr>
        <p:txBody>
          <a:bodyPr/>
          <a:p>
            <a:pPr marL="186055" indent="-342900" algn="l" rtl="0" eaLnBrk="0">
              <a:lnSpc>
                <a:spcPct val="147000"/>
              </a:lnSpc>
              <a:buClrTx/>
              <a:buSzTx/>
              <a:buFont typeface="Wingdings" panose="05000000000000000000" charset="0"/>
              <a:buChar char="Ø"/>
            </a:pPr>
            <a:r>
              <a:rPr sz="2000" b="1" spc="-110">
                <a:solidFill>
                  <a:srgbClr val="000000">
                    <a:alpha val="100000"/>
                  </a:srgbClr>
                </a:solidFill>
                <a:latin typeface="微软雅黑" panose="020B0503020204020204" charset="-122"/>
                <a:cs typeface="微软雅黑" panose="020B0503020204020204" charset="-122"/>
                <a:sym typeface="+mn-ea"/>
              </a:rPr>
              <a:t>合理安排一日三餐，  定时定量 ，不漏餐，每天吃早餐。</a:t>
            </a:r>
            <a:endParaRPr altLang="en-US" sz="2000" b="1" spc="-110">
              <a:solidFill>
                <a:srgbClr val="000000">
                  <a:alpha val="100000"/>
                </a:srgbClr>
              </a:solidFill>
              <a:latin typeface="微软雅黑" panose="020B0503020204020204" charset="-122"/>
              <a:cs typeface="微软雅黑" panose="020B0503020204020204" charset="-122"/>
            </a:endParaRPr>
          </a:p>
          <a:p>
            <a:pPr marL="186690" indent="-342900" algn="l" rtl="0" eaLnBrk="0">
              <a:lnSpc>
                <a:spcPct val="147000"/>
              </a:lnSpc>
              <a:spcBef>
                <a:spcPts val="1145"/>
              </a:spcBef>
              <a:buFont typeface="Wingdings" panose="05000000000000000000" charset="0"/>
              <a:buChar char="Ø"/>
            </a:pPr>
            <a:r>
              <a:rPr sz="2000" b="1" spc="-50">
                <a:solidFill>
                  <a:srgbClr val="000000">
                    <a:alpha val="100000"/>
                  </a:srgbClr>
                </a:solidFill>
                <a:latin typeface="微软雅黑" panose="020B0503020204020204" charset="-122"/>
                <a:cs typeface="微软雅黑" panose="020B0503020204020204" charset="-122"/>
                <a:sym typeface="+mn-ea"/>
              </a:rPr>
              <a:t>规律进餐、饮食适度，不暴饮暴食、不偏食挑食、不过</a:t>
            </a:r>
            <a:r>
              <a:rPr sz="2000" b="1" spc="-30">
                <a:solidFill>
                  <a:srgbClr val="000000">
                    <a:alpha val="100000"/>
                  </a:srgbClr>
                </a:solidFill>
                <a:latin typeface="微软雅黑" panose="020B0503020204020204" charset="-122"/>
                <a:cs typeface="微软雅黑" panose="020B0503020204020204" charset="-122"/>
                <a:sym typeface="+mn-ea"/>
              </a:rPr>
              <a:t>度</a:t>
            </a:r>
            <a:r>
              <a:rPr sz="2000" b="1" spc="0">
                <a:solidFill>
                  <a:srgbClr val="000000">
                    <a:alpha val="100000"/>
                  </a:srgbClr>
                </a:solidFill>
                <a:latin typeface="微软雅黑" panose="020B0503020204020204" charset="-122"/>
                <a:cs typeface="微软雅黑" panose="020B0503020204020204" charset="-122"/>
                <a:sym typeface="+mn-ea"/>
              </a:rPr>
              <a:t>节食。</a:t>
            </a:r>
            <a:endParaRPr lang="en-US" altLang="en-US" sz="2000" b="1" dirty="0"/>
          </a:p>
          <a:p>
            <a:pPr marL="186055" indent="-342900" algn="l" rtl="0" eaLnBrk="0">
              <a:lnSpc>
                <a:spcPct val="147000"/>
              </a:lnSpc>
              <a:spcBef>
                <a:spcPts val="0"/>
              </a:spcBef>
              <a:buClrTx/>
              <a:buSzTx/>
              <a:buFont typeface="Wingdings" panose="05000000000000000000" charset="0"/>
              <a:buChar char="Ø"/>
            </a:pPr>
            <a:r>
              <a:rPr sz="2000" b="1" spc="-10">
                <a:solidFill>
                  <a:srgbClr val="000000">
                    <a:alpha val="100000"/>
                  </a:srgbClr>
                </a:solidFill>
                <a:latin typeface="微软雅黑" panose="020B0503020204020204" charset="-122"/>
                <a:cs typeface="微软雅黑" panose="020B0503020204020204" charset="-122"/>
                <a:sym typeface="+mn-ea"/>
              </a:rPr>
              <a:t>足量饮</a:t>
            </a:r>
            <a:r>
              <a:rPr sz="2000" b="1" spc="0">
                <a:solidFill>
                  <a:srgbClr val="000000">
                    <a:alpha val="100000"/>
                  </a:srgbClr>
                </a:solidFill>
                <a:latin typeface="微软雅黑" panose="020B0503020204020204" charset="-122"/>
                <a:cs typeface="微软雅黑" panose="020B0503020204020204" charset="-122"/>
                <a:sym typeface="+mn-ea"/>
              </a:rPr>
              <a:t>水，少量多次。在温和气候条件下，低身体活动水平</a:t>
            </a:r>
            <a:r>
              <a:rPr sz="2000" b="1" spc="-110">
                <a:solidFill>
                  <a:srgbClr val="000000">
                    <a:alpha val="100000"/>
                  </a:srgbClr>
                </a:solidFill>
                <a:latin typeface="微软雅黑" panose="020B0503020204020204" charset="-122"/>
                <a:cs typeface="微软雅黑" panose="020B0503020204020204" charset="-122"/>
                <a:sym typeface="+mn-ea"/>
              </a:rPr>
              <a:t>成年男性</a:t>
            </a:r>
            <a:r>
              <a:rPr lang="en-US" altLang="zh-CN" sz="2000" b="1" spc="-110">
                <a:solidFill>
                  <a:srgbClr val="000000">
                    <a:alpha val="100000"/>
                  </a:srgbClr>
                </a:solidFill>
                <a:latin typeface="微软雅黑" panose="020B0503020204020204" charset="-122"/>
                <a:cs typeface="微软雅黑" panose="020B0503020204020204" charset="-122"/>
                <a:sym typeface="+mn-ea"/>
              </a:rPr>
              <a:t>   </a:t>
            </a:r>
            <a:r>
              <a:rPr sz="2000" b="1" spc="-110">
                <a:solidFill>
                  <a:srgbClr val="000000">
                    <a:alpha val="100000"/>
                  </a:srgbClr>
                </a:solidFill>
                <a:latin typeface="微软雅黑" panose="020B0503020204020204" charset="-122"/>
                <a:cs typeface="微软雅黑" panose="020B0503020204020204" charset="-122"/>
                <a:sym typeface="+mn-ea"/>
              </a:rPr>
              <a:t>每天喝水</a:t>
            </a:r>
            <a:r>
              <a:rPr sz="2000" b="1" spc="-110">
                <a:solidFill>
                  <a:srgbClr val="FF0000">
                    <a:alpha val="100000"/>
                  </a:srgbClr>
                </a:solidFill>
                <a:latin typeface="微软雅黑" panose="020B0503020204020204" charset="-122"/>
                <a:cs typeface="微软雅黑" panose="020B0503020204020204" charset="-122"/>
                <a:sym typeface="+mn-ea"/>
              </a:rPr>
              <a:t>1700</a:t>
            </a:r>
            <a:r>
              <a:rPr sz="2000" b="1" spc="-110">
                <a:solidFill>
                  <a:srgbClr val="000000">
                    <a:alpha val="100000"/>
                  </a:srgbClr>
                </a:solidFill>
                <a:latin typeface="微软雅黑" panose="020B0503020204020204" charset="-122"/>
                <a:cs typeface="微软雅黑" panose="020B0503020204020204" charset="-122"/>
                <a:sym typeface="+mn-ea"/>
              </a:rPr>
              <a:t>mL，成年女性每天喝水</a:t>
            </a:r>
            <a:r>
              <a:rPr sz="2000" b="1" spc="-110">
                <a:solidFill>
                  <a:srgbClr val="FF0000">
                    <a:alpha val="100000"/>
                  </a:srgbClr>
                </a:solidFill>
                <a:latin typeface="微软雅黑" panose="020B0503020204020204" charset="-122"/>
                <a:cs typeface="微软雅黑" panose="020B0503020204020204" charset="-122"/>
                <a:sym typeface="+mn-ea"/>
              </a:rPr>
              <a:t>1500</a:t>
            </a:r>
            <a:r>
              <a:rPr sz="2000" b="1" spc="-110">
                <a:solidFill>
                  <a:srgbClr val="000000">
                    <a:alpha val="100000"/>
                  </a:srgbClr>
                </a:solidFill>
                <a:latin typeface="微软雅黑" panose="020B0503020204020204" charset="-122"/>
                <a:cs typeface="微软雅黑" panose="020B0503020204020204" charset="-122"/>
                <a:sym typeface="+mn-ea"/>
              </a:rPr>
              <a:t>mL。</a:t>
            </a:r>
            <a:endParaRPr altLang="en-US" sz="2000" b="1" spc="-110">
              <a:solidFill>
                <a:srgbClr val="000000">
                  <a:alpha val="100000"/>
                </a:srgbClr>
              </a:solidFill>
              <a:latin typeface="微软雅黑" panose="020B0503020204020204" charset="-122"/>
              <a:cs typeface="微软雅黑" panose="020B0503020204020204" charset="-122"/>
            </a:endParaRPr>
          </a:p>
          <a:p>
            <a:pPr marL="186055" indent="-342900" algn="l" rtl="0" eaLnBrk="0">
              <a:lnSpc>
                <a:spcPct val="147000"/>
              </a:lnSpc>
              <a:spcBef>
                <a:spcPts val="0"/>
              </a:spcBef>
              <a:buClrTx/>
              <a:buSzTx/>
              <a:buFont typeface="Wingdings" panose="05000000000000000000" charset="0"/>
              <a:buChar char="Ø"/>
            </a:pPr>
            <a:r>
              <a:rPr sz="2000" b="1" spc="-110">
                <a:solidFill>
                  <a:srgbClr val="000000">
                    <a:alpha val="100000"/>
                  </a:srgbClr>
                </a:solidFill>
                <a:latin typeface="微软雅黑" panose="020B0503020204020204" charset="-122"/>
                <a:cs typeface="微软雅黑" panose="020B0503020204020204" charset="-122"/>
                <a:sym typeface="+mn-ea"/>
              </a:rPr>
              <a:t>推荐喝白水或茶水，少喝或不喝含糖饮料，不用饮料代替白水。</a:t>
            </a:r>
            <a:endParaRPr altLang="en-US" sz="2000" b="1" spc="-110">
              <a:solidFill>
                <a:srgbClr val="000000">
                  <a:alpha val="100000"/>
                </a:srgbClr>
              </a:solidFill>
              <a:latin typeface="微软雅黑" panose="020B0503020204020204" charset="-122"/>
              <a:cs typeface="微软雅黑" panose="020B0503020204020204" charset="-122"/>
            </a:endParaRPr>
          </a:p>
          <a:p>
            <a:endParaRPr lang="zh-CN" altLang="en-US" sz="2000" b="1"/>
          </a:p>
        </p:txBody>
      </p:sp>
      <p:pic>
        <p:nvPicPr>
          <p:cNvPr id="103" name="图片 102"/>
          <p:cNvPicPr/>
          <p:nvPr/>
        </p:nvPicPr>
        <p:blipFill>
          <a:blip r:embed="rId1"/>
          <a:stretch>
            <a:fillRect/>
          </a:stretch>
        </p:blipFill>
        <p:spPr>
          <a:xfrm>
            <a:off x="612140" y="4077335"/>
            <a:ext cx="2514600" cy="1714500"/>
          </a:xfrm>
          <a:prstGeom prst="rect">
            <a:avLst/>
          </a:prstGeom>
          <a:noFill/>
          <a:ln w="9525">
            <a:noFill/>
          </a:ln>
        </p:spPr>
      </p:pic>
      <p:pic>
        <p:nvPicPr>
          <p:cNvPr id="104" name="图片 103"/>
          <p:cNvPicPr/>
          <p:nvPr/>
        </p:nvPicPr>
        <p:blipFill>
          <a:blip r:embed="rId2"/>
          <a:stretch>
            <a:fillRect/>
          </a:stretch>
        </p:blipFill>
        <p:spPr>
          <a:xfrm>
            <a:off x="3491865" y="4077335"/>
            <a:ext cx="2419350" cy="1714500"/>
          </a:xfrm>
          <a:prstGeom prst="rect">
            <a:avLst/>
          </a:prstGeom>
          <a:noFill/>
          <a:ln w="9525">
            <a:noFill/>
          </a:ln>
        </p:spPr>
      </p:pic>
      <p:pic>
        <p:nvPicPr>
          <p:cNvPr id="105" name="图片 104"/>
          <p:cNvPicPr/>
          <p:nvPr/>
        </p:nvPicPr>
        <p:blipFill>
          <a:blip r:embed="rId3"/>
          <a:stretch>
            <a:fillRect/>
          </a:stretch>
        </p:blipFill>
        <p:spPr>
          <a:xfrm>
            <a:off x="6228398" y="4095750"/>
            <a:ext cx="2371725" cy="1714500"/>
          </a:xfrm>
          <a:prstGeom prst="rect">
            <a:avLst/>
          </a:prstGeom>
          <a:noFill/>
          <a:ln w="9525">
            <a:noFill/>
          </a:ln>
        </p:spPr>
      </p:pic>
    </p:spTree>
    <p:custDataLst>
      <p:tags r:id="rId4"/>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7.</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会烹会选，会看标签</a:t>
            </a:r>
            <a:endPar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endParaRPr>
          </a:p>
        </p:txBody>
      </p:sp>
      <p:sp>
        <p:nvSpPr>
          <p:cNvPr id="3" name="内容占位符 2"/>
          <p:cNvSpPr>
            <a:spLocks noGrp="1"/>
          </p:cNvSpPr>
          <p:nvPr>
            <p:ph idx="1"/>
          </p:nvPr>
        </p:nvSpPr>
        <p:spPr>
          <a:xfrm>
            <a:off x="467486" y="980961"/>
            <a:ext cx="8139178" cy="4041680"/>
          </a:xfrm>
        </p:spPr>
        <p:txBody>
          <a:bodyPr>
            <a:normAutofit lnSpcReduction="10000"/>
          </a:bodyPr>
          <a:p>
            <a:pPr marL="0" indent="0" algn="l" rtl="0" eaLnBrk="0">
              <a:lnSpc>
                <a:spcPct val="129000"/>
              </a:lnSpc>
              <a:buNone/>
            </a:pPr>
            <a:endParaRPr lang="en-US" altLang="en-US" b="1" dirty="0"/>
          </a:p>
          <a:p>
            <a:pPr marL="208280" algn="l" rtl="0" eaLnBrk="0">
              <a:lnSpc>
                <a:spcPct val="97000"/>
              </a:lnSpc>
              <a:spcBef>
                <a:spcPts val="545"/>
              </a:spcBef>
              <a:buFont typeface="Wingdings" panose="05000000000000000000" charset="0"/>
              <a:buChar char="Ø"/>
            </a:pPr>
            <a:r>
              <a:rPr sz="2000" b="1" spc="-90">
                <a:solidFill>
                  <a:srgbClr val="000000">
                    <a:alpha val="100000"/>
                  </a:srgbClr>
                </a:solidFill>
                <a:latin typeface="微软雅黑" panose="020B0503020204020204" charset="-122"/>
                <a:cs typeface="微软雅黑" panose="020B0503020204020204" charset="-122"/>
                <a:sym typeface="+mn-ea"/>
              </a:rPr>
              <a:t>在生命的各个阶段都应做好健康膳食规</a:t>
            </a:r>
            <a:r>
              <a:rPr sz="2000" b="1" spc="-70">
                <a:solidFill>
                  <a:srgbClr val="000000">
                    <a:alpha val="100000"/>
                  </a:srgbClr>
                </a:solidFill>
                <a:latin typeface="微软雅黑" panose="020B0503020204020204" charset="-122"/>
                <a:cs typeface="微软雅黑" panose="020B0503020204020204" charset="-122"/>
                <a:sym typeface="+mn-ea"/>
              </a:rPr>
              <a:t>划</a:t>
            </a:r>
            <a:r>
              <a:rPr sz="2000" b="1" spc="0">
                <a:solidFill>
                  <a:srgbClr val="000000">
                    <a:alpha val="100000"/>
                  </a:srgbClr>
                </a:solidFill>
                <a:latin typeface="微软雅黑" panose="020B0503020204020204" charset="-122"/>
                <a:cs typeface="微软雅黑" panose="020B0503020204020204" charset="-122"/>
                <a:sym typeface="+mn-ea"/>
              </a:rPr>
              <a:t>。</a:t>
            </a:r>
            <a:endParaRPr lang="en-US" altLang="en-US" sz="2000" b="1" dirty="0"/>
          </a:p>
          <a:p>
            <a:pPr marL="208280" algn="l" rtl="0" eaLnBrk="0">
              <a:lnSpc>
                <a:spcPct val="97000"/>
              </a:lnSpc>
              <a:spcBef>
                <a:spcPts val="1150"/>
              </a:spcBef>
              <a:buFont typeface="Wingdings" panose="05000000000000000000" charset="0"/>
              <a:buChar char="Ø"/>
            </a:pPr>
            <a:r>
              <a:rPr sz="2000" b="1" spc="-80">
                <a:solidFill>
                  <a:srgbClr val="000000">
                    <a:alpha val="100000"/>
                  </a:srgbClr>
                </a:solidFill>
                <a:latin typeface="微软雅黑" panose="020B0503020204020204" charset="-122"/>
                <a:cs typeface="微软雅黑" panose="020B0503020204020204" charset="-122"/>
                <a:sym typeface="+mn-ea"/>
              </a:rPr>
              <a:t>认识食物，选择新鲜的、营养素密度高的食物</a:t>
            </a:r>
            <a:r>
              <a:rPr sz="2000" b="1" spc="-30">
                <a:solidFill>
                  <a:srgbClr val="000000">
                    <a:alpha val="100000"/>
                  </a:srgbClr>
                </a:solidFill>
                <a:latin typeface="微软雅黑" panose="020B0503020204020204" charset="-122"/>
                <a:cs typeface="微软雅黑" panose="020B0503020204020204" charset="-122"/>
                <a:sym typeface="+mn-ea"/>
              </a:rPr>
              <a:t>。</a:t>
            </a:r>
            <a:endParaRPr lang="en-US" altLang="en-US" sz="2000" b="1" dirty="0"/>
          </a:p>
          <a:p>
            <a:pPr marL="208280" algn="l" rtl="0" eaLnBrk="0">
              <a:lnSpc>
                <a:spcPct val="97000"/>
              </a:lnSpc>
              <a:spcBef>
                <a:spcPts val="1145"/>
              </a:spcBef>
              <a:buFont typeface="Wingdings" panose="05000000000000000000" charset="0"/>
              <a:buChar char="Ø"/>
            </a:pPr>
            <a:r>
              <a:rPr sz="2000" b="1" spc="-90">
                <a:solidFill>
                  <a:srgbClr val="000000">
                    <a:alpha val="100000"/>
                  </a:srgbClr>
                </a:solidFill>
                <a:latin typeface="微软雅黑" panose="020B0503020204020204" charset="-122"/>
                <a:cs typeface="微软雅黑" panose="020B0503020204020204" charset="-122"/>
                <a:sym typeface="+mn-ea"/>
              </a:rPr>
              <a:t>学会阅读</a:t>
            </a:r>
            <a:r>
              <a:rPr sz="2000" b="1" spc="-90">
                <a:solidFill>
                  <a:srgbClr val="F30017">
                    <a:alpha val="100000"/>
                  </a:srgbClr>
                </a:solidFill>
                <a:latin typeface="微软雅黑" panose="020B0503020204020204" charset="-122"/>
                <a:cs typeface="微软雅黑" panose="020B0503020204020204" charset="-122"/>
                <a:sym typeface="+mn-ea"/>
              </a:rPr>
              <a:t>食品标签</a:t>
            </a:r>
            <a:r>
              <a:rPr sz="2000" b="1" spc="-90">
                <a:solidFill>
                  <a:srgbClr val="000000">
                    <a:alpha val="100000"/>
                  </a:srgbClr>
                </a:solidFill>
                <a:latin typeface="微软雅黑" panose="020B0503020204020204" charset="-122"/>
                <a:cs typeface="微软雅黑" panose="020B0503020204020204" charset="-122"/>
                <a:sym typeface="+mn-ea"/>
              </a:rPr>
              <a:t>，合理选择预包装食</a:t>
            </a:r>
            <a:r>
              <a:rPr sz="2000" b="1" spc="-20">
                <a:solidFill>
                  <a:srgbClr val="000000">
                    <a:alpha val="100000"/>
                  </a:srgbClr>
                </a:solidFill>
                <a:latin typeface="微软雅黑" panose="020B0503020204020204" charset="-122"/>
                <a:cs typeface="微软雅黑" panose="020B0503020204020204" charset="-122"/>
                <a:sym typeface="+mn-ea"/>
              </a:rPr>
              <a:t>品</a:t>
            </a:r>
            <a:r>
              <a:rPr sz="2000" b="1" spc="0">
                <a:solidFill>
                  <a:srgbClr val="000000">
                    <a:alpha val="100000"/>
                  </a:srgbClr>
                </a:solidFill>
                <a:latin typeface="微软雅黑" panose="020B0503020204020204" charset="-122"/>
                <a:cs typeface="微软雅黑" panose="020B0503020204020204" charset="-122"/>
                <a:sym typeface="+mn-ea"/>
              </a:rPr>
              <a:t>。</a:t>
            </a:r>
            <a:endParaRPr lang="en-US" altLang="en-US" sz="2000" b="1" dirty="0"/>
          </a:p>
          <a:p>
            <a:pPr marL="208280" algn="l" rtl="0" eaLnBrk="0">
              <a:lnSpc>
                <a:spcPct val="97000"/>
              </a:lnSpc>
              <a:spcBef>
                <a:spcPts val="1150"/>
              </a:spcBef>
              <a:buFont typeface="Wingdings" panose="05000000000000000000" charset="0"/>
              <a:buChar char="Ø"/>
            </a:pPr>
            <a:r>
              <a:rPr sz="2000" b="1" spc="-80">
                <a:solidFill>
                  <a:srgbClr val="000000">
                    <a:alpha val="100000"/>
                  </a:srgbClr>
                </a:solidFill>
                <a:latin typeface="微软雅黑" panose="020B0503020204020204" charset="-122"/>
                <a:cs typeface="微软雅黑" panose="020B0503020204020204" charset="-122"/>
                <a:sym typeface="+mn-ea"/>
              </a:rPr>
              <a:t>学习烹饪、传承传统饮食，享受食物天然美味</a:t>
            </a:r>
            <a:r>
              <a:rPr sz="2000" b="1" spc="-30">
                <a:solidFill>
                  <a:srgbClr val="000000">
                    <a:alpha val="100000"/>
                  </a:srgbClr>
                </a:solidFill>
                <a:latin typeface="微软雅黑" panose="020B0503020204020204" charset="-122"/>
                <a:cs typeface="微软雅黑" panose="020B0503020204020204" charset="-122"/>
                <a:sym typeface="+mn-ea"/>
              </a:rPr>
              <a:t>。</a:t>
            </a:r>
            <a:endParaRPr lang="en-US" altLang="en-US" sz="2000" b="1" dirty="0"/>
          </a:p>
          <a:p>
            <a:pPr marL="208280" algn="l" rtl="0" eaLnBrk="0">
              <a:lnSpc>
                <a:spcPct val="97000"/>
              </a:lnSpc>
              <a:buFont typeface="Wingdings" panose="05000000000000000000" charset="0"/>
              <a:buChar char="Ø"/>
            </a:pPr>
            <a:r>
              <a:rPr sz="2000" b="1" spc="-120">
                <a:solidFill>
                  <a:srgbClr val="000000">
                    <a:alpha val="100000"/>
                  </a:srgbClr>
                </a:solidFill>
                <a:latin typeface="微软雅黑" panose="020B0503020204020204" charset="-122"/>
                <a:cs typeface="微软雅黑" panose="020B0503020204020204" charset="-122"/>
                <a:sym typeface="+mn-ea"/>
              </a:rPr>
              <a:t>在外就餐，不忘适量与平衡</a:t>
            </a:r>
            <a:r>
              <a:rPr sz="2000" b="1" spc="-70">
                <a:solidFill>
                  <a:srgbClr val="000000">
                    <a:alpha val="100000"/>
                  </a:srgbClr>
                </a:solidFill>
                <a:latin typeface="微软雅黑" panose="020B0503020204020204" charset="-122"/>
                <a:cs typeface="微软雅黑" panose="020B0503020204020204" charset="-122"/>
                <a:sym typeface="+mn-ea"/>
              </a:rPr>
              <a:t>。</a:t>
            </a:r>
            <a:endParaRPr lang="en-US" altLang="en-US" sz="2000" b="1" dirty="0"/>
          </a:p>
          <a:p>
            <a:pPr marL="0" indent="0">
              <a:buNone/>
            </a:pPr>
            <a:endParaRPr lang="zh-CN" altLang="en-US" sz="2000" b="1"/>
          </a:p>
        </p:txBody>
      </p:sp>
      <p:pic>
        <p:nvPicPr>
          <p:cNvPr id="107" name="图片 106"/>
          <p:cNvPicPr/>
          <p:nvPr/>
        </p:nvPicPr>
        <p:blipFill>
          <a:blip r:embed="rId1"/>
          <a:stretch>
            <a:fillRect/>
          </a:stretch>
        </p:blipFill>
        <p:spPr>
          <a:xfrm>
            <a:off x="539750" y="4149090"/>
            <a:ext cx="2838450" cy="1905000"/>
          </a:xfrm>
          <a:prstGeom prst="rect">
            <a:avLst/>
          </a:prstGeom>
          <a:noFill/>
          <a:ln w="9525">
            <a:noFill/>
          </a:ln>
        </p:spPr>
      </p:pic>
      <p:pic>
        <p:nvPicPr>
          <p:cNvPr id="108" name="图片 107"/>
          <p:cNvPicPr/>
          <p:nvPr/>
        </p:nvPicPr>
        <p:blipFill>
          <a:blip r:embed="rId2"/>
          <a:stretch>
            <a:fillRect/>
          </a:stretch>
        </p:blipFill>
        <p:spPr>
          <a:xfrm>
            <a:off x="3636010" y="4139565"/>
            <a:ext cx="2741295" cy="1914525"/>
          </a:xfrm>
          <a:prstGeom prst="rect">
            <a:avLst/>
          </a:prstGeom>
          <a:noFill/>
          <a:ln w="9525">
            <a:noFill/>
          </a:ln>
        </p:spPr>
      </p:pic>
    </p:spTree>
    <p:custDataLst>
      <p:tags r:id="rId3"/>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02411" y="476889"/>
            <a:ext cx="8139178" cy="331473"/>
          </a:xfrm>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7.</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会烹会选，会看标签</a:t>
            </a:r>
            <a:br>
              <a:rPr>
                <a:sym typeface="+mn-ea"/>
              </a:rPr>
            </a:br>
            <a:endParaRPr lang="zh-CN" altLang="en-US"/>
          </a:p>
        </p:txBody>
      </p:sp>
      <p:pic>
        <p:nvPicPr>
          <p:cNvPr id="4" name="图片 3"/>
          <p:cNvPicPr>
            <a:picLocks noChangeAspect="1"/>
          </p:cNvPicPr>
          <p:nvPr/>
        </p:nvPicPr>
        <p:blipFill>
          <a:blip r:embed="rId1"/>
          <a:stretch>
            <a:fillRect/>
          </a:stretch>
        </p:blipFill>
        <p:spPr>
          <a:xfrm>
            <a:off x="5076190" y="3429000"/>
            <a:ext cx="3294380" cy="3067050"/>
          </a:xfrm>
          <a:prstGeom prst="rect">
            <a:avLst/>
          </a:prstGeom>
        </p:spPr>
      </p:pic>
      <p:sp>
        <p:nvSpPr>
          <p:cNvPr id="6" name="文本框 5"/>
          <p:cNvSpPr txBox="1"/>
          <p:nvPr/>
        </p:nvSpPr>
        <p:spPr>
          <a:xfrm>
            <a:off x="611505" y="1124585"/>
            <a:ext cx="3660140" cy="1802130"/>
          </a:xfrm>
          <a:prstGeom prst="rect">
            <a:avLst/>
          </a:prstGeom>
          <a:noFill/>
          <a:ln>
            <a:solidFill>
              <a:srgbClr val="2B8313"/>
            </a:solidFill>
          </a:ln>
        </p:spPr>
        <p:txBody>
          <a:bodyPr wrap="square" rtlCol="0">
            <a:spAutoFit/>
          </a:bodyPr>
          <a:p>
            <a:pPr marL="0" indent="0" algn="l" rtl="0" eaLnBrk="0">
              <a:lnSpc>
                <a:spcPct val="97000"/>
              </a:lnSpc>
              <a:spcBef>
                <a:spcPts val="1500"/>
              </a:spcBef>
              <a:buNone/>
            </a:pPr>
            <a:r>
              <a:rPr b="1" dirty="0">
                <a:sym typeface="+mn-ea"/>
              </a:rPr>
              <a:t>看配料表</a:t>
            </a:r>
            <a:endParaRPr lang="en-US" altLang="en-US" b="1" dirty="0"/>
          </a:p>
          <a:p>
            <a:pPr marL="52070" indent="0" algn="l" rtl="0" eaLnBrk="0">
              <a:lnSpc>
                <a:spcPct val="124000"/>
              </a:lnSpc>
              <a:spcBef>
                <a:spcPts val="1060"/>
              </a:spcBef>
              <a:buNone/>
            </a:pPr>
            <a:r>
              <a:rPr b="1" spc="-20">
                <a:solidFill>
                  <a:srgbClr val="000000">
                    <a:alpha val="100000"/>
                  </a:srgbClr>
                </a:solidFill>
                <a:latin typeface="微软雅黑" panose="020B0503020204020204" charset="-122"/>
                <a:cs typeface="微软雅黑" panose="020B0503020204020204" charset="-122"/>
                <a:sym typeface="+mn-ea"/>
              </a:rPr>
              <a:t>按照“</a:t>
            </a:r>
            <a:r>
              <a:rPr b="1" spc="-20">
                <a:solidFill>
                  <a:srgbClr val="FF0000">
                    <a:alpha val="100000"/>
                  </a:srgbClr>
                </a:solidFill>
                <a:latin typeface="微软雅黑" panose="020B0503020204020204" charset="-122"/>
                <a:cs typeface="微软雅黑" panose="020B0503020204020204" charset="-122"/>
                <a:sym typeface="+mn-ea"/>
              </a:rPr>
              <a:t>用料量递减</a:t>
            </a:r>
            <a:r>
              <a:rPr b="1" spc="-20">
                <a:solidFill>
                  <a:srgbClr val="000000">
                    <a:alpha val="100000"/>
                  </a:srgbClr>
                </a:solidFill>
                <a:latin typeface="微软雅黑" panose="020B0503020204020204" charset="-122"/>
                <a:cs typeface="微软雅黑" panose="020B0503020204020204" charset="-122"/>
                <a:sym typeface="+mn-ea"/>
              </a:rPr>
              <a:t>”原则，  配料  (表)  按配料用</a:t>
            </a:r>
            <a:r>
              <a:rPr b="1">
                <a:solidFill>
                  <a:srgbClr val="000000">
                    <a:alpha val="100000"/>
                  </a:srgbClr>
                </a:solidFill>
                <a:latin typeface="微软雅黑" panose="020B0503020204020204" charset="-122"/>
                <a:cs typeface="微软雅黑" panose="020B0503020204020204" charset="-122"/>
                <a:sym typeface="+mn-ea"/>
              </a:rPr>
              <a:t>量高低依序列出食品   </a:t>
            </a:r>
            <a:r>
              <a:rPr b="1" spc="10">
                <a:solidFill>
                  <a:srgbClr val="000000">
                    <a:alpha val="100000"/>
                  </a:srgbClr>
                </a:solidFill>
                <a:latin typeface="微软雅黑" panose="020B0503020204020204" charset="-122"/>
                <a:cs typeface="微软雅黑" panose="020B0503020204020204" charset="-122"/>
                <a:sym typeface="+mn-ea"/>
              </a:rPr>
              <a:t>原</a:t>
            </a:r>
            <a:r>
              <a:rPr b="1">
                <a:solidFill>
                  <a:srgbClr val="000000">
                    <a:alpha val="100000"/>
                  </a:srgbClr>
                </a:solidFill>
                <a:latin typeface="微软雅黑" panose="020B0503020204020204" charset="-122"/>
                <a:cs typeface="微软雅黑" panose="020B0503020204020204" charset="-122"/>
                <a:sym typeface="+mn-ea"/>
              </a:rPr>
              <a:t>料、辅料、食品添加剂等。</a:t>
            </a:r>
            <a:endParaRPr lang="en-US" altLang="en-US" b="1" dirty="0"/>
          </a:p>
          <a:p>
            <a:endParaRPr lang="zh-CN" altLang="en-US" b="1"/>
          </a:p>
        </p:txBody>
      </p:sp>
      <p:sp>
        <p:nvSpPr>
          <p:cNvPr id="7" name="文本框 6"/>
          <p:cNvSpPr txBox="1"/>
          <p:nvPr/>
        </p:nvSpPr>
        <p:spPr>
          <a:xfrm>
            <a:off x="4754880" y="980440"/>
            <a:ext cx="3937000" cy="2322830"/>
          </a:xfrm>
          <a:prstGeom prst="rect">
            <a:avLst/>
          </a:prstGeom>
          <a:noFill/>
          <a:ln>
            <a:solidFill>
              <a:srgbClr val="2B8313"/>
            </a:solidFill>
          </a:ln>
        </p:spPr>
        <p:txBody>
          <a:bodyPr wrap="square" rtlCol="0">
            <a:spAutoFit/>
          </a:bodyPr>
          <a:p>
            <a:pPr marL="0" indent="0" algn="l" rtl="0" eaLnBrk="0">
              <a:lnSpc>
                <a:spcPct val="97000"/>
              </a:lnSpc>
              <a:spcBef>
                <a:spcPts val="1500"/>
              </a:spcBef>
              <a:buNone/>
            </a:pPr>
            <a:r>
              <a:rPr lang="zh-CN" altLang="en-US" b="1"/>
              <a:t>看</a:t>
            </a:r>
            <a:r>
              <a:rPr b="1" spc="20">
                <a:solidFill>
                  <a:srgbClr val="000000">
                    <a:alpha val="100000"/>
                  </a:srgbClr>
                </a:solidFill>
                <a:latin typeface="微软雅黑" panose="020B0503020204020204" charset="-122"/>
                <a:cs typeface="微软雅黑" panose="020B0503020204020204" charset="-122"/>
                <a:sym typeface="+mn-ea"/>
              </a:rPr>
              <a:t>营养成分表</a:t>
            </a:r>
            <a:endParaRPr b="1" spc="20">
              <a:solidFill>
                <a:srgbClr val="000000">
                  <a:alpha val="100000"/>
                </a:srgbClr>
              </a:solidFill>
              <a:latin typeface="微软雅黑" panose="020B0503020204020204" charset="-122"/>
              <a:cs typeface="微软雅黑" panose="020B0503020204020204" charset="-122"/>
              <a:sym typeface="+mn-ea"/>
            </a:endParaRPr>
          </a:p>
          <a:p>
            <a:pPr marL="51435" indent="0" algn="l" rtl="0" eaLnBrk="0">
              <a:lnSpc>
                <a:spcPct val="132000"/>
              </a:lnSpc>
              <a:spcBef>
                <a:spcPts val="1055"/>
              </a:spcBef>
              <a:buNone/>
            </a:pPr>
            <a:r>
              <a:rPr b="1" spc="20">
                <a:solidFill>
                  <a:srgbClr val="000000">
                    <a:alpha val="100000"/>
                  </a:srgbClr>
                </a:solidFill>
                <a:latin typeface="微软雅黑" panose="020B0503020204020204" charset="-122"/>
                <a:cs typeface="微软雅黑" panose="020B0503020204020204" charset="-122"/>
                <a:sym typeface="+mn-ea"/>
              </a:rPr>
              <a:t>营养成分表说明每100</a:t>
            </a:r>
            <a:r>
              <a:rPr b="1">
                <a:solidFill>
                  <a:srgbClr val="000000">
                    <a:alpha val="100000"/>
                  </a:srgbClr>
                </a:solidFill>
                <a:latin typeface="微软雅黑" panose="020B0503020204020204" charset="-122"/>
                <a:cs typeface="微软雅黑" panose="020B0503020204020204" charset="-122"/>
                <a:sym typeface="+mn-ea"/>
              </a:rPr>
              <a:t>g</a:t>
            </a:r>
            <a:r>
              <a:rPr b="1" spc="20">
                <a:solidFill>
                  <a:srgbClr val="000000">
                    <a:alpha val="100000"/>
                  </a:srgbClr>
                </a:solidFill>
                <a:latin typeface="微软雅黑" panose="020B0503020204020204" charset="-122"/>
                <a:cs typeface="微软雅黑" panose="020B0503020204020204" charset="-122"/>
                <a:sym typeface="+mn-ea"/>
              </a:rPr>
              <a:t>  (或每100</a:t>
            </a:r>
            <a:r>
              <a:rPr b="1">
                <a:solidFill>
                  <a:srgbClr val="000000">
                    <a:alpha val="100000"/>
                  </a:srgbClr>
                </a:solidFill>
                <a:latin typeface="微软雅黑" panose="020B0503020204020204" charset="-122"/>
                <a:cs typeface="微软雅黑" panose="020B0503020204020204" charset="-122"/>
                <a:sym typeface="+mn-ea"/>
              </a:rPr>
              <a:t>ml</a:t>
            </a:r>
            <a:r>
              <a:rPr b="1" spc="20">
                <a:solidFill>
                  <a:srgbClr val="000000">
                    <a:alpha val="100000"/>
                  </a:srgbClr>
                </a:solidFill>
                <a:latin typeface="微软雅黑" panose="020B0503020204020204" charset="-122"/>
                <a:cs typeface="微软雅黑" panose="020B0503020204020204" charset="-122"/>
                <a:sym typeface="+mn-ea"/>
              </a:rPr>
              <a:t>)  食品提</a:t>
            </a:r>
            <a:r>
              <a:rPr b="1">
                <a:solidFill>
                  <a:srgbClr val="000000">
                    <a:alpha val="100000"/>
                  </a:srgbClr>
                </a:solidFill>
                <a:latin typeface="微软雅黑" panose="020B0503020204020204" charset="-122"/>
                <a:cs typeface="微软雅黑" panose="020B0503020204020204" charset="-122"/>
                <a:sym typeface="+mn-ea"/>
              </a:rPr>
              <a:t>供的能量以及蛋白   </a:t>
            </a:r>
            <a:r>
              <a:rPr b="1" spc="40">
                <a:solidFill>
                  <a:srgbClr val="000000">
                    <a:alpha val="100000"/>
                  </a:srgbClr>
                </a:solidFill>
                <a:latin typeface="微软雅黑" panose="020B0503020204020204" charset="-122"/>
                <a:cs typeface="微软雅黑" panose="020B0503020204020204" charset="-122"/>
                <a:sym typeface="+mn-ea"/>
              </a:rPr>
              <a:t>质、脂肪、饱和脂肪、碳水化合物、糖、钠等营养成分</a:t>
            </a:r>
            <a:r>
              <a:rPr b="1" spc="30">
                <a:solidFill>
                  <a:srgbClr val="000000">
                    <a:alpha val="100000"/>
                  </a:srgbClr>
                </a:solidFill>
                <a:latin typeface="微软雅黑" panose="020B0503020204020204" charset="-122"/>
                <a:cs typeface="微软雅黑" panose="020B0503020204020204" charset="-122"/>
                <a:sym typeface="+mn-ea"/>
              </a:rPr>
              <a:t>的</a:t>
            </a:r>
            <a:r>
              <a:rPr b="1">
                <a:solidFill>
                  <a:srgbClr val="000000">
                    <a:alpha val="100000"/>
                  </a:srgbClr>
                </a:solidFill>
                <a:latin typeface="微软雅黑" panose="020B0503020204020204" charset="-122"/>
                <a:cs typeface="微软雅黑" panose="020B0503020204020204" charset="-122"/>
                <a:sym typeface="+mn-ea"/>
              </a:rPr>
              <a:t>含量值，  </a:t>
            </a:r>
            <a:r>
              <a:rPr b="1" spc="10">
                <a:solidFill>
                  <a:srgbClr val="000000">
                    <a:alpha val="100000"/>
                  </a:srgbClr>
                </a:solidFill>
                <a:latin typeface="微软雅黑" panose="020B0503020204020204" charset="-122"/>
                <a:cs typeface="微软雅黑" panose="020B0503020204020204" charset="-122"/>
                <a:sym typeface="+mn-ea"/>
              </a:rPr>
              <a:t>及</a:t>
            </a:r>
            <a:r>
              <a:rPr b="1">
                <a:solidFill>
                  <a:srgbClr val="000000">
                    <a:alpha val="100000"/>
                  </a:srgbClr>
                </a:solidFill>
                <a:latin typeface="微软雅黑" panose="020B0503020204020204" charset="-122"/>
                <a:cs typeface="微软雅黑" panose="020B0503020204020204" charset="-122"/>
                <a:sym typeface="+mn-ea"/>
              </a:rPr>
              <a:t>其占营养素参考值的百分比。</a:t>
            </a:r>
            <a:endParaRPr lang="zh-CN" altLang="en-US" b="1"/>
          </a:p>
        </p:txBody>
      </p:sp>
      <p:pic>
        <p:nvPicPr>
          <p:cNvPr id="9" name="图片 8"/>
          <p:cNvPicPr>
            <a:picLocks noChangeAspect="1"/>
          </p:cNvPicPr>
          <p:nvPr/>
        </p:nvPicPr>
        <p:blipFill>
          <a:blip r:embed="rId2"/>
          <a:stretch>
            <a:fillRect/>
          </a:stretch>
        </p:blipFill>
        <p:spPr>
          <a:xfrm>
            <a:off x="251460" y="3242945"/>
            <a:ext cx="4270375" cy="3253105"/>
          </a:xfrm>
          <a:prstGeom prst="rect">
            <a:avLst/>
          </a:prstGeom>
        </p:spPr>
      </p:pic>
    </p:spTree>
    <p:custDataLst>
      <p:tags r:id="rId3"/>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8</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、公筷分餐，杜绝浪费</a:t>
            </a:r>
            <a:endPar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endParaRPr>
          </a:p>
        </p:txBody>
      </p:sp>
      <p:sp>
        <p:nvSpPr>
          <p:cNvPr id="3" name="内容占位符 2"/>
          <p:cNvSpPr>
            <a:spLocks noGrp="1"/>
          </p:cNvSpPr>
          <p:nvPr>
            <p:ph idx="1"/>
          </p:nvPr>
        </p:nvSpPr>
        <p:spPr>
          <a:xfrm>
            <a:off x="179831" y="1701051"/>
            <a:ext cx="8139178" cy="4041680"/>
          </a:xfrm>
        </p:spPr>
        <p:txBody>
          <a:bodyPr>
            <a:normAutofit/>
          </a:bodyPr>
          <a:p>
            <a:pPr marL="0" indent="0" algn="l" rtl="0" eaLnBrk="0">
              <a:lnSpc>
                <a:spcPct val="113000"/>
              </a:lnSpc>
              <a:buNone/>
            </a:pPr>
            <a:endParaRPr lang="en-US" altLang="en-US" b="1" dirty="0"/>
          </a:p>
          <a:p>
            <a:pPr marL="698500" indent="-342900" algn="l" rtl="0" eaLnBrk="0">
              <a:lnSpc>
                <a:spcPct val="97000"/>
              </a:lnSpc>
              <a:spcBef>
                <a:spcPts val="545"/>
              </a:spcBef>
              <a:buFont typeface="Wingdings" panose="05000000000000000000" charset="0"/>
              <a:buChar char="Ø"/>
            </a:pPr>
            <a:r>
              <a:rPr sz="2000" b="1" spc="-90">
                <a:solidFill>
                  <a:srgbClr val="000000">
                    <a:alpha val="100000"/>
                  </a:srgbClr>
                </a:solidFill>
                <a:latin typeface="微软雅黑" panose="020B0503020204020204" charset="-122"/>
                <a:cs typeface="微软雅黑" panose="020B0503020204020204" charset="-122"/>
                <a:sym typeface="+mn-ea"/>
              </a:rPr>
              <a:t>选择新鲜卫生的食物，不食用野生动物</a:t>
            </a:r>
            <a:r>
              <a:rPr sz="2000" b="1" spc="-70">
                <a:solidFill>
                  <a:srgbClr val="000000">
                    <a:alpha val="100000"/>
                  </a:srgbClr>
                </a:solidFill>
                <a:latin typeface="微软雅黑" panose="020B0503020204020204" charset="-122"/>
                <a:cs typeface="微软雅黑" panose="020B0503020204020204" charset="-122"/>
                <a:sym typeface="+mn-ea"/>
              </a:rPr>
              <a:t>。</a:t>
            </a:r>
            <a:endParaRPr lang="en-US" altLang="en-US" sz="2000" b="1" dirty="0"/>
          </a:p>
          <a:p>
            <a:pPr marL="698500" indent="-342900" algn="l" rtl="0" eaLnBrk="0">
              <a:lnSpc>
                <a:spcPct val="97000"/>
              </a:lnSpc>
              <a:spcBef>
                <a:spcPts val="1150"/>
              </a:spcBef>
              <a:buFont typeface="Wingdings" panose="05000000000000000000" charset="0"/>
              <a:buChar char="Ø"/>
            </a:pPr>
            <a:r>
              <a:rPr sz="2000" b="1" spc="-90">
                <a:solidFill>
                  <a:srgbClr val="000000">
                    <a:alpha val="100000"/>
                  </a:srgbClr>
                </a:solidFill>
                <a:latin typeface="微软雅黑" panose="020B0503020204020204" charset="-122"/>
                <a:cs typeface="微软雅黑" panose="020B0503020204020204" charset="-122"/>
                <a:sym typeface="+mn-ea"/>
              </a:rPr>
              <a:t>食物制备生熟分开，熟食二次加热要热</a:t>
            </a:r>
            <a:r>
              <a:rPr sz="2000" b="1" spc="-70">
                <a:solidFill>
                  <a:srgbClr val="000000">
                    <a:alpha val="100000"/>
                  </a:srgbClr>
                </a:solidFill>
                <a:latin typeface="微软雅黑" panose="020B0503020204020204" charset="-122"/>
                <a:cs typeface="微软雅黑" panose="020B0503020204020204" charset="-122"/>
                <a:sym typeface="+mn-ea"/>
              </a:rPr>
              <a:t>透</a:t>
            </a:r>
            <a:r>
              <a:rPr sz="2000" b="1" spc="0">
                <a:solidFill>
                  <a:srgbClr val="000000">
                    <a:alpha val="100000"/>
                  </a:srgbClr>
                </a:solidFill>
                <a:latin typeface="微软雅黑" panose="020B0503020204020204" charset="-122"/>
                <a:cs typeface="微软雅黑" panose="020B0503020204020204" charset="-122"/>
                <a:sym typeface="+mn-ea"/>
              </a:rPr>
              <a:t>。</a:t>
            </a:r>
            <a:endParaRPr lang="en-US" altLang="en-US" sz="2000" b="1" dirty="0"/>
          </a:p>
          <a:p>
            <a:pPr marL="698500" indent="-342900" algn="l" rtl="0" eaLnBrk="0">
              <a:lnSpc>
                <a:spcPct val="97000"/>
              </a:lnSpc>
              <a:spcBef>
                <a:spcPts val="1140"/>
              </a:spcBef>
              <a:buFont typeface="Wingdings" panose="05000000000000000000" charset="0"/>
              <a:buChar char="Ø"/>
            </a:pPr>
            <a:r>
              <a:rPr sz="2000" b="1" spc="-120">
                <a:solidFill>
                  <a:srgbClr val="000000">
                    <a:alpha val="100000"/>
                  </a:srgbClr>
                </a:solidFill>
                <a:latin typeface="微软雅黑" panose="020B0503020204020204" charset="-122"/>
                <a:cs typeface="微软雅黑" panose="020B0503020204020204" charset="-122"/>
                <a:sym typeface="+mn-ea"/>
              </a:rPr>
              <a:t>讲究卫生，从分餐公筷做起</a:t>
            </a:r>
            <a:r>
              <a:rPr sz="2000" b="1" spc="-70">
                <a:solidFill>
                  <a:srgbClr val="000000">
                    <a:alpha val="100000"/>
                  </a:srgbClr>
                </a:solidFill>
                <a:latin typeface="微软雅黑" panose="020B0503020204020204" charset="-122"/>
                <a:cs typeface="微软雅黑" panose="020B0503020204020204" charset="-122"/>
                <a:sym typeface="+mn-ea"/>
              </a:rPr>
              <a:t>。</a:t>
            </a:r>
            <a:endParaRPr lang="en-US" altLang="en-US" sz="2000" b="1" dirty="0"/>
          </a:p>
          <a:p>
            <a:pPr marL="698500" indent="-342900" algn="l" rtl="0" eaLnBrk="0">
              <a:lnSpc>
                <a:spcPct val="97000"/>
              </a:lnSpc>
              <a:spcBef>
                <a:spcPts val="1150"/>
              </a:spcBef>
              <a:buFont typeface="Wingdings" panose="05000000000000000000" charset="0"/>
              <a:buChar char="Ø"/>
            </a:pPr>
            <a:r>
              <a:rPr sz="2000" b="1" spc="-90">
                <a:solidFill>
                  <a:srgbClr val="000000">
                    <a:alpha val="100000"/>
                  </a:srgbClr>
                </a:solidFill>
                <a:latin typeface="微软雅黑" panose="020B0503020204020204" charset="-122"/>
                <a:cs typeface="微软雅黑" panose="020B0503020204020204" charset="-122"/>
                <a:sym typeface="+mn-ea"/>
              </a:rPr>
              <a:t>珍惜食物，按需备餐，提倡分餐不浪费</a:t>
            </a:r>
            <a:r>
              <a:rPr sz="2000" b="1" spc="-70">
                <a:solidFill>
                  <a:srgbClr val="000000">
                    <a:alpha val="100000"/>
                  </a:srgbClr>
                </a:solidFill>
                <a:latin typeface="微软雅黑" panose="020B0503020204020204" charset="-122"/>
                <a:cs typeface="微软雅黑" panose="020B0503020204020204" charset="-122"/>
                <a:sym typeface="+mn-ea"/>
              </a:rPr>
              <a:t>。</a:t>
            </a:r>
            <a:endParaRPr lang="en-US" altLang="en-US" sz="2000" b="1" dirty="0"/>
          </a:p>
          <a:p>
            <a:pPr marL="698500" indent="-342900" algn="l" rtl="0" eaLnBrk="0">
              <a:lnSpc>
                <a:spcPct val="97000"/>
              </a:lnSpc>
              <a:buFont typeface="Wingdings" panose="05000000000000000000" charset="0"/>
              <a:buChar char="Ø"/>
            </a:pPr>
            <a:r>
              <a:rPr sz="2000" b="1" spc="-110">
                <a:solidFill>
                  <a:srgbClr val="000000">
                    <a:alpha val="100000"/>
                  </a:srgbClr>
                </a:solidFill>
                <a:latin typeface="微软雅黑" panose="020B0503020204020204" charset="-122"/>
                <a:cs typeface="微软雅黑" panose="020B0503020204020204" charset="-122"/>
                <a:sym typeface="+mn-ea"/>
              </a:rPr>
              <a:t>做可持续食物系统发展的践行者</a:t>
            </a:r>
            <a:r>
              <a:rPr sz="2000" b="1" spc="-10">
                <a:solidFill>
                  <a:srgbClr val="000000">
                    <a:alpha val="100000"/>
                  </a:srgbClr>
                </a:solidFill>
                <a:latin typeface="微软雅黑" panose="020B0503020204020204" charset="-122"/>
                <a:cs typeface="微软雅黑" panose="020B0503020204020204" charset="-122"/>
                <a:sym typeface="+mn-ea"/>
              </a:rPr>
              <a:t>。</a:t>
            </a:r>
            <a:endParaRPr lang="en-US" altLang="en-US" sz="2000" b="1" dirty="0"/>
          </a:p>
          <a:p>
            <a:endParaRPr lang="zh-CN" altLang="en-US" sz="2000" b="1"/>
          </a:p>
        </p:txBody>
      </p:sp>
      <p:pic>
        <p:nvPicPr>
          <p:cNvPr id="109" name="图片 108"/>
          <p:cNvPicPr/>
          <p:nvPr/>
        </p:nvPicPr>
        <p:blipFill>
          <a:blip r:embed="rId1"/>
          <a:stretch>
            <a:fillRect/>
          </a:stretch>
        </p:blipFill>
        <p:spPr>
          <a:xfrm>
            <a:off x="5580380" y="1412875"/>
            <a:ext cx="3023235" cy="2244090"/>
          </a:xfrm>
          <a:prstGeom prst="rect">
            <a:avLst/>
          </a:prstGeom>
          <a:noFill/>
          <a:ln w="9525">
            <a:noFill/>
          </a:ln>
        </p:spPr>
      </p:pic>
      <p:pic>
        <p:nvPicPr>
          <p:cNvPr id="110" name="图片 109"/>
          <p:cNvPicPr/>
          <p:nvPr/>
        </p:nvPicPr>
        <p:blipFill>
          <a:blip r:embed="rId2"/>
          <a:stretch>
            <a:fillRect/>
          </a:stretch>
        </p:blipFill>
        <p:spPr>
          <a:xfrm>
            <a:off x="5581015" y="3861435"/>
            <a:ext cx="3022600" cy="1993265"/>
          </a:xfrm>
          <a:prstGeom prst="rect">
            <a:avLst/>
          </a:prstGeom>
          <a:noFill/>
          <a:ln w="9525">
            <a:noFill/>
          </a:ln>
        </p:spPr>
      </p:pic>
    </p:spTree>
    <p:custDataLst>
      <p:tags r:id="rId3"/>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nvPr>
        </p:nvSpPr>
        <p:spPr>
          <a:xfrm>
            <a:off x="501650" y="503555"/>
            <a:ext cx="8844280" cy="332105"/>
          </a:xfrm>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糖尿病患者饮食建议</a:t>
            </a:r>
            <a:r>
              <a:rPr lang="en-US" altLang="zh-CN"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a:t>
            </a:r>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《中国糖尿病膳食指南（2017）》</a:t>
            </a:r>
            <a:endPar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endParaRPr>
          </a:p>
        </p:txBody>
      </p:sp>
      <p:sp>
        <p:nvSpPr>
          <p:cNvPr id="3" name="内容占位符 2"/>
          <p:cNvSpPr>
            <a:spLocks noGrp="1"/>
          </p:cNvSpPr>
          <p:nvPr>
            <p:ph idx="4294967295"/>
            <p:custDataLst>
              <p:tags r:id="rId3"/>
            </p:custDataLst>
          </p:nvPr>
        </p:nvSpPr>
        <p:spPr>
          <a:xfrm>
            <a:off x="501650" y="1571625"/>
            <a:ext cx="8140700" cy="4041775"/>
          </a:xfrm>
        </p:spPr>
        <p:txBody>
          <a:bodyPr vert="horz" lIns="90000" tIns="46800" rIns="90000" bIns="46800" rtlCol="0">
            <a:normAutofit fontScale="35000"/>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l">
              <a:buClr>
                <a:srgbClr val="5B9BD5"/>
              </a:buClr>
              <a:buSzTx/>
              <a:buFont typeface="Wingdings" panose="05000000000000000000" charset="0"/>
              <a:buNone/>
            </a:pPr>
            <a:r>
              <a:rPr lang="en-US" altLang="zh-CN" sz="6665" b="1">
                <a:solidFill>
                  <a:schemeClr val="dk1">
                    <a:lumMod val="85000"/>
                    <a:lumOff val="15000"/>
                  </a:schemeClr>
                </a:solidFill>
                <a:latin typeface="微软雅黑" panose="020B0503020204020204" charset="-122"/>
                <a:cs typeface="微软雅黑" panose="020B0503020204020204" charset="-122"/>
                <a:sym typeface="+mn-ea"/>
              </a:rPr>
              <a:t>1</a:t>
            </a:r>
            <a:r>
              <a:rPr sz="6665" b="1">
                <a:solidFill>
                  <a:schemeClr val="dk1">
                    <a:lumMod val="85000"/>
                    <a:lumOff val="15000"/>
                  </a:schemeClr>
                </a:solidFill>
                <a:latin typeface="微软雅黑" panose="020B0503020204020204" charset="-122"/>
                <a:cs typeface="微软雅黑" panose="020B0503020204020204" charset="-122"/>
                <a:sym typeface="+mn-ea"/>
              </a:rPr>
              <a:t>、主食定量，粗细搭配，提倡低血糖指数主食                                              </a:t>
            </a:r>
            <a:endParaRPr sz="6665" b="1">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buClr>
                <a:srgbClr val="5B9BD5"/>
              </a:buClr>
              <a:buSzTx/>
              <a:buFont typeface="Wingdings" panose="05000000000000000000" charset="0"/>
              <a:buChar char="Ø"/>
            </a:pPr>
            <a:r>
              <a:rPr sz="6665" b="1">
                <a:solidFill>
                  <a:schemeClr val="dk1"/>
                </a:solidFill>
                <a:latin typeface="微软雅黑" panose="020B0503020204020204" charset="-122"/>
                <a:cs typeface="微软雅黑" panose="020B0503020204020204" charset="-122"/>
                <a:sym typeface="+mn-ea"/>
              </a:rPr>
              <a:t>主食量为标准体重</a:t>
            </a:r>
            <a:r>
              <a:rPr lang="en-US" altLang="zh-CN" sz="6665" b="1">
                <a:solidFill>
                  <a:schemeClr val="dk1"/>
                </a:solidFill>
                <a:latin typeface="微软雅黑" panose="020B0503020204020204" charset="-122"/>
                <a:cs typeface="微软雅黑" panose="020B0503020204020204" charset="-122"/>
                <a:sym typeface="+mn-ea"/>
              </a:rPr>
              <a:t>/10-1</a:t>
            </a:r>
            <a:r>
              <a:rPr sz="6665" b="1">
                <a:solidFill>
                  <a:schemeClr val="dk1"/>
                </a:solidFill>
                <a:latin typeface="微软雅黑" panose="020B0503020204020204" charset="-122"/>
                <a:cs typeface="微软雅黑" panose="020B0503020204020204" charset="-122"/>
                <a:sym typeface="+mn-ea"/>
              </a:rPr>
              <a:t>，标准体重</a:t>
            </a:r>
            <a:r>
              <a:rPr lang="en-US" altLang="zh-CN" sz="6665" b="1">
                <a:solidFill>
                  <a:schemeClr val="dk1"/>
                </a:solidFill>
                <a:latin typeface="微软雅黑" panose="020B0503020204020204" charset="-122"/>
                <a:cs typeface="微软雅黑" panose="020B0503020204020204" charset="-122"/>
                <a:sym typeface="+mn-ea"/>
              </a:rPr>
              <a:t>=</a:t>
            </a:r>
            <a:r>
              <a:rPr sz="6665" b="1">
                <a:solidFill>
                  <a:schemeClr val="dk1"/>
                </a:solidFill>
                <a:latin typeface="微软雅黑" panose="020B0503020204020204" charset="-122"/>
                <a:cs typeface="微软雅黑" panose="020B0503020204020204" charset="-122"/>
                <a:sym typeface="+mn-ea"/>
              </a:rPr>
              <a:t>身高</a:t>
            </a:r>
            <a:r>
              <a:rPr lang="en-US" altLang="zh-CN" sz="6665" b="1">
                <a:solidFill>
                  <a:schemeClr val="dk1"/>
                </a:solidFill>
                <a:latin typeface="微软雅黑" panose="020B0503020204020204" charset="-122"/>
                <a:cs typeface="微软雅黑" panose="020B0503020204020204" charset="-122"/>
                <a:sym typeface="+mn-ea"/>
              </a:rPr>
              <a:t>-105</a:t>
            </a:r>
            <a:endParaRPr sz="6665" b="1">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5B9BD5"/>
              </a:buClr>
              <a:buSzTx/>
              <a:buFont typeface="Wingdings" panose="05000000000000000000" charset="0"/>
              <a:buChar char="Ø"/>
            </a:pPr>
            <a:endParaRPr sz="1800">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5B9BD5"/>
              </a:buClr>
              <a:buSzTx/>
              <a:buFont typeface="Wingdings" panose="05000000000000000000" charset="0"/>
              <a:buChar char="Ø"/>
            </a:pPr>
            <a:endParaRPr sz="1800">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5B9BD5"/>
              </a:buClr>
              <a:buSzTx/>
              <a:buFont typeface="Wingdings" panose="05000000000000000000" charset="0"/>
              <a:buChar char="Ø"/>
            </a:pPr>
            <a:endParaRPr sz="1800">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5B9BD5"/>
              </a:buClr>
              <a:buSzTx/>
              <a:buFont typeface="Wingdings" panose="05000000000000000000" charset="0"/>
              <a:buChar char="Ø"/>
            </a:pPr>
            <a:endParaRPr sz="1800">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5B9BD5"/>
              </a:buClr>
              <a:buSzTx/>
              <a:buFont typeface="Wingdings" panose="05000000000000000000" charset="0"/>
              <a:buChar char="Ø"/>
            </a:pPr>
            <a:endParaRPr sz="1800">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5B9BD5"/>
              </a:buClr>
              <a:buSzTx/>
              <a:buFont typeface="Wingdings" panose="05000000000000000000" charset="0"/>
              <a:buChar char="Ø"/>
            </a:pPr>
            <a:r>
              <a:rPr sz="1800">
                <a:solidFill>
                  <a:schemeClr val="dk1">
                    <a:lumMod val="85000"/>
                    <a:lumOff val="15000"/>
                  </a:schemeClr>
                </a:solidFill>
                <a:latin typeface="微软雅黑" panose="020B0503020204020204" charset="-122"/>
                <a:cs typeface="微软雅黑" panose="020B0503020204020204" charset="-122"/>
                <a:sym typeface="+mn-ea"/>
              </a:rPr>
              <a:t>  —</a:t>
            </a:r>
            <a:endParaRPr sz="1800">
              <a:solidFill>
                <a:schemeClr val="dk1">
                  <a:lumMod val="85000"/>
                  <a:lumOff val="15000"/>
                </a:schemeClr>
              </a:solidFill>
              <a:latin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4"/>
          <a:stretch>
            <a:fillRect/>
          </a:stretch>
        </p:blipFill>
        <p:spPr>
          <a:xfrm>
            <a:off x="1259840" y="2804795"/>
            <a:ext cx="6054725" cy="3549650"/>
          </a:xfrm>
          <a:prstGeom prst="rect">
            <a:avLst/>
          </a:prstGeom>
        </p:spPr>
      </p:pic>
    </p:spTree>
    <p:custDataLst>
      <p:tags r:id="rId5"/>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nvPr>
        </p:nvSpPr>
        <p:spPr>
          <a:xfrm>
            <a:off x="501650" y="503555"/>
            <a:ext cx="8844280" cy="332105"/>
          </a:xfrm>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糖尿病患者饮食建议</a:t>
            </a:r>
            <a:r>
              <a:rPr lang="en-US" altLang="zh-CN"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a:t>
            </a:r>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《中国糖尿病膳食指南（2017）》</a:t>
            </a:r>
            <a:endPar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endParaRPr>
          </a:p>
        </p:txBody>
      </p:sp>
      <p:sp>
        <p:nvSpPr>
          <p:cNvPr id="3" name="内容占位符 2"/>
          <p:cNvSpPr>
            <a:spLocks noGrp="1"/>
          </p:cNvSpPr>
          <p:nvPr>
            <p:ph idx="4294967295"/>
            <p:custDataLst>
              <p:tags r:id="rId3"/>
            </p:custDataLst>
          </p:nvPr>
        </p:nvSpPr>
        <p:spPr>
          <a:xfrm>
            <a:off x="467360" y="1124585"/>
            <a:ext cx="5364480" cy="2835910"/>
          </a:xfrm>
        </p:spPr>
        <p:txBody>
          <a:bodyPr vert="horz" lIns="90000" tIns="46800" rIns="90000" bIns="46800" rtlCol="0">
            <a:normAutofit fontScale="25000"/>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l">
              <a:buClr>
                <a:srgbClr val="5B9BD5"/>
              </a:buClr>
              <a:buSzTx/>
              <a:buFont typeface="Wingdings" panose="05000000000000000000" charset="0"/>
              <a:buNone/>
            </a:pPr>
            <a:r>
              <a:rPr lang="en-US" altLang="zh-CN" sz="7200" b="1">
                <a:solidFill>
                  <a:schemeClr val="dk1">
                    <a:lumMod val="85000"/>
                    <a:lumOff val="15000"/>
                  </a:schemeClr>
                </a:solidFill>
                <a:latin typeface="微软雅黑" panose="020B0503020204020204" charset="-122"/>
                <a:cs typeface="微软雅黑" panose="020B0503020204020204" charset="-122"/>
                <a:sym typeface="+mn-ea"/>
              </a:rPr>
              <a:t>1</a:t>
            </a:r>
            <a:r>
              <a:rPr sz="7200" b="1">
                <a:solidFill>
                  <a:schemeClr val="dk1">
                    <a:lumMod val="85000"/>
                    <a:lumOff val="15000"/>
                  </a:schemeClr>
                </a:solidFill>
                <a:latin typeface="微软雅黑" panose="020B0503020204020204" charset="-122"/>
                <a:cs typeface="微软雅黑" panose="020B0503020204020204" charset="-122"/>
                <a:sym typeface="+mn-ea"/>
              </a:rPr>
              <a:t>、主食定量，粗细搭配，提倡低血糖指数主食                                              </a:t>
            </a:r>
            <a:endParaRPr sz="7200" b="1">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buClr>
                <a:srgbClr val="5B9BD5"/>
              </a:buClr>
              <a:buSzTx/>
              <a:buFont typeface="Wingdings" panose="05000000000000000000" charset="0"/>
              <a:buChar char="Ø"/>
            </a:pPr>
            <a:r>
              <a:rPr sz="7200" b="1">
                <a:solidFill>
                  <a:schemeClr val="dk1">
                    <a:lumMod val="85000"/>
                    <a:lumOff val="15000"/>
                  </a:schemeClr>
                </a:solidFill>
                <a:latin typeface="微软雅黑" panose="020B0503020204020204" charset="-122"/>
                <a:cs typeface="微软雅黑" panose="020B0503020204020204" charset="-122"/>
                <a:sym typeface="+mn-ea"/>
              </a:rPr>
              <a:t>全谷物、杂豆类宜占主食摄入量的三分之一</a:t>
            </a:r>
            <a:endParaRPr sz="7200" b="1">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buClr>
                <a:srgbClr val="5B9BD5"/>
              </a:buClr>
              <a:buSzTx/>
              <a:buFont typeface="Wingdings" panose="05000000000000000000" charset="0"/>
              <a:buNone/>
            </a:pPr>
            <a:r>
              <a:rPr lang="en-US" altLang="zh-CN" sz="7200" b="1">
                <a:solidFill>
                  <a:schemeClr val="dk1">
                    <a:lumMod val="85000"/>
                    <a:lumOff val="15000"/>
                  </a:schemeClr>
                </a:solidFill>
                <a:latin typeface="微软雅黑" panose="020B0503020204020204" charset="-122"/>
                <a:cs typeface="微软雅黑" panose="020B0503020204020204" charset="-122"/>
                <a:sym typeface="+mn-ea"/>
              </a:rPr>
              <a:t>   </a:t>
            </a:r>
            <a:r>
              <a:rPr sz="7200" b="1">
                <a:solidFill>
                  <a:schemeClr val="dk1">
                    <a:lumMod val="85000"/>
                    <a:lumOff val="15000"/>
                  </a:schemeClr>
                </a:solidFill>
                <a:latin typeface="微软雅黑" panose="020B0503020204020204" charset="-122"/>
                <a:cs typeface="微软雅黑" panose="020B0503020204020204" charset="-122"/>
                <a:sym typeface="+mn-ea"/>
              </a:rPr>
              <a:t>全谷物和杂豆类较精制谷物含有更多的膳食纤维、B 族维生素、植物化学物及较低的血糖指数。</a:t>
            </a:r>
            <a:endParaRPr sz="7200" b="1">
              <a:solidFill>
                <a:schemeClr val="dk1">
                  <a:lumMod val="85000"/>
                  <a:lumOff val="15000"/>
                </a:schemeClr>
              </a:solidFill>
              <a:latin typeface="微软雅黑" panose="020B0503020204020204" charset="-122"/>
              <a:cs typeface="微软雅黑" panose="020B0503020204020204" charset="-122"/>
              <a:sym typeface="+mn-ea"/>
            </a:endParaRPr>
          </a:p>
          <a:p>
            <a:pPr marL="0" lvl="0" indent="0" algn="l">
              <a:buClr>
                <a:srgbClr val="5B9BD5"/>
              </a:buClr>
              <a:buSzTx/>
              <a:buFont typeface="Wingdings" panose="05000000000000000000" charset="0"/>
              <a:buChar char="Ø"/>
            </a:pPr>
            <a:r>
              <a:rPr sz="7200" b="1">
                <a:solidFill>
                  <a:schemeClr val="dk1">
                    <a:lumMod val="85000"/>
                    <a:lumOff val="15000"/>
                  </a:schemeClr>
                </a:solidFill>
                <a:latin typeface="微软雅黑" panose="020B0503020204020204" charset="-122"/>
                <a:cs typeface="微软雅黑" panose="020B0503020204020204" charset="-122"/>
                <a:sym typeface="+mn-ea"/>
              </a:rPr>
              <a:t>提倡选择低 GI 主食</a:t>
            </a:r>
            <a:endParaRPr sz="7200" b="1">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5B9BD5"/>
              </a:buClr>
              <a:buSzTx/>
              <a:buFont typeface="Wingdings" panose="05000000000000000000" charset="0"/>
              <a:buChar char="Ø"/>
            </a:pPr>
            <a:endParaRPr sz="1800">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5B9BD5"/>
              </a:buClr>
              <a:buSzTx/>
              <a:buFont typeface="Wingdings" panose="05000000000000000000" charset="0"/>
              <a:buChar char="Ø"/>
            </a:pPr>
            <a:endParaRPr sz="1800">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5B9BD5"/>
              </a:buClr>
              <a:buSzTx/>
              <a:buFont typeface="Wingdings" panose="05000000000000000000" charset="0"/>
              <a:buChar char="Ø"/>
            </a:pPr>
            <a:endParaRPr sz="1800">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5B9BD5"/>
              </a:buClr>
              <a:buSzTx/>
              <a:buFont typeface="Wingdings" panose="05000000000000000000" charset="0"/>
              <a:buChar char="Ø"/>
            </a:pPr>
            <a:endParaRPr sz="1800">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5B9BD5"/>
              </a:buClr>
              <a:buSzTx/>
              <a:buFont typeface="Wingdings" panose="05000000000000000000" charset="0"/>
              <a:buChar char="Ø"/>
            </a:pPr>
            <a:endParaRPr sz="1800">
              <a:solidFill>
                <a:schemeClr val="dk1">
                  <a:lumMod val="85000"/>
                  <a:lumOff val="15000"/>
                </a:schemeClr>
              </a:solidFill>
              <a:latin typeface="微软雅黑" panose="020B0503020204020204" charset="-122"/>
              <a:cs typeface="微软雅黑" panose="020B0503020204020204" charset="-122"/>
              <a:sym typeface="+mn-ea"/>
            </a:endParaRPr>
          </a:p>
          <a:p>
            <a:pPr lvl="0" algn="l">
              <a:buClr>
                <a:srgbClr val="5B9BD5"/>
              </a:buClr>
              <a:buSzTx/>
              <a:buFont typeface="Wingdings" panose="05000000000000000000" charset="0"/>
              <a:buChar char="Ø"/>
            </a:pPr>
            <a:r>
              <a:rPr sz="1800">
                <a:solidFill>
                  <a:schemeClr val="dk1">
                    <a:lumMod val="85000"/>
                    <a:lumOff val="15000"/>
                  </a:schemeClr>
                </a:solidFill>
                <a:latin typeface="微软雅黑" panose="020B0503020204020204" charset="-122"/>
                <a:cs typeface="微软雅黑" panose="020B0503020204020204" charset="-122"/>
                <a:sym typeface="+mn-ea"/>
              </a:rPr>
              <a:t>  —</a:t>
            </a:r>
            <a:endParaRPr sz="1800">
              <a:solidFill>
                <a:schemeClr val="dk1">
                  <a:lumMod val="85000"/>
                  <a:lumOff val="15000"/>
                </a:schemeClr>
              </a:solidFill>
              <a:latin typeface="微软雅黑" panose="020B0503020204020204" charset="-122"/>
              <a:cs typeface="微软雅黑" panose="020B0503020204020204" charset="-122"/>
              <a:sym typeface="+mn-ea"/>
            </a:endParaRPr>
          </a:p>
        </p:txBody>
      </p:sp>
      <p:sp>
        <p:nvSpPr>
          <p:cNvPr id="7" name="流程图: 可选过程 6"/>
          <p:cNvSpPr/>
          <p:nvPr>
            <p:custDataLst>
              <p:tags r:id="rId4"/>
            </p:custDataLst>
          </p:nvPr>
        </p:nvSpPr>
        <p:spPr>
          <a:xfrm>
            <a:off x="251460" y="4437380"/>
            <a:ext cx="3468688" cy="1868488"/>
          </a:xfrm>
          <a:prstGeom prst="flowChartAlternateProcess">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indent="0" fontAlgn="base">
              <a:buNone/>
            </a:pPr>
            <a:r>
              <a:rPr lang="zh-CN" altLang="en-US" sz="2000" b="1" strike="noStrike" noProof="1">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血糖指数（</a:t>
            </a:r>
            <a:r>
              <a:rPr lang="en-US" altLang="zh-CN" sz="2000" b="1" strike="noStrike" noProof="1">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GI</a:t>
            </a:r>
            <a:r>
              <a:rPr lang="zh-CN" altLang="en-US" sz="2000" b="1" strike="noStrike" noProof="1">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值）是反应食物引起人体血糖升高程度的指标，血糖指数越低说明食物对血糖的升高反应越小</a:t>
            </a:r>
            <a:r>
              <a:rPr lang="zh-CN" altLang="en-US" sz="1800" b="1" strike="noStrike" noProof="1">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a:t>
            </a:r>
            <a:endParaRPr lang="zh-CN" altLang="en-US" sz="1800" b="1" strike="noStrike" noProof="1">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3" name="流程图: 可选过程 12"/>
          <p:cNvSpPr/>
          <p:nvPr>
            <p:custDataLst>
              <p:tags r:id="rId5"/>
            </p:custDataLst>
          </p:nvPr>
        </p:nvSpPr>
        <p:spPr>
          <a:xfrm>
            <a:off x="3924300" y="4437380"/>
            <a:ext cx="3562350" cy="1868488"/>
          </a:xfrm>
          <a:prstGeom prst="flowChartAlternateProcess">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fontAlgn="base">
              <a:buFont typeface="Wingdings" panose="05000000000000000000" charset="0"/>
              <a:buNone/>
            </a:pPr>
            <a:r>
              <a:rPr lang="zh-CN" altLang="en-US" sz="2000" b="1" strike="noStrike" noProof="1">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血糖指数＜55为低GI食物</a:t>
            </a:r>
            <a:endParaRPr lang="zh-CN" altLang="en-US" sz="2000" b="1" strike="noStrike" noProof="1">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indent="0" fontAlgn="base">
              <a:buFont typeface="Wingdings" panose="05000000000000000000" charset="0"/>
              <a:buNone/>
            </a:pPr>
            <a:r>
              <a:rPr lang="zh-CN" altLang="en-US" sz="2000" b="1" strike="noStrike" noProof="1">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55＜血糖指数＜70为中GI食物</a:t>
            </a:r>
            <a:endParaRPr lang="zh-CN" altLang="en-US" sz="2000" b="1" strike="noStrike" noProof="1">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indent="0" fontAlgn="base">
              <a:buFont typeface="Wingdings" panose="05000000000000000000" charset="0"/>
              <a:buNone/>
            </a:pPr>
            <a:r>
              <a:rPr lang="zh-CN" altLang="en-US" sz="2000" b="1" strike="noStrike" noProof="1">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血糖指数＞70为高GI食物</a:t>
            </a:r>
            <a:endParaRPr lang="zh-CN" altLang="en-US" sz="2000" b="1" strike="noStrike" noProof="1">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111" name="图片 110"/>
          <p:cNvPicPr/>
          <p:nvPr/>
        </p:nvPicPr>
        <p:blipFill>
          <a:blip r:embed="rId6"/>
          <a:stretch>
            <a:fillRect/>
          </a:stretch>
        </p:blipFill>
        <p:spPr>
          <a:xfrm>
            <a:off x="5723890" y="1772920"/>
            <a:ext cx="2975610" cy="2241550"/>
          </a:xfrm>
          <a:prstGeom prst="rect">
            <a:avLst/>
          </a:prstGeom>
          <a:noFill/>
          <a:ln w="9525">
            <a:noFill/>
          </a:ln>
        </p:spPr>
      </p:pic>
    </p:spTree>
    <p:custDataLst>
      <p:tags r:id="rId7"/>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糖尿病患者饮食建议</a:t>
            </a:r>
            <a:r>
              <a:rPr lang="en-US" altLang="zh-CN"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a:t>
            </a:r>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《中国糖尿病膳食指南（2017）》</a:t>
            </a:r>
            <a:endParaRPr lang="zh-CN" altLang="en-US" sz="2665"/>
          </a:p>
        </p:txBody>
      </p:sp>
      <p:sp>
        <p:nvSpPr>
          <p:cNvPr id="3" name="内容占位符 2"/>
          <p:cNvSpPr>
            <a:spLocks noGrp="1"/>
          </p:cNvSpPr>
          <p:nvPr>
            <p:ph idx="1"/>
          </p:nvPr>
        </p:nvSpPr>
        <p:spPr>
          <a:xfrm>
            <a:off x="502285" y="1626235"/>
            <a:ext cx="6566535" cy="2700655"/>
          </a:xfrm>
        </p:spPr>
        <p:txBody>
          <a:bodyPr>
            <a:normAutofit lnSpcReduction="10000"/>
          </a:bodyPr>
          <a:p>
            <a:pPr marL="0" indent="0">
              <a:buNone/>
            </a:pPr>
            <a:r>
              <a:rPr lang="en-US" altLang="zh-CN" sz="2000" b="1"/>
              <a:t>2</a:t>
            </a:r>
            <a:r>
              <a:rPr sz="2000" b="1"/>
              <a:t>、</a:t>
            </a:r>
            <a:r>
              <a:rPr lang="zh-CN" altLang="en-US" sz="2000" b="1"/>
              <a:t>多吃蔬菜，水果适量，种类、颜色要多样</a:t>
            </a:r>
            <a:endParaRPr lang="zh-CN" altLang="en-US" sz="2000" b="1"/>
          </a:p>
          <a:p>
            <a:pPr marL="0" indent="0">
              <a:buNone/>
            </a:pPr>
            <a:r>
              <a:rPr lang="zh-CN" altLang="en-US" sz="2000" b="1"/>
              <a:t>每日蔬菜摄入</a:t>
            </a:r>
            <a:r>
              <a:rPr lang="en-US" altLang="zh-CN" sz="2000" b="1">
                <a:solidFill>
                  <a:srgbClr val="FF0000"/>
                </a:solidFill>
              </a:rPr>
              <a:t>500g</a:t>
            </a:r>
            <a:r>
              <a:rPr sz="2000" b="1"/>
              <a:t>左右，深色蔬菜占</a:t>
            </a:r>
            <a:r>
              <a:rPr lang="en-US" altLang="zh-CN" sz="2000" b="1"/>
              <a:t>1/2</a:t>
            </a:r>
            <a:r>
              <a:rPr sz="2000" b="1"/>
              <a:t>以上</a:t>
            </a:r>
            <a:endParaRPr sz="2000" b="1"/>
          </a:p>
          <a:p>
            <a:pPr marL="0" indent="0">
              <a:buNone/>
            </a:pPr>
            <a:r>
              <a:rPr lang="en-US" altLang="zh-CN" sz="2000" b="1">
                <a:sym typeface="+mn-ea"/>
              </a:rPr>
              <a:t>3</a:t>
            </a:r>
            <a:r>
              <a:rPr sz="2000" b="1">
                <a:sym typeface="+mn-ea"/>
              </a:rPr>
              <a:t>、注意进餐顺序</a:t>
            </a:r>
            <a:endParaRPr lang="zh-CN" altLang="en-US" sz="2000" b="1"/>
          </a:p>
          <a:p>
            <a:pPr marL="0" indent="0">
              <a:buNone/>
            </a:pPr>
            <a:r>
              <a:rPr sz="2000" b="1">
                <a:sym typeface="+mn-ea"/>
              </a:rPr>
              <a:t>按照</a:t>
            </a:r>
            <a:r>
              <a:rPr sz="2000" b="1">
                <a:solidFill>
                  <a:srgbClr val="FF0000"/>
                </a:solidFill>
                <a:sym typeface="+mn-ea"/>
              </a:rPr>
              <a:t>蔬菜-肉类-主食</a:t>
            </a:r>
            <a:r>
              <a:rPr sz="2000" b="1">
                <a:sym typeface="+mn-ea"/>
              </a:rPr>
              <a:t>的顺序进餐，有利于糖尿病患者短期和长期血糖控制</a:t>
            </a:r>
            <a:endParaRPr lang="zh-CN" altLang="en-US" sz="2000" b="1"/>
          </a:p>
          <a:p>
            <a:pPr marL="0" indent="0">
              <a:buNone/>
            </a:pPr>
          </a:p>
          <a:p>
            <a:pPr marL="0" indent="0">
              <a:buNone/>
            </a:pPr>
          </a:p>
        </p:txBody>
      </p:sp>
      <p:pic>
        <p:nvPicPr>
          <p:cNvPr id="113" name="图片 112"/>
          <p:cNvPicPr/>
          <p:nvPr/>
        </p:nvPicPr>
        <p:blipFill>
          <a:blip r:embed="rId1"/>
          <a:stretch>
            <a:fillRect/>
          </a:stretch>
        </p:blipFill>
        <p:spPr>
          <a:xfrm>
            <a:off x="502285" y="4077335"/>
            <a:ext cx="2550160" cy="1800225"/>
          </a:xfrm>
          <a:prstGeom prst="rect">
            <a:avLst/>
          </a:prstGeom>
          <a:noFill/>
          <a:ln w="9525">
            <a:noFill/>
          </a:ln>
        </p:spPr>
      </p:pic>
      <p:pic>
        <p:nvPicPr>
          <p:cNvPr id="114" name="图片 113"/>
          <p:cNvPicPr/>
          <p:nvPr/>
        </p:nvPicPr>
        <p:blipFill>
          <a:blip r:embed="rId2"/>
          <a:stretch>
            <a:fillRect/>
          </a:stretch>
        </p:blipFill>
        <p:spPr>
          <a:xfrm>
            <a:off x="3365183" y="4052888"/>
            <a:ext cx="2790825" cy="1800225"/>
          </a:xfrm>
          <a:prstGeom prst="rect">
            <a:avLst/>
          </a:prstGeom>
          <a:noFill/>
          <a:ln w="9525">
            <a:noFill/>
          </a:ln>
        </p:spPr>
      </p:pic>
      <p:pic>
        <p:nvPicPr>
          <p:cNvPr id="115" name="图片 114"/>
          <p:cNvPicPr/>
          <p:nvPr/>
        </p:nvPicPr>
        <p:blipFill>
          <a:blip r:embed="rId3"/>
          <a:stretch>
            <a:fillRect/>
          </a:stretch>
        </p:blipFill>
        <p:spPr>
          <a:xfrm>
            <a:off x="6443980" y="4053205"/>
            <a:ext cx="2353310" cy="1800225"/>
          </a:xfrm>
          <a:prstGeom prst="rect">
            <a:avLst/>
          </a:prstGeom>
          <a:noFill/>
          <a:ln w="9525">
            <a:noFill/>
          </a:ln>
        </p:spPr>
      </p:pic>
    </p:spTree>
    <p:custDataLst>
      <p:tags r:id="rId4"/>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糖尿病患者饮食建议</a:t>
            </a:r>
            <a:r>
              <a:rPr lang="en-US" altLang="zh-CN"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a:t>
            </a:r>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《中国糖尿病膳食指南（2017）》</a:t>
            </a:r>
            <a:endParaRPr lang="zh-CN" altLang="en-US" sz="2665"/>
          </a:p>
        </p:txBody>
      </p:sp>
      <p:sp>
        <p:nvSpPr>
          <p:cNvPr id="17" name="任意多边形 16"/>
          <p:cNvSpPr>
            <a:spLocks noChangeArrowheads="1"/>
          </p:cNvSpPr>
          <p:nvPr>
            <p:custDataLst>
              <p:tags r:id="rId1"/>
            </p:custDataLst>
          </p:nvPr>
        </p:nvSpPr>
        <p:spPr bwMode="auto">
          <a:xfrm>
            <a:off x="2276837" y="3395298"/>
            <a:ext cx="3250244" cy="1531308"/>
          </a:xfrm>
          <a:custGeom>
            <a:avLst/>
            <a:gdLst>
              <a:gd name="connsiteX0" fmla="*/ 0 w 2557463"/>
              <a:gd name="connsiteY0" fmla="*/ 0 h 1204913"/>
              <a:gd name="connsiteX1" fmla="*/ 2557463 w 2557463"/>
              <a:gd name="connsiteY1" fmla="*/ 0 h 1204913"/>
              <a:gd name="connsiteX2" fmla="*/ 2557463 w 2557463"/>
              <a:gd name="connsiteY2" fmla="*/ 474994 h 1204913"/>
              <a:gd name="connsiteX3" fmla="*/ 2512989 w 2557463"/>
              <a:gd name="connsiteY3" fmla="*/ 483973 h 1204913"/>
              <a:gd name="connsiteX4" fmla="*/ 2434453 w 2557463"/>
              <a:gd name="connsiteY4" fmla="*/ 602456 h 1204913"/>
              <a:gd name="connsiteX5" fmla="*/ 2512989 w 2557463"/>
              <a:gd name="connsiteY5" fmla="*/ 720939 h 1204913"/>
              <a:gd name="connsiteX6" fmla="*/ 2557463 w 2557463"/>
              <a:gd name="connsiteY6" fmla="*/ 729918 h 1204913"/>
              <a:gd name="connsiteX7" fmla="*/ 2557463 w 2557463"/>
              <a:gd name="connsiteY7" fmla="*/ 1204913 h 1204913"/>
              <a:gd name="connsiteX8" fmla="*/ 0 w 2557463"/>
              <a:gd name="connsiteY8" fmla="*/ 1204913 h 1204913"/>
              <a:gd name="connsiteX9" fmla="*/ 0 w 2557463"/>
              <a:gd name="connsiteY9" fmla="*/ 728160 h 1204913"/>
              <a:gd name="connsiteX10" fmla="*/ 35764 w 2557463"/>
              <a:gd name="connsiteY10" fmla="*/ 720939 h 1204913"/>
              <a:gd name="connsiteX11" fmla="*/ 114300 w 2557463"/>
              <a:gd name="connsiteY11" fmla="*/ 602456 h 1204913"/>
              <a:gd name="connsiteX12" fmla="*/ 35764 w 2557463"/>
              <a:gd name="connsiteY12" fmla="*/ 483973 h 1204913"/>
              <a:gd name="connsiteX13" fmla="*/ 0 w 2557463"/>
              <a:gd name="connsiteY13" fmla="*/ 476753 h 120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7463" h="1204913">
                <a:moveTo>
                  <a:pt x="0" y="0"/>
                </a:moveTo>
                <a:lnTo>
                  <a:pt x="2557463" y="0"/>
                </a:lnTo>
                <a:lnTo>
                  <a:pt x="2557463" y="474994"/>
                </a:lnTo>
                <a:lnTo>
                  <a:pt x="2512989" y="483973"/>
                </a:lnTo>
                <a:cubicBezTo>
                  <a:pt x="2466837" y="503494"/>
                  <a:pt x="2434453" y="549193"/>
                  <a:pt x="2434453" y="602456"/>
                </a:cubicBezTo>
                <a:cubicBezTo>
                  <a:pt x="2434453" y="655719"/>
                  <a:pt x="2466837" y="701418"/>
                  <a:pt x="2512989" y="720939"/>
                </a:cubicBezTo>
                <a:lnTo>
                  <a:pt x="2557463" y="729918"/>
                </a:lnTo>
                <a:lnTo>
                  <a:pt x="2557463" y="1204913"/>
                </a:lnTo>
                <a:lnTo>
                  <a:pt x="0" y="1204913"/>
                </a:lnTo>
                <a:lnTo>
                  <a:pt x="0" y="728160"/>
                </a:lnTo>
                <a:lnTo>
                  <a:pt x="35764" y="720939"/>
                </a:lnTo>
                <a:cubicBezTo>
                  <a:pt x="81916" y="701418"/>
                  <a:pt x="114300" y="655719"/>
                  <a:pt x="114300" y="602456"/>
                </a:cubicBezTo>
                <a:cubicBezTo>
                  <a:pt x="114300" y="549193"/>
                  <a:pt x="81916" y="503494"/>
                  <a:pt x="35764" y="483973"/>
                </a:cubicBezTo>
                <a:lnTo>
                  <a:pt x="0" y="476753"/>
                </a:lnTo>
                <a:close/>
              </a:path>
            </a:pathLst>
          </a:custGeom>
          <a:solidFill>
            <a:srgbClr val="CE8D3E"/>
          </a:solidFill>
          <a:ln>
            <a:noFill/>
          </a:ln>
        </p:spPr>
        <p:txBody>
          <a:bodyPr wrap="square" anchor="ctr">
            <a:normAutofit/>
          </a:bodyPr>
          <a:lstStyle/>
          <a:p>
            <a:pPr algn="ctr">
              <a:lnSpc>
                <a:spcPct val="120000"/>
              </a:lnSpc>
              <a:buFont typeface="Arial" panose="020B0604020202020204" pitchFamily="34" charset="0"/>
              <a:buNone/>
              <a:defRPr/>
            </a:pPr>
            <a:r>
              <a:rPr sz="1800" b="1">
                <a:solidFill>
                  <a:schemeClr val="bg1"/>
                </a:solidFill>
                <a:sym typeface="+mn-ea"/>
              </a:rPr>
              <a:t>低 GI 水果摄入与糖尿病患者 HbA1c 水平呈显著负相关</a:t>
            </a:r>
            <a:endParaRPr lang="zh-CN" altLang="en-US" sz="1800" b="1" dirty="0">
              <a:solidFill>
                <a:schemeClr val="bg1"/>
              </a:solidFill>
              <a:sym typeface="+mn-ea"/>
            </a:endParaRPr>
          </a:p>
        </p:txBody>
      </p:sp>
      <p:sp>
        <p:nvSpPr>
          <p:cNvPr id="16" name="任意多边形 15"/>
          <p:cNvSpPr>
            <a:spLocks noChangeArrowheads="1"/>
          </p:cNvSpPr>
          <p:nvPr>
            <p:custDataLst>
              <p:tags r:id="rId2"/>
            </p:custDataLst>
          </p:nvPr>
        </p:nvSpPr>
        <p:spPr bwMode="auto">
          <a:xfrm>
            <a:off x="5663524" y="3395298"/>
            <a:ext cx="3250244" cy="1531308"/>
          </a:xfrm>
          <a:custGeom>
            <a:avLst/>
            <a:gdLst>
              <a:gd name="connsiteX0" fmla="*/ 0 w 2557463"/>
              <a:gd name="connsiteY0" fmla="*/ 0 h 1204913"/>
              <a:gd name="connsiteX1" fmla="*/ 2557463 w 2557463"/>
              <a:gd name="connsiteY1" fmla="*/ 0 h 1204913"/>
              <a:gd name="connsiteX2" fmla="*/ 2557463 w 2557463"/>
              <a:gd name="connsiteY2" fmla="*/ 474994 h 1204913"/>
              <a:gd name="connsiteX3" fmla="*/ 2512989 w 2557463"/>
              <a:gd name="connsiteY3" fmla="*/ 483973 h 1204913"/>
              <a:gd name="connsiteX4" fmla="*/ 2434453 w 2557463"/>
              <a:gd name="connsiteY4" fmla="*/ 602456 h 1204913"/>
              <a:gd name="connsiteX5" fmla="*/ 2512989 w 2557463"/>
              <a:gd name="connsiteY5" fmla="*/ 720939 h 1204913"/>
              <a:gd name="connsiteX6" fmla="*/ 2557463 w 2557463"/>
              <a:gd name="connsiteY6" fmla="*/ 729918 h 1204913"/>
              <a:gd name="connsiteX7" fmla="*/ 2557463 w 2557463"/>
              <a:gd name="connsiteY7" fmla="*/ 1204913 h 1204913"/>
              <a:gd name="connsiteX8" fmla="*/ 0 w 2557463"/>
              <a:gd name="connsiteY8" fmla="*/ 1204913 h 1204913"/>
              <a:gd name="connsiteX9" fmla="*/ 0 w 2557463"/>
              <a:gd name="connsiteY9" fmla="*/ 728160 h 1204913"/>
              <a:gd name="connsiteX10" fmla="*/ 35764 w 2557463"/>
              <a:gd name="connsiteY10" fmla="*/ 720939 h 1204913"/>
              <a:gd name="connsiteX11" fmla="*/ 114300 w 2557463"/>
              <a:gd name="connsiteY11" fmla="*/ 602456 h 1204913"/>
              <a:gd name="connsiteX12" fmla="*/ 35764 w 2557463"/>
              <a:gd name="connsiteY12" fmla="*/ 483973 h 1204913"/>
              <a:gd name="connsiteX13" fmla="*/ 0 w 2557463"/>
              <a:gd name="connsiteY13" fmla="*/ 476753 h 120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7463" h="1204913">
                <a:moveTo>
                  <a:pt x="0" y="0"/>
                </a:moveTo>
                <a:lnTo>
                  <a:pt x="2557463" y="0"/>
                </a:lnTo>
                <a:lnTo>
                  <a:pt x="2557463" y="474994"/>
                </a:lnTo>
                <a:lnTo>
                  <a:pt x="2512989" y="483973"/>
                </a:lnTo>
                <a:cubicBezTo>
                  <a:pt x="2466837" y="503494"/>
                  <a:pt x="2434453" y="549193"/>
                  <a:pt x="2434453" y="602456"/>
                </a:cubicBezTo>
                <a:cubicBezTo>
                  <a:pt x="2434453" y="655719"/>
                  <a:pt x="2466837" y="701418"/>
                  <a:pt x="2512989" y="720939"/>
                </a:cubicBezTo>
                <a:lnTo>
                  <a:pt x="2557463" y="729918"/>
                </a:lnTo>
                <a:lnTo>
                  <a:pt x="2557463" y="1204913"/>
                </a:lnTo>
                <a:lnTo>
                  <a:pt x="0" y="1204913"/>
                </a:lnTo>
                <a:lnTo>
                  <a:pt x="0" y="728160"/>
                </a:lnTo>
                <a:lnTo>
                  <a:pt x="35764" y="720939"/>
                </a:lnTo>
                <a:cubicBezTo>
                  <a:pt x="81916" y="701418"/>
                  <a:pt x="114300" y="655719"/>
                  <a:pt x="114300" y="602456"/>
                </a:cubicBezTo>
                <a:cubicBezTo>
                  <a:pt x="114300" y="549193"/>
                  <a:pt x="81916" y="503494"/>
                  <a:pt x="35764" y="483973"/>
                </a:cubicBezTo>
                <a:lnTo>
                  <a:pt x="0" y="476753"/>
                </a:lnTo>
                <a:close/>
              </a:path>
            </a:pathLst>
          </a:custGeom>
          <a:solidFill>
            <a:srgbClr val="E74D51"/>
          </a:solidFill>
          <a:ln>
            <a:noFill/>
          </a:ln>
        </p:spPr>
        <p:txBody>
          <a:bodyPr wrap="square" anchor="ctr">
            <a:noAutofit/>
          </a:bodyPr>
          <a:lstStyle/>
          <a:p>
            <a:pPr algn="ctr">
              <a:lnSpc>
                <a:spcPct val="120000"/>
              </a:lnSpc>
              <a:buFont typeface="Arial" panose="020B0604020202020204" pitchFamily="34" charset="0"/>
              <a:buNone/>
              <a:defRPr/>
            </a:pPr>
            <a:r>
              <a:rPr sz="1400" b="1">
                <a:solidFill>
                  <a:schemeClr val="bg1"/>
                </a:solidFill>
                <a:sym typeface="+mn-ea"/>
              </a:rPr>
              <a:t>与食用一个或不吃水果相比，每天食用两个中等大小的低热量水果可以降低糖尿病患者的空腹血糖，餐后血糖和 HbA1c 水平</a:t>
            </a:r>
            <a:endParaRPr lang="zh-CN" altLang="en-US" sz="1400" b="1" dirty="0">
              <a:solidFill>
                <a:schemeClr val="bg1"/>
              </a:solidFill>
              <a:sym typeface="+mn-ea"/>
            </a:endParaRPr>
          </a:p>
        </p:txBody>
      </p:sp>
      <p:sp>
        <p:nvSpPr>
          <p:cNvPr id="18" name="任意多边形 17"/>
          <p:cNvSpPr>
            <a:spLocks noChangeArrowheads="1"/>
          </p:cNvSpPr>
          <p:nvPr>
            <p:custDataLst>
              <p:tags r:id="rId3"/>
            </p:custDataLst>
          </p:nvPr>
        </p:nvSpPr>
        <p:spPr bwMode="auto">
          <a:xfrm>
            <a:off x="2277146" y="1670275"/>
            <a:ext cx="3250244" cy="1531308"/>
          </a:xfrm>
          <a:custGeom>
            <a:avLst/>
            <a:gdLst>
              <a:gd name="connsiteX0" fmla="*/ 0 w 2557463"/>
              <a:gd name="connsiteY0" fmla="*/ 0 h 1204913"/>
              <a:gd name="connsiteX1" fmla="*/ 2557463 w 2557463"/>
              <a:gd name="connsiteY1" fmla="*/ 0 h 1204913"/>
              <a:gd name="connsiteX2" fmla="*/ 2557463 w 2557463"/>
              <a:gd name="connsiteY2" fmla="*/ 474994 h 1204913"/>
              <a:gd name="connsiteX3" fmla="*/ 2512989 w 2557463"/>
              <a:gd name="connsiteY3" fmla="*/ 483973 h 1204913"/>
              <a:gd name="connsiteX4" fmla="*/ 2434453 w 2557463"/>
              <a:gd name="connsiteY4" fmla="*/ 602456 h 1204913"/>
              <a:gd name="connsiteX5" fmla="*/ 2512989 w 2557463"/>
              <a:gd name="connsiteY5" fmla="*/ 720939 h 1204913"/>
              <a:gd name="connsiteX6" fmla="*/ 2557463 w 2557463"/>
              <a:gd name="connsiteY6" fmla="*/ 729918 h 1204913"/>
              <a:gd name="connsiteX7" fmla="*/ 2557463 w 2557463"/>
              <a:gd name="connsiteY7" fmla="*/ 1204913 h 1204913"/>
              <a:gd name="connsiteX8" fmla="*/ 0 w 2557463"/>
              <a:gd name="connsiteY8" fmla="*/ 1204913 h 1204913"/>
              <a:gd name="connsiteX9" fmla="*/ 0 w 2557463"/>
              <a:gd name="connsiteY9" fmla="*/ 728160 h 1204913"/>
              <a:gd name="connsiteX10" fmla="*/ 35764 w 2557463"/>
              <a:gd name="connsiteY10" fmla="*/ 720939 h 1204913"/>
              <a:gd name="connsiteX11" fmla="*/ 114300 w 2557463"/>
              <a:gd name="connsiteY11" fmla="*/ 602456 h 1204913"/>
              <a:gd name="connsiteX12" fmla="*/ 35764 w 2557463"/>
              <a:gd name="connsiteY12" fmla="*/ 483973 h 1204913"/>
              <a:gd name="connsiteX13" fmla="*/ 0 w 2557463"/>
              <a:gd name="connsiteY13" fmla="*/ 476753 h 120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7463" h="1204913">
                <a:moveTo>
                  <a:pt x="0" y="0"/>
                </a:moveTo>
                <a:lnTo>
                  <a:pt x="2557463" y="0"/>
                </a:lnTo>
                <a:lnTo>
                  <a:pt x="2557463" y="474994"/>
                </a:lnTo>
                <a:lnTo>
                  <a:pt x="2512989" y="483973"/>
                </a:lnTo>
                <a:cubicBezTo>
                  <a:pt x="2466837" y="503494"/>
                  <a:pt x="2434453" y="549193"/>
                  <a:pt x="2434453" y="602456"/>
                </a:cubicBezTo>
                <a:cubicBezTo>
                  <a:pt x="2434453" y="655719"/>
                  <a:pt x="2466837" y="701418"/>
                  <a:pt x="2512989" y="720939"/>
                </a:cubicBezTo>
                <a:lnTo>
                  <a:pt x="2557463" y="729918"/>
                </a:lnTo>
                <a:lnTo>
                  <a:pt x="2557463" y="1204913"/>
                </a:lnTo>
                <a:lnTo>
                  <a:pt x="0" y="1204913"/>
                </a:lnTo>
                <a:lnTo>
                  <a:pt x="0" y="728160"/>
                </a:lnTo>
                <a:lnTo>
                  <a:pt x="35764" y="720939"/>
                </a:lnTo>
                <a:cubicBezTo>
                  <a:pt x="81916" y="701418"/>
                  <a:pt x="114300" y="655719"/>
                  <a:pt x="114300" y="602456"/>
                </a:cubicBezTo>
                <a:cubicBezTo>
                  <a:pt x="114300" y="549193"/>
                  <a:pt x="81916" y="503494"/>
                  <a:pt x="35764" y="483973"/>
                </a:cubicBezTo>
                <a:lnTo>
                  <a:pt x="0" y="476753"/>
                </a:lnTo>
                <a:close/>
              </a:path>
            </a:pathLst>
          </a:custGeom>
          <a:solidFill>
            <a:srgbClr val="FA8550"/>
          </a:solidFill>
          <a:ln>
            <a:noFill/>
          </a:ln>
        </p:spPr>
        <p:txBody>
          <a:bodyPr wrap="square" anchor="ctr">
            <a:normAutofit/>
          </a:bodyPr>
          <a:lstStyle/>
          <a:p>
            <a:pPr algn="ctr">
              <a:lnSpc>
                <a:spcPct val="120000"/>
              </a:lnSpc>
              <a:buFont typeface="Arial" panose="020B0604020202020204" pitchFamily="34" charset="0"/>
              <a:buNone/>
              <a:defRPr/>
            </a:pPr>
            <a:r>
              <a:rPr sz="1600" b="1">
                <a:solidFill>
                  <a:schemeClr val="bg1"/>
                </a:solidFill>
                <a:sym typeface="+mn-ea"/>
              </a:rPr>
              <a:t>摄入新鲜水果较多的人群 2 型糖尿病的发病风险、死亡风险以及发生微血管和大血管并发症的风险明显下降</a:t>
            </a:r>
            <a:endParaRPr lang="zh-CN" altLang="en-US" sz="1600" b="1" dirty="0">
              <a:solidFill>
                <a:schemeClr val="bg1"/>
              </a:solidFill>
              <a:sym typeface="+mn-ea"/>
            </a:endParaRPr>
          </a:p>
        </p:txBody>
      </p:sp>
      <p:sp>
        <p:nvSpPr>
          <p:cNvPr id="19" name="矩形 18"/>
          <p:cNvSpPr/>
          <p:nvPr>
            <p:custDataLst>
              <p:tags r:id="rId4"/>
            </p:custDataLst>
          </p:nvPr>
        </p:nvSpPr>
        <p:spPr>
          <a:xfrm>
            <a:off x="1692275" y="1196975"/>
            <a:ext cx="4749165" cy="404495"/>
          </a:xfrm>
          <a:prstGeom prst="rect">
            <a:avLst/>
          </a:prstGeom>
        </p:spPr>
        <p:txBody>
          <a:bodyPr wrap="square">
            <a:normAutofit fontScale="90000"/>
          </a:bodyPr>
          <a:lstStyle>
            <a:defPPr>
              <a:defRPr lang="zh-CN"/>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algn="ctr"/>
            <a:r>
              <a:rPr sz="2100" b="1">
                <a:latin typeface="+mn-lt"/>
                <a:ea typeface="+mn-lt"/>
                <a:sym typeface="+mn-ea"/>
              </a:rPr>
              <a:t>糖尿病患者是否能吃水果？</a:t>
            </a:r>
            <a:endParaRPr sz="2100" b="1">
              <a:latin typeface="+mn-lt"/>
              <a:ea typeface="+mn-lt"/>
              <a:sym typeface="+mn-ea"/>
            </a:endParaRPr>
          </a:p>
          <a:p>
            <a:pPr algn="ctr"/>
            <a:endParaRPr lang="zh-CN" altLang="en-US" sz="2100" b="1" dirty="0">
              <a:solidFill>
                <a:srgbClr val="FA8550"/>
              </a:solidFill>
              <a:latin typeface="+mn-lt"/>
              <a:ea typeface="+mn-lt"/>
              <a:sym typeface="+mn-ea"/>
            </a:endParaRPr>
          </a:p>
        </p:txBody>
      </p:sp>
      <p:sp>
        <p:nvSpPr>
          <p:cNvPr id="22" name="流程图: 顺序访问存储器 21"/>
          <p:cNvSpPr/>
          <p:nvPr/>
        </p:nvSpPr>
        <p:spPr>
          <a:xfrm>
            <a:off x="828040" y="5085080"/>
            <a:ext cx="1512570" cy="1079500"/>
          </a:xfrm>
          <a:prstGeom prst="flowChartMagnetic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如何吃？</a:t>
            </a:r>
            <a:endParaRPr lang="zh-CN" altLang="en-US"/>
          </a:p>
        </p:txBody>
      </p:sp>
      <p:sp>
        <p:nvSpPr>
          <p:cNvPr id="23" name="流程图: 可选过程 22"/>
          <p:cNvSpPr/>
          <p:nvPr/>
        </p:nvSpPr>
        <p:spPr>
          <a:xfrm>
            <a:off x="2627630" y="5229225"/>
            <a:ext cx="4248785" cy="12134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285750" indent="-285750">
              <a:buFont typeface="Wingdings" panose="05000000000000000000" charset="0"/>
              <a:buChar char="p"/>
            </a:pPr>
            <a:r>
              <a:rPr>
                <a:sym typeface="+mn-ea"/>
              </a:rPr>
              <a:t>选择 GI 较低的水果</a:t>
            </a:r>
            <a:endParaRPr>
              <a:sym typeface="+mn-ea"/>
            </a:endParaRPr>
          </a:p>
          <a:p>
            <a:pPr marL="285750" indent="-285750">
              <a:buFont typeface="Wingdings" panose="05000000000000000000" charset="0"/>
              <a:buChar char="p"/>
            </a:pPr>
            <a:r>
              <a:rPr>
                <a:sym typeface="+mn-ea"/>
              </a:rPr>
              <a:t>择两餐中间或者运动前、后吃水果</a:t>
            </a:r>
            <a:endParaRPr>
              <a:sym typeface="+mn-ea"/>
            </a:endParaRPr>
          </a:p>
          <a:p>
            <a:pPr marL="285750" indent="-285750">
              <a:buFont typeface="Wingdings" panose="05000000000000000000" charset="0"/>
              <a:buChar char="p"/>
            </a:pPr>
            <a:r>
              <a:rPr>
                <a:sym typeface="+mn-ea"/>
              </a:rPr>
              <a:t>每次食用水果的数量不易过多</a:t>
            </a:r>
            <a:endParaRPr>
              <a:sym typeface="+mn-ea"/>
            </a:endParaRPr>
          </a:p>
          <a:p>
            <a:pPr marL="285750" indent="-285750">
              <a:buNone/>
            </a:pPr>
            <a:endParaRPr lang="zh-CN" altLang="en-US"/>
          </a:p>
        </p:txBody>
      </p:sp>
      <p:sp>
        <p:nvSpPr>
          <p:cNvPr id="3" name="任意多边形 2"/>
          <p:cNvSpPr/>
          <p:nvPr>
            <p:custDataLst>
              <p:tags r:id="rId5"/>
            </p:custDataLst>
          </p:nvPr>
        </p:nvSpPr>
        <p:spPr>
          <a:xfrm>
            <a:off x="323850" y="1124585"/>
            <a:ext cx="1800860" cy="826135"/>
          </a:xfrm>
          <a:custGeom>
            <a:avLst/>
            <a:gdLst>
              <a:gd name="connsiteX0" fmla="*/ 711793 w 1423588"/>
              <a:gd name="connsiteY0" fmla="*/ 61278 h 1438800"/>
              <a:gd name="connsiteX1" fmla="*/ 1369916 w 1423588"/>
              <a:gd name="connsiteY1" fmla="*/ 719401 h 1438800"/>
              <a:gd name="connsiteX2" fmla="*/ 711793 w 1423588"/>
              <a:gd name="connsiteY2" fmla="*/ 1377524 h 1438800"/>
              <a:gd name="connsiteX3" fmla="*/ 53670 w 1423588"/>
              <a:gd name="connsiteY3" fmla="*/ 719401 h 1438800"/>
              <a:gd name="connsiteX4" fmla="*/ 711793 w 1423588"/>
              <a:gd name="connsiteY4" fmla="*/ 61278 h 1438800"/>
              <a:gd name="connsiteX5" fmla="*/ 711794 w 1423588"/>
              <a:gd name="connsiteY5" fmla="*/ 48120 h 1438800"/>
              <a:gd name="connsiteX6" fmla="*/ 40513 w 1423588"/>
              <a:gd name="connsiteY6" fmla="*/ 719401 h 1438800"/>
              <a:gd name="connsiteX7" fmla="*/ 711794 w 1423588"/>
              <a:gd name="connsiteY7" fmla="*/ 1390682 h 1438800"/>
              <a:gd name="connsiteX8" fmla="*/ 1383075 w 1423588"/>
              <a:gd name="connsiteY8" fmla="*/ 719401 h 1438800"/>
              <a:gd name="connsiteX9" fmla="*/ 711794 w 1423588"/>
              <a:gd name="connsiteY9" fmla="*/ 48120 h 1438800"/>
              <a:gd name="connsiteX10" fmla="*/ 711794 w 1423588"/>
              <a:gd name="connsiteY10" fmla="*/ 0 h 1438800"/>
              <a:gd name="connsiteX11" fmla="*/ 1423588 w 1423588"/>
              <a:gd name="connsiteY11" fmla="*/ 719400 h 1438800"/>
              <a:gd name="connsiteX12" fmla="*/ 711794 w 1423588"/>
              <a:gd name="connsiteY12" fmla="*/ 1438800 h 1438800"/>
              <a:gd name="connsiteX13" fmla="*/ 0 w 1423588"/>
              <a:gd name="connsiteY13" fmla="*/ 719400 h 1438800"/>
              <a:gd name="connsiteX14" fmla="*/ 711794 w 1423588"/>
              <a:gd name="connsiteY14" fmla="*/ 0 h 14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3588" h="1438800">
                <a:moveTo>
                  <a:pt x="711793" y="61278"/>
                </a:moveTo>
                <a:cubicBezTo>
                  <a:pt x="1075264" y="61278"/>
                  <a:pt x="1369916" y="355930"/>
                  <a:pt x="1369916" y="719401"/>
                </a:cubicBezTo>
                <a:cubicBezTo>
                  <a:pt x="1369916" y="1082872"/>
                  <a:pt x="1075264" y="1377524"/>
                  <a:pt x="711793" y="1377524"/>
                </a:cubicBezTo>
                <a:cubicBezTo>
                  <a:pt x="348322" y="1377524"/>
                  <a:pt x="53670" y="1082872"/>
                  <a:pt x="53670" y="719401"/>
                </a:cubicBezTo>
                <a:cubicBezTo>
                  <a:pt x="53670" y="355930"/>
                  <a:pt x="348322" y="61278"/>
                  <a:pt x="711793" y="61278"/>
                </a:cubicBezTo>
                <a:close/>
                <a:moveTo>
                  <a:pt x="711794" y="48120"/>
                </a:moveTo>
                <a:cubicBezTo>
                  <a:pt x="341056" y="48120"/>
                  <a:pt x="40513" y="348663"/>
                  <a:pt x="40513" y="719401"/>
                </a:cubicBezTo>
                <a:cubicBezTo>
                  <a:pt x="40513" y="1090139"/>
                  <a:pt x="341056" y="1390682"/>
                  <a:pt x="711794" y="1390682"/>
                </a:cubicBezTo>
                <a:cubicBezTo>
                  <a:pt x="1082532" y="1390682"/>
                  <a:pt x="1383075" y="1090139"/>
                  <a:pt x="1383075" y="719401"/>
                </a:cubicBezTo>
                <a:cubicBezTo>
                  <a:pt x="1383075" y="348663"/>
                  <a:pt x="1082532" y="48120"/>
                  <a:pt x="711794" y="48120"/>
                </a:cubicBezTo>
                <a:close/>
                <a:moveTo>
                  <a:pt x="711794" y="0"/>
                </a:moveTo>
                <a:cubicBezTo>
                  <a:pt x="1104907" y="0"/>
                  <a:pt x="1423588" y="322086"/>
                  <a:pt x="1423588" y="719400"/>
                </a:cubicBezTo>
                <a:cubicBezTo>
                  <a:pt x="1423588" y="1116714"/>
                  <a:pt x="1104907" y="1438800"/>
                  <a:pt x="711794" y="1438800"/>
                </a:cubicBezTo>
                <a:cubicBezTo>
                  <a:pt x="318681" y="1438800"/>
                  <a:pt x="0" y="1116714"/>
                  <a:pt x="0" y="719400"/>
                </a:cubicBezTo>
                <a:cubicBezTo>
                  <a:pt x="0" y="322086"/>
                  <a:pt x="318681" y="0"/>
                  <a:pt x="711794" y="0"/>
                </a:cubicBezTo>
                <a:close/>
              </a:path>
            </a:pathLst>
          </a:custGeom>
          <a:solidFill>
            <a:srgbClr val="628EE3"/>
          </a:solidFill>
          <a:ln>
            <a:noFill/>
          </a:ln>
          <a:effectLst/>
        </p:spPr>
        <p:style>
          <a:lnRef idx="2">
            <a:srgbClr val="628EE3">
              <a:shade val="50000"/>
            </a:srgbClr>
          </a:lnRef>
          <a:fillRef idx="1">
            <a:srgbClr val="628EE3"/>
          </a:fillRef>
          <a:effectRef idx="0">
            <a:srgbClr val="628EE3"/>
          </a:effectRef>
          <a:fontRef idx="minor">
            <a:srgbClr val="FFFFFF"/>
          </a:fontRef>
        </p:style>
        <p:txBody>
          <a:bodyPr wrap="square" tIns="378000" rtlCol="0" anchor="ctr">
            <a:normAutofit/>
          </a:bodyPr>
          <a:p>
            <a:pPr algn="ctr"/>
            <a:r>
              <a:rPr lang="zh-CN" altLang="en-US" sz="2000" b="1" smtClean="0">
                <a:solidFill>
                  <a:srgbClr val="FFFFFF"/>
                </a:solidFill>
                <a:sym typeface="Arial" panose="020B0604020202020204" pitchFamily="34" charset="0"/>
              </a:rPr>
              <a:t>可以吃</a:t>
            </a:r>
            <a:endParaRPr lang="zh-CN" altLang="en-US" sz="2000" b="1" smtClean="0">
              <a:solidFill>
                <a:srgbClr val="FFFFFF"/>
              </a:solidFill>
              <a:sym typeface="Arial" panose="020B0604020202020204" pitchFamily="34" charset="0"/>
            </a:endParaRPr>
          </a:p>
        </p:txBody>
      </p:sp>
      <p:pic>
        <p:nvPicPr>
          <p:cNvPr id="116" name="图片 115"/>
          <p:cNvPicPr/>
          <p:nvPr/>
        </p:nvPicPr>
        <p:blipFill>
          <a:blip r:embed="rId6"/>
          <a:stretch>
            <a:fillRect/>
          </a:stretch>
        </p:blipFill>
        <p:spPr>
          <a:xfrm>
            <a:off x="5796280" y="1484630"/>
            <a:ext cx="2590800" cy="1733550"/>
          </a:xfrm>
          <a:prstGeom prst="rect">
            <a:avLst/>
          </a:prstGeom>
          <a:noFill/>
          <a:ln w="9525">
            <a:noFill/>
          </a:ln>
        </p:spPr>
      </p:pic>
    </p:spTree>
    <p:custDataLst>
      <p:tags r:id="rId7"/>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糖尿病患者饮食建议</a:t>
            </a:r>
            <a:r>
              <a:rPr lang="en-US" altLang="zh-CN"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a:t>
            </a:r>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《中国糖尿病膳食指南（2017）》</a:t>
            </a:r>
            <a:br>
              <a:rPr lang="zh-CN" altLang="en-US"/>
            </a:br>
            <a:endParaRPr lang="zh-CN" altLang="en-US"/>
          </a:p>
        </p:txBody>
      </p:sp>
      <p:pic>
        <p:nvPicPr>
          <p:cNvPr id="96258" name="内容占位符 3"/>
          <p:cNvPicPr>
            <a:picLocks noGrp="1" noChangeAspect="1"/>
          </p:cNvPicPr>
          <p:nvPr>
            <p:ph idx="1"/>
          </p:nvPr>
        </p:nvPicPr>
        <p:blipFill>
          <a:blip r:embed="rId1" cstate="print"/>
          <a:stretch>
            <a:fillRect/>
          </a:stretch>
        </p:blipFill>
        <p:spPr>
          <a:xfrm>
            <a:off x="539115" y="1263650"/>
            <a:ext cx="8019415" cy="470217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nvPr>
        </p:nvSpPr>
        <p:spPr>
          <a:xfrm>
            <a:off x="502412" y="443234"/>
            <a:ext cx="8139178" cy="441964"/>
          </a:xfrm>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rPr>
              <a:t>高血压患病率高</a:t>
            </a:r>
            <a:endPar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endParaRPr>
          </a:p>
        </p:txBody>
      </p:sp>
      <p:graphicFrame>
        <p:nvGraphicFramePr>
          <p:cNvPr id="4" name="内容占位符 3"/>
          <p:cNvGraphicFramePr>
            <a:graphicFrameLocks noGrp="1"/>
          </p:cNvGraphicFramePr>
          <p:nvPr>
            <p:ph idx="4294967295"/>
          </p:nvPr>
        </p:nvGraphicFramePr>
        <p:xfrm>
          <a:off x="251460" y="1052830"/>
          <a:ext cx="4726940" cy="4230370"/>
        </p:xfrm>
        <a:graphic>
          <a:graphicData uri="http://schemas.openxmlformats.org/drawingml/2006/chart">
            <c:chart xmlns:c="http://schemas.openxmlformats.org/drawingml/2006/chart" xmlns:r="http://schemas.openxmlformats.org/officeDocument/2006/relationships" r:id="rId1"/>
          </a:graphicData>
        </a:graphic>
      </p:graphicFrame>
      <p:sp>
        <p:nvSpPr>
          <p:cNvPr id="5" name="流程图: 可选过程 4"/>
          <p:cNvSpPr/>
          <p:nvPr>
            <p:custDataLst>
              <p:tags r:id="rId4"/>
            </p:custDataLst>
          </p:nvPr>
        </p:nvSpPr>
        <p:spPr>
          <a:xfrm>
            <a:off x="4907915" y="404495"/>
            <a:ext cx="3883660" cy="2155825"/>
          </a:xfrm>
          <a:prstGeom prst="flowChartAlternateProcess">
            <a:avLst/>
          </a:prstGeom>
          <a:gradFill>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 pos="0">
                <a:srgbClr val="6BAA5D">
                  <a:lumMod val="90000"/>
                  <a:lumOff val="10000"/>
                </a:srgbClr>
              </a:gs>
              <a:gs pos="50000">
                <a:srgbClr val="6BAA5D">
                  <a:lumMod val="95000"/>
                  <a:lumOff val="5000"/>
                </a:srgbClr>
              </a:gs>
              <a:gs pos="100000">
                <a:srgbClr val="6BAA5D">
                  <a:lumMod val="95000"/>
                  <a:lumOff val="5000"/>
                </a:srgbClr>
              </a:gs>
            </a:gsLst>
            <a:lin ang="5400000" scaled="0"/>
          </a:gra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l"/>
            <a:r>
              <a:rPr lang="zh-CN" altLang="en-US" sz="1800" b="1">
                <a:solidFill>
                  <a:schemeClr val="lt1"/>
                </a:solidFill>
                <a:latin typeface="微软雅黑" panose="020B0503020204020204" charset="-122"/>
                <a:ea typeface="微软雅黑" panose="020B0503020204020204" charset="-122"/>
              </a:rPr>
              <a:t>人群流行特点：</a:t>
            </a:r>
            <a:endParaRPr lang="zh-CN" altLang="en-US" sz="1800" b="1">
              <a:solidFill>
                <a:schemeClr val="lt1"/>
              </a:solidFill>
              <a:latin typeface="微软雅黑" panose="020B0503020204020204" charset="-122"/>
              <a:ea typeface="微软雅黑" panose="020B0503020204020204" charset="-122"/>
            </a:endParaRPr>
          </a:p>
          <a:p>
            <a:pPr algn="l"/>
            <a:endParaRPr lang="zh-CN" altLang="en-US" sz="1800" b="1">
              <a:solidFill>
                <a:schemeClr val="lt1"/>
              </a:solidFill>
              <a:latin typeface="微软雅黑" panose="020B0503020204020204" charset="-122"/>
              <a:ea typeface="微软雅黑" panose="020B0503020204020204" charset="-122"/>
            </a:endParaRPr>
          </a:p>
          <a:p>
            <a:pPr marL="285750" indent="-285750" algn="l">
              <a:buFont typeface="Wingdings" panose="05000000000000000000" charset="0"/>
              <a:buChar char="ü"/>
            </a:pPr>
            <a:r>
              <a:rPr lang="zh-CN" altLang="en-US" sz="1600" b="1">
                <a:solidFill>
                  <a:schemeClr val="lt1"/>
                </a:solidFill>
                <a:latin typeface="微软雅黑" panose="020B0503020204020204" charset="-122"/>
                <a:ea typeface="微软雅黑" panose="020B0503020204020204" charset="-122"/>
              </a:rPr>
              <a:t>男性高于女性</a:t>
            </a:r>
            <a:endParaRPr lang="zh-CN" altLang="en-US" sz="1600" b="1">
              <a:solidFill>
                <a:schemeClr val="lt1"/>
              </a:solidFill>
              <a:latin typeface="微软雅黑" panose="020B0503020204020204" charset="-122"/>
              <a:ea typeface="微软雅黑" panose="020B0503020204020204" charset="-122"/>
            </a:endParaRPr>
          </a:p>
          <a:p>
            <a:pPr marL="285750" indent="-285750" algn="l">
              <a:buFont typeface="Wingdings" panose="05000000000000000000" charset="0"/>
              <a:buChar char="ü"/>
            </a:pPr>
            <a:r>
              <a:rPr lang="zh-CN" altLang="en-US" sz="1600" b="1">
                <a:solidFill>
                  <a:schemeClr val="lt1"/>
                </a:solidFill>
                <a:latin typeface="微软雅黑" panose="020B0503020204020204" charset="-122"/>
                <a:ea typeface="微软雅黑" panose="020B0503020204020204" charset="-122"/>
              </a:rPr>
              <a:t>北方高于南方</a:t>
            </a:r>
            <a:endParaRPr lang="zh-CN" altLang="en-US" sz="1600" b="1">
              <a:solidFill>
                <a:schemeClr val="lt1"/>
              </a:solidFill>
              <a:latin typeface="微软雅黑" panose="020B0503020204020204" charset="-122"/>
              <a:ea typeface="微软雅黑" panose="020B0503020204020204" charset="-122"/>
            </a:endParaRPr>
          </a:p>
          <a:p>
            <a:pPr marL="285750" indent="-285750" algn="l">
              <a:buFont typeface="Wingdings" panose="05000000000000000000" charset="0"/>
              <a:buChar char="ü"/>
            </a:pPr>
            <a:r>
              <a:rPr lang="zh-CN" altLang="en-US" sz="1600" b="1">
                <a:solidFill>
                  <a:schemeClr val="lt1"/>
                </a:solidFill>
                <a:latin typeface="微软雅黑" panose="020B0503020204020204" charset="-122"/>
                <a:ea typeface="微软雅黑" panose="020B0503020204020204" charset="-122"/>
              </a:rPr>
              <a:t>藏族、满族、蒙古族高于汉族、</a:t>
            </a:r>
            <a:endParaRPr lang="zh-CN" altLang="en-US" sz="1600" b="1">
              <a:solidFill>
                <a:schemeClr val="lt1"/>
              </a:solidFill>
              <a:latin typeface="微软雅黑" panose="020B0503020204020204" charset="-122"/>
              <a:ea typeface="微软雅黑" panose="020B0503020204020204" charset="-122"/>
            </a:endParaRPr>
          </a:p>
          <a:p>
            <a:pPr marL="285750" indent="-285750" algn="l">
              <a:buFont typeface="Wingdings" panose="05000000000000000000" charset="0"/>
              <a:buChar char="ü"/>
            </a:pPr>
            <a:r>
              <a:rPr lang="zh-CN" altLang="en-US" sz="1600" b="1">
                <a:solidFill>
                  <a:schemeClr val="lt1"/>
                </a:solidFill>
                <a:latin typeface="微软雅黑" panose="020B0503020204020204" charset="-122"/>
                <a:ea typeface="微软雅黑" panose="020B0503020204020204" charset="-122"/>
              </a:rPr>
              <a:t>回、苗、壮、布依族低于汉族</a:t>
            </a:r>
            <a:endParaRPr lang="zh-CN" altLang="en-US" sz="1600" b="1">
              <a:solidFill>
                <a:schemeClr val="lt1"/>
              </a:solidFill>
              <a:latin typeface="微软雅黑" panose="020B0503020204020204" charset="-122"/>
              <a:ea typeface="微软雅黑" panose="020B0503020204020204" charset="-122"/>
            </a:endParaRPr>
          </a:p>
          <a:p>
            <a:pPr marL="285750" indent="-285750" algn="l">
              <a:buFont typeface="Wingdings" panose="05000000000000000000" charset="0"/>
              <a:buChar char="ü"/>
            </a:pPr>
            <a:r>
              <a:rPr lang="zh-CN" altLang="en-US" sz="1600" b="1">
                <a:solidFill>
                  <a:schemeClr val="lt1"/>
                </a:solidFill>
                <a:latin typeface="微软雅黑" panose="020B0503020204020204" charset="-122"/>
                <a:ea typeface="微软雅黑" panose="020B0503020204020204" charset="-122"/>
              </a:rPr>
              <a:t>农村地区患病率增长速度较城市快</a:t>
            </a:r>
            <a:endParaRPr lang="zh-CN" altLang="en-US" sz="1600" b="1">
              <a:solidFill>
                <a:schemeClr val="lt1"/>
              </a:solidFill>
              <a:latin typeface="微软雅黑" panose="020B0503020204020204" charset="-122"/>
              <a:ea typeface="微软雅黑" panose="020B0503020204020204" charset="-122"/>
            </a:endParaRPr>
          </a:p>
        </p:txBody>
      </p:sp>
      <p:sp>
        <p:nvSpPr>
          <p:cNvPr id="15" name="文本框 14"/>
          <p:cNvSpPr txBox="1"/>
          <p:nvPr/>
        </p:nvSpPr>
        <p:spPr>
          <a:xfrm>
            <a:off x="4932045" y="5664835"/>
            <a:ext cx="4084955" cy="306705"/>
          </a:xfrm>
          <a:prstGeom prst="rect">
            <a:avLst/>
          </a:prstGeom>
          <a:noFill/>
        </p:spPr>
        <p:txBody>
          <a:bodyPr wrap="square" rtlCol="0">
            <a:spAutoFit/>
          </a:bodyPr>
          <a:lstStyle/>
          <a:p>
            <a:r>
              <a:rPr lang="en-US" altLang="zh-CN" sz="14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1400" b="1">
                <a:solidFill>
                  <a:srgbClr val="000000"/>
                </a:solidFill>
                <a:latin typeface="微软雅黑" panose="020B0503020204020204" charset="-122"/>
                <a:ea typeface="微软雅黑" panose="020B0503020204020204" charset="-122"/>
                <a:cs typeface="微软雅黑" panose="020B0503020204020204" charset="-122"/>
              </a:rPr>
              <a:t>《中国高血压防治指南</a:t>
            </a:r>
            <a:r>
              <a:rPr lang="en-US" altLang="zh-CN" sz="1400" b="1">
                <a:solidFill>
                  <a:srgbClr val="000000"/>
                </a:solidFill>
                <a:latin typeface="微软雅黑" panose="020B0503020204020204" charset="-122"/>
                <a:ea typeface="微软雅黑" panose="020B0503020204020204" charset="-122"/>
                <a:cs typeface="微软雅黑" panose="020B0503020204020204" charset="-122"/>
              </a:rPr>
              <a:t>2018</a:t>
            </a:r>
            <a:r>
              <a:rPr lang="zh-CN" altLang="en-US" sz="1400" b="1">
                <a:solidFill>
                  <a:srgbClr val="000000"/>
                </a:solidFill>
                <a:latin typeface="微软雅黑" panose="020B0503020204020204" charset="-122"/>
                <a:ea typeface="微软雅黑" panose="020B0503020204020204" charset="-122"/>
                <a:cs typeface="微软雅黑" panose="020B0503020204020204" charset="-122"/>
              </a:rPr>
              <a:t>年修订版》</a:t>
            </a:r>
            <a:endParaRPr lang="zh-CN" altLang="en-US" sz="14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6" name="流程图: 可选过程 5"/>
          <p:cNvSpPr/>
          <p:nvPr>
            <p:custDataLst>
              <p:tags r:id="rId5"/>
            </p:custDataLst>
          </p:nvPr>
        </p:nvSpPr>
        <p:spPr>
          <a:xfrm>
            <a:off x="4932045" y="2708910"/>
            <a:ext cx="3839210" cy="2807335"/>
          </a:xfrm>
          <a:prstGeom prst="flowChartAlternateProcess">
            <a:avLst/>
          </a:prstGeom>
          <a:gradFill>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 pos="0">
                <a:srgbClr val="6BAA5D">
                  <a:lumMod val="90000"/>
                  <a:lumOff val="10000"/>
                </a:srgbClr>
              </a:gs>
              <a:gs pos="50000">
                <a:srgbClr val="6BAA5D">
                  <a:lumMod val="95000"/>
                  <a:lumOff val="5000"/>
                </a:srgbClr>
              </a:gs>
              <a:gs pos="100000">
                <a:srgbClr val="6BAA5D">
                  <a:lumMod val="95000"/>
                  <a:lumOff val="5000"/>
                </a:srgbClr>
              </a:gs>
            </a:gsLst>
            <a:lin ang="5400000" scaled="0"/>
          </a:gra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p>
            <a:pPr algn="l"/>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武汉市</a:t>
            </a: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2019</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年成人慢性病行为危险因素调查数据显示：高血压患病率为</a:t>
            </a: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37.75%</a:t>
            </a:r>
            <a:endPar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800" b="1">
              <a:solidFill>
                <a:schemeClr val="bg1"/>
              </a:solidFill>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18-24</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岁</a:t>
            </a: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12.73%</a:t>
            </a:r>
            <a:endParaRPr lang="en-US" altLang="zh-CN" sz="1800" b="1">
              <a:solidFill>
                <a:schemeClr val="bg1"/>
              </a:solidFill>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25-44</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岁</a:t>
            </a: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16.97%</a:t>
            </a:r>
            <a:endParaRPr lang="en-US" altLang="zh-CN" sz="1800" b="1">
              <a:solidFill>
                <a:schemeClr val="bg1"/>
              </a:solidFill>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45-64</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岁</a:t>
            </a: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47.94%</a:t>
            </a:r>
            <a:endParaRPr lang="en-US" altLang="zh-CN" sz="1800" b="1">
              <a:solidFill>
                <a:schemeClr val="bg1"/>
              </a:solidFill>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20204" pitchFamily="34" charset="0"/>
              <a:buChar char="•"/>
            </a:pP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65</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岁及以上</a:t>
            </a: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68.37%</a:t>
            </a:r>
            <a:endPar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6"/>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糖尿病患者饮食建议</a:t>
            </a:r>
            <a:r>
              <a:rPr lang="en-US" altLang="zh-CN"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a:t>
            </a:r>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《中国糖尿病膳食指南（2017）》</a:t>
            </a:r>
            <a:endParaRPr lang="zh-CN" altLang="en-US" sz="2665"/>
          </a:p>
        </p:txBody>
      </p:sp>
      <p:sp>
        <p:nvSpPr>
          <p:cNvPr id="3" name="内容占位符 2"/>
          <p:cNvSpPr>
            <a:spLocks noGrp="1"/>
          </p:cNvSpPr>
          <p:nvPr>
            <p:ph idx="1"/>
          </p:nvPr>
        </p:nvSpPr>
        <p:spPr>
          <a:xfrm>
            <a:off x="502285" y="1626235"/>
            <a:ext cx="8139430" cy="2521585"/>
          </a:xfrm>
        </p:spPr>
        <p:txBody>
          <a:bodyPr>
            <a:normAutofit lnSpcReduction="10000"/>
          </a:bodyPr>
          <a:p>
            <a:pPr marL="0" indent="0">
              <a:buNone/>
            </a:pPr>
            <a:r>
              <a:rPr lang="en-US" altLang="zh-CN" sz="1800" b="1">
                <a:latin typeface="+mn-lt"/>
                <a:ea typeface="+mn-lt"/>
                <a:cs typeface="+mn-lt"/>
              </a:rPr>
              <a:t>4</a:t>
            </a:r>
            <a:r>
              <a:rPr sz="1800" b="1">
                <a:latin typeface="+mn-lt"/>
                <a:ea typeface="+mn-lt"/>
                <a:cs typeface="+mn-lt"/>
              </a:rPr>
              <a:t>、每天不超过一个鸡蛋</a:t>
            </a:r>
            <a:endParaRPr sz="1800" b="1">
              <a:latin typeface="+mn-lt"/>
              <a:ea typeface="+mn-lt"/>
              <a:cs typeface="+mn-lt"/>
            </a:endParaRPr>
          </a:p>
          <a:p>
            <a:pPr>
              <a:buFont typeface="Wingdings" panose="05000000000000000000" charset="0"/>
              <a:buChar char="Ø"/>
            </a:pPr>
            <a:r>
              <a:rPr sz="1800" b="1">
                <a:latin typeface="+mn-lt"/>
                <a:ea typeface="+mn-lt"/>
                <a:cs typeface="+mn-lt"/>
              </a:rPr>
              <a:t>每天吃1～2个鸡蛋对 2 型糖尿病患者胆固醇、甘油三酯、HDL-C、LDL-C 及血糖水平没有显著影响</a:t>
            </a:r>
            <a:endParaRPr sz="1800" b="1">
              <a:latin typeface="+mn-lt"/>
              <a:ea typeface="+mn-lt"/>
              <a:cs typeface="+mn-lt"/>
            </a:endParaRPr>
          </a:p>
          <a:p>
            <a:pPr>
              <a:buFont typeface="Wingdings" panose="05000000000000000000" charset="0"/>
              <a:buChar char="Ø"/>
            </a:pPr>
            <a:r>
              <a:rPr sz="1800" b="1">
                <a:latin typeface="+mn-lt"/>
                <a:ea typeface="+mn-lt"/>
                <a:cs typeface="+mn-lt"/>
              </a:rPr>
              <a:t>但与从不吃鸡蛋或每周少于一只鸡蛋者相比，每天超过1个鸡蛋会增加糖尿病患者心血管疾病的发病风险</a:t>
            </a:r>
            <a:endParaRPr sz="1800" b="1">
              <a:latin typeface="+mn-lt"/>
              <a:ea typeface="+mn-lt"/>
              <a:cs typeface="+mn-lt"/>
            </a:endParaRPr>
          </a:p>
          <a:p>
            <a:pPr>
              <a:buNone/>
            </a:pPr>
            <a:endParaRPr sz="2000"/>
          </a:p>
          <a:p>
            <a:pPr marL="0" indent="0">
              <a:buNone/>
            </a:pPr>
            <a:endParaRPr sz="2000"/>
          </a:p>
        </p:txBody>
      </p:sp>
      <p:pic>
        <p:nvPicPr>
          <p:cNvPr id="117" name="图片 116"/>
          <p:cNvPicPr/>
          <p:nvPr/>
        </p:nvPicPr>
        <p:blipFill>
          <a:blip r:embed="rId1"/>
          <a:stretch>
            <a:fillRect/>
          </a:stretch>
        </p:blipFill>
        <p:spPr>
          <a:xfrm>
            <a:off x="752475" y="4077335"/>
            <a:ext cx="2419350" cy="1714500"/>
          </a:xfrm>
          <a:prstGeom prst="rect">
            <a:avLst/>
          </a:prstGeom>
          <a:noFill/>
          <a:ln w="9525">
            <a:noFill/>
          </a:ln>
        </p:spPr>
      </p:pic>
      <p:pic>
        <p:nvPicPr>
          <p:cNvPr id="118" name="图片 117"/>
          <p:cNvPicPr/>
          <p:nvPr/>
        </p:nvPicPr>
        <p:blipFill>
          <a:blip r:embed="rId2"/>
          <a:stretch>
            <a:fillRect/>
          </a:stretch>
        </p:blipFill>
        <p:spPr>
          <a:xfrm>
            <a:off x="3420110" y="3991293"/>
            <a:ext cx="2305050" cy="1800225"/>
          </a:xfrm>
          <a:prstGeom prst="rect">
            <a:avLst/>
          </a:prstGeom>
          <a:noFill/>
          <a:ln w="9525">
            <a:noFill/>
          </a:ln>
        </p:spPr>
      </p:pic>
      <p:pic>
        <p:nvPicPr>
          <p:cNvPr id="119" name="图片 118"/>
          <p:cNvPicPr/>
          <p:nvPr/>
        </p:nvPicPr>
        <p:blipFill>
          <a:blip r:embed="rId3"/>
          <a:stretch>
            <a:fillRect/>
          </a:stretch>
        </p:blipFill>
        <p:spPr>
          <a:xfrm>
            <a:off x="6011863" y="4077335"/>
            <a:ext cx="2524125" cy="1714500"/>
          </a:xfrm>
          <a:prstGeom prst="rect">
            <a:avLst/>
          </a:prstGeom>
          <a:noFill/>
          <a:ln w="9525">
            <a:noFill/>
          </a:ln>
        </p:spPr>
      </p:pic>
    </p:spTree>
    <p:custDataLst>
      <p:tags r:id="rId4"/>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糖尿病患者饮食建议</a:t>
            </a:r>
            <a:r>
              <a:rPr lang="en-US" altLang="zh-CN"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a:t>
            </a:r>
            <a:r>
              <a:rPr sz="2665">
                <a:solidFill>
                  <a:schemeClr val="accent1">
                    <a:lumMod val="75000"/>
                  </a:schemeClr>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85S" charset="0"/>
                <a:sym typeface="+mn-ea"/>
              </a:rPr>
              <a:t>《中国糖尿病膳食指南（2017）》</a:t>
            </a:r>
            <a:endParaRPr lang="zh-CN" altLang="en-US" sz="2665"/>
          </a:p>
        </p:txBody>
      </p:sp>
      <p:sp>
        <p:nvSpPr>
          <p:cNvPr id="3" name="内容占位符 2"/>
          <p:cNvSpPr>
            <a:spLocks noGrp="1"/>
          </p:cNvSpPr>
          <p:nvPr>
            <p:ph idx="1"/>
          </p:nvPr>
        </p:nvSpPr>
        <p:spPr>
          <a:xfrm>
            <a:off x="539750" y="1124585"/>
            <a:ext cx="6310630" cy="2496820"/>
          </a:xfrm>
        </p:spPr>
        <p:txBody>
          <a:bodyPr/>
          <a:p>
            <a:pPr algn="l">
              <a:buClrTx/>
              <a:buSzTx/>
              <a:buNone/>
            </a:pPr>
            <a:r>
              <a:rPr lang="en-US" altLang="zh-CN" sz="1800" b="1">
                <a:latin typeface="+mn-lt"/>
                <a:ea typeface="+mn-lt"/>
                <a:cs typeface="+mn-lt"/>
              </a:rPr>
              <a:t>5、奶类豆类天天有，零食加餐合理选择</a:t>
            </a:r>
            <a:endParaRPr lang="en-US" altLang="zh-CN" sz="1800" b="1">
              <a:latin typeface="+mn-lt"/>
              <a:ea typeface="+mn-lt"/>
              <a:cs typeface="+mn-lt"/>
            </a:endParaRPr>
          </a:p>
          <a:p>
            <a:pPr algn="l">
              <a:buClrTx/>
              <a:buSzTx/>
              <a:buNone/>
            </a:pPr>
            <a:r>
              <a:rPr lang="en-US" altLang="zh-CN" sz="1800" b="1">
                <a:latin typeface="+mn-lt"/>
                <a:ea typeface="+mn-lt"/>
                <a:cs typeface="+mn-lt"/>
              </a:rPr>
              <a:t>每日摄入相当于液态奶250～300ml的奶及奶制品（选择酸奶时应选择不含蔗糖和蜂蜜的原味酸奶）</a:t>
            </a:r>
            <a:endParaRPr lang="en-US" altLang="zh-CN" sz="1800" b="1">
              <a:latin typeface="+mn-lt"/>
              <a:ea typeface="+mn-lt"/>
              <a:cs typeface="+mn-lt"/>
            </a:endParaRPr>
          </a:p>
          <a:p>
            <a:pPr algn="l">
              <a:buClrTx/>
              <a:buSzTx/>
              <a:buNone/>
            </a:pPr>
            <a:r>
              <a:rPr lang="en-US" altLang="zh-CN" sz="1800" b="1">
                <a:latin typeface="+mn-lt"/>
                <a:ea typeface="+mn-lt"/>
                <a:cs typeface="+mn-lt"/>
              </a:rPr>
              <a:t>大豆及坚果类30～50g</a:t>
            </a:r>
            <a:endParaRPr lang="en-US" altLang="zh-CN" sz="1800" b="1">
              <a:latin typeface="+mn-lt"/>
              <a:ea typeface="+mn-lt"/>
              <a:cs typeface="+mn-lt"/>
            </a:endParaRPr>
          </a:p>
          <a:p>
            <a:pPr algn="l">
              <a:buClrTx/>
              <a:buSzTx/>
              <a:buNone/>
            </a:pPr>
            <a:r>
              <a:rPr lang="en-US" altLang="zh-CN" sz="1800" b="1">
                <a:latin typeface="+mn-lt"/>
                <a:ea typeface="+mn-lt"/>
                <a:cs typeface="+mn-lt"/>
              </a:rPr>
              <a:t>零食加餐可选择开心果、扁桃仁等坚果</a:t>
            </a:r>
            <a:endParaRPr lang="en-US" altLang="zh-CN" sz="1800" b="1">
              <a:latin typeface="+mn-lt"/>
              <a:ea typeface="+mn-lt"/>
              <a:cs typeface="+mn-lt"/>
            </a:endParaRPr>
          </a:p>
          <a:p>
            <a:pPr marL="0" indent="0">
              <a:buNone/>
            </a:pPr>
            <a:endParaRPr sz="2000"/>
          </a:p>
        </p:txBody>
      </p:sp>
      <p:pic>
        <p:nvPicPr>
          <p:cNvPr id="120" name="图片 119"/>
          <p:cNvPicPr/>
          <p:nvPr/>
        </p:nvPicPr>
        <p:blipFill>
          <a:blip r:embed="rId1"/>
          <a:stretch>
            <a:fillRect/>
          </a:stretch>
        </p:blipFill>
        <p:spPr>
          <a:xfrm>
            <a:off x="611823" y="3644583"/>
            <a:ext cx="2600325" cy="1800225"/>
          </a:xfrm>
          <a:prstGeom prst="rect">
            <a:avLst/>
          </a:prstGeom>
          <a:noFill/>
          <a:ln w="9525">
            <a:noFill/>
          </a:ln>
        </p:spPr>
      </p:pic>
      <p:pic>
        <p:nvPicPr>
          <p:cNvPr id="121" name="图片 120"/>
          <p:cNvPicPr/>
          <p:nvPr/>
        </p:nvPicPr>
        <p:blipFill>
          <a:blip r:embed="rId2"/>
          <a:stretch>
            <a:fillRect/>
          </a:stretch>
        </p:blipFill>
        <p:spPr>
          <a:xfrm>
            <a:off x="3420110" y="3644900"/>
            <a:ext cx="2528570" cy="1800225"/>
          </a:xfrm>
          <a:prstGeom prst="rect">
            <a:avLst/>
          </a:prstGeom>
          <a:noFill/>
          <a:ln w="9525">
            <a:noFill/>
          </a:ln>
        </p:spPr>
      </p:pic>
      <p:pic>
        <p:nvPicPr>
          <p:cNvPr id="122" name="图片 121"/>
          <p:cNvPicPr/>
          <p:nvPr/>
        </p:nvPicPr>
        <p:blipFill>
          <a:blip r:embed="rId3"/>
          <a:stretch>
            <a:fillRect/>
          </a:stretch>
        </p:blipFill>
        <p:spPr>
          <a:xfrm>
            <a:off x="6084570" y="3621088"/>
            <a:ext cx="2819400" cy="1876425"/>
          </a:xfrm>
          <a:prstGeom prst="rect">
            <a:avLst/>
          </a:prstGeom>
          <a:noFill/>
          <a:ln w="9525">
            <a:noFill/>
          </a:ln>
        </p:spPr>
      </p:pic>
    </p:spTree>
    <p:custDataLst>
      <p:tags r:id="rId4"/>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sym typeface="+mn-ea"/>
              </a:rPr>
              <a:t>糖尿病饮食常见误区</a:t>
            </a:r>
            <a:endParaRPr lang="zh-CN" altLang="en-US"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sym typeface="+mn-ea"/>
            </a:endParaRPr>
          </a:p>
        </p:txBody>
      </p:sp>
      <p:sp>
        <p:nvSpPr>
          <p:cNvPr id="18" name="KSO_Shape"/>
          <p:cNvSpPr/>
          <p:nvPr>
            <p:custDataLst>
              <p:tags r:id="rId1"/>
            </p:custDataLst>
          </p:nvPr>
        </p:nvSpPr>
        <p:spPr bwMode="auto">
          <a:xfrm>
            <a:off x="755935" y="1204674"/>
            <a:ext cx="535756" cy="52772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6AA8DD"/>
          </a:solidFill>
          <a:ln>
            <a:noFill/>
          </a:ln>
          <a:extLst>
            <a:ext uri="{91240B29-F687-4F45-9708-019B960494DF}">
              <a14:hiddenLine xmlns:a14="http://schemas.microsoft.com/office/drawing/2010/main" w="38100">
                <a:solidFill>
                  <a:srgbClr val="000000"/>
                </a:solidFill>
                <a:prstDash val="solid"/>
                <a:round/>
              </a14:hiddenLine>
            </a:ext>
          </a:extLst>
        </p:spPr>
        <p:txBody>
          <a:bodyPr lIns="376083" tIns="431741" rIns="376083" bIns="461059" anchor="ctr">
            <a:normAutofit fontScale="25000" lnSpcReduction="20000"/>
          </a:bodyPr>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9" name="矩形 18"/>
          <p:cNvSpPr/>
          <p:nvPr>
            <p:custDataLst>
              <p:tags r:id="rId2"/>
            </p:custDataLst>
          </p:nvPr>
        </p:nvSpPr>
        <p:spPr>
          <a:xfrm>
            <a:off x="1377146" y="1529200"/>
            <a:ext cx="6302261" cy="361733"/>
          </a:xfrm>
          <a:prstGeom prst="rect">
            <a:avLst/>
          </a:prstGeom>
        </p:spPr>
        <p:txBody>
          <a:bodyPr lIns="68580" tIns="34290" rIns="68580" bIns="34290" anchor="t" anchorCtr="0">
            <a:noAutofit/>
          </a:bodyPr>
          <a:p>
            <a:pPr>
              <a:lnSpc>
                <a:spcPct val="120000"/>
              </a:lnSpc>
            </a:pPr>
            <a:r>
              <a:rPr lang="zh-CN" altLang="en-US" sz="1600" b="1">
                <a:sym typeface="+mn-ea"/>
              </a:rPr>
              <a:t>碳水化合物只是比蛋白质和脂肪更容易引起血糖升高，并不代表蛋白质和脂肪不会导致血糖升高。</a:t>
            </a:r>
            <a:endParaRPr lang="zh-CN" altLang="en-US" sz="1400" b="1" spc="150">
              <a:solidFill>
                <a:sysClr val="windowText" lastClr="000000">
                  <a:lumMod val="50000"/>
                  <a:lumOff val="50000"/>
                </a:sysClr>
              </a:solidFill>
              <a:latin typeface="Arial" panose="020B0604020202020204" pitchFamily="34" charset="0"/>
              <a:ea typeface="微软雅黑" panose="020B0503020204020204" charset="-122"/>
              <a:sym typeface="+mn-ea"/>
            </a:endParaRPr>
          </a:p>
        </p:txBody>
      </p:sp>
      <p:sp>
        <p:nvSpPr>
          <p:cNvPr id="26" name="矩形 25"/>
          <p:cNvSpPr/>
          <p:nvPr>
            <p:custDataLst>
              <p:tags r:id="rId3"/>
            </p:custDataLst>
          </p:nvPr>
        </p:nvSpPr>
        <p:spPr>
          <a:xfrm>
            <a:off x="1377146" y="1062778"/>
            <a:ext cx="6302261" cy="429138"/>
          </a:xfrm>
          <a:prstGeom prst="rect">
            <a:avLst/>
          </a:prstGeom>
        </p:spPr>
        <p:txBody>
          <a:bodyPr lIns="68580" tIns="34290" rIns="68580" bIns="34290" anchor="ctr" anchorCtr="0">
            <a:normAutofit/>
          </a:bodyPr>
          <a:p>
            <a:pPr>
              <a:lnSpc>
                <a:spcPct val="120000"/>
              </a:lnSpc>
            </a:pPr>
            <a:r>
              <a:rPr lang="zh-CN" altLang="en-US" sz="1800" b="1">
                <a:solidFill>
                  <a:srgbClr val="FF0000"/>
                </a:solidFill>
                <a:sym typeface="+mn-ea"/>
              </a:rPr>
              <a:t>不吃主食，血糖就不会升高</a:t>
            </a:r>
            <a:endParaRPr lang="zh-CN" altLang="en-US" sz="1800" b="1" spc="300">
              <a:solidFill>
                <a:srgbClr val="FF0000"/>
              </a:solidFill>
              <a:latin typeface="Arial" panose="020B0604020202020204" pitchFamily="34" charset="0"/>
              <a:ea typeface="微软雅黑" panose="020B0503020204020204" charset="-122"/>
              <a:cs typeface="+mn-ea"/>
              <a:sym typeface="+mn-ea"/>
            </a:endParaRPr>
          </a:p>
        </p:txBody>
      </p:sp>
      <p:sp>
        <p:nvSpPr>
          <p:cNvPr id="62" name="KSO_Shape"/>
          <p:cNvSpPr/>
          <p:nvPr>
            <p:custDataLst>
              <p:tags r:id="rId4"/>
            </p:custDataLst>
          </p:nvPr>
        </p:nvSpPr>
        <p:spPr bwMode="auto">
          <a:xfrm>
            <a:off x="755935" y="2629067"/>
            <a:ext cx="535756" cy="52772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6AA8DD"/>
          </a:solidFill>
          <a:ln>
            <a:noFill/>
          </a:ln>
          <a:extLst>
            <a:ext uri="{91240B29-F687-4F45-9708-019B960494DF}">
              <a14:hiddenLine xmlns:a14="http://schemas.microsoft.com/office/drawing/2010/main" w="38100">
                <a:solidFill>
                  <a:srgbClr val="000000"/>
                </a:solidFill>
                <a:prstDash val="solid"/>
                <a:round/>
              </a14:hiddenLine>
            </a:ext>
          </a:extLst>
        </p:spPr>
        <p:txBody>
          <a:bodyPr lIns="376083" tIns="431741" rIns="376083" bIns="461059" anchor="ctr">
            <a:normAutofit fontScale="25000" lnSpcReduction="20000"/>
          </a:bodyPr>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3" name="矩形 62"/>
          <p:cNvSpPr/>
          <p:nvPr>
            <p:custDataLst>
              <p:tags r:id="rId5"/>
            </p:custDataLst>
          </p:nvPr>
        </p:nvSpPr>
        <p:spPr>
          <a:xfrm>
            <a:off x="1377146" y="2953594"/>
            <a:ext cx="6302261" cy="361733"/>
          </a:xfrm>
          <a:prstGeom prst="rect">
            <a:avLst/>
          </a:prstGeom>
        </p:spPr>
        <p:txBody>
          <a:bodyPr lIns="68580" tIns="34290" rIns="68580" bIns="34290" anchor="t" anchorCtr="0">
            <a:noAutofit/>
          </a:bodyPr>
          <a:p>
            <a:pPr>
              <a:lnSpc>
                <a:spcPct val="120000"/>
              </a:lnSpc>
            </a:pPr>
            <a:r>
              <a:rPr lang="zh-CN" altLang="en-US" sz="1500" b="1">
                <a:sym typeface="+mn-ea"/>
              </a:rPr>
              <a:t>需要减少大米的量，同时可加一些杂粮和蔬菜进去，如小米、燕麦、菜叶等。熬粥时间不要过长，以免煮的过烂引起血糖迅速上升。</a:t>
            </a:r>
            <a:endParaRPr lang="zh-CN" altLang="en-US" sz="1000" b="1" spc="150">
              <a:solidFill>
                <a:sysClr val="windowText" lastClr="000000">
                  <a:lumMod val="50000"/>
                  <a:lumOff val="50000"/>
                </a:sysClr>
              </a:solidFill>
              <a:latin typeface="Arial" panose="020B0604020202020204" pitchFamily="34" charset="0"/>
              <a:ea typeface="微软雅黑" panose="020B0503020204020204" charset="-122"/>
              <a:sym typeface="+mn-ea"/>
            </a:endParaRPr>
          </a:p>
        </p:txBody>
      </p:sp>
      <p:sp>
        <p:nvSpPr>
          <p:cNvPr id="64" name="矩形 63"/>
          <p:cNvSpPr/>
          <p:nvPr>
            <p:custDataLst>
              <p:tags r:id="rId6"/>
            </p:custDataLst>
          </p:nvPr>
        </p:nvSpPr>
        <p:spPr>
          <a:xfrm>
            <a:off x="1377146" y="2487172"/>
            <a:ext cx="6302261" cy="429138"/>
          </a:xfrm>
          <a:prstGeom prst="rect">
            <a:avLst/>
          </a:prstGeom>
        </p:spPr>
        <p:txBody>
          <a:bodyPr lIns="68580" tIns="34290" rIns="68580" bIns="34290" anchor="ctr" anchorCtr="0">
            <a:normAutofit/>
          </a:bodyPr>
          <a:p>
            <a:pPr>
              <a:lnSpc>
                <a:spcPct val="120000"/>
              </a:lnSpc>
            </a:pPr>
            <a:r>
              <a:rPr lang="zh-CN" altLang="en-US" sz="1800" b="1">
                <a:solidFill>
                  <a:srgbClr val="FF0000"/>
                </a:solidFill>
                <a:sym typeface="+mn-ea"/>
              </a:rPr>
              <a:t>糖尿病患者不能喝粥</a:t>
            </a:r>
            <a:endParaRPr lang="zh-CN" altLang="en-US" sz="1800" b="1" spc="300">
              <a:solidFill>
                <a:srgbClr val="FF0000"/>
              </a:solidFill>
              <a:latin typeface="Arial" panose="020B0604020202020204" pitchFamily="34" charset="0"/>
              <a:ea typeface="微软雅黑" panose="020B0503020204020204" charset="-122"/>
              <a:cs typeface="+mn-ea"/>
              <a:sym typeface="+mn-ea"/>
            </a:endParaRPr>
          </a:p>
        </p:txBody>
      </p:sp>
      <p:sp>
        <p:nvSpPr>
          <p:cNvPr id="66" name="KSO_Shape"/>
          <p:cNvSpPr/>
          <p:nvPr>
            <p:custDataLst>
              <p:tags r:id="rId7"/>
            </p:custDataLst>
          </p:nvPr>
        </p:nvSpPr>
        <p:spPr bwMode="auto">
          <a:xfrm>
            <a:off x="755935" y="4053460"/>
            <a:ext cx="535756" cy="52772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6AA8DD"/>
          </a:solidFill>
          <a:ln>
            <a:noFill/>
          </a:ln>
          <a:extLst>
            <a:ext uri="{91240B29-F687-4F45-9708-019B960494DF}">
              <a14:hiddenLine xmlns:a14="http://schemas.microsoft.com/office/drawing/2010/main" w="38100">
                <a:solidFill>
                  <a:srgbClr val="000000"/>
                </a:solidFill>
                <a:prstDash val="solid"/>
                <a:round/>
              </a14:hiddenLine>
            </a:ext>
          </a:extLst>
        </p:spPr>
        <p:txBody>
          <a:bodyPr lIns="376083" tIns="431741" rIns="376083" bIns="461059" anchor="ctr">
            <a:normAutofit fontScale="25000" lnSpcReduction="20000"/>
          </a:bodyPr>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7" name="矩形 66"/>
          <p:cNvSpPr/>
          <p:nvPr>
            <p:custDataLst>
              <p:tags r:id="rId8"/>
            </p:custDataLst>
          </p:nvPr>
        </p:nvSpPr>
        <p:spPr>
          <a:xfrm>
            <a:off x="1377146" y="4377988"/>
            <a:ext cx="6302261" cy="361733"/>
          </a:xfrm>
          <a:prstGeom prst="rect">
            <a:avLst/>
          </a:prstGeom>
        </p:spPr>
        <p:txBody>
          <a:bodyPr lIns="68580" tIns="34290" rIns="68580" bIns="34290" anchor="t" anchorCtr="0">
            <a:noAutofit/>
          </a:bodyPr>
          <a:p>
            <a:pPr>
              <a:lnSpc>
                <a:spcPct val="120000"/>
              </a:lnSpc>
            </a:pPr>
            <a:r>
              <a:rPr lang="zh-CN" altLang="en-US" sz="1500" b="1">
                <a:sym typeface="+mn-ea"/>
              </a:rPr>
              <a:t>无糖食品只是用甜味剂取代了蔗糖、果糖等作为添加剂，但仍然含有较多的碳水化合物，吃多了仍然可以升高血</a:t>
            </a:r>
            <a:r>
              <a:rPr lang="zh-CN" altLang="en-US" sz="1500" b="1">
                <a:sym typeface="+mn-ea"/>
              </a:rPr>
              <a:t>糖。</a:t>
            </a:r>
            <a:endParaRPr lang="zh-CN" altLang="en-US" sz="1500"/>
          </a:p>
          <a:p>
            <a:pPr>
              <a:lnSpc>
                <a:spcPct val="120000"/>
              </a:lnSpc>
            </a:pPr>
            <a:endParaRPr lang="zh-CN" altLang="en-US" sz="1000" spc="150">
              <a:solidFill>
                <a:sysClr val="windowText" lastClr="000000">
                  <a:lumMod val="50000"/>
                  <a:lumOff val="50000"/>
                </a:sysClr>
              </a:solidFill>
              <a:latin typeface="Arial" panose="020B0604020202020204" pitchFamily="34" charset="0"/>
              <a:ea typeface="微软雅黑" panose="020B0503020204020204" charset="-122"/>
              <a:sym typeface="Arial" panose="020B0604020202020204" pitchFamily="34" charset="0"/>
            </a:endParaRPr>
          </a:p>
        </p:txBody>
      </p:sp>
      <p:sp>
        <p:nvSpPr>
          <p:cNvPr id="68" name="矩形 67"/>
          <p:cNvSpPr/>
          <p:nvPr>
            <p:custDataLst>
              <p:tags r:id="rId9"/>
            </p:custDataLst>
          </p:nvPr>
        </p:nvSpPr>
        <p:spPr>
          <a:xfrm>
            <a:off x="1377146" y="4004910"/>
            <a:ext cx="6302261" cy="429138"/>
          </a:xfrm>
          <a:prstGeom prst="rect">
            <a:avLst/>
          </a:prstGeom>
        </p:spPr>
        <p:txBody>
          <a:bodyPr lIns="68580" tIns="34290" rIns="68580" bIns="34290" anchor="ctr" anchorCtr="0">
            <a:normAutofit/>
          </a:bodyPr>
          <a:p>
            <a:pPr>
              <a:lnSpc>
                <a:spcPct val="120000"/>
              </a:lnSpc>
            </a:pPr>
            <a:r>
              <a:rPr lang="zh-CN" altLang="en-US" sz="1800" b="1">
                <a:solidFill>
                  <a:srgbClr val="FF0000"/>
                </a:solidFill>
                <a:sym typeface="+mn-ea"/>
              </a:rPr>
              <a:t>无糖食品可以随便吃</a:t>
            </a:r>
            <a:endParaRPr lang="zh-CN" altLang="en-US" sz="1800" b="1">
              <a:solidFill>
                <a:srgbClr val="FF0000"/>
              </a:solidFill>
            </a:endParaRPr>
          </a:p>
          <a:p>
            <a:pPr>
              <a:lnSpc>
                <a:spcPct val="120000"/>
              </a:lnSpc>
            </a:pPr>
            <a:endParaRPr lang="zh-CN" altLang="en-US" sz="1800" b="1" spc="300">
              <a:solidFill>
                <a:srgbClr val="FF0000"/>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78" name="KSO_Shape"/>
          <p:cNvSpPr/>
          <p:nvPr>
            <p:custDataLst>
              <p:tags r:id="rId10"/>
            </p:custDataLst>
          </p:nvPr>
        </p:nvSpPr>
        <p:spPr bwMode="auto">
          <a:xfrm>
            <a:off x="755935" y="5477853"/>
            <a:ext cx="535756" cy="52772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rgbClr val="6AA8DD"/>
          </a:solidFill>
          <a:ln>
            <a:noFill/>
          </a:ln>
          <a:extLst>
            <a:ext uri="{91240B29-F687-4F45-9708-019B960494DF}">
              <a14:hiddenLine xmlns:a14="http://schemas.microsoft.com/office/drawing/2010/main" w="38100">
                <a:solidFill>
                  <a:srgbClr val="000000"/>
                </a:solidFill>
                <a:prstDash val="solid"/>
                <a:round/>
              </a14:hiddenLine>
            </a:ext>
          </a:extLst>
        </p:spPr>
        <p:txBody>
          <a:bodyPr lIns="376083" tIns="431741" rIns="376083" bIns="461059" anchor="ctr">
            <a:normAutofit fontScale="25000" lnSpcReduction="20000"/>
          </a:bodyPr>
          <a:p>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79" name="矩形 78"/>
          <p:cNvSpPr/>
          <p:nvPr>
            <p:custDataLst>
              <p:tags r:id="rId11"/>
            </p:custDataLst>
          </p:nvPr>
        </p:nvSpPr>
        <p:spPr>
          <a:xfrm>
            <a:off x="1377146" y="5802381"/>
            <a:ext cx="6302261" cy="361733"/>
          </a:xfrm>
          <a:prstGeom prst="rect">
            <a:avLst/>
          </a:prstGeom>
        </p:spPr>
        <p:txBody>
          <a:bodyPr lIns="68580" tIns="34290" rIns="68580" bIns="34290" anchor="t" anchorCtr="0">
            <a:noAutofit/>
          </a:bodyPr>
          <a:p>
            <a:pPr>
              <a:lnSpc>
                <a:spcPct val="120000"/>
              </a:lnSpc>
            </a:pPr>
            <a:r>
              <a:rPr lang="zh-CN" altLang="en-US" sz="1500" b="1">
                <a:sym typeface="+mn-ea"/>
              </a:rPr>
              <a:t>糖尿病饮食不是饥饿饮食，必须要满足机体日常生活所需能量。单纯靠饥饿来降低血糖还会引起严重的糖尿病急性并发症比如低血糖、酮症酸中毒。</a:t>
            </a:r>
            <a:endParaRPr lang="zh-CN" altLang="en-US" sz="1000" b="1" spc="150">
              <a:solidFill>
                <a:sysClr val="windowText" lastClr="000000">
                  <a:lumMod val="50000"/>
                  <a:lumOff val="50000"/>
                </a:sysClr>
              </a:solidFill>
              <a:latin typeface="Arial" panose="020B0604020202020204" pitchFamily="34" charset="0"/>
              <a:ea typeface="微软雅黑" panose="020B0503020204020204" charset="-122"/>
              <a:sym typeface="+mn-ea"/>
            </a:endParaRPr>
          </a:p>
        </p:txBody>
      </p:sp>
      <p:sp>
        <p:nvSpPr>
          <p:cNvPr id="80" name="矩形 79"/>
          <p:cNvSpPr/>
          <p:nvPr>
            <p:custDataLst>
              <p:tags r:id="rId12"/>
            </p:custDataLst>
          </p:nvPr>
        </p:nvSpPr>
        <p:spPr>
          <a:xfrm>
            <a:off x="1377146" y="5335959"/>
            <a:ext cx="6302261" cy="429138"/>
          </a:xfrm>
          <a:prstGeom prst="rect">
            <a:avLst/>
          </a:prstGeom>
        </p:spPr>
        <p:txBody>
          <a:bodyPr lIns="68580" tIns="34290" rIns="68580" bIns="34290" anchor="ctr" anchorCtr="0">
            <a:normAutofit/>
          </a:bodyPr>
          <a:p>
            <a:pPr>
              <a:lnSpc>
                <a:spcPct val="120000"/>
              </a:lnSpc>
            </a:pPr>
            <a:r>
              <a:rPr lang="zh-CN" altLang="en-US" sz="1800" b="1">
                <a:solidFill>
                  <a:srgbClr val="FF0000"/>
                </a:solidFill>
                <a:sym typeface="+mn-ea"/>
              </a:rPr>
              <a:t>糖尿病病人饭吃得越少越好</a:t>
            </a:r>
            <a:endParaRPr lang="zh-CN" altLang="en-US" sz="1800" b="1" spc="300">
              <a:solidFill>
                <a:srgbClr val="FF0000"/>
              </a:solidFill>
              <a:latin typeface="Arial" panose="020B0604020202020204" pitchFamily="34" charset="0"/>
              <a:ea typeface="微软雅黑" panose="020B0503020204020204" charset="-122"/>
              <a:cs typeface="+mn-ea"/>
              <a:sym typeface="+mn-ea"/>
            </a:endParaRPr>
          </a:p>
        </p:txBody>
      </p:sp>
    </p:spTree>
    <p:custDataLst>
      <p:tags r:id="rId13"/>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6" name="图片 5"/>
          <p:cNvPicPr>
            <a:picLocks noChangeAspect="1"/>
          </p:cNvPicPr>
          <p:nvPr/>
        </p:nvPicPr>
        <p:blipFill>
          <a:blip r:embed="rId1" cstate="print"/>
          <a:stretch>
            <a:fillRect/>
          </a:stretch>
        </p:blipFill>
        <p:spPr>
          <a:xfrm>
            <a:off x="4643755" y="382270"/>
            <a:ext cx="4494530" cy="6185535"/>
          </a:xfrm>
          <a:prstGeom prst="rect">
            <a:avLst/>
          </a:prstGeom>
          <a:noFill/>
          <a:ln w="9525">
            <a:solidFill>
              <a:schemeClr val="tx1"/>
            </a:solidFill>
          </a:ln>
        </p:spPr>
      </p:pic>
      <p:pic>
        <p:nvPicPr>
          <p:cNvPr id="2" name="图片 1"/>
          <p:cNvPicPr>
            <a:picLocks noChangeAspect="1"/>
          </p:cNvPicPr>
          <p:nvPr/>
        </p:nvPicPr>
        <p:blipFill>
          <a:blip r:embed="rId2"/>
          <a:stretch>
            <a:fillRect/>
          </a:stretch>
        </p:blipFill>
        <p:spPr>
          <a:xfrm>
            <a:off x="107315" y="404495"/>
            <a:ext cx="4469765" cy="6233795"/>
          </a:xfrm>
          <a:prstGeom prst="rect">
            <a:avLst/>
          </a:prstGeom>
          <a:ln>
            <a:solidFill>
              <a:schemeClr val="tx1"/>
            </a:solidFill>
          </a:ln>
        </p:spPr>
      </p:pic>
      <p:sp>
        <p:nvSpPr>
          <p:cNvPr id="7" name="文本框 6"/>
          <p:cNvSpPr txBox="1"/>
          <p:nvPr/>
        </p:nvSpPr>
        <p:spPr>
          <a:xfrm>
            <a:off x="251460" y="3717290"/>
            <a:ext cx="4217035" cy="1217930"/>
          </a:xfrm>
          <a:prstGeom prst="rect">
            <a:avLst/>
          </a:prstGeom>
          <a:noFill/>
          <a:ln w="28575">
            <a:solidFill>
              <a:srgbClr val="FF0000"/>
            </a:solidFill>
          </a:ln>
        </p:spPr>
        <p:txBody>
          <a:bodyPr wrap="square" rtlCol="0">
            <a:noAutofit/>
          </a:bodyPr>
          <a:p>
            <a:endParaRPr lang="zh-CN" altLang="en-US"/>
          </a:p>
        </p:txBody>
      </p:sp>
      <p:sp>
        <p:nvSpPr>
          <p:cNvPr id="8" name="文本框 7"/>
          <p:cNvSpPr txBox="1"/>
          <p:nvPr/>
        </p:nvSpPr>
        <p:spPr>
          <a:xfrm>
            <a:off x="4787900" y="3789045"/>
            <a:ext cx="4217035" cy="1217930"/>
          </a:xfrm>
          <a:prstGeom prst="rect">
            <a:avLst/>
          </a:prstGeom>
          <a:noFill/>
          <a:ln w="28575">
            <a:solidFill>
              <a:srgbClr val="FF0000"/>
            </a:solidFill>
          </a:ln>
        </p:spPr>
        <p:txBody>
          <a:bodyPr wrap="square" rtlCol="0">
            <a:noAutofit/>
          </a:bodyPr>
          <a:p>
            <a:endParaRPr lang="zh-CN" altLang="en-US"/>
          </a:p>
        </p:txBody>
      </p:sp>
    </p:spTree>
    <p:custDataLst>
      <p:tags r:id="rId3"/>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custDataLst>
              <p:tags r:id="rId1"/>
            </p:custDataLst>
          </p:nvPr>
        </p:nvSpPr>
        <p:spPr>
          <a:xfrm>
            <a:off x="4075532" y="2430629"/>
            <a:ext cx="992938" cy="761747"/>
          </a:xfrm>
          <a:prstGeom prst="rect">
            <a:avLst/>
          </a:prstGeom>
          <a:noFill/>
        </p:spPr>
        <p:txBody>
          <a:bodyPr wrap="square" rtlCol="0">
            <a:normAutofit/>
          </a:bodyPr>
          <a:p>
            <a:pPr marR="0" algn="ctr" defTabSz="914400" fontAlgn="auto">
              <a:spcBef>
                <a:spcPts val="0"/>
              </a:spcBef>
              <a:spcAft>
                <a:spcPts val="0"/>
              </a:spcAft>
              <a:buClrTx/>
              <a:buSzTx/>
              <a:buFontTx/>
              <a:defRPr/>
            </a:pPr>
            <a:r>
              <a:rPr kumimoji="0" lang="en-US" altLang="zh-CN" sz="3375" kern="1200" cap="none" normalizeH="0" noProof="0" dirty="0">
                <a:solidFill>
                  <a:schemeClr val="accent1"/>
                </a:solidFill>
                <a:latin typeface="Arial" panose="020B0604020202020204" pitchFamily="34" charset="0"/>
                <a:ea typeface="微软雅黑" panose="020B0503020204020204" charset="-122"/>
                <a:cs typeface="微软雅黑" panose="020B0503020204020204" charset="-122"/>
                <a:sym typeface="+mn-lt"/>
              </a:rPr>
              <a:t>03</a:t>
            </a:r>
            <a:endParaRPr kumimoji="0" lang="en-US" altLang="zh-CN" sz="3375" kern="1200" cap="none" normalizeH="0" noProof="0" dirty="0">
              <a:solidFill>
                <a:schemeClr val="accent1"/>
              </a:solidFill>
              <a:latin typeface="Arial" panose="020B0604020202020204" pitchFamily="34" charset="0"/>
              <a:ea typeface="微软雅黑" panose="020B0503020204020204" charset="-122"/>
              <a:cs typeface="微软雅黑" panose="020B0503020204020204" charset="-122"/>
              <a:sym typeface="+mn-lt"/>
            </a:endParaRPr>
          </a:p>
        </p:txBody>
      </p:sp>
      <p:sp>
        <p:nvSpPr>
          <p:cNvPr id="2" name="标题 1"/>
          <p:cNvSpPr>
            <a:spLocks noGrp="1"/>
          </p:cNvSpPr>
          <p:nvPr>
            <p:ph type="title"/>
            <p:custDataLst>
              <p:tags r:id="rId2"/>
            </p:custDataLst>
          </p:nvPr>
        </p:nvSpPr>
        <p:spPr>
          <a:xfrm>
            <a:off x="2195830" y="3933190"/>
            <a:ext cx="4652645" cy="517525"/>
          </a:xfrm>
        </p:spPr>
        <p:txBody>
          <a:bodyPr>
            <a:noAutofit/>
          </a:bodyPr>
          <a:p>
            <a:pPr marL="0" indent="0" algn="ctr">
              <a:lnSpc>
                <a:spcPct val="100000"/>
              </a:lnSpc>
              <a:spcBef>
                <a:spcPts val="0"/>
              </a:spcBef>
              <a:spcAft>
                <a:spcPts val="0"/>
              </a:spcAft>
              <a:buSzPct val="100000"/>
              <a:buNone/>
            </a:pPr>
            <a:r>
              <a:rPr lang="zh-CN" altLang="en-US" sz="3600" dirty="0">
                <a:solidFill>
                  <a:schemeClr val="tx1"/>
                </a:solidFill>
                <a:ea typeface="微软雅黑" panose="020B0503020204020204" charset="-122"/>
                <a:cs typeface="微软雅黑" panose="020B0503020204020204" charset="-122"/>
                <a:sym typeface="+mn-ea"/>
              </a:rPr>
              <a:t>老高糖人群健康管理</a:t>
            </a:r>
            <a:endParaRPr lang="zh-CN" altLang="en-US" sz="3600" dirty="0">
              <a:solidFill>
                <a:schemeClr val="tx1"/>
              </a:solidFill>
              <a:ea typeface="微软雅黑" panose="020B0503020204020204" charset="-122"/>
              <a:cs typeface="微软雅黑" panose="020B0503020204020204" charset="-122"/>
              <a:sym typeface="+mn-ea"/>
            </a:endParaRPr>
          </a:p>
        </p:txBody>
      </p:sp>
      <p:sp>
        <p:nvSpPr>
          <p:cNvPr id="3" name="文本框 2"/>
          <p:cNvSpPr txBox="1"/>
          <p:nvPr/>
        </p:nvSpPr>
        <p:spPr>
          <a:xfrm>
            <a:off x="7007860" y="5976620"/>
            <a:ext cx="309880" cy="368300"/>
          </a:xfrm>
          <a:prstGeom prst="rect">
            <a:avLst/>
          </a:prstGeom>
          <a:noFill/>
        </p:spPr>
        <p:txBody>
          <a:bodyPr wrap="none" rtlCol="0">
            <a:spAutoFit/>
          </a:bodyPr>
          <a:p>
            <a:endParaRPr lang="zh-CN" altLang="en-US"/>
          </a:p>
        </p:txBody>
      </p:sp>
    </p:spTree>
    <p:custDataLst>
      <p:tags r:id="rId3"/>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a:xfrm>
            <a:off x="359410" y="999490"/>
            <a:ext cx="6858635" cy="428625"/>
          </a:xfrm>
        </p:spPr>
        <p:txBody>
          <a:bodyPr vert="horz" wrap="square" lIns="68580" tIns="34290" rIns="68580" bIns="34290" anchor="ctr">
            <a:normAutofit fontScale="90000"/>
          </a:bodyPr>
          <a:lstStyle/>
          <a:p>
            <a:r>
              <a:rPr lang="en-US" altLang="zh-CN" sz="27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1.</a:t>
            </a:r>
            <a:r>
              <a:rPr sz="27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工作指标</a:t>
            </a:r>
            <a:endParaRPr sz="27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p:txBody>
      </p:sp>
      <p:sp>
        <p:nvSpPr>
          <p:cNvPr id="40963" name="内容占位符 2"/>
          <p:cNvSpPr>
            <a:spLocks noGrp="1"/>
          </p:cNvSpPr>
          <p:nvPr>
            <p:ph idx="1"/>
          </p:nvPr>
        </p:nvSpPr>
        <p:spPr>
          <a:xfrm>
            <a:off x="1474470" y="1935956"/>
            <a:ext cx="6424136" cy="1546860"/>
          </a:xfrm>
        </p:spPr>
        <p:txBody>
          <a:bodyPr vert="horz" wrap="square" lIns="68580" tIns="34290" rIns="68580" bIns="34290" anchor="t"/>
          <a:lstStyle/>
          <a:p>
            <a:pPr marL="0" indent="0" eaLnBrk="1" hangingPunct="1">
              <a:lnSpc>
                <a:spcPct val="140000"/>
              </a:lnSpc>
              <a:buSzPct val="80000"/>
              <a:buFont typeface="Wingdings" panose="05000000000000000000" pitchFamily="2" charset="2"/>
              <a:buNone/>
            </a:pPr>
            <a:endParaRPr sz="1800" dirty="0" smtClean="0">
              <a:ea typeface="宋体" panose="02010600030101010101" pitchFamily="2" charset="-122"/>
              <a:sym typeface="+mn-ea"/>
            </a:endParaRPr>
          </a:p>
          <a:p>
            <a:pPr eaLnBrk="1" hangingPunct="1">
              <a:lnSpc>
                <a:spcPct val="140000"/>
              </a:lnSpc>
              <a:buSzPct val="80000"/>
              <a:buFont typeface="Wingdings" panose="05000000000000000000" pitchFamily="2" charset="2"/>
              <a:buChar char="p"/>
            </a:pPr>
            <a:r>
              <a:rPr lang="en-US" altLang="zh-CN" sz="1800" dirty="0">
                <a:ea typeface="宋体" panose="02010600030101010101" pitchFamily="2" charset="-122"/>
              </a:rPr>
              <a:t>65</a:t>
            </a:r>
            <a:r>
              <a:rPr lang="zh-CN" altLang="en-US" sz="1800" dirty="0">
                <a:ea typeface="宋体" panose="02010600030101010101" pitchFamily="2" charset="-122"/>
              </a:rPr>
              <a:t>岁及以上老年人城乡社区规范健康管理服务率</a:t>
            </a:r>
            <a:r>
              <a:rPr lang="zh-CN" altLang="en-US" sz="1800" dirty="0">
                <a:latin typeface="宋体" panose="02010600030101010101" pitchFamily="2" charset="-122"/>
                <a:ea typeface="宋体" panose="02010600030101010101" pitchFamily="2" charset="-122"/>
              </a:rPr>
              <a:t>≧</a:t>
            </a:r>
            <a:r>
              <a:rPr lang="en-US" altLang="zh-CN" sz="1800" dirty="0">
                <a:latin typeface="宋体" panose="02010600030101010101" pitchFamily="2" charset="-122"/>
                <a:ea typeface="宋体" panose="02010600030101010101" pitchFamily="2" charset="-122"/>
              </a:rPr>
              <a:t>62%</a:t>
            </a:r>
            <a:endParaRPr lang="en-US" altLang="zh-CN" sz="1800" dirty="0">
              <a:latin typeface="宋体" panose="02010600030101010101" pitchFamily="2" charset="-122"/>
              <a:ea typeface="宋体" panose="02010600030101010101" pitchFamily="2" charset="-122"/>
            </a:endParaRPr>
          </a:p>
        </p:txBody>
      </p:sp>
      <p:sp>
        <p:nvSpPr>
          <p:cNvPr id="218115" name="AutoShape 3"/>
          <p:cNvSpPr>
            <a:spLocks noChangeArrowheads="1"/>
          </p:cNvSpPr>
          <p:nvPr/>
        </p:nvSpPr>
        <p:spPr bwMode="gray">
          <a:xfrm>
            <a:off x="811292" y="3185399"/>
            <a:ext cx="4124325" cy="1891904"/>
          </a:xfrm>
          <a:prstGeom prst="rightArrow">
            <a:avLst>
              <a:gd name="adj1" fmla="val 79306"/>
              <a:gd name="adj2" fmla="val 30296"/>
            </a:avLst>
          </a:prstGeom>
          <a:gradFill rotWithShape="1">
            <a:gsLst>
              <a:gs pos="0">
                <a:schemeClr val="accent1">
                  <a:gamma/>
                  <a:tint val="0"/>
                  <a:invGamma/>
                  <a:alpha val="24001"/>
                </a:schemeClr>
              </a:gs>
              <a:gs pos="100000">
                <a:schemeClr val="accent1"/>
              </a:gs>
            </a:gsLst>
            <a:lin ang="0" scaled="1"/>
          </a:gradFill>
          <a:ln w="9525">
            <a:noFill/>
            <a:miter lim="800000"/>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100" dirty="0">
                <a:solidFill>
                  <a:schemeClr val="tx2"/>
                </a:solidFill>
                <a:sym typeface="+mn-ea"/>
              </a:rPr>
              <a:t>规范健康管理服务</a:t>
            </a:r>
            <a:endParaRPr kumimoji="0" lang="zh-CN" altLang="en-US" sz="2400" b="0" i="0" u="none" strike="noStrike" kern="1200" cap="none" spc="0" normalizeH="0" baseline="0" noProof="0" dirty="0">
              <a:ln>
                <a:noFill/>
              </a:ln>
              <a:solidFill>
                <a:schemeClr val="tx2"/>
              </a:solidFill>
              <a:effectLst/>
              <a:uLnTx/>
              <a:uFillTx/>
              <a:latin typeface="Arial" panose="020B0604020202020204" pitchFamily="34" charset="0"/>
              <a:ea typeface="+mn-ea"/>
              <a:cs typeface="+mn-cs"/>
              <a:sym typeface="+mn-ea"/>
            </a:endParaRPr>
          </a:p>
        </p:txBody>
      </p:sp>
      <p:grpSp>
        <p:nvGrpSpPr>
          <p:cNvPr id="40970" name="Group 11"/>
          <p:cNvGrpSpPr/>
          <p:nvPr/>
        </p:nvGrpSpPr>
        <p:grpSpPr>
          <a:xfrm>
            <a:off x="1371600" y="2830116"/>
            <a:ext cx="410766" cy="240506"/>
            <a:chOff x="5088" y="240"/>
            <a:chExt cx="384" cy="384"/>
          </a:xfrm>
        </p:grpSpPr>
        <p:sp>
          <p:nvSpPr>
            <p:cNvPr id="41001" name="Oval 12"/>
            <p:cNvSpPr/>
            <p:nvPr/>
          </p:nvSpPr>
          <p:spPr>
            <a:xfrm>
              <a:off x="5088" y="240"/>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2" name="Oval 13"/>
            <p:cNvSpPr/>
            <p:nvPr/>
          </p:nvSpPr>
          <p:spPr>
            <a:xfrm>
              <a:off x="5232" y="240"/>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3" name="Oval 14"/>
            <p:cNvSpPr/>
            <p:nvPr/>
          </p:nvSpPr>
          <p:spPr>
            <a:xfrm>
              <a:off x="5376" y="240"/>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4" name="Oval 15"/>
            <p:cNvSpPr/>
            <p:nvPr/>
          </p:nvSpPr>
          <p:spPr>
            <a:xfrm>
              <a:off x="5088" y="384"/>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5" name="Oval 16"/>
            <p:cNvSpPr/>
            <p:nvPr/>
          </p:nvSpPr>
          <p:spPr>
            <a:xfrm>
              <a:off x="5232" y="384"/>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6" name="Oval 17"/>
            <p:cNvSpPr/>
            <p:nvPr/>
          </p:nvSpPr>
          <p:spPr>
            <a:xfrm>
              <a:off x="5376" y="384"/>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7" name="Oval 18"/>
            <p:cNvSpPr/>
            <p:nvPr/>
          </p:nvSpPr>
          <p:spPr>
            <a:xfrm>
              <a:off x="5088" y="528"/>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8" name="Oval 19"/>
            <p:cNvSpPr/>
            <p:nvPr/>
          </p:nvSpPr>
          <p:spPr>
            <a:xfrm>
              <a:off x="5232" y="528"/>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9" name="Oval 20"/>
            <p:cNvSpPr/>
            <p:nvPr/>
          </p:nvSpPr>
          <p:spPr>
            <a:xfrm>
              <a:off x="5376" y="528"/>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grpSp>
      <p:sp>
        <p:nvSpPr>
          <p:cNvPr id="6" name="内容占位符 2"/>
          <p:cNvSpPr>
            <a:spLocks noGrp="1"/>
          </p:cNvSpPr>
          <p:nvPr/>
        </p:nvSpPr>
        <p:spPr>
          <a:xfrm>
            <a:off x="5053013" y="3417094"/>
            <a:ext cx="3060859" cy="1428750"/>
          </a:xfrm>
          <a:prstGeom prst="rect">
            <a:avLst/>
          </a:prstGeom>
          <a:noFill/>
          <a:ln w="9525">
            <a:noFill/>
          </a:ln>
        </p:spPr>
        <p:txBody>
          <a:bodyPr vert="horz" wrap="square" lIns="68580" tIns="34290" rIns="68580" bIns="34290" anchor="t"/>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panose="020B0604020202020204" pitchFamily="34" charset="0"/>
              </a:defRPr>
            </a:lvl6pPr>
            <a:lvl7pPr marL="2971800" indent="-228600" algn="l" rtl="0" fontAlgn="base">
              <a:spcBef>
                <a:spcPct val="20000"/>
              </a:spcBef>
              <a:spcAft>
                <a:spcPct val="0"/>
              </a:spcAft>
              <a:buChar char="»"/>
              <a:defRPr sz="2000">
                <a:solidFill>
                  <a:schemeClr val="tx1"/>
                </a:solidFill>
                <a:latin typeface="Arial" panose="020B0604020202020204" pitchFamily="34" charset="0"/>
              </a:defRPr>
            </a:lvl7pPr>
            <a:lvl8pPr marL="3429000" indent="-228600" algn="l" rtl="0" fontAlgn="base">
              <a:spcBef>
                <a:spcPct val="20000"/>
              </a:spcBef>
              <a:spcAft>
                <a:spcPct val="0"/>
              </a:spcAft>
              <a:buChar char="»"/>
              <a:defRPr sz="2000">
                <a:solidFill>
                  <a:schemeClr val="tx1"/>
                </a:solidFill>
                <a:latin typeface="Arial" panose="020B0604020202020204" pitchFamily="34" charset="0"/>
              </a:defRPr>
            </a:lvl8pPr>
            <a:lvl9pPr marL="3886200" indent="-228600" algn="l" rtl="0" fontAlgn="base">
              <a:spcBef>
                <a:spcPct val="20000"/>
              </a:spcBef>
              <a:spcAft>
                <a:spcPct val="0"/>
              </a:spcAft>
              <a:buChar char="»"/>
              <a:defRPr sz="2000">
                <a:solidFill>
                  <a:schemeClr val="tx1"/>
                </a:solidFill>
                <a:latin typeface="Arial" panose="020B0604020202020204" pitchFamily="34" charset="0"/>
              </a:defRPr>
            </a:lvl9pPr>
          </a:lstStyle>
          <a:p>
            <a:pPr eaLnBrk="1" hangingPunct="1">
              <a:lnSpc>
                <a:spcPct val="140000"/>
              </a:lnSpc>
              <a:buSzPct val="80000"/>
              <a:buFont typeface="Wingdings" panose="05000000000000000000" pitchFamily="2" charset="2"/>
              <a:buChar char="p"/>
            </a:pPr>
            <a:r>
              <a:rPr lang="zh-CN" sz="1800" dirty="0" smtClean="0">
                <a:ea typeface="宋体" panose="02010600030101010101" pitchFamily="2" charset="-122"/>
                <a:sym typeface="+mn-ea"/>
              </a:rPr>
              <a:t>有健康评估和健康指导</a:t>
            </a:r>
            <a:endParaRPr lang="zh-CN" sz="1800" dirty="0" smtClean="0">
              <a:ea typeface="宋体" panose="02010600030101010101" pitchFamily="2" charset="-122"/>
              <a:sym typeface="+mn-ea"/>
            </a:endParaRPr>
          </a:p>
          <a:p>
            <a:pPr eaLnBrk="1" hangingPunct="1">
              <a:lnSpc>
                <a:spcPct val="140000"/>
              </a:lnSpc>
              <a:buSzPct val="80000"/>
              <a:buFont typeface="Wingdings" panose="05000000000000000000" pitchFamily="2" charset="2"/>
              <a:buChar char="p"/>
            </a:pPr>
            <a:r>
              <a:rPr lang="zh-CN" sz="1800" dirty="0" smtClean="0">
                <a:ea typeface="宋体" panose="02010600030101010101" pitchFamily="2" charset="-122"/>
                <a:sym typeface="+mn-ea"/>
              </a:rPr>
              <a:t>有健康体检</a:t>
            </a:r>
            <a:endParaRPr lang="zh-CN" sz="1800" dirty="0" smtClean="0">
              <a:ea typeface="宋体" panose="02010600030101010101" pitchFamily="2" charset="-122"/>
              <a:sym typeface="+mn-ea"/>
            </a:endParaRPr>
          </a:p>
          <a:p>
            <a:pPr eaLnBrk="1" hangingPunct="1">
              <a:lnSpc>
                <a:spcPct val="140000"/>
              </a:lnSpc>
              <a:buSzPct val="80000"/>
              <a:buFont typeface="Wingdings" panose="05000000000000000000" pitchFamily="2" charset="2"/>
              <a:buChar char="p"/>
            </a:pPr>
            <a:r>
              <a:rPr lang="zh-CN" altLang="en-US" sz="1800" dirty="0">
                <a:ea typeface="宋体" panose="02010600030101010101" pitchFamily="2" charset="-122"/>
              </a:rPr>
              <a:t>健康体检表填写完整</a:t>
            </a:r>
            <a:r>
              <a:rPr lang="en-US" altLang="zh-CN" sz="1800" dirty="0">
                <a:ea typeface="宋体" panose="02010600030101010101" pitchFamily="2" charset="-122"/>
              </a:rPr>
              <a:t>90%</a:t>
            </a:r>
            <a:endParaRPr lang="en-US" altLang="zh-CN" sz="1800" dirty="0">
              <a:ea typeface="宋体" panose="02010600030101010101" pitchFamily="2" charset="-122"/>
            </a:endParaRPr>
          </a:p>
        </p:txBody>
      </p:sp>
      <p:sp>
        <p:nvSpPr>
          <p:cNvPr id="4" name="文本框 3"/>
          <p:cNvSpPr txBox="1"/>
          <p:nvPr/>
        </p:nvSpPr>
        <p:spPr>
          <a:xfrm>
            <a:off x="467995" y="1602740"/>
            <a:ext cx="3569335" cy="368300"/>
          </a:xfrm>
          <a:prstGeom prst="rect">
            <a:avLst/>
          </a:prstGeom>
          <a:noFill/>
        </p:spPr>
        <p:txBody>
          <a:bodyPr wrap="square" rtlCol="0">
            <a:spAutoFit/>
          </a:bodyPr>
          <a:p>
            <a:r>
              <a:rPr lang="zh-CN" altLang="en-US" b="1">
                <a:latin typeface="+mn-lt"/>
                <a:ea typeface="+mn-lt"/>
              </a:rPr>
              <a:t>老年人健康管理</a:t>
            </a:r>
            <a:endParaRPr lang="zh-CN" altLang="en-US" b="1">
              <a:latin typeface="+mn-lt"/>
              <a:ea typeface="+mn-lt"/>
            </a:endParaRPr>
          </a:p>
        </p:txBody>
      </p:sp>
      <p:sp>
        <p:nvSpPr>
          <p:cNvPr id="5" name="文本框 4"/>
          <p:cNvSpPr txBox="1"/>
          <p:nvPr/>
        </p:nvSpPr>
        <p:spPr>
          <a:xfrm>
            <a:off x="2051685" y="5732780"/>
            <a:ext cx="5316855" cy="368300"/>
          </a:xfrm>
          <a:prstGeom prst="rect">
            <a:avLst/>
          </a:prstGeom>
          <a:noFill/>
        </p:spPr>
        <p:txBody>
          <a:bodyPr wrap="square" rtlCol="0">
            <a:spAutoFit/>
          </a:bodyPr>
          <a:p>
            <a:r>
              <a:rPr lang="zh-CN" altLang="en-US" b="1">
                <a:solidFill>
                  <a:srgbClr val="0113FD"/>
                </a:solidFill>
                <a:latin typeface="+mn-lt"/>
                <a:ea typeface="+mn-lt"/>
              </a:rPr>
              <a:t>要求：</a:t>
            </a:r>
            <a:r>
              <a:rPr lang="en-US" altLang="zh-CN">
                <a:solidFill>
                  <a:srgbClr val="0113FD"/>
                </a:solidFill>
                <a:latin typeface="+mn-lt"/>
                <a:ea typeface="+mn-lt"/>
                <a:cs typeface="+mn-lt"/>
              </a:rPr>
              <a:t>65</a:t>
            </a:r>
            <a:r>
              <a:rPr lang="zh-CN" altLang="en-US">
                <a:solidFill>
                  <a:srgbClr val="0113FD"/>
                </a:solidFill>
                <a:latin typeface="+mn-lt"/>
                <a:ea typeface="+mn-lt"/>
                <a:cs typeface="+mn-lt"/>
              </a:rPr>
              <a:t>岁及以上老年人健康管理率</a:t>
            </a:r>
            <a:r>
              <a:rPr lang="en-US" altLang="zh-CN">
                <a:solidFill>
                  <a:srgbClr val="0113FD"/>
                </a:solidFill>
                <a:latin typeface="+mn-lt"/>
                <a:ea typeface="+mn-lt"/>
                <a:cs typeface="+mn-lt"/>
              </a:rPr>
              <a:t>70</a:t>
            </a:r>
            <a:r>
              <a:rPr lang="en-US" altLang="zh-CN">
                <a:solidFill>
                  <a:srgbClr val="0113FD"/>
                </a:solidFill>
                <a:latin typeface="+mn-lt"/>
                <a:ea typeface="+mn-lt"/>
                <a:cs typeface="+mn-lt"/>
              </a:rPr>
              <a:t>%</a:t>
            </a:r>
            <a:endParaRPr lang="en-US" altLang="zh-CN">
              <a:solidFill>
                <a:srgbClr val="0113FD"/>
              </a:solidFill>
              <a:latin typeface="+mn-lt"/>
              <a:ea typeface="+mn-lt"/>
              <a:cs typeface="+mn-lt"/>
            </a:endParaRPr>
          </a:p>
        </p:txBody>
      </p:sp>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a:xfrm>
            <a:off x="395605" y="476250"/>
            <a:ext cx="6858635" cy="428625"/>
          </a:xfrm>
        </p:spPr>
        <p:txBody>
          <a:bodyPr vert="horz" wrap="square" lIns="68580" tIns="34290" rIns="68580" bIns="34290" anchor="ctr">
            <a:normAutofit fontScale="90000"/>
          </a:bodyPr>
          <a:lstStyle/>
          <a:p>
            <a:r>
              <a:rPr lang="en-US" altLang="zh-CN" sz="27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1.</a:t>
            </a:r>
            <a:r>
              <a:rPr sz="27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工作指标</a:t>
            </a:r>
            <a:endParaRPr sz="27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p:txBody>
      </p:sp>
      <p:sp>
        <p:nvSpPr>
          <p:cNvPr id="40963" name="内容占位符 2"/>
          <p:cNvSpPr>
            <a:spLocks noGrp="1"/>
          </p:cNvSpPr>
          <p:nvPr>
            <p:ph idx="1"/>
          </p:nvPr>
        </p:nvSpPr>
        <p:spPr>
          <a:xfrm>
            <a:off x="1474470" y="1935956"/>
            <a:ext cx="6424136" cy="1546860"/>
          </a:xfrm>
        </p:spPr>
        <p:txBody>
          <a:bodyPr vert="horz" wrap="square" lIns="68580" tIns="34290" rIns="68580" bIns="34290" anchor="t"/>
          <a:lstStyle/>
          <a:p>
            <a:pPr marL="0" indent="0" eaLnBrk="1" hangingPunct="1">
              <a:lnSpc>
                <a:spcPct val="140000"/>
              </a:lnSpc>
              <a:buSzPct val="80000"/>
              <a:buFont typeface="Wingdings" panose="05000000000000000000" pitchFamily="2" charset="2"/>
              <a:buNone/>
            </a:pPr>
            <a:endParaRPr sz="1800" dirty="0" smtClean="0">
              <a:ea typeface="宋体" panose="02010600030101010101" pitchFamily="2" charset="-122"/>
              <a:sym typeface="+mn-ea"/>
            </a:endParaRPr>
          </a:p>
          <a:p>
            <a:pPr eaLnBrk="1" hangingPunct="1">
              <a:lnSpc>
                <a:spcPct val="140000"/>
              </a:lnSpc>
              <a:buSzPct val="80000"/>
              <a:buFont typeface="Wingdings" panose="05000000000000000000" pitchFamily="2" charset="2"/>
              <a:buChar char="p"/>
            </a:pPr>
            <a:r>
              <a:rPr lang="en-US" altLang="zh-CN" sz="1800" dirty="0">
                <a:ea typeface="宋体" panose="02010600030101010101" pitchFamily="2" charset="-122"/>
              </a:rPr>
              <a:t>65</a:t>
            </a:r>
            <a:r>
              <a:rPr lang="zh-CN" altLang="en-US" sz="1800" dirty="0">
                <a:ea typeface="宋体" panose="02010600030101010101" pitchFamily="2" charset="-122"/>
              </a:rPr>
              <a:t>岁及以上老年人城乡社区规范健康管理服务率</a:t>
            </a:r>
            <a:r>
              <a:rPr lang="zh-CN" altLang="en-US" sz="1800" dirty="0">
                <a:latin typeface="宋体" panose="02010600030101010101" pitchFamily="2" charset="-122"/>
                <a:ea typeface="宋体" panose="02010600030101010101" pitchFamily="2" charset="-122"/>
              </a:rPr>
              <a:t>≧</a:t>
            </a:r>
            <a:r>
              <a:rPr lang="en-US" altLang="zh-CN" sz="1800" dirty="0">
                <a:latin typeface="宋体" panose="02010600030101010101" pitchFamily="2" charset="-122"/>
                <a:ea typeface="宋体" panose="02010600030101010101" pitchFamily="2" charset="-122"/>
              </a:rPr>
              <a:t>60%</a:t>
            </a:r>
            <a:endParaRPr lang="en-US" altLang="zh-CN" sz="1800" dirty="0">
              <a:latin typeface="宋体" panose="02010600030101010101" pitchFamily="2" charset="-122"/>
              <a:ea typeface="宋体" panose="02010600030101010101" pitchFamily="2" charset="-122"/>
            </a:endParaRPr>
          </a:p>
        </p:txBody>
      </p:sp>
      <p:sp>
        <p:nvSpPr>
          <p:cNvPr id="218115" name="AutoShape 3"/>
          <p:cNvSpPr>
            <a:spLocks noChangeArrowheads="1"/>
          </p:cNvSpPr>
          <p:nvPr/>
        </p:nvSpPr>
        <p:spPr bwMode="gray">
          <a:xfrm>
            <a:off x="811292" y="3185399"/>
            <a:ext cx="4124325" cy="1891904"/>
          </a:xfrm>
          <a:prstGeom prst="rightArrow">
            <a:avLst>
              <a:gd name="adj1" fmla="val 79306"/>
              <a:gd name="adj2" fmla="val 30296"/>
            </a:avLst>
          </a:prstGeom>
          <a:gradFill rotWithShape="1">
            <a:gsLst>
              <a:gs pos="0">
                <a:schemeClr val="accent1">
                  <a:gamma/>
                  <a:tint val="0"/>
                  <a:invGamma/>
                  <a:alpha val="24001"/>
                </a:schemeClr>
              </a:gs>
              <a:gs pos="100000">
                <a:schemeClr val="accent1"/>
              </a:gs>
            </a:gsLst>
            <a:lin ang="0" scaled="1"/>
          </a:gradFill>
          <a:ln w="9525">
            <a:noFill/>
            <a:miter lim="800000"/>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100" dirty="0">
                <a:solidFill>
                  <a:schemeClr val="tx2"/>
                </a:solidFill>
                <a:sym typeface="+mn-ea"/>
              </a:rPr>
              <a:t>规范健康管理服务</a:t>
            </a:r>
            <a:endParaRPr kumimoji="0" lang="zh-CN" altLang="en-US" sz="2400" b="0" i="0" u="none" strike="noStrike" kern="1200" cap="none" spc="0" normalizeH="0" baseline="0" noProof="0" dirty="0">
              <a:ln>
                <a:noFill/>
              </a:ln>
              <a:solidFill>
                <a:schemeClr val="tx2"/>
              </a:solidFill>
              <a:effectLst/>
              <a:uLnTx/>
              <a:uFillTx/>
              <a:latin typeface="Arial" panose="020B0604020202020204" pitchFamily="34" charset="0"/>
              <a:ea typeface="+mn-ea"/>
              <a:cs typeface="+mn-cs"/>
              <a:sym typeface="+mn-ea"/>
            </a:endParaRPr>
          </a:p>
        </p:txBody>
      </p:sp>
      <p:grpSp>
        <p:nvGrpSpPr>
          <p:cNvPr id="40970" name="Group 11"/>
          <p:cNvGrpSpPr/>
          <p:nvPr/>
        </p:nvGrpSpPr>
        <p:grpSpPr>
          <a:xfrm>
            <a:off x="1371600" y="2830116"/>
            <a:ext cx="410766" cy="240506"/>
            <a:chOff x="5088" y="240"/>
            <a:chExt cx="384" cy="384"/>
          </a:xfrm>
        </p:grpSpPr>
        <p:sp>
          <p:nvSpPr>
            <p:cNvPr id="41001" name="Oval 12"/>
            <p:cNvSpPr/>
            <p:nvPr/>
          </p:nvSpPr>
          <p:spPr>
            <a:xfrm>
              <a:off x="5088" y="240"/>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2" name="Oval 13"/>
            <p:cNvSpPr/>
            <p:nvPr/>
          </p:nvSpPr>
          <p:spPr>
            <a:xfrm>
              <a:off x="5232" y="240"/>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3" name="Oval 14"/>
            <p:cNvSpPr/>
            <p:nvPr/>
          </p:nvSpPr>
          <p:spPr>
            <a:xfrm>
              <a:off x="5376" y="240"/>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4" name="Oval 15"/>
            <p:cNvSpPr/>
            <p:nvPr/>
          </p:nvSpPr>
          <p:spPr>
            <a:xfrm>
              <a:off x="5088" y="384"/>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5" name="Oval 16"/>
            <p:cNvSpPr/>
            <p:nvPr/>
          </p:nvSpPr>
          <p:spPr>
            <a:xfrm>
              <a:off x="5232" y="384"/>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6" name="Oval 17"/>
            <p:cNvSpPr/>
            <p:nvPr/>
          </p:nvSpPr>
          <p:spPr>
            <a:xfrm>
              <a:off x="5376" y="384"/>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7" name="Oval 18"/>
            <p:cNvSpPr/>
            <p:nvPr/>
          </p:nvSpPr>
          <p:spPr>
            <a:xfrm>
              <a:off x="5088" y="528"/>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8" name="Oval 19"/>
            <p:cNvSpPr/>
            <p:nvPr/>
          </p:nvSpPr>
          <p:spPr>
            <a:xfrm>
              <a:off x="5232" y="528"/>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sp>
          <p:nvSpPr>
            <p:cNvPr id="41009" name="Oval 20"/>
            <p:cNvSpPr/>
            <p:nvPr/>
          </p:nvSpPr>
          <p:spPr>
            <a:xfrm>
              <a:off x="5376" y="528"/>
              <a:ext cx="96" cy="96"/>
            </a:xfrm>
            <a:prstGeom prst="ellipse">
              <a:avLst/>
            </a:prstGeom>
            <a:solidFill>
              <a:schemeClr val="bg1">
                <a:alpha val="50195"/>
              </a:schemeClr>
            </a:solidFill>
            <a:ln w="9525">
              <a:noFill/>
            </a:ln>
          </p:spPr>
          <p:txBody>
            <a:bodyPr wrap="none" anchor="ctr"/>
            <a:lstStyle/>
            <a:p>
              <a:pPr algn="ctr" eaLnBrk="0" hangingPunct="0"/>
              <a:endParaRPr lang="zh-CN" altLang="en-US" sz="100" dirty="0">
                <a:latin typeface="Verdana" panose="020B0604030504040204" pitchFamily="34" charset="0"/>
              </a:endParaRPr>
            </a:p>
          </p:txBody>
        </p:sp>
      </p:grpSp>
      <p:sp>
        <p:nvSpPr>
          <p:cNvPr id="6" name="内容占位符 2"/>
          <p:cNvSpPr>
            <a:spLocks noGrp="1"/>
          </p:cNvSpPr>
          <p:nvPr/>
        </p:nvSpPr>
        <p:spPr>
          <a:xfrm>
            <a:off x="5053013" y="3417094"/>
            <a:ext cx="3060859" cy="1428750"/>
          </a:xfrm>
          <a:prstGeom prst="rect">
            <a:avLst/>
          </a:prstGeom>
          <a:noFill/>
          <a:ln w="9525">
            <a:noFill/>
          </a:ln>
        </p:spPr>
        <p:txBody>
          <a:bodyPr vert="horz" wrap="square" lIns="68580" tIns="34290" rIns="68580" bIns="34290" anchor="t"/>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panose="020B0604020202020204" pitchFamily="34" charset="0"/>
              </a:defRPr>
            </a:lvl6pPr>
            <a:lvl7pPr marL="2971800" indent="-228600" algn="l" rtl="0" fontAlgn="base">
              <a:spcBef>
                <a:spcPct val="20000"/>
              </a:spcBef>
              <a:spcAft>
                <a:spcPct val="0"/>
              </a:spcAft>
              <a:buChar char="»"/>
              <a:defRPr sz="2000">
                <a:solidFill>
                  <a:schemeClr val="tx1"/>
                </a:solidFill>
                <a:latin typeface="Arial" panose="020B0604020202020204" pitchFamily="34" charset="0"/>
              </a:defRPr>
            </a:lvl7pPr>
            <a:lvl8pPr marL="3429000" indent="-228600" algn="l" rtl="0" fontAlgn="base">
              <a:spcBef>
                <a:spcPct val="20000"/>
              </a:spcBef>
              <a:spcAft>
                <a:spcPct val="0"/>
              </a:spcAft>
              <a:buChar char="»"/>
              <a:defRPr sz="2000">
                <a:solidFill>
                  <a:schemeClr val="tx1"/>
                </a:solidFill>
                <a:latin typeface="Arial" panose="020B0604020202020204" pitchFamily="34" charset="0"/>
              </a:defRPr>
            </a:lvl8pPr>
            <a:lvl9pPr marL="3886200" indent="-228600" algn="l" rtl="0" fontAlgn="base">
              <a:spcBef>
                <a:spcPct val="20000"/>
              </a:spcBef>
              <a:spcAft>
                <a:spcPct val="0"/>
              </a:spcAft>
              <a:buChar char="»"/>
              <a:defRPr sz="2000">
                <a:solidFill>
                  <a:schemeClr val="tx1"/>
                </a:solidFill>
                <a:latin typeface="Arial" panose="020B0604020202020204" pitchFamily="34" charset="0"/>
              </a:defRPr>
            </a:lvl9pPr>
          </a:lstStyle>
          <a:p>
            <a:pPr eaLnBrk="1" hangingPunct="1">
              <a:lnSpc>
                <a:spcPct val="140000"/>
              </a:lnSpc>
              <a:buSzPct val="80000"/>
              <a:buFont typeface="Wingdings" panose="05000000000000000000" pitchFamily="2" charset="2"/>
              <a:buChar char="p"/>
            </a:pPr>
            <a:r>
              <a:rPr lang="zh-CN" sz="1800" dirty="0" smtClean="0">
                <a:ea typeface="宋体" panose="02010600030101010101" pitchFamily="2" charset="-122"/>
                <a:sym typeface="+mn-ea"/>
              </a:rPr>
              <a:t>有健康评估和健康指导</a:t>
            </a:r>
            <a:endParaRPr lang="zh-CN" sz="1800" dirty="0" smtClean="0">
              <a:ea typeface="宋体" panose="02010600030101010101" pitchFamily="2" charset="-122"/>
              <a:sym typeface="+mn-ea"/>
            </a:endParaRPr>
          </a:p>
          <a:p>
            <a:pPr eaLnBrk="1" hangingPunct="1">
              <a:lnSpc>
                <a:spcPct val="140000"/>
              </a:lnSpc>
              <a:buSzPct val="80000"/>
              <a:buFont typeface="Wingdings" panose="05000000000000000000" pitchFamily="2" charset="2"/>
              <a:buChar char="p"/>
            </a:pPr>
            <a:r>
              <a:rPr lang="zh-CN" sz="1800" dirty="0" smtClean="0">
                <a:ea typeface="宋体" panose="02010600030101010101" pitchFamily="2" charset="-122"/>
                <a:sym typeface="+mn-ea"/>
              </a:rPr>
              <a:t>有健康体检</a:t>
            </a:r>
            <a:endParaRPr lang="zh-CN" sz="1800" dirty="0" smtClean="0">
              <a:ea typeface="宋体" panose="02010600030101010101" pitchFamily="2" charset="-122"/>
              <a:sym typeface="+mn-ea"/>
            </a:endParaRPr>
          </a:p>
          <a:p>
            <a:pPr eaLnBrk="1" hangingPunct="1">
              <a:lnSpc>
                <a:spcPct val="140000"/>
              </a:lnSpc>
              <a:buSzPct val="80000"/>
              <a:buFont typeface="Wingdings" panose="05000000000000000000" pitchFamily="2" charset="2"/>
              <a:buChar char="p"/>
            </a:pPr>
            <a:r>
              <a:rPr lang="zh-CN" altLang="en-US" sz="1800" dirty="0">
                <a:ea typeface="宋体" panose="02010600030101010101" pitchFamily="2" charset="-122"/>
              </a:rPr>
              <a:t>健康体检表填写完整</a:t>
            </a:r>
            <a:endParaRPr lang="zh-CN" altLang="en-US" sz="1800" dirty="0">
              <a:ea typeface="宋体" panose="02010600030101010101" pitchFamily="2" charset="-122"/>
            </a:endParaRPr>
          </a:p>
        </p:txBody>
      </p:sp>
      <p:sp>
        <p:nvSpPr>
          <p:cNvPr id="4" name="文本框 3"/>
          <p:cNvSpPr txBox="1"/>
          <p:nvPr/>
        </p:nvSpPr>
        <p:spPr>
          <a:xfrm>
            <a:off x="611505" y="904875"/>
            <a:ext cx="3569335" cy="368300"/>
          </a:xfrm>
          <a:prstGeom prst="rect">
            <a:avLst/>
          </a:prstGeom>
          <a:noFill/>
        </p:spPr>
        <p:txBody>
          <a:bodyPr wrap="square" rtlCol="0">
            <a:spAutoFit/>
          </a:bodyPr>
          <a:p>
            <a:r>
              <a:rPr lang="zh-CN" altLang="en-US" b="1">
                <a:latin typeface="+mn-lt"/>
                <a:ea typeface="+mn-lt"/>
              </a:rPr>
              <a:t>老年人健康管理</a:t>
            </a:r>
            <a:endParaRPr lang="zh-CN" altLang="en-US" b="1">
              <a:latin typeface="+mn-lt"/>
              <a:ea typeface="+mn-lt"/>
            </a:endParaRPr>
          </a:p>
        </p:txBody>
      </p:sp>
      <p:pic>
        <p:nvPicPr>
          <p:cNvPr id="3" name="图片 2" descr="QQ图片20230914152956"/>
          <p:cNvPicPr>
            <a:picLocks noChangeAspect="1"/>
          </p:cNvPicPr>
          <p:nvPr/>
        </p:nvPicPr>
        <p:blipFill>
          <a:blip r:embed="rId1"/>
          <a:stretch>
            <a:fillRect/>
          </a:stretch>
        </p:blipFill>
        <p:spPr>
          <a:xfrm>
            <a:off x="539750" y="1196340"/>
            <a:ext cx="8013065" cy="5714365"/>
          </a:xfrm>
          <a:prstGeom prst="rect">
            <a:avLst/>
          </a:prstGeom>
        </p:spPr>
      </p:pic>
    </p:spTree>
    <p:custDataLst>
      <p:tags r:id="rId2"/>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4286" y="0"/>
            <a:ext cx="946309" cy="955675"/>
            <a:chOff x="-5475" y="-1"/>
            <a:chExt cx="1261620" cy="955745"/>
          </a:xfrm>
        </p:grpSpPr>
        <p:sp>
          <p:nvSpPr>
            <p:cNvPr id="11" name="直角三角形 10"/>
            <p:cNvSpPr/>
            <p:nvPr>
              <p:custDataLst>
                <p:tags r:id="rId2"/>
              </p:custDataLst>
            </p:nvPr>
          </p:nvSpPr>
          <p:spPr>
            <a:xfrm flipV="1">
              <a:off x="-5475" y="-1"/>
              <a:ext cx="1261620" cy="955745"/>
            </a:xfrm>
            <a:prstGeom prst="rtTriangl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sp>
          <p:nvSpPr>
            <p:cNvPr id="12" name="直角三角形 11"/>
            <p:cNvSpPr/>
            <p:nvPr>
              <p:custDataLst>
                <p:tags r:id="rId3"/>
              </p:custDataLst>
            </p:nvPr>
          </p:nvSpPr>
          <p:spPr>
            <a:xfrm flipV="1">
              <a:off x="-5475" y="-1"/>
              <a:ext cx="1103411" cy="8358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grpSp>
      <p:sp>
        <p:nvSpPr>
          <p:cNvPr id="15" name="Freeform 9"/>
          <p:cNvSpPr/>
          <p:nvPr>
            <p:custDataLst>
              <p:tags r:id="rId4"/>
            </p:custDataLst>
          </p:nvPr>
        </p:nvSpPr>
        <p:spPr>
          <a:xfrm>
            <a:off x="8282353" y="4571050"/>
            <a:ext cx="845218" cy="1690439"/>
          </a:xfrm>
          <a:custGeom>
            <a:avLst/>
            <a:gdLst>
              <a:gd name="connsiteX0" fmla="*/ 852673 w 852673"/>
              <a:gd name="connsiteY0" fmla="*/ 0 h 1705350"/>
              <a:gd name="connsiteX1" fmla="*/ 852671 w 852673"/>
              <a:gd name="connsiteY1" fmla="*/ 1705350 h 1705350"/>
              <a:gd name="connsiteX2" fmla="*/ 0 w 852673"/>
              <a:gd name="connsiteY2" fmla="*/ 852676 h 1705350"/>
            </a:gdLst>
            <a:ahLst/>
            <a:cxnLst>
              <a:cxn ang="0">
                <a:pos x="connsiteX0" y="connsiteY0"/>
              </a:cxn>
              <a:cxn ang="0">
                <a:pos x="connsiteX1" y="connsiteY1"/>
              </a:cxn>
              <a:cxn ang="0">
                <a:pos x="connsiteX2" y="connsiteY2"/>
              </a:cxn>
            </a:cxnLst>
            <a:rect l="l" t="t" r="r" b="b"/>
            <a:pathLst>
              <a:path w="852673" h="1705350">
                <a:moveTo>
                  <a:pt x="852673" y="0"/>
                </a:moveTo>
                <a:lnTo>
                  <a:pt x="852671" y="1705350"/>
                </a:lnTo>
                <a:lnTo>
                  <a:pt x="0" y="852676"/>
                </a:lnTo>
                <a:close/>
              </a:path>
            </a:pathLst>
          </a:custGeom>
          <a:noFill/>
          <a:ln w="76200" cap="rnd">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00">
              <a:solidFill>
                <a:schemeClr val="dk1">
                  <a:lumMod val="85000"/>
                  <a:lumOff val="15000"/>
                </a:schemeClr>
              </a:solidFill>
              <a:latin typeface="微软雅黑" panose="020B0503020204020204" charset="-122"/>
              <a:ea typeface="微软雅黑" panose="020B0503020204020204" charset="-122"/>
            </a:endParaRPr>
          </a:p>
        </p:txBody>
      </p:sp>
      <p:pic>
        <p:nvPicPr>
          <p:cNvPr id="16" name="图片 15"/>
          <p:cNvPicPr>
            <a:picLocks noChangeAspect="1"/>
          </p:cNvPicPr>
          <p:nvPr>
            <p:custDataLst>
              <p:tags r:id="rId5"/>
            </p:custDataLst>
          </p:nvPr>
        </p:nvPicPr>
        <p:blipFill>
          <a:blip r:embed="rId6" cstate="screen"/>
          <a:stretch>
            <a:fillRect/>
          </a:stretch>
        </p:blipFill>
        <p:spPr>
          <a:xfrm rot="5400000">
            <a:off x="8606031" y="4980576"/>
            <a:ext cx="1072055" cy="536027"/>
          </a:xfrm>
          <a:prstGeom prst="rect">
            <a:avLst/>
          </a:prstGeom>
        </p:spPr>
      </p:pic>
      <p:sp>
        <p:nvSpPr>
          <p:cNvPr id="2" name="标题 1"/>
          <p:cNvSpPr>
            <a:spLocks noGrp="1"/>
          </p:cNvSpPr>
          <p:nvPr>
            <p:ph type="title" idx="4294967295"/>
          </p:nvPr>
        </p:nvSpPr>
        <p:spPr>
          <a:xfrm>
            <a:off x="628650" y="861887"/>
            <a:ext cx="7886700" cy="405363"/>
          </a:xfrm>
        </p:spPr>
        <p:txBody>
          <a:bodyPr vert="horz" lIns="101600" tIns="38100" rIns="76200" bIns="38100" rtlCol="0" anchor="t" anchorCtr="0">
            <a:normAutofit fontScale="90000"/>
          </a:bodyPr>
          <a:lstStyle>
            <a:lvl1pPr algn="l" defTabSz="685800" rtl="0" eaLnBrk="1" fontAlgn="auto" latinLnBrk="0" hangingPunct="1">
              <a:lnSpc>
                <a:spcPct val="100000"/>
              </a:lnSpc>
              <a:spcBef>
                <a:spcPct val="0"/>
              </a:spcBef>
              <a:buNone/>
              <a:defRPr sz="165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a:lstStyle>
          <a:p>
            <a:pPr lvl="0" algn="l">
              <a:buClrTx/>
              <a:buSzTx/>
              <a:buFontTx/>
            </a:pPr>
            <a:r>
              <a:rPr lang="en-US" sz="2665">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1</a:t>
            </a:r>
            <a:r>
              <a:rPr lang="en-US" altLang="zh-CN" sz="2665">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a:t>
            </a:r>
            <a:r>
              <a:rPr lang="zh-CN" altLang="en-US" sz="2665">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工作指标</a:t>
            </a:r>
            <a:endParaRPr lang="zh-CN" altLang="en-US" sz="2665">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p:txBody>
      </p:sp>
      <p:sp>
        <p:nvSpPr>
          <p:cNvPr id="3" name="内容占位符 2"/>
          <p:cNvSpPr>
            <a:spLocks noGrp="1"/>
          </p:cNvSpPr>
          <p:nvPr>
            <p:ph idx="4294967295"/>
            <p:custDataLst>
              <p:tags r:id="rId7"/>
            </p:custDataLst>
          </p:nvPr>
        </p:nvSpPr>
        <p:spPr>
          <a:xfrm>
            <a:off x="375920" y="1412875"/>
            <a:ext cx="8139430" cy="5388610"/>
          </a:xfrm>
        </p:spPr>
        <p:txBody>
          <a:bodyPr vert="horz" lIns="101600" tIns="0" rIns="82550" bIns="0" rtlCol="0">
            <a:normAutofit fontScale="70000"/>
          </a:bodyPr>
          <a:lst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175" lvl="0" indent="0" algn="l" defTabSz="914400" eaLnBrk="0" fontAlgn="base" hangingPunct="0">
              <a:lnSpc>
                <a:spcPct val="110000"/>
              </a:lnSpc>
              <a:spcBef>
                <a:spcPct val="20000"/>
              </a:spcBef>
              <a:buClr>
                <a:srgbClr val="129F77"/>
              </a:buClr>
              <a:buSzTx/>
              <a:buFont typeface="Wingdings" panose="05000000000000000000" charset="0"/>
              <a:buNone/>
              <a:defRPr/>
            </a:pPr>
            <a:r>
              <a:rPr lang="zh-CN" sz="2570" b="1" kern="0" spc="0" noProof="0" smtClean="0">
                <a:ln>
                  <a:noFill/>
                </a:ln>
                <a:solidFill>
                  <a:schemeClr val="dk1"/>
                </a:solidFill>
                <a:effectLst/>
                <a:uLnTx/>
                <a:latin typeface="宋体" panose="02010600030101010101" pitchFamily="2" charset="-122"/>
                <a:ea typeface="宋体" panose="02010600030101010101" pitchFamily="2" charset="-122"/>
                <a:cs typeface="微软雅黑" panose="020B0503020204020204" charset="-122"/>
                <a:sym typeface="+mn-ea"/>
              </a:rPr>
              <a:t>高血压健康管理</a:t>
            </a:r>
            <a:endParaRPr sz="2570" b="1" kern="0" spc="0" noProof="0" smtClean="0">
              <a:ln>
                <a:noFill/>
              </a:ln>
              <a:solidFill>
                <a:schemeClr val="dk1"/>
              </a:solidFill>
              <a:effectLst/>
              <a:uLnTx/>
              <a:latin typeface="宋体" panose="02010600030101010101" pitchFamily="2" charset="-122"/>
              <a:ea typeface="宋体" panose="02010600030101010101" pitchFamily="2" charset="-122"/>
              <a:cs typeface="微软雅黑" panose="020B0503020204020204" charset="-122"/>
              <a:sym typeface="+mn-ea"/>
            </a:endParaRPr>
          </a:p>
          <a:p>
            <a:pPr marL="346075" lvl="0" indent="-342900" algn="l" defTabSz="914400" eaLnBrk="0" fontAlgn="base" hangingPunct="0">
              <a:lnSpc>
                <a:spcPct val="110000"/>
              </a:lnSpc>
              <a:spcBef>
                <a:spcPct val="20000"/>
              </a:spcBef>
              <a:buClr>
                <a:srgbClr val="129F77"/>
              </a:buClr>
              <a:buSzTx/>
              <a:buFont typeface="Wingdings" panose="05000000000000000000" charset="0"/>
              <a:buChar char="Ø"/>
              <a:defRPr/>
            </a:pPr>
            <a:r>
              <a:rPr sz="2000" b="1" kern="0" spc="0" noProof="0" smtClean="0">
                <a:ln>
                  <a:noFill/>
                </a:ln>
                <a:solidFill>
                  <a:schemeClr val="dk1"/>
                </a:solidFill>
                <a:effectLst/>
                <a:uLnTx/>
                <a:latin typeface="微软雅黑" panose="020B0503020204020204" charset="-122"/>
                <a:cs typeface="微软雅黑" panose="020B0503020204020204" charset="-122"/>
                <a:sym typeface="+mn-ea"/>
              </a:rPr>
              <a:t>高血压患者</a:t>
            </a:r>
            <a:r>
              <a:rPr sz="2000" b="1" kern="0" spc="0" noProof="0" smtClean="0">
                <a:ln>
                  <a:noFill/>
                </a:ln>
                <a:solidFill>
                  <a:srgbClr val="0113FD"/>
                </a:solidFill>
                <a:effectLst/>
                <a:uLnTx/>
                <a:latin typeface="微软雅黑" panose="020B0503020204020204" charset="-122"/>
                <a:cs typeface="微软雅黑" panose="020B0503020204020204" charset="-122"/>
                <a:sym typeface="+mn-ea"/>
              </a:rPr>
              <a:t>规范管理率</a:t>
            </a:r>
            <a:r>
              <a:rPr sz="2000" b="1" kern="0" spc="0" noProof="0" smtClean="0">
                <a:ln>
                  <a:noFill/>
                </a:ln>
                <a:solidFill>
                  <a:schemeClr val="dk1"/>
                </a:solidFill>
                <a:effectLst/>
                <a:uLnTx/>
                <a:latin typeface="微软雅黑" panose="020B0503020204020204" charset="-122"/>
                <a:cs typeface="微软雅黑" panose="020B0503020204020204" charset="-122"/>
                <a:sym typeface="+mn-ea"/>
              </a:rPr>
              <a:t>=按照规范要求进行高血压患者管理的人数/年内管理高血压患者人数×100％ </a:t>
            </a:r>
            <a:r>
              <a:rPr sz="2000" kern="0" spc="0" noProof="0" smtClean="0">
                <a:ln>
                  <a:noFill/>
                </a:ln>
                <a:solidFill>
                  <a:schemeClr val="dk1"/>
                </a:solidFill>
                <a:effectLst/>
                <a:uLnTx/>
                <a:latin typeface="微软雅黑" panose="020B0503020204020204" charset="-122"/>
                <a:cs typeface="微软雅黑" panose="020B0503020204020204" charset="-122"/>
                <a:sym typeface="+mn-ea"/>
              </a:rPr>
              <a:t>         </a:t>
            </a:r>
            <a:endParaRPr sz="2000" kern="0" spc="0" noProof="0" smtClean="0">
              <a:ln>
                <a:noFill/>
              </a:ln>
              <a:solidFill>
                <a:schemeClr val="dk1"/>
              </a:solidFill>
              <a:effectLst/>
              <a:uLnTx/>
              <a:latin typeface="微软雅黑" panose="020B0503020204020204" charset="-122"/>
              <a:cs typeface="微软雅黑" panose="020B0503020204020204" charset="-122"/>
              <a:sym typeface="+mn-ea"/>
            </a:endParaRPr>
          </a:p>
          <a:p>
            <a:pPr marL="346075" lvl="0" indent="-342900" algn="l" defTabSz="914400" eaLnBrk="0" fontAlgn="base" hangingPunct="0">
              <a:lnSpc>
                <a:spcPct val="110000"/>
              </a:lnSpc>
              <a:spcBef>
                <a:spcPct val="20000"/>
              </a:spcBef>
              <a:buClr>
                <a:srgbClr val="129F77"/>
              </a:buClr>
              <a:buSzTx/>
              <a:buFont typeface="Wingdings" panose="05000000000000000000" charset="0"/>
              <a:buChar char="Ø"/>
              <a:defRPr/>
            </a:pPr>
            <a:endParaRPr sz="2000" kern="0" spc="0" noProof="0" smtClean="0">
              <a:ln>
                <a:noFill/>
              </a:ln>
              <a:solidFill>
                <a:schemeClr val="dk1"/>
              </a:solidFill>
              <a:effectLst/>
              <a:uLnTx/>
              <a:latin typeface="微软雅黑" panose="020B0503020204020204" charset="-122"/>
              <a:cs typeface="微软雅黑" panose="020B0503020204020204" charset="-122"/>
              <a:sym typeface="+mn-ea"/>
            </a:endParaRPr>
          </a:p>
          <a:p>
            <a:pPr marL="346075" lvl="0" indent="-342900" algn="l" defTabSz="914400" eaLnBrk="0" fontAlgn="base" hangingPunct="0">
              <a:lnSpc>
                <a:spcPct val="110000"/>
              </a:lnSpc>
              <a:spcBef>
                <a:spcPct val="20000"/>
              </a:spcBef>
              <a:buClr>
                <a:srgbClr val="129F77"/>
              </a:buClr>
              <a:buSzTx/>
              <a:buFont typeface="Wingdings" panose="05000000000000000000" charset="0"/>
              <a:buChar char="Ø"/>
              <a:defRPr/>
            </a:pPr>
            <a:endParaRPr sz="2000" kern="0" spc="0" noProof="0" smtClean="0">
              <a:ln>
                <a:noFill/>
              </a:ln>
              <a:solidFill>
                <a:schemeClr val="dk1"/>
              </a:solidFill>
              <a:effectLst/>
              <a:uLnTx/>
              <a:latin typeface="微软雅黑" panose="020B0503020204020204" charset="-122"/>
              <a:cs typeface="微软雅黑" panose="020B0503020204020204" charset="-122"/>
              <a:sym typeface="+mn-ea"/>
            </a:endParaRPr>
          </a:p>
          <a:p>
            <a:pPr marL="346075" lvl="0" indent="-342900" algn="l" defTabSz="914400" eaLnBrk="0" fontAlgn="base" hangingPunct="0">
              <a:lnSpc>
                <a:spcPct val="110000"/>
              </a:lnSpc>
              <a:spcBef>
                <a:spcPct val="20000"/>
              </a:spcBef>
              <a:buClr>
                <a:srgbClr val="129F77"/>
              </a:buClr>
              <a:buSzTx/>
              <a:buFont typeface="Wingdings" panose="05000000000000000000" charset="0"/>
              <a:buChar char="Ø"/>
              <a:defRPr/>
            </a:pPr>
            <a:endParaRPr sz="2000" kern="0" spc="0" noProof="0" smtClean="0">
              <a:ln>
                <a:noFill/>
              </a:ln>
              <a:solidFill>
                <a:schemeClr val="dk1"/>
              </a:solidFill>
              <a:effectLst/>
              <a:uLnTx/>
              <a:latin typeface="微软雅黑" panose="020B0503020204020204" charset="-122"/>
              <a:cs typeface="微软雅黑" panose="020B0503020204020204" charset="-122"/>
              <a:sym typeface="+mn-ea"/>
            </a:endParaRPr>
          </a:p>
          <a:p>
            <a:pPr marL="346075" lvl="0" indent="-342900" algn="l" defTabSz="914400" eaLnBrk="0" fontAlgn="base" hangingPunct="0">
              <a:lnSpc>
                <a:spcPct val="110000"/>
              </a:lnSpc>
              <a:spcBef>
                <a:spcPct val="20000"/>
              </a:spcBef>
              <a:buClr>
                <a:srgbClr val="129F77"/>
              </a:buClr>
              <a:buSzTx/>
              <a:buFont typeface="Wingdings" panose="05000000000000000000" charset="0"/>
              <a:buChar char="Ø"/>
              <a:defRPr/>
            </a:pPr>
            <a:endParaRPr sz="2000" kern="0" spc="0" noProof="0" smtClean="0">
              <a:ln>
                <a:noFill/>
              </a:ln>
              <a:solidFill>
                <a:schemeClr val="dk1"/>
              </a:solidFill>
              <a:effectLst/>
              <a:uLnTx/>
              <a:latin typeface="微软雅黑" panose="020B0503020204020204" charset="-122"/>
              <a:cs typeface="微软雅黑" panose="020B0503020204020204" charset="-122"/>
              <a:sym typeface="+mn-ea"/>
            </a:endParaRPr>
          </a:p>
          <a:p>
            <a:pPr marL="346075" lvl="0" indent="-342900" algn="l" defTabSz="914400" eaLnBrk="0" fontAlgn="base" hangingPunct="0">
              <a:lnSpc>
                <a:spcPct val="110000"/>
              </a:lnSpc>
              <a:spcBef>
                <a:spcPct val="20000"/>
              </a:spcBef>
              <a:buClr>
                <a:srgbClr val="129F77"/>
              </a:buClr>
              <a:buSzTx/>
              <a:buFont typeface="Wingdings" panose="05000000000000000000" charset="0"/>
              <a:buChar char="Ø"/>
              <a:defRPr/>
            </a:pPr>
            <a:endParaRPr sz="2000" kern="0" spc="0" noProof="0" smtClean="0">
              <a:ln>
                <a:noFill/>
              </a:ln>
              <a:solidFill>
                <a:schemeClr val="dk1"/>
              </a:solidFill>
              <a:effectLst/>
              <a:uLnTx/>
              <a:latin typeface="微软雅黑" panose="020B0503020204020204" charset="-122"/>
              <a:cs typeface="微软雅黑" panose="020B0503020204020204" charset="-122"/>
              <a:sym typeface="+mn-ea"/>
            </a:endParaRPr>
          </a:p>
          <a:p>
            <a:pPr marL="346075" lvl="0" indent="-342900" algn="l" defTabSz="914400" eaLnBrk="0" fontAlgn="base" hangingPunct="0">
              <a:lnSpc>
                <a:spcPct val="110000"/>
              </a:lnSpc>
              <a:spcBef>
                <a:spcPct val="20000"/>
              </a:spcBef>
              <a:buClr>
                <a:srgbClr val="129F77"/>
              </a:buClr>
              <a:buSzTx/>
              <a:buFont typeface="Wingdings" panose="05000000000000000000" charset="0"/>
              <a:buChar char="Ø"/>
              <a:defRPr/>
            </a:pPr>
            <a:endParaRPr sz="2000" kern="0" spc="0" noProof="0" smtClean="0">
              <a:ln>
                <a:noFill/>
              </a:ln>
              <a:solidFill>
                <a:schemeClr val="dk1"/>
              </a:solidFill>
              <a:effectLst/>
              <a:uLnTx/>
              <a:latin typeface="微软雅黑" panose="020B0503020204020204" charset="-122"/>
              <a:cs typeface="微软雅黑" panose="020B0503020204020204" charset="-122"/>
              <a:sym typeface="+mn-ea"/>
            </a:endParaRPr>
          </a:p>
          <a:p>
            <a:pPr marL="346075" lvl="0" indent="-342900" algn="l" defTabSz="914400" eaLnBrk="0" fontAlgn="base" hangingPunct="0">
              <a:lnSpc>
                <a:spcPct val="110000"/>
              </a:lnSpc>
              <a:spcBef>
                <a:spcPct val="20000"/>
              </a:spcBef>
              <a:buClr>
                <a:srgbClr val="129F77"/>
              </a:buClr>
              <a:buSzTx/>
              <a:buFont typeface="Wingdings" panose="05000000000000000000" charset="0"/>
              <a:buChar char="Ø"/>
              <a:defRPr/>
            </a:pPr>
            <a:endParaRPr sz="2000" b="1" kern="0" spc="0" noProof="0" smtClean="0">
              <a:ln>
                <a:noFill/>
              </a:ln>
              <a:solidFill>
                <a:schemeClr val="dk1"/>
              </a:solidFill>
              <a:effectLst/>
              <a:uLnTx/>
              <a:latin typeface="微软雅黑" panose="020B0503020204020204" charset="-122"/>
              <a:cs typeface="微软雅黑" panose="020B0503020204020204" charset="-122"/>
              <a:sym typeface="+mn-ea"/>
            </a:endParaRPr>
          </a:p>
          <a:p>
            <a:pPr marL="346075" lvl="0" indent="-342900" algn="l" defTabSz="914400" eaLnBrk="0" fontAlgn="base" hangingPunct="0">
              <a:lnSpc>
                <a:spcPct val="110000"/>
              </a:lnSpc>
              <a:spcBef>
                <a:spcPct val="20000"/>
              </a:spcBef>
              <a:buClr>
                <a:srgbClr val="129F77"/>
              </a:buClr>
              <a:buSzTx/>
              <a:buFont typeface="Wingdings" panose="05000000000000000000" charset="0"/>
              <a:buChar char="Ø"/>
              <a:defRPr/>
            </a:pPr>
            <a:r>
              <a:rPr sz="2000" b="1" kern="0" spc="0" noProof="0" smtClean="0">
                <a:ln>
                  <a:noFill/>
                </a:ln>
                <a:solidFill>
                  <a:schemeClr val="dk1"/>
                </a:solidFill>
                <a:effectLst/>
                <a:uLnTx/>
                <a:latin typeface="微软雅黑" panose="020B0503020204020204" charset="-122"/>
                <a:cs typeface="微软雅黑" panose="020B0503020204020204" charset="-122"/>
                <a:sym typeface="+mn-ea"/>
              </a:rPr>
              <a:t>管理人群</a:t>
            </a:r>
            <a:r>
              <a:rPr sz="2000" b="1" kern="0" spc="0" noProof="0" smtClean="0">
                <a:ln>
                  <a:noFill/>
                </a:ln>
                <a:solidFill>
                  <a:srgbClr val="0113FD"/>
                </a:solidFill>
                <a:effectLst/>
                <a:uLnTx/>
                <a:latin typeface="微软雅黑" panose="020B0503020204020204" charset="-122"/>
                <a:cs typeface="微软雅黑" panose="020B0503020204020204" charset="-122"/>
                <a:sym typeface="+mn-ea"/>
              </a:rPr>
              <a:t>血压控制率</a:t>
            </a:r>
            <a:r>
              <a:rPr sz="2000" b="1" kern="0" spc="0" noProof="0" smtClean="0">
                <a:ln>
                  <a:noFill/>
                </a:ln>
                <a:solidFill>
                  <a:schemeClr val="dk1"/>
                </a:solidFill>
                <a:effectLst/>
                <a:uLnTx/>
                <a:latin typeface="微软雅黑" panose="020B0503020204020204" charset="-122"/>
                <a:cs typeface="微软雅黑" panose="020B0503020204020204" charset="-122"/>
                <a:sym typeface="+mn-ea"/>
              </a:rPr>
              <a:t>=年内最近一次随访血压达标人数/年内已管理的高血压人数×100％           </a:t>
            </a:r>
            <a:endParaRPr sz="2000" b="1" kern="0" spc="0" noProof="0" smtClean="0">
              <a:ln>
                <a:noFill/>
              </a:ln>
              <a:solidFill>
                <a:schemeClr val="dk1"/>
              </a:solidFill>
              <a:effectLst/>
              <a:uLnTx/>
              <a:latin typeface="微软雅黑" panose="020B0503020204020204" charset="-122"/>
              <a:cs typeface="微软雅黑" panose="020B0503020204020204" charset="-122"/>
              <a:sym typeface="+mn-ea"/>
            </a:endParaRPr>
          </a:p>
          <a:p>
            <a:pPr marL="403225" lvl="1" algn="l" defTabSz="914400" eaLnBrk="0" fontAlgn="base" hangingPunct="0">
              <a:lnSpc>
                <a:spcPct val="110000"/>
              </a:lnSpc>
              <a:spcBef>
                <a:spcPct val="20000"/>
              </a:spcBef>
              <a:buClr>
                <a:schemeClr val="tx2"/>
              </a:buClr>
              <a:buSzTx/>
              <a:buFont typeface="Wingdings" panose="05000000000000000000" charset="0"/>
              <a:buNone/>
              <a:defRPr/>
            </a:pPr>
            <a:r>
              <a:rPr lang="en-US" b="1" kern="0" spc="0" noProof="0" smtClean="0">
                <a:ln>
                  <a:noFill/>
                </a:ln>
                <a:solidFill>
                  <a:srgbClr val="FF0000"/>
                </a:solidFill>
                <a:effectLst/>
                <a:uLnTx/>
                <a:latin typeface="微软雅黑" panose="020B0503020204020204" charset="-122"/>
                <a:cs typeface="微软雅黑" panose="020B0503020204020204" charset="-122"/>
                <a:sym typeface="+mn-ea"/>
              </a:rPr>
              <a:t>  </a:t>
            </a:r>
            <a:r>
              <a:rPr lang="zh-CN" altLang="en-US" b="1" kern="0" spc="0" noProof="0" smtClean="0">
                <a:ln>
                  <a:noFill/>
                </a:ln>
                <a:solidFill>
                  <a:srgbClr val="FF0000"/>
                </a:solidFill>
                <a:effectLst/>
                <a:uLnTx/>
                <a:latin typeface="微软雅黑" panose="020B0503020204020204" charset="-122"/>
                <a:cs typeface="微软雅黑" panose="020B0503020204020204" charset="-122"/>
                <a:sym typeface="+mn-ea"/>
              </a:rPr>
              <a:t>注：</a:t>
            </a:r>
            <a:r>
              <a:rPr b="1" kern="0" spc="0" noProof="0" smtClean="0">
                <a:ln>
                  <a:noFill/>
                </a:ln>
                <a:solidFill>
                  <a:srgbClr val="FF0000"/>
                </a:solidFill>
                <a:effectLst/>
                <a:uLnTx/>
                <a:latin typeface="微软雅黑" panose="020B0503020204020204" charset="-122"/>
                <a:cs typeface="微软雅黑" panose="020B0503020204020204" charset="-122"/>
                <a:sym typeface="+mn-ea"/>
              </a:rPr>
              <a:t>最近一次随访血压指的是按照规范要求最近一次随访的血压，若失访则判断为未达标</a:t>
            </a:r>
            <a:endParaRPr b="1" kern="0" spc="0" noProof="0" smtClean="0">
              <a:ln>
                <a:noFill/>
              </a:ln>
              <a:solidFill>
                <a:srgbClr val="FF0000"/>
              </a:solidFill>
              <a:effectLst/>
              <a:uLnTx/>
              <a:latin typeface="微软雅黑" panose="020B0503020204020204" charset="-122"/>
              <a:cs typeface="微软雅黑" panose="020B0503020204020204" charset="-122"/>
              <a:sym typeface="+mn-ea"/>
            </a:endParaRPr>
          </a:p>
          <a:p>
            <a:pPr marL="346075" lvl="0" indent="-342900" algn="l" defTabSz="914400" eaLnBrk="0" fontAlgn="base" hangingPunct="0">
              <a:lnSpc>
                <a:spcPct val="110000"/>
              </a:lnSpc>
              <a:spcBef>
                <a:spcPct val="20000"/>
              </a:spcBef>
              <a:buClr>
                <a:srgbClr val="129F77"/>
              </a:buClr>
              <a:buSzTx/>
              <a:buFont typeface="Wingdings" panose="05000000000000000000" charset="0"/>
              <a:buChar char="Ø"/>
              <a:defRPr/>
            </a:pPr>
            <a:r>
              <a:rPr sz="2000" b="1" kern="0" spc="0" noProof="0" smtClean="0">
                <a:ln>
                  <a:noFill/>
                </a:ln>
                <a:solidFill>
                  <a:schemeClr val="dk1"/>
                </a:solidFill>
                <a:effectLst/>
                <a:uLnTx/>
                <a:latin typeface="微软雅黑" panose="020B0503020204020204" charset="-122"/>
                <a:cs typeface="微软雅黑" panose="020B0503020204020204" charset="-122"/>
                <a:sym typeface="+mn-ea"/>
              </a:rPr>
              <a:t>任务完成率=年内已管理的高血压患者数/年内辖区内高血压患者任务数×100％</a:t>
            </a:r>
            <a:endParaRPr sz="2000" b="1" kern="0" spc="0" noProof="0" smtClean="0">
              <a:ln>
                <a:noFill/>
              </a:ln>
              <a:solidFill>
                <a:schemeClr val="dk1"/>
              </a:solidFill>
              <a:effectLst/>
              <a:uLnTx/>
              <a:latin typeface="微软雅黑" panose="020B0503020204020204" charset="-122"/>
              <a:cs typeface="微软雅黑" panose="020B0503020204020204" charset="-122"/>
              <a:sym typeface="+mn-ea"/>
            </a:endParaRPr>
          </a:p>
          <a:p>
            <a:pPr marL="403225" lvl="1" algn="l" defTabSz="914400" eaLnBrk="0" fontAlgn="base" hangingPunct="0">
              <a:lnSpc>
                <a:spcPct val="110000"/>
              </a:lnSpc>
              <a:spcBef>
                <a:spcPct val="20000"/>
              </a:spcBef>
              <a:buClr>
                <a:schemeClr val="tx2"/>
              </a:buClr>
              <a:buSzTx/>
              <a:buFont typeface="Wingdings" panose="05000000000000000000" charset="0"/>
              <a:buNone/>
              <a:defRPr/>
            </a:pPr>
            <a:endParaRPr kern="0" spc="0" noProof="0" smtClean="0">
              <a:ln>
                <a:noFill/>
              </a:ln>
              <a:solidFill>
                <a:schemeClr val="dk1"/>
              </a:solidFill>
              <a:effectLst/>
              <a:uLnTx/>
              <a:latin typeface="微软雅黑" panose="020B0503020204020204" charset="-122"/>
              <a:cs typeface="微软雅黑" panose="020B0503020204020204" charset="-122"/>
              <a:sym typeface="+mn-ea"/>
            </a:endParaRPr>
          </a:p>
          <a:p>
            <a:pPr marL="346075" lvl="0" indent="-342900" algn="l" defTabSz="914400" eaLnBrk="0" fontAlgn="base" hangingPunct="0">
              <a:lnSpc>
                <a:spcPct val="110000"/>
              </a:lnSpc>
              <a:spcBef>
                <a:spcPct val="20000"/>
              </a:spcBef>
              <a:buClr>
                <a:srgbClr val="129F77"/>
              </a:buClr>
              <a:buSzTx/>
              <a:buFont typeface="Wingdings" panose="05000000000000000000" charset="0"/>
              <a:buChar char="Ø"/>
              <a:defRPr/>
            </a:pPr>
            <a:endParaRPr sz="2000" kern="0" spc="0" noProof="0" smtClean="0">
              <a:ln>
                <a:noFill/>
              </a:ln>
              <a:solidFill>
                <a:schemeClr val="dk1"/>
              </a:solidFill>
              <a:effectLst/>
              <a:uLnTx/>
              <a:latin typeface="微软雅黑" panose="020B0503020204020204" charset="-122"/>
              <a:cs typeface="微软雅黑" panose="020B0503020204020204" charset="-122"/>
              <a:sym typeface="+mn-ea"/>
            </a:endParaRPr>
          </a:p>
          <a:p>
            <a:pPr marL="346075" lvl="0" indent="-342900" algn="l" defTabSz="914400" eaLnBrk="0" fontAlgn="base" hangingPunct="0">
              <a:lnSpc>
                <a:spcPct val="110000"/>
              </a:lnSpc>
              <a:spcBef>
                <a:spcPct val="20000"/>
              </a:spcBef>
              <a:buClr>
                <a:srgbClr val="129F77"/>
              </a:buClr>
              <a:buSzTx/>
              <a:buFont typeface="Wingdings" panose="05000000000000000000" charset="0"/>
              <a:buChar char="Ø"/>
              <a:defRPr/>
            </a:pPr>
            <a:endParaRPr sz="2000" kern="0" spc="0" noProof="0" smtClean="0">
              <a:ln>
                <a:noFill/>
              </a:ln>
              <a:solidFill>
                <a:schemeClr val="dk1"/>
              </a:solidFill>
              <a:effectLst/>
              <a:uLnTx/>
              <a:latin typeface="微软雅黑" panose="020B0503020204020204" charset="-122"/>
              <a:cs typeface="微软雅黑" panose="020B0503020204020204" charset="-122"/>
              <a:sym typeface="+mn-ea"/>
            </a:endParaRPr>
          </a:p>
        </p:txBody>
      </p:sp>
      <p:sp>
        <p:nvSpPr>
          <p:cNvPr id="4" name="文本框 3"/>
          <p:cNvSpPr txBox="1"/>
          <p:nvPr/>
        </p:nvSpPr>
        <p:spPr>
          <a:xfrm>
            <a:off x="755650" y="2493010"/>
            <a:ext cx="1048385" cy="368300"/>
          </a:xfrm>
          <a:prstGeom prst="rect">
            <a:avLst/>
          </a:prstGeom>
          <a:noFill/>
        </p:spPr>
        <p:txBody>
          <a:bodyPr wrap="square" rtlCol="0">
            <a:spAutoFit/>
          </a:bodyPr>
          <a:lstStyle/>
          <a:p>
            <a:r>
              <a:rPr lang="en-US" altLang="zh-CN" sz="1800" b="1" kern="0" noProof="0" smtClean="0">
                <a:ln>
                  <a:noFill/>
                </a:ln>
                <a:solidFill>
                  <a:srgbClr val="FF0000"/>
                </a:solidFill>
                <a:effectLst/>
                <a:uLnTx/>
                <a:latin typeface="微软雅黑" panose="020B0503020204020204" charset="-122"/>
                <a:ea typeface="微软雅黑" panose="020B0503020204020204" charset="-122"/>
                <a:cs typeface="微软雅黑" panose="020B0503020204020204" charset="-122"/>
                <a:sym typeface="+mn-ea"/>
              </a:rPr>
              <a:t>62%</a:t>
            </a:r>
            <a:endParaRPr lang="en-US" altLang="zh-CN" sz="1800" b="1" kern="0" noProof="0" smtClean="0">
              <a:ln>
                <a:noFill/>
              </a:ln>
              <a:solidFill>
                <a:srgbClr val="FF0000"/>
              </a:solidFill>
              <a:effectLst/>
              <a:uLnTx/>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custDataLst>
              <p:tags r:id="rId8"/>
            </p:custDataLst>
          </p:nvPr>
        </p:nvPicPr>
        <p:blipFill>
          <a:blip r:embed="rId9"/>
          <a:stretch>
            <a:fillRect/>
          </a:stretch>
        </p:blipFill>
        <p:spPr>
          <a:xfrm>
            <a:off x="4333240" y="2438400"/>
            <a:ext cx="4292600" cy="2514600"/>
          </a:xfrm>
          <a:prstGeom prst="rect">
            <a:avLst/>
          </a:prstGeom>
          <a:ln>
            <a:solidFill>
              <a:schemeClr val="tx1"/>
            </a:solidFill>
          </a:ln>
        </p:spPr>
      </p:pic>
      <p:pic>
        <p:nvPicPr>
          <p:cNvPr id="7" name="图片 6"/>
          <p:cNvPicPr>
            <a:picLocks noChangeAspect="1"/>
          </p:cNvPicPr>
          <p:nvPr>
            <p:custDataLst>
              <p:tags r:id="rId10"/>
            </p:custDataLst>
          </p:nvPr>
        </p:nvPicPr>
        <p:blipFill>
          <a:blip r:embed="rId11"/>
          <a:stretch>
            <a:fillRect/>
          </a:stretch>
        </p:blipFill>
        <p:spPr>
          <a:xfrm>
            <a:off x="1619250" y="2204720"/>
            <a:ext cx="2289810" cy="2927350"/>
          </a:xfrm>
          <a:prstGeom prst="rect">
            <a:avLst/>
          </a:prstGeom>
          <a:ln>
            <a:solidFill>
              <a:schemeClr val="tx1"/>
            </a:solidFill>
          </a:ln>
        </p:spPr>
      </p:pic>
      <p:sp>
        <p:nvSpPr>
          <p:cNvPr id="8" name="文本框 7"/>
          <p:cNvSpPr txBox="1"/>
          <p:nvPr>
            <p:custDataLst>
              <p:tags r:id="rId12"/>
            </p:custDataLst>
          </p:nvPr>
        </p:nvSpPr>
        <p:spPr>
          <a:xfrm>
            <a:off x="4932045" y="5661660"/>
            <a:ext cx="1048385" cy="368300"/>
          </a:xfrm>
          <a:prstGeom prst="rect">
            <a:avLst/>
          </a:prstGeom>
          <a:noFill/>
        </p:spPr>
        <p:txBody>
          <a:bodyPr wrap="square" rtlCol="0">
            <a:spAutoFit/>
          </a:bodyPr>
          <a:p>
            <a:r>
              <a:rPr lang="en-US" altLang="zh-CN" sz="1800" b="1" kern="0" noProof="0" smtClean="0">
                <a:ln>
                  <a:noFill/>
                </a:ln>
                <a:solidFill>
                  <a:srgbClr val="FF0000"/>
                </a:solidFill>
                <a:effectLst/>
                <a:uLnTx/>
                <a:latin typeface="微软雅黑" panose="020B0503020204020204" charset="-122"/>
                <a:ea typeface="微软雅黑" panose="020B0503020204020204" charset="-122"/>
                <a:cs typeface="微软雅黑" panose="020B0503020204020204" charset="-122"/>
                <a:sym typeface="+mn-ea"/>
              </a:rPr>
              <a:t>45%</a:t>
            </a:r>
            <a:endParaRPr lang="en-US" altLang="zh-CN" sz="1800" b="1" kern="0" noProof="0" smtClean="0">
              <a:ln>
                <a:noFill/>
              </a:ln>
              <a:solidFill>
                <a:srgbClr val="FF0000"/>
              </a:solidFill>
              <a:effectLst/>
              <a:uLnTx/>
              <a:latin typeface="微软雅黑" panose="020B0503020204020204" charset="-122"/>
              <a:ea typeface="微软雅黑" panose="020B0503020204020204" charset="-122"/>
              <a:cs typeface="微软雅黑" panose="020B0503020204020204" charset="-122"/>
              <a:sym typeface="+mn-ea"/>
            </a:endParaRPr>
          </a:p>
        </p:txBody>
      </p: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4286" y="0"/>
            <a:ext cx="946309" cy="955675"/>
            <a:chOff x="-5475" y="-1"/>
            <a:chExt cx="1261620" cy="955745"/>
          </a:xfrm>
        </p:grpSpPr>
        <p:sp>
          <p:nvSpPr>
            <p:cNvPr id="9" name="直角三角形 8"/>
            <p:cNvSpPr/>
            <p:nvPr>
              <p:custDataLst>
                <p:tags r:id="rId2"/>
              </p:custDataLst>
            </p:nvPr>
          </p:nvSpPr>
          <p:spPr>
            <a:xfrm flipV="1">
              <a:off x="-5475" y="-1"/>
              <a:ext cx="1261620" cy="955745"/>
            </a:xfrm>
            <a:prstGeom prst="rtTriangl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sp>
          <p:nvSpPr>
            <p:cNvPr id="10" name="直角三角形 9"/>
            <p:cNvSpPr/>
            <p:nvPr>
              <p:custDataLst>
                <p:tags r:id="rId3"/>
              </p:custDataLst>
            </p:nvPr>
          </p:nvSpPr>
          <p:spPr>
            <a:xfrm flipV="1">
              <a:off x="-5475" y="-1"/>
              <a:ext cx="1103411" cy="8358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grpSp>
      <p:sp>
        <p:nvSpPr>
          <p:cNvPr id="15" name="Freeform 9"/>
          <p:cNvSpPr/>
          <p:nvPr>
            <p:custDataLst>
              <p:tags r:id="rId4"/>
            </p:custDataLst>
          </p:nvPr>
        </p:nvSpPr>
        <p:spPr>
          <a:xfrm>
            <a:off x="8282353" y="4571050"/>
            <a:ext cx="845218" cy="1690439"/>
          </a:xfrm>
          <a:custGeom>
            <a:avLst/>
            <a:gdLst>
              <a:gd name="connsiteX0" fmla="*/ 852673 w 852673"/>
              <a:gd name="connsiteY0" fmla="*/ 0 h 1705350"/>
              <a:gd name="connsiteX1" fmla="*/ 852671 w 852673"/>
              <a:gd name="connsiteY1" fmla="*/ 1705350 h 1705350"/>
              <a:gd name="connsiteX2" fmla="*/ 0 w 852673"/>
              <a:gd name="connsiteY2" fmla="*/ 852676 h 1705350"/>
            </a:gdLst>
            <a:ahLst/>
            <a:cxnLst>
              <a:cxn ang="0">
                <a:pos x="connsiteX0" y="connsiteY0"/>
              </a:cxn>
              <a:cxn ang="0">
                <a:pos x="connsiteX1" y="connsiteY1"/>
              </a:cxn>
              <a:cxn ang="0">
                <a:pos x="connsiteX2" y="connsiteY2"/>
              </a:cxn>
            </a:cxnLst>
            <a:rect l="l" t="t" r="r" b="b"/>
            <a:pathLst>
              <a:path w="852673" h="1705350">
                <a:moveTo>
                  <a:pt x="852673" y="0"/>
                </a:moveTo>
                <a:lnTo>
                  <a:pt x="852671" y="1705350"/>
                </a:lnTo>
                <a:lnTo>
                  <a:pt x="0" y="852676"/>
                </a:lnTo>
                <a:close/>
              </a:path>
            </a:pathLst>
          </a:custGeom>
          <a:noFill/>
          <a:ln w="76200" cap="rnd">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00">
              <a:solidFill>
                <a:schemeClr val="dk1">
                  <a:lumMod val="85000"/>
                  <a:lumOff val="15000"/>
                </a:schemeClr>
              </a:solidFill>
              <a:latin typeface="微软雅黑" panose="020B0503020204020204" charset="-122"/>
              <a:ea typeface="微软雅黑" panose="020B0503020204020204" charset="-122"/>
            </a:endParaRPr>
          </a:p>
        </p:txBody>
      </p:sp>
      <p:pic>
        <p:nvPicPr>
          <p:cNvPr id="16" name="图片 15"/>
          <p:cNvPicPr>
            <a:picLocks noChangeAspect="1"/>
          </p:cNvPicPr>
          <p:nvPr>
            <p:custDataLst>
              <p:tags r:id="rId5"/>
            </p:custDataLst>
          </p:nvPr>
        </p:nvPicPr>
        <p:blipFill>
          <a:blip r:embed="rId6" cstate="screen"/>
          <a:stretch>
            <a:fillRect/>
          </a:stretch>
        </p:blipFill>
        <p:spPr>
          <a:xfrm rot="5400000">
            <a:off x="8606031" y="4980576"/>
            <a:ext cx="1072055" cy="536027"/>
          </a:xfrm>
          <a:prstGeom prst="rect">
            <a:avLst/>
          </a:prstGeom>
        </p:spPr>
      </p:pic>
      <p:sp>
        <p:nvSpPr>
          <p:cNvPr id="19458" name="Rectangle 3"/>
          <p:cNvSpPr>
            <a:spLocks noGrp="1" noChangeArrowheads="1"/>
          </p:cNvSpPr>
          <p:nvPr>
            <p:ph idx="4294967295"/>
            <p:custDataLst>
              <p:tags r:id="rId7"/>
            </p:custDataLst>
          </p:nvPr>
        </p:nvSpPr>
        <p:spPr>
          <a:xfrm>
            <a:off x="323215" y="1484630"/>
            <a:ext cx="8382000" cy="3829050"/>
          </a:xfrm>
        </p:spPr>
        <p:txBody>
          <a:bodyPr vert="horz" wrap="square" lIns="91430" tIns="45715" rIns="91430" bIns="45715" numCol="1" rtlCol="0" anchor="t" anchorCtr="0" compatLnSpc="1">
            <a:normAutofit fontScale="90000" lnSpcReduction="20000"/>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just" eaLnBrk="0" fontAlgn="base" hangingPunct="0">
              <a:lnSpc>
                <a:spcPct val="120000"/>
              </a:lnSpc>
              <a:spcBef>
                <a:spcPct val="20000"/>
              </a:spcBef>
              <a:buClr>
                <a:srgbClr val="333333"/>
              </a:buClr>
              <a:buSzTx/>
              <a:buFont typeface="Wingdings" panose="05000000000000000000" charset="0"/>
              <a:buNone/>
              <a:defRPr/>
            </a:pPr>
            <a:r>
              <a:rPr sz="2000" b="1" kern="0" spc="0" noProof="0">
                <a:ln>
                  <a:noFill/>
                </a:ln>
                <a:solidFill>
                  <a:schemeClr val="dk1"/>
                </a:solidFill>
                <a:effectLst/>
                <a:uLnTx/>
                <a:latin typeface="微软雅黑" panose="020B0503020204020204" charset="-122"/>
                <a:cs typeface="微软雅黑" panose="020B0503020204020204" charset="-122"/>
                <a:sym typeface="+mn-ea"/>
              </a:rPr>
              <a:t>糖尿病健康管理</a:t>
            </a:r>
            <a:endParaRPr sz="2000" b="1" kern="0" spc="0" noProof="0">
              <a:ln>
                <a:noFill/>
              </a:ln>
              <a:solidFill>
                <a:schemeClr val="dk1"/>
              </a:solidFill>
              <a:effectLst/>
              <a:uLnTx/>
              <a:latin typeface="微软雅黑" panose="020B0503020204020204" charset="-122"/>
              <a:cs typeface="微软雅黑" panose="020B0503020204020204" charset="-122"/>
              <a:sym typeface="+mn-ea"/>
            </a:endParaRPr>
          </a:p>
          <a:p>
            <a:pPr lvl="0" algn="just" eaLnBrk="0" fontAlgn="base" hangingPunct="0">
              <a:lnSpc>
                <a:spcPct val="160000"/>
              </a:lnSpc>
              <a:spcBef>
                <a:spcPct val="20000"/>
              </a:spcBef>
              <a:buClr>
                <a:srgbClr val="333333"/>
              </a:buClr>
              <a:buSzTx/>
              <a:buFont typeface="Wingdings" panose="05000000000000000000" charset="0"/>
              <a:buChar char="Ø"/>
              <a:defRPr/>
            </a:pPr>
            <a:r>
              <a:rPr sz="2000" b="1" kern="0" spc="0" noProof="0">
                <a:ln>
                  <a:noFill/>
                </a:ln>
                <a:solidFill>
                  <a:schemeClr val="dk1"/>
                </a:solidFill>
                <a:effectLst/>
                <a:uLnTx/>
                <a:latin typeface="微软雅黑" panose="020B0503020204020204" charset="-122"/>
                <a:cs typeface="微软雅黑" panose="020B0503020204020204" charset="-122"/>
                <a:sym typeface="+mn-ea"/>
              </a:rPr>
              <a:t>2型糖尿病患者规范管理率=按照规范要求进行2型糖尿病患者健康管理的人数/年内已管理的2型糖尿病患者人数*100%   </a:t>
            </a:r>
            <a:endParaRPr sz="2000" b="1" kern="0" spc="0" noProof="0">
              <a:ln>
                <a:noFill/>
              </a:ln>
              <a:solidFill>
                <a:schemeClr val="dk1"/>
              </a:solidFill>
              <a:effectLst/>
              <a:uLnTx/>
              <a:latin typeface="微软雅黑" panose="020B0503020204020204" charset="-122"/>
              <a:cs typeface="微软雅黑" panose="020B0503020204020204" charset="-122"/>
              <a:sym typeface="+mn-ea"/>
            </a:endParaRPr>
          </a:p>
          <a:p>
            <a:pPr lvl="0" algn="just" eaLnBrk="0" fontAlgn="base" hangingPunct="0">
              <a:lnSpc>
                <a:spcPct val="160000"/>
              </a:lnSpc>
              <a:spcBef>
                <a:spcPct val="20000"/>
              </a:spcBef>
              <a:buClr>
                <a:srgbClr val="333333"/>
              </a:buClr>
              <a:buSzTx/>
              <a:buFont typeface="Wingdings" panose="05000000000000000000" charset="0"/>
              <a:buChar char="Ø"/>
              <a:defRPr/>
            </a:pPr>
            <a:r>
              <a:rPr sz="2000" b="1" kern="0" spc="0" noProof="0">
                <a:ln>
                  <a:noFill/>
                </a:ln>
                <a:solidFill>
                  <a:schemeClr val="dk1"/>
                </a:solidFill>
                <a:effectLst/>
                <a:uLnTx/>
                <a:latin typeface="微软雅黑" panose="020B0503020204020204" charset="-122"/>
                <a:cs typeface="微软雅黑" panose="020B0503020204020204" charset="-122"/>
                <a:sym typeface="+mn-ea"/>
              </a:rPr>
              <a:t>管理人群血糖控制率=年内最近一次随访空腹血糖达标人数/年内已管理的2型糖尿病患者人数*100%       </a:t>
            </a:r>
            <a:endParaRPr sz="2000" b="1" kern="0" spc="0" noProof="0">
              <a:ln>
                <a:noFill/>
              </a:ln>
              <a:solidFill>
                <a:schemeClr val="dk1"/>
              </a:solidFill>
              <a:effectLst/>
              <a:uLnTx/>
              <a:latin typeface="微软雅黑" panose="020B0503020204020204" charset="-122"/>
              <a:cs typeface="微软雅黑" panose="020B0503020204020204" charset="-122"/>
              <a:sym typeface="+mn-ea"/>
            </a:endParaRPr>
          </a:p>
          <a:p>
            <a:pPr marL="0" lvl="0" indent="0" algn="just" eaLnBrk="0" fontAlgn="base" hangingPunct="0">
              <a:lnSpc>
                <a:spcPct val="160000"/>
              </a:lnSpc>
              <a:spcBef>
                <a:spcPct val="20000"/>
              </a:spcBef>
              <a:buClr>
                <a:schemeClr val="accent2"/>
              </a:buClr>
              <a:buSzTx/>
              <a:buFont typeface="Wingdings" panose="05000000000000000000" charset="0"/>
              <a:buNone/>
              <a:defRPr/>
            </a:pPr>
            <a:r>
              <a:rPr sz="1400" b="1" kern="0" spc="0" noProof="0">
                <a:ln>
                  <a:noFill/>
                </a:ln>
                <a:solidFill>
                  <a:srgbClr val="FF0000"/>
                </a:solidFill>
                <a:effectLst/>
                <a:uLnTx/>
                <a:latin typeface="微软雅黑" panose="020B0503020204020204" charset="-122"/>
                <a:cs typeface="微软雅黑" panose="020B0503020204020204" charset="-122"/>
                <a:sym typeface="+mn-ea"/>
              </a:rPr>
              <a:t>（注：最近一次随访血糖指的是按照规范要求最近一次随访的血糖，若失访则判断为未达标，空腹血糖达标是指空腹血糖＜7mmol/L）</a:t>
            </a:r>
            <a:endParaRPr sz="1400" b="1" kern="0" spc="0" noProof="0">
              <a:ln>
                <a:noFill/>
              </a:ln>
              <a:solidFill>
                <a:srgbClr val="FF0000"/>
              </a:solidFill>
              <a:effectLst/>
              <a:uLnTx/>
              <a:latin typeface="微软雅黑" panose="020B0503020204020204" charset="-122"/>
              <a:cs typeface="微软雅黑" panose="020B0503020204020204" charset="-122"/>
              <a:sym typeface="+mn-ea"/>
            </a:endParaRPr>
          </a:p>
          <a:p>
            <a:pPr lvl="0" algn="just" eaLnBrk="0" fontAlgn="base" hangingPunct="0">
              <a:lnSpc>
                <a:spcPct val="160000"/>
              </a:lnSpc>
              <a:spcBef>
                <a:spcPct val="20000"/>
              </a:spcBef>
              <a:buClr>
                <a:srgbClr val="333333"/>
              </a:buClr>
              <a:buSzTx/>
              <a:buFont typeface="Wingdings" panose="05000000000000000000" charset="0"/>
              <a:buChar char="Ø"/>
              <a:defRPr/>
            </a:pPr>
            <a:r>
              <a:rPr sz="2000" b="1" kern="0" spc="0" noProof="0">
                <a:ln>
                  <a:noFill/>
                </a:ln>
                <a:solidFill>
                  <a:schemeClr val="dk1"/>
                </a:solidFill>
                <a:effectLst/>
                <a:uLnTx/>
                <a:latin typeface="微软雅黑" panose="020B0503020204020204" charset="-122"/>
                <a:cs typeface="微软雅黑" panose="020B0503020204020204" charset="-122"/>
                <a:sym typeface="+mn-ea"/>
              </a:rPr>
              <a:t>任务完成率=年内已管理的糖尿病患者数/年内辖区内糖尿病患者任务数×100％</a:t>
            </a:r>
            <a:endParaRPr sz="2000" b="1" kern="0" spc="0" noProof="0">
              <a:ln>
                <a:noFill/>
              </a:ln>
              <a:solidFill>
                <a:schemeClr val="dk1"/>
              </a:solidFill>
              <a:effectLst/>
              <a:uLnTx/>
              <a:latin typeface="微软雅黑" panose="020B0503020204020204" charset="-122"/>
              <a:cs typeface="微软雅黑" panose="020B0503020204020204" charset="-122"/>
              <a:sym typeface="+mn-ea"/>
            </a:endParaRPr>
          </a:p>
          <a:p>
            <a:pPr lvl="0" algn="just" eaLnBrk="0" fontAlgn="base" hangingPunct="0">
              <a:lnSpc>
                <a:spcPct val="120000"/>
              </a:lnSpc>
              <a:spcBef>
                <a:spcPct val="20000"/>
              </a:spcBef>
              <a:buClr>
                <a:schemeClr val="accent2"/>
              </a:buClr>
              <a:buSzTx/>
              <a:buFont typeface="Wingdings" panose="05000000000000000000" charset="0"/>
              <a:buNone/>
              <a:defRPr/>
            </a:pPr>
            <a:endParaRPr sz="2000" b="1" kern="0" spc="0" noProof="0">
              <a:ln>
                <a:noFill/>
              </a:ln>
              <a:solidFill>
                <a:schemeClr val="dk1"/>
              </a:solidFill>
              <a:effectLst/>
              <a:uLnTx/>
              <a:latin typeface="微软雅黑" panose="020B0503020204020204" charset="-122"/>
              <a:cs typeface="微软雅黑" panose="020B0503020204020204" charset="-122"/>
              <a:sym typeface="+mn-ea"/>
            </a:endParaRPr>
          </a:p>
        </p:txBody>
      </p:sp>
      <p:sp>
        <p:nvSpPr>
          <p:cNvPr id="52227" name="标题 1"/>
          <p:cNvSpPr>
            <a:spLocks noGrp="1"/>
          </p:cNvSpPr>
          <p:nvPr>
            <p:ph type="title" idx="4294967295"/>
          </p:nvPr>
        </p:nvSpPr>
        <p:spPr>
          <a:xfrm>
            <a:off x="539750" y="692468"/>
            <a:ext cx="8140700" cy="331788"/>
          </a:xfrm>
        </p:spPr>
        <p:txBody>
          <a:bodyPr vert="horz" wrap="square" lIns="91430" tIns="45715" rIns="91430" bIns="45715" rtlCol="0" anchor="ctr" anchorCtr="0">
            <a:normAutofit fontScale="90000"/>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defTabSz="685800">
              <a:buClrTx/>
              <a:buSzTx/>
              <a:buFontTx/>
            </a:pPr>
            <a:r>
              <a:rPr lang="en-US" altLang="zh-CN" sz="2665">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黑体" panose="02010609060101010101" charset="-122"/>
              </a:rPr>
              <a:t>1.工作指标</a:t>
            </a:r>
            <a:endParaRPr lang="en-US" altLang="zh-CN" sz="2665">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 name="文本框 1"/>
          <p:cNvSpPr txBox="1"/>
          <p:nvPr/>
        </p:nvSpPr>
        <p:spPr>
          <a:xfrm>
            <a:off x="4932045" y="2420303"/>
            <a:ext cx="1295400" cy="398780"/>
          </a:xfrm>
          <a:prstGeom prst="rect">
            <a:avLst/>
          </a:prstGeom>
          <a:noFill/>
          <a:ln w="9525">
            <a:noFill/>
          </a:ln>
        </p:spPr>
        <p:txBody>
          <a:bodyPr wrap="square" anchor="t">
            <a:spAutoFit/>
          </a:bodyPr>
          <a:lstStyle/>
          <a:p>
            <a:r>
              <a:rPr lang="zh-CN" altLang="zh-CN" sz="2000" b="1" dirty="0">
                <a:solidFill>
                  <a:srgbClr val="FF0000"/>
                </a:solidFill>
                <a:latin typeface="微软雅黑" panose="020B0503020204020204" charset="-122"/>
                <a:ea typeface="微软雅黑" panose="020B0503020204020204" charset="-122"/>
                <a:sym typeface="黑体" panose="02010609060101010101" charset="-122"/>
              </a:rPr>
              <a:t>6</a:t>
            </a:r>
            <a:r>
              <a:rPr lang="en-US" altLang="zh-CN" sz="2000" b="1" dirty="0">
                <a:solidFill>
                  <a:srgbClr val="FF0000"/>
                </a:solidFill>
                <a:latin typeface="微软雅黑" panose="020B0503020204020204" charset="-122"/>
                <a:ea typeface="微软雅黑" panose="020B0503020204020204" charset="-122"/>
                <a:sym typeface="黑体" panose="02010609060101010101" charset="-122"/>
              </a:rPr>
              <a:t>2</a:t>
            </a:r>
            <a:r>
              <a:rPr lang="zh-CN" altLang="zh-CN" sz="2000" b="1" dirty="0">
                <a:solidFill>
                  <a:srgbClr val="FF0000"/>
                </a:solidFill>
                <a:latin typeface="微软雅黑" panose="020B0503020204020204" charset="-122"/>
                <a:ea typeface="微软雅黑" panose="020B0503020204020204" charset="-122"/>
                <a:sym typeface="黑体" panose="02010609060101010101" charset="-122"/>
              </a:rPr>
              <a:t>%</a:t>
            </a:r>
            <a:endParaRPr lang="zh-CN" altLang="zh-CN" sz="2000" b="1" dirty="0">
              <a:solidFill>
                <a:srgbClr val="FF0000"/>
              </a:solidFill>
              <a:latin typeface="微软雅黑" panose="020B0503020204020204" charset="-122"/>
              <a:ea typeface="微软雅黑" panose="020B0503020204020204" charset="-122"/>
              <a:sym typeface="黑体" panose="02010609060101010101" charset="-122"/>
            </a:endParaRPr>
          </a:p>
        </p:txBody>
      </p:sp>
      <p:sp>
        <p:nvSpPr>
          <p:cNvPr id="3" name="文本框 2"/>
          <p:cNvSpPr txBox="1"/>
          <p:nvPr/>
        </p:nvSpPr>
        <p:spPr>
          <a:xfrm>
            <a:off x="2987675" y="3357245"/>
            <a:ext cx="1025525" cy="398780"/>
          </a:xfrm>
          <a:prstGeom prst="rect">
            <a:avLst/>
          </a:prstGeom>
          <a:noFill/>
          <a:ln w="9525">
            <a:noFill/>
          </a:ln>
        </p:spPr>
        <p:txBody>
          <a:bodyPr wrap="square" anchor="t">
            <a:spAutoFit/>
          </a:bodyPr>
          <a:lstStyle/>
          <a:p>
            <a:r>
              <a:rPr lang="en-US" altLang="zh-CN" sz="2000" b="1" dirty="0">
                <a:solidFill>
                  <a:srgbClr val="FF0000"/>
                </a:solidFill>
                <a:latin typeface="微软雅黑" panose="020B0503020204020204" charset="-122"/>
                <a:ea typeface="微软雅黑" panose="020B0503020204020204" charset="-122"/>
                <a:sym typeface="黑体" panose="02010609060101010101" charset="-122"/>
              </a:rPr>
              <a:t>40%</a:t>
            </a:r>
            <a:endParaRPr lang="en-US" altLang="zh-CN" sz="2000" b="1" dirty="0">
              <a:solidFill>
                <a:srgbClr val="FF0000"/>
              </a:solidFill>
              <a:latin typeface="微软雅黑" panose="020B0503020204020204" charset="-122"/>
              <a:ea typeface="微软雅黑" panose="020B0503020204020204" charset="-122"/>
              <a:sym typeface="黑体" panose="02010609060101010101" charset="-122"/>
            </a:endParaRPr>
          </a:p>
        </p:txBody>
      </p:sp>
      <p:pic>
        <p:nvPicPr>
          <p:cNvPr id="123" name="图片 122"/>
          <p:cNvPicPr/>
          <p:nvPr/>
        </p:nvPicPr>
        <p:blipFill>
          <a:blip r:embed="rId8"/>
          <a:stretch>
            <a:fillRect/>
          </a:stretch>
        </p:blipFill>
        <p:spPr>
          <a:xfrm>
            <a:off x="6588125" y="116523"/>
            <a:ext cx="1943100" cy="1933575"/>
          </a:xfrm>
          <a:prstGeom prst="rect">
            <a:avLst/>
          </a:prstGeom>
          <a:noFill/>
          <a:ln w="9525">
            <a:noFill/>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4286" y="0"/>
            <a:ext cx="946309" cy="955675"/>
            <a:chOff x="-5475" y="-1"/>
            <a:chExt cx="1261620" cy="955745"/>
          </a:xfrm>
        </p:grpSpPr>
        <p:sp>
          <p:nvSpPr>
            <p:cNvPr id="10" name="直角三角形 9"/>
            <p:cNvSpPr/>
            <p:nvPr>
              <p:custDataLst>
                <p:tags r:id="rId2"/>
              </p:custDataLst>
            </p:nvPr>
          </p:nvSpPr>
          <p:spPr>
            <a:xfrm flipV="1">
              <a:off x="-5475" y="-1"/>
              <a:ext cx="1261620" cy="955745"/>
            </a:xfrm>
            <a:prstGeom prst="rtTriangl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sp>
          <p:nvSpPr>
            <p:cNvPr id="11" name="直角三角形 10"/>
            <p:cNvSpPr/>
            <p:nvPr>
              <p:custDataLst>
                <p:tags r:id="rId3"/>
              </p:custDataLst>
            </p:nvPr>
          </p:nvSpPr>
          <p:spPr>
            <a:xfrm flipV="1">
              <a:off x="-5475" y="-1"/>
              <a:ext cx="1103411" cy="8358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grpSp>
      <p:sp>
        <p:nvSpPr>
          <p:cNvPr id="15" name="Freeform 9"/>
          <p:cNvSpPr/>
          <p:nvPr>
            <p:custDataLst>
              <p:tags r:id="rId4"/>
            </p:custDataLst>
          </p:nvPr>
        </p:nvSpPr>
        <p:spPr>
          <a:xfrm>
            <a:off x="8282353" y="4571050"/>
            <a:ext cx="845218" cy="1690439"/>
          </a:xfrm>
          <a:custGeom>
            <a:avLst/>
            <a:gdLst>
              <a:gd name="connsiteX0" fmla="*/ 852673 w 852673"/>
              <a:gd name="connsiteY0" fmla="*/ 0 h 1705350"/>
              <a:gd name="connsiteX1" fmla="*/ 852671 w 852673"/>
              <a:gd name="connsiteY1" fmla="*/ 1705350 h 1705350"/>
              <a:gd name="connsiteX2" fmla="*/ 0 w 852673"/>
              <a:gd name="connsiteY2" fmla="*/ 852676 h 1705350"/>
            </a:gdLst>
            <a:ahLst/>
            <a:cxnLst>
              <a:cxn ang="0">
                <a:pos x="connsiteX0" y="connsiteY0"/>
              </a:cxn>
              <a:cxn ang="0">
                <a:pos x="connsiteX1" y="connsiteY1"/>
              </a:cxn>
              <a:cxn ang="0">
                <a:pos x="connsiteX2" y="connsiteY2"/>
              </a:cxn>
            </a:cxnLst>
            <a:rect l="l" t="t" r="r" b="b"/>
            <a:pathLst>
              <a:path w="852673" h="1705350">
                <a:moveTo>
                  <a:pt x="852673" y="0"/>
                </a:moveTo>
                <a:lnTo>
                  <a:pt x="852671" y="1705350"/>
                </a:lnTo>
                <a:lnTo>
                  <a:pt x="0" y="852676"/>
                </a:lnTo>
                <a:close/>
              </a:path>
            </a:pathLst>
          </a:custGeom>
          <a:noFill/>
          <a:ln w="76200" cap="rnd">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00">
              <a:solidFill>
                <a:schemeClr val="dk1">
                  <a:lumMod val="85000"/>
                  <a:lumOff val="15000"/>
                </a:schemeClr>
              </a:solidFill>
              <a:latin typeface="微软雅黑" panose="020B0503020204020204" charset="-122"/>
              <a:ea typeface="微软雅黑" panose="020B0503020204020204" charset="-122"/>
            </a:endParaRPr>
          </a:p>
        </p:txBody>
      </p:sp>
      <p:pic>
        <p:nvPicPr>
          <p:cNvPr id="16" name="图片 15"/>
          <p:cNvPicPr>
            <a:picLocks noChangeAspect="1"/>
          </p:cNvPicPr>
          <p:nvPr>
            <p:custDataLst>
              <p:tags r:id="rId5"/>
            </p:custDataLst>
          </p:nvPr>
        </p:nvPicPr>
        <p:blipFill>
          <a:blip r:embed="rId6" cstate="screen"/>
          <a:stretch>
            <a:fillRect/>
          </a:stretch>
        </p:blipFill>
        <p:spPr>
          <a:xfrm rot="5400000">
            <a:off x="8606031" y="4980576"/>
            <a:ext cx="1072055" cy="536027"/>
          </a:xfrm>
          <a:prstGeom prst="rect">
            <a:avLst/>
          </a:prstGeom>
        </p:spPr>
      </p:pic>
      <p:sp>
        <p:nvSpPr>
          <p:cNvPr id="2" name="标题 1"/>
          <p:cNvSpPr>
            <a:spLocks noGrp="1"/>
          </p:cNvSpPr>
          <p:nvPr>
            <p:ph type="title" idx="4294967295"/>
            <p:custDataLst>
              <p:tags r:id="rId7"/>
            </p:custDataLst>
          </p:nvPr>
        </p:nvSpPr>
        <p:spPr>
          <a:xfrm>
            <a:off x="628650" y="861887"/>
            <a:ext cx="7886700" cy="405363"/>
          </a:xfrm>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br>
              <a:rPr>
                <a:solidFill>
                  <a:schemeClr val="dk1"/>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sym typeface="+mn-ea"/>
              </a:rPr>
            </a:br>
            <a:endParaRPr>
              <a:solidFill>
                <a:schemeClr val="dk1"/>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8"/>
            </p:custDataLst>
          </p:nvPr>
        </p:nvSpPr>
        <p:spPr>
          <a:xfrm>
            <a:off x="0" y="952500"/>
            <a:ext cx="8139430" cy="538861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endParaRPr>
              <a:solidFill>
                <a:schemeClr val="dk1">
                  <a:lumMod val="85000"/>
                  <a:lumOff val="15000"/>
                </a:schemeClr>
              </a:solidFill>
              <a:latin typeface="微软雅黑" panose="020B0503020204020204" charset="-122"/>
              <a:sym typeface="+mn-ea"/>
            </a:endParaRPr>
          </a:p>
          <a:p>
            <a:pPr marL="0" lvl="0" algn="l">
              <a:buClrTx/>
              <a:buSzTx/>
              <a:buNone/>
            </a:pPr>
            <a:endParaRPr>
              <a:solidFill>
                <a:schemeClr val="dk1">
                  <a:lumMod val="85000"/>
                  <a:lumOff val="15000"/>
                </a:schemeClr>
              </a:solidFill>
              <a:latin typeface="微软雅黑" panose="020B0503020204020204" charset="-122"/>
              <a:sym typeface="+mn-ea"/>
            </a:endParaRPr>
          </a:p>
        </p:txBody>
      </p:sp>
      <p:graphicFrame>
        <p:nvGraphicFramePr>
          <p:cNvPr id="5" name="表格 4"/>
          <p:cNvGraphicFramePr/>
          <p:nvPr>
            <p:custDataLst>
              <p:tags r:id="rId9"/>
            </p:custDataLst>
          </p:nvPr>
        </p:nvGraphicFramePr>
        <p:xfrm>
          <a:off x="823595" y="1291590"/>
          <a:ext cx="7454900" cy="2722245"/>
        </p:xfrm>
        <a:graphic>
          <a:graphicData uri="http://schemas.openxmlformats.org/drawingml/2006/table">
            <a:tbl>
              <a:tblPr firstRow="1" bandRow="1">
                <a:tableStyleId>{5C22544A-7EE6-4342-B048-85BDC9FD1C3A}</a:tableStyleId>
              </a:tblPr>
              <a:tblGrid>
                <a:gridCol w="2768600"/>
                <a:gridCol w="1562100"/>
                <a:gridCol w="1562100"/>
                <a:gridCol w="1562100"/>
              </a:tblGrid>
              <a:tr h="517525">
                <a:tc>
                  <a:txBody>
                    <a:bodyPr/>
                    <a:lstStyle/>
                    <a:p>
                      <a:pPr algn="ctr">
                        <a:buNone/>
                      </a:pPr>
                      <a:r>
                        <a:rPr lang="zh-CN" altLang="en-US" sz="2000" b="1">
                          <a:solidFill>
                            <a:schemeClr val="bg1"/>
                          </a:solidFill>
                          <a:latin typeface="微软雅黑" panose="020B0503020204020204" charset="-122"/>
                          <a:ea typeface="微软雅黑" panose="020B0503020204020204" charset="-122"/>
                        </a:rPr>
                        <a:t>政府工作指标</a:t>
                      </a:r>
                      <a:endParaRPr lang="zh-CN" altLang="en-US" sz="2000" b="1">
                        <a:solidFill>
                          <a:schemeClr val="bg1"/>
                        </a:solidFill>
                        <a:latin typeface="微软雅黑" panose="020B0503020204020204" charset="-122"/>
                        <a:ea typeface="微软雅黑" panose="020B0503020204020204" charset="-122"/>
                      </a:endParaRPr>
                    </a:p>
                  </a:txBody>
                  <a:tcPr/>
                </a:tc>
                <a:tc>
                  <a:txBody>
                    <a:bodyPr/>
                    <a:lstStyle/>
                    <a:p>
                      <a:pPr algn="ctr">
                        <a:buNone/>
                      </a:pP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2015</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年</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txBody>
                  <a:tcPr/>
                </a:tc>
                <a:tc>
                  <a:txBody>
                    <a:bodyPr/>
                    <a:lstStyle/>
                    <a:p>
                      <a:pPr algn="ctr">
                        <a:buNone/>
                      </a:pP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2022</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年</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txBody>
                  <a:tcPr/>
                </a:tc>
                <a:tc>
                  <a:txBody>
                    <a:bodyPr/>
                    <a:lstStyle/>
                    <a:p>
                      <a:pPr algn="ctr">
                        <a:buNone/>
                      </a:pP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2030</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年</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txBody>
                  <a:tcPr/>
                </a:tc>
              </a:tr>
              <a:tr h="701040">
                <a:tc>
                  <a:txBody>
                    <a:bodyPr/>
                    <a:lstStyle/>
                    <a:p>
                      <a:pPr algn="ctr">
                        <a:buNone/>
                      </a:pPr>
                      <a:r>
                        <a:rPr lang="en-US" altLang="zh-CN" sz="2000" b="1">
                          <a:latin typeface="微软雅黑" panose="020B0503020204020204" charset="-122"/>
                          <a:ea typeface="微软雅黑" panose="020B0503020204020204" charset="-122"/>
                          <a:cs typeface="微软雅黑" panose="020B0503020204020204" charset="-122"/>
                        </a:rPr>
                        <a:t>30</a:t>
                      </a:r>
                      <a:r>
                        <a:rPr lang="zh-CN" altLang="en-US" sz="2000" b="1">
                          <a:latin typeface="微软雅黑" panose="020B0503020204020204" charset="-122"/>
                          <a:ea typeface="微软雅黑" panose="020B0503020204020204" charset="-122"/>
                          <a:cs typeface="微软雅黑" panose="020B0503020204020204" charset="-122"/>
                        </a:rPr>
                        <a:t>岁及以上居民高血压知晓率</a:t>
                      </a:r>
                      <a:endParaRPr lang="zh-CN" altLang="en-US" sz="2000" b="1">
                        <a:latin typeface="微软雅黑" panose="020B0503020204020204" charset="-122"/>
                        <a:ea typeface="微软雅黑" panose="020B0503020204020204" charset="-122"/>
                        <a:cs typeface="微软雅黑" panose="020B0503020204020204" charset="-122"/>
                      </a:endParaRPr>
                    </a:p>
                  </a:txBody>
                  <a:tcPr/>
                </a:tc>
                <a:tc>
                  <a:txBody>
                    <a:bodyPr/>
                    <a:lstStyle/>
                    <a:p>
                      <a:pPr algn="ctr">
                        <a:buNone/>
                      </a:pPr>
                      <a:r>
                        <a:rPr lang="en-US" altLang="zh-CN" sz="2000" b="1">
                          <a:latin typeface="微软雅黑" panose="020B0503020204020204" charset="-122"/>
                          <a:ea typeface="微软雅黑" panose="020B0503020204020204" charset="-122"/>
                        </a:rPr>
                        <a:t>51.5%</a:t>
                      </a:r>
                      <a:endParaRPr lang="en-US" altLang="zh-CN" sz="2000" b="1">
                        <a:latin typeface="微软雅黑" panose="020B0503020204020204" charset="-122"/>
                        <a:ea typeface="微软雅黑" panose="020B0503020204020204" charset="-122"/>
                      </a:endParaRPr>
                    </a:p>
                  </a:txBody>
                  <a:tcPr/>
                </a:tc>
                <a:tc>
                  <a:txBody>
                    <a:bodyPr/>
                    <a:lstStyle/>
                    <a:p>
                      <a:pPr algn="ctr">
                        <a:buNone/>
                      </a:pPr>
                      <a:r>
                        <a:rPr lang="en-US" altLang="zh-CN" sz="2000" b="1">
                          <a:latin typeface="微软雅黑" panose="020B0503020204020204" charset="-122"/>
                          <a:ea typeface="微软雅黑" panose="020B0503020204020204" charset="-122"/>
                        </a:rPr>
                        <a:t>≥55</a:t>
                      </a:r>
                      <a:r>
                        <a:rPr lang="en-US" altLang="zh-CN" sz="2000" b="1">
                          <a:latin typeface="微软雅黑" panose="020B0503020204020204" charset="-122"/>
                          <a:ea typeface="微软雅黑" panose="020B0503020204020204" charset="-122"/>
                          <a:sym typeface="+mn-ea"/>
                        </a:rPr>
                        <a:t>%</a:t>
                      </a:r>
                      <a:endParaRPr lang="en-US" altLang="zh-CN" sz="2000" b="1">
                        <a:latin typeface="微软雅黑" panose="020B0503020204020204" charset="-122"/>
                        <a:ea typeface="微软雅黑" panose="020B0503020204020204" charset="-122"/>
                      </a:endParaRPr>
                    </a:p>
                  </a:txBody>
                  <a:tcPr/>
                </a:tc>
                <a:tc>
                  <a:txBody>
                    <a:bodyPr/>
                    <a:lstStyle/>
                    <a:p>
                      <a:pPr algn="ctr">
                        <a:buNone/>
                      </a:pPr>
                      <a:r>
                        <a:rPr lang="en-US" altLang="zh-CN" sz="2000" b="1">
                          <a:latin typeface="微软雅黑" panose="020B0503020204020204" charset="-122"/>
                          <a:ea typeface="微软雅黑" panose="020B0503020204020204" charset="-122"/>
                          <a:sym typeface="+mn-ea"/>
                        </a:rPr>
                        <a:t>≥65%</a:t>
                      </a:r>
                      <a:endParaRPr lang="en-US" altLang="zh-CN" sz="2000" b="1">
                        <a:latin typeface="微软雅黑" panose="020B0503020204020204" charset="-122"/>
                        <a:ea typeface="微软雅黑" panose="020B0503020204020204" charset="-122"/>
                      </a:endParaRPr>
                    </a:p>
                    <a:p>
                      <a:pPr algn="ctr">
                        <a:buNone/>
                      </a:pPr>
                      <a:endParaRPr lang="en-US" altLang="zh-CN" sz="2000" b="1">
                        <a:latin typeface="微软雅黑" panose="020B0503020204020204" charset="-122"/>
                        <a:ea typeface="微软雅黑" panose="020B0503020204020204" charset="-122"/>
                      </a:endParaRPr>
                    </a:p>
                  </a:txBody>
                  <a:tcPr/>
                </a:tc>
              </a:tr>
              <a:tr h="406400">
                <a:tc>
                  <a:txBody>
                    <a:bodyPr/>
                    <a:lstStyle/>
                    <a:p>
                      <a:pPr algn="ctr">
                        <a:buNone/>
                      </a:pPr>
                      <a:r>
                        <a:rPr lang="zh-CN" altLang="en-US" sz="2000" b="1">
                          <a:latin typeface="微软雅黑" panose="020B0503020204020204" charset="-122"/>
                          <a:ea typeface="微软雅黑" panose="020B0503020204020204" charset="-122"/>
                        </a:rPr>
                        <a:t>高血压治疗率</a:t>
                      </a:r>
                      <a:endParaRPr lang="zh-CN" altLang="en-US" sz="2000" b="1">
                        <a:latin typeface="微软雅黑" panose="020B0503020204020204" charset="-122"/>
                        <a:ea typeface="微软雅黑" panose="020B0503020204020204" charset="-122"/>
                      </a:endParaRPr>
                    </a:p>
                  </a:txBody>
                  <a:tcPr/>
                </a:tc>
                <a:tc>
                  <a:txBody>
                    <a:bodyPr/>
                    <a:lstStyle/>
                    <a:p>
                      <a:pPr algn="ctr">
                        <a:buNone/>
                      </a:pPr>
                      <a:r>
                        <a:rPr lang="en-US" altLang="zh-CN" sz="2000" b="1">
                          <a:latin typeface="微软雅黑" panose="020B0503020204020204" charset="-122"/>
                          <a:ea typeface="微软雅黑" panose="020B0503020204020204" charset="-122"/>
                        </a:rPr>
                        <a:t>46.1%</a:t>
                      </a:r>
                      <a:endParaRPr lang="en-US" altLang="zh-CN" sz="2000" b="1">
                        <a:latin typeface="微软雅黑" panose="020B0503020204020204" charset="-122"/>
                        <a:ea typeface="微软雅黑" panose="020B0503020204020204" charset="-122"/>
                      </a:endParaRPr>
                    </a:p>
                  </a:txBody>
                  <a:tcPr/>
                </a:tc>
                <a:tc gridSpan="2">
                  <a:txBody>
                    <a:bodyPr/>
                    <a:lstStyle/>
                    <a:p>
                      <a:pPr algn="ctr">
                        <a:buNone/>
                      </a:pPr>
                      <a:r>
                        <a:rPr lang="zh-CN" altLang="en-US" sz="2000" b="1">
                          <a:latin typeface="微软雅黑" panose="020B0503020204020204" charset="-122"/>
                          <a:ea typeface="微软雅黑" panose="020B0503020204020204" charset="-122"/>
                        </a:rPr>
                        <a:t>持续提高</a:t>
                      </a:r>
                      <a:endParaRPr lang="zh-CN" altLang="en-US" sz="2000" b="1">
                        <a:latin typeface="微软雅黑" panose="020B0503020204020204" charset="-122"/>
                        <a:ea typeface="微软雅黑" panose="020B0503020204020204" charset="-122"/>
                      </a:endParaRPr>
                    </a:p>
                  </a:txBody>
                  <a:tcPr/>
                </a:tc>
                <a:tc hMerge="1">
                  <a:tcPr/>
                </a:tc>
              </a:tr>
              <a:tr h="396240">
                <a:tc>
                  <a:txBody>
                    <a:bodyPr/>
                    <a:lstStyle/>
                    <a:p>
                      <a:pPr algn="ctr">
                        <a:buNone/>
                      </a:pPr>
                      <a:r>
                        <a:rPr lang="zh-CN" altLang="en-US" sz="2000" b="1">
                          <a:latin typeface="微软雅黑" panose="020B0503020204020204" charset="-122"/>
                          <a:ea typeface="微软雅黑" panose="020B0503020204020204" charset="-122"/>
                        </a:rPr>
                        <a:t>高血压控制率</a:t>
                      </a:r>
                      <a:endParaRPr lang="zh-CN" altLang="en-US" sz="2000" b="1">
                        <a:latin typeface="微软雅黑" panose="020B0503020204020204" charset="-122"/>
                        <a:ea typeface="微软雅黑" panose="020B0503020204020204" charset="-122"/>
                      </a:endParaRPr>
                    </a:p>
                  </a:txBody>
                  <a:tcPr/>
                </a:tc>
                <a:tc>
                  <a:txBody>
                    <a:bodyPr/>
                    <a:lstStyle/>
                    <a:p>
                      <a:pPr algn="ctr">
                        <a:buNone/>
                      </a:pPr>
                      <a:r>
                        <a:rPr lang="en-US" altLang="zh-CN" sz="2000" b="1">
                          <a:latin typeface="微软雅黑" panose="020B0503020204020204" charset="-122"/>
                          <a:ea typeface="微软雅黑" panose="020B0503020204020204" charset="-122"/>
                        </a:rPr>
                        <a:t>16.9%</a:t>
                      </a:r>
                      <a:endParaRPr lang="en-US" altLang="zh-CN" sz="2000" b="1">
                        <a:latin typeface="微软雅黑" panose="020B0503020204020204" charset="-122"/>
                        <a:ea typeface="微软雅黑" panose="020B0503020204020204" charset="-122"/>
                      </a:endParaRPr>
                    </a:p>
                  </a:txBody>
                  <a:tcPr/>
                </a:tc>
                <a:tc gridSpan="2">
                  <a:txBody>
                    <a:bodyPr/>
                    <a:lstStyle/>
                    <a:p>
                      <a:pPr algn="ctr">
                        <a:buNone/>
                      </a:pPr>
                      <a:r>
                        <a:rPr lang="zh-CN" altLang="en-US" sz="2000" b="1">
                          <a:latin typeface="微软雅黑" panose="020B0503020204020204" charset="-122"/>
                          <a:ea typeface="微软雅黑" panose="020B0503020204020204" charset="-122"/>
                          <a:sym typeface="+mn-ea"/>
                        </a:rPr>
                        <a:t>持续提高</a:t>
                      </a:r>
                      <a:endParaRPr lang="zh-CN" altLang="en-US" sz="2000" b="1">
                        <a:latin typeface="微软雅黑" panose="020B0503020204020204" charset="-122"/>
                        <a:ea typeface="微软雅黑" panose="020B0503020204020204" charset="-122"/>
                        <a:sym typeface="+mn-ea"/>
                      </a:endParaRPr>
                    </a:p>
                  </a:txBody>
                  <a:tcPr/>
                </a:tc>
                <a:tc hMerge="1">
                  <a:tcPr/>
                </a:tc>
              </a:tr>
              <a:tr h="701040">
                <a:tc>
                  <a:txBody>
                    <a:bodyPr/>
                    <a:lstStyle/>
                    <a:p>
                      <a:pPr algn="ctr">
                        <a:buNone/>
                      </a:pPr>
                      <a:r>
                        <a:rPr lang="zh-CN" altLang="en-US" sz="2000" b="1">
                          <a:latin typeface="微软雅黑" panose="020B0503020204020204" charset="-122"/>
                          <a:ea typeface="微软雅黑" panose="020B0503020204020204" charset="-122"/>
                        </a:rPr>
                        <a:t>高血压患者规范管理率</a:t>
                      </a:r>
                      <a:endParaRPr lang="zh-CN" altLang="en-US" sz="2000" b="1">
                        <a:latin typeface="微软雅黑" panose="020B0503020204020204" charset="-122"/>
                        <a:ea typeface="微软雅黑" panose="020B0503020204020204" charset="-122"/>
                      </a:endParaRPr>
                    </a:p>
                  </a:txBody>
                  <a:tcPr/>
                </a:tc>
                <a:tc>
                  <a:txBody>
                    <a:bodyPr/>
                    <a:lstStyle/>
                    <a:p>
                      <a:pPr algn="ctr">
                        <a:buNone/>
                      </a:pPr>
                      <a:r>
                        <a:rPr lang="en-US" altLang="zh-CN" sz="2000" b="1">
                          <a:latin typeface="微软雅黑" panose="020B0503020204020204" charset="-122"/>
                          <a:ea typeface="微软雅黑" panose="020B0503020204020204" charset="-122"/>
                        </a:rPr>
                        <a:t>50%</a:t>
                      </a:r>
                      <a:endParaRPr lang="en-US" altLang="zh-CN" sz="2000" b="1">
                        <a:latin typeface="微软雅黑" panose="020B0503020204020204" charset="-122"/>
                        <a:ea typeface="微软雅黑" panose="020B0503020204020204" charset="-122"/>
                      </a:endParaRPr>
                    </a:p>
                    <a:p>
                      <a:pPr algn="ctr">
                        <a:buNone/>
                      </a:pPr>
                      <a:endParaRPr lang="en-US" altLang="zh-CN" sz="2000" b="1">
                        <a:latin typeface="微软雅黑" panose="020B0503020204020204" charset="-122"/>
                        <a:ea typeface="微软雅黑" panose="020B0503020204020204" charset="-122"/>
                      </a:endParaRPr>
                    </a:p>
                  </a:txBody>
                  <a:tcPr/>
                </a:tc>
                <a:tc>
                  <a:txBody>
                    <a:bodyPr/>
                    <a:lstStyle/>
                    <a:p>
                      <a:pPr algn="ctr">
                        <a:buNone/>
                      </a:pPr>
                      <a:r>
                        <a:rPr lang="en-US" altLang="zh-CN" sz="2000" b="1">
                          <a:latin typeface="微软雅黑" panose="020B0503020204020204" charset="-122"/>
                          <a:ea typeface="微软雅黑" panose="020B0503020204020204" charset="-122"/>
                          <a:sym typeface="+mn-ea"/>
                        </a:rPr>
                        <a:t>≥60%</a:t>
                      </a:r>
                      <a:endParaRPr lang="en-US" altLang="zh-CN" sz="2000" b="1">
                        <a:latin typeface="微软雅黑" panose="020B0503020204020204" charset="-122"/>
                        <a:ea typeface="微软雅黑" panose="020B0503020204020204" charset="-122"/>
                        <a:sym typeface="+mn-ea"/>
                      </a:endParaRPr>
                    </a:p>
                  </a:txBody>
                  <a:tcPr/>
                </a:tc>
                <a:tc>
                  <a:txBody>
                    <a:bodyPr/>
                    <a:lstStyle/>
                    <a:p>
                      <a:pPr algn="ctr">
                        <a:buNone/>
                      </a:pPr>
                      <a:r>
                        <a:rPr lang="en-US" altLang="zh-CN" sz="2000" b="1">
                          <a:latin typeface="微软雅黑" panose="020B0503020204020204" charset="-122"/>
                          <a:ea typeface="微软雅黑" panose="020B0503020204020204" charset="-122"/>
                          <a:sym typeface="+mn-ea"/>
                        </a:rPr>
                        <a:t>≥70%</a:t>
                      </a:r>
                      <a:endParaRPr lang="en-US" altLang="zh-CN" sz="2000" b="1">
                        <a:latin typeface="微软雅黑" panose="020B0503020204020204" charset="-122"/>
                        <a:ea typeface="微软雅黑" panose="020B0503020204020204" charset="-122"/>
                        <a:sym typeface="+mn-ea"/>
                      </a:endParaRPr>
                    </a:p>
                  </a:txBody>
                  <a:tcPr/>
                </a:tc>
              </a:tr>
            </a:tbl>
          </a:graphicData>
        </a:graphic>
      </p:graphicFrame>
      <p:sp>
        <p:nvSpPr>
          <p:cNvPr id="6" name="文本框 5"/>
          <p:cNvSpPr txBox="1"/>
          <p:nvPr/>
        </p:nvSpPr>
        <p:spPr>
          <a:xfrm>
            <a:off x="2195830" y="692785"/>
            <a:ext cx="5113020" cy="460375"/>
          </a:xfrm>
          <a:prstGeom prst="rect">
            <a:avLst/>
          </a:prstGeom>
          <a:noFill/>
        </p:spPr>
        <p:txBody>
          <a:bodyPr wrap="square" rtlCol="0">
            <a:spAutoFit/>
          </a:bodyPr>
          <a:lstStyle/>
          <a:p>
            <a:r>
              <a:rPr sz="2400" b="1">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《健康中国</a:t>
            </a:r>
            <a:r>
              <a:rPr lang="zh-CN" sz="2400" b="1">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行动</a:t>
            </a:r>
            <a:r>
              <a:rPr sz="2400" b="1">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2400" b="1">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2019-2030</a:t>
            </a:r>
            <a:r>
              <a:rPr sz="2400" b="1">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年）》</a:t>
            </a:r>
            <a:endParaRPr lang="zh-CN" altLang="en-US" sz="2400" b="1">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4" name="表格 3"/>
          <p:cNvGraphicFramePr/>
          <p:nvPr>
            <p:custDataLst>
              <p:tags r:id="rId10"/>
            </p:custDataLst>
          </p:nvPr>
        </p:nvGraphicFramePr>
        <p:xfrm>
          <a:off x="899795" y="4712335"/>
          <a:ext cx="7509510" cy="1798320"/>
        </p:xfrm>
        <a:graphic>
          <a:graphicData uri="http://schemas.openxmlformats.org/drawingml/2006/table">
            <a:tbl>
              <a:tblPr firstRow="1" bandRow="1">
                <a:tableStyleId>{5C22544A-7EE6-4342-B048-85BDC9FD1C3A}</a:tableStyleId>
              </a:tblPr>
              <a:tblGrid>
                <a:gridCol w="2771140"/>
                <a:gridCol w="1545590"/>
                <a:gridCol w="1569720"/>
                <a:gridCol w="1623060"/>
              </a:tblGrid>
              <a:tr h="502920">
                <a:tc>
                  <a:txBody>
                    <a:bodyPr/>
                    <a:p>
                      <a:pPr algn="ctr">
                        <a:buClrTx/>
                        <a:buSzTx/>
                        <a:buFontTx/>
                        <a:buNone/>
                      </a:pPr>
                      <a:r>
                        <a:rPr lang="zh-CN" altLang="en-US" sz="2000" b="1">
                          <a:solidFill>
                            <a:schemeClr val="bg1"/>
                          </a:solidFill>
                          <a:latin typeface="微软雅黑" panose="020B0503020204020204" charset="-122"/>
                          <a:ea typeface="微软雅黑" panose="020B0503020204020204" charset="-122"/>
                        </a:rPr>
                        <a:t>指标</a:t>
                      </a:r>
                      <a:endParaRPr lang="zh-CN" altLang="en-US" sz="2000" b="1">
                        <a:solidFill>
                          <a:schemeClr val="bg1"/>
                        </a:solidFill>
                        <a:latin typeface="微软雅黑" panose="020B0503020204020204" charset="-122"/>
                        <a:ea typeface="微软雅黑" panose="020B0503020204020204" charset="-122"/>
                      </a:endParaRPr>
                    </a:p>
                  </a:txBody>
                  <a:tcPr/>
                </a:tc>
                <a:tc>
                  <a:txBody>
                    <a:bodyPr/>
                    <a:p>
                      <a:pPr algn="ctr">
                        <a:buClrTx/>
                        <a:buSzTx/>
                        <a:buFontTx/>
                        <a:buNone/>
                      </a:pPr>
                      <a:r>
                        <a:rPr lang="zh-CN" altLang="en-US" sz="2000" b="1">
                          <a:solidFill>
                            <a:schemeClr val="bg1"/>
                          </a:solidFill>
                          <a:latin typeface="微软雅黑" panose="020B0503020204020204" charset="-122"/>
                          <a:ea typeface="微软雅黑" panose="020B0503020204020204" charset="-122"/>
                        </a:rPr>
                        <a:t>2020年机期水平</a:t>
                      </a:r>
                      <a:endParaRPr lang="zh-CN" altLang="en-US" sz="2000" b="1">
                        <a:solidFill>
                          <a:schemeClr val="bg1"/>
                        </a:solidFill>
                        <a:latin typeface="微软雅黑" panose="020B0503020204020204" charset="-122"/>
                        <a:ea typeface="微软雅黑" panose="020B0503020204020204" charset="-122"/>
                      </a:endParaRPr>
                    </a:p>
                  </a:txBody>
                  <a:tcPr/>
                </a:tc>
                <a:tc>
                  <a:txBody>
                    <a:bodyPr/>
                    <a:p>
                      <a:pPr algn="ctr">
                        <a:buClrTx/>
                        <a:buSzTx/>
                        <a:buFontTx/>
                        <a:buNone/>
                      </a:pPr>
                      <a:r>
                        <a:rPr lang="zh-CN" altLang="en-US" sz="2000" b="1">
                          <a:solidFill>
                            <a:schemeClr val="bg1"/>
                          </a:solidFill>
                          <a:latin typeface="微软雅黑" panose="020B0503020204020204" charset="-122"/>
                          <a:ea typeface="微软雅黑" panose="020B0503020204020204" charset="-122"/>
                        </a:rPr>
                        <a:t>2022年目标值</a:t>
                      </a:r>
                      <a:endParaRPr lang="zh-CN" altLang="en-US" sz="2000" b="1">
                        <a:solidFill>
                          <a:schemeClr val="bg1"/>
                        </a:solidFill>
                        <a:latin typeface="微软雅黑" panose="020B0503020204020204" charset="-122"/>
                        <a:ea typeface="微软雅黑" panose="020B0503020204020204" charset="-122"/>
                      </a:endParaRPr>
                    </a:p>
                  </a:txBody>
                  <a:tcPr/>
                </a:tc>
                <a:tc>
                  <a:txBody>
                    <a:bodyPr/>
                    <a:p>
                      <a:pPr algn="ctr">
                        <a:buClrTx/>
                        <a:buSzTx/>
                        <a:buFontTx/>
                        <a:buNone/>
                      </a:pPr>
                      <a:r>
                        <a:rPr lang="zh-CN" altLang="en-US" sz="2000" b="1">
                          <a:solidFill>
                            <a:schemeClr val="bg1"/>
                          </a:solidFill>
                          <a:latin typeface="微软雅黑" panose="020B0503020204020204" charset="-122"/>
                          <a:ea typeface="微软雅黑" panose="020B0503020204020204" charset="-122"/>
                        </a:rPr>
                        <a:t>2025年目标值</a:t>
                      </a:r>
                      <a:endParaRPr lang="zh-CN" altLang="en-US" sz="2000" b="1">
                        <a:solidFill>
                          <a:schemeClr val="bg1"/>
                        </a:solidFill>
                        <a:latin typeface="微软雅黑" panose="020B0503020204020204" charset="-122"/>
                        <a:ea typeface="微软雅黑" panose="020B0503020204020204" charset="-122"/>
                      </a:endParaRPr>
                    </a:p>
                  </a:txBody>
                  <a:tcPr/>
                </a:tc>
              </a:tr>
              <a:tr h="381000">
                <a:tc>
                  <a:txBody>
                    <a:bodyPr/>
                    <a:p>
                      <a:pPr algn="ctr">
                        <a:buClrTx/>
                        <a:buSzTx/>
                        <a:buFontTx/>
                        <a:buNone/>
                      </a:pPr>
                      <a:r>
                        <a:rPr lang="zh-CN" altLang="en-US" sz="2000" b="1">
                          <a:latin typeface="微软雅黑" panose="020B0503020204020204" charset="-122"/>
                          <a:ea typeface="微软雅黑" panose="020B0503020204020204" charset="-122"/>
                        </a:rPr>
                        <a:t>18岁及以上居民高血压知晓率</a:t>
                      </a:r>
                      <a:endParaRPr lang="zh-CN" altLang="en-US" sz="2000" b="1">
                        <a:latin typeface="微软雅黑" panose="020B0503020204020204" charset="-122"/>
                        <a:ea typeface="微软雅黑" panose="020B0503020204020204" charset="-122"/>
                      </a:endParaRPr>
                    </a:p>
                  </a:txBody>
                  <a:tcPr/>
                </a:tc>
                <a:tc>
                  <a:txBody>
                    <a:bodyPr/>
                    <a:p>
                      <a:pPr algn="ctr">
                        <a:buClrTx/>
                        <a:buSzTx/>
                        <a:buFontTx/>
                        <a:buNone/>
                      </a:pPr>
                      <a:r>
                        <a:rPr lang="zh-CN" altLang="en-US" sz="2000" b="1">
                          <a:latin typeface="微软雅黑" panose="020B0503020204020204" charset="-122"/>
                          <a:ea typeface="微软雅黑" panose="020B0503020204020204" charset="-122"/>
                        </a:rPr>
                        <a:t>52.0%</a:t>
                      </a:r>
                      <a:endParaRPr lang="zh-CN" altLang="en-US" sz="2000" b="1">
                        <a:latin typeface="微软雅黑" panose="020B0503020204020204" charset="-122"/>
                        <a:ea typeface="微软雅黑" panose="020B0503020204020204" charset="-122"/>
                      </a:endParaRPr>
                    </a:p>
                  </a:txBody>
                  <a:tcPr/>
                </a:tc>
                <a:tc>
                  <a:txBody>
                    <a:bodyPr/>
                    <a:p>
                      <a:pPr algn="ctr">
                        <a:buClrTx/>
                        <a:buSzTx/>
                        <a:buFontTx/>
                        <a:buNone/>
                      </a:pPr>
                      <a:r>
                        <a:rPr lang="zh-CN" altLang="en-US" sz="2000" b="1">
                          <a:latin typeface="微软雅黑" panose="020B0503020204020204" charset="-122"/>
                          <a:ea typeface="微软雅黑" panose="020B0503020204020204" charset="-122"/>
                        </a:rPr>
                        <a:t>≥55%</a:t>
                      </a:r>
                      <a:endParaRPr lang="zh-CN" altLang="en-US" sz="2000" b="1">
                        <a:latin typeface="微软雅黑" panose="020B0503020204020204" charset="-122"/>
                        <a:ea typeface="微软雅黑" panose="020B0503020204020204" charset="-122"/>
                      </a:endParaRPr>
                    </a:p>
                  </a:txBody>
                  <a:tcPr/>
                </a:tc>
                <a:tc>
                  <a:txBody>
                    <a:bodyPr/>
                    <a:p>
                      <a:pPr algn="ctr">
                        <a:buClrTx/>
                        <a:buSzTx/>
                        <a:buFontTx/>
                        <a:buNone/>
                      </a:pPr>
                      <a:r>
                        <a:rPr lang="zh-CN" altLang="en-US" sz="2000" b="1">
                          <a:latin typeface="微软雅黑" panose="020B0503020204020204" charset="-122"/>
                          <a:ea typeface="微软雅黑" panose="020B0503020204020204" charset="-122"/>
                        </a:rPr>
                        <a:t>60%</a:t>
                      </a:r>
                      <a:endParaRPr lang="zh-CN" altLang="en-US" sz="2000" b="1">
                        <a:latin typeface="微软雅黑" panose="020B0503020204020204" charset="-122"/>
                        <a:ea typeface="微软雅黑" panose="020B0503020204020204" charset="-122"/>
                      </a:endParaRPr>
                    </a:p>
                  </a:txBody>
                  <a:tcPr/>
                </a:tc>
              </a:tr>
              <a:tr h="381000">
                <a:tc>
                  <a:txBody>
                    <a:bodyPr/>
                    <a:p>
                      <a:pPr algn="ctr">
                        <a:buClrTx/>
                        <a:buSzTx/>
                        <a:buFontTx/>
                        <a:buNone/>
                      </a:pPr>
                      <a:r>
                        <a:rPr lang="zh-CN" altLang="en-US" sz="2000" b="1">
                          <a:latin typeface="微软雅黑" panose="020B0503020204020204" charset="-122"/>
                          <a:ea typeface="微软雅黑" panose="020B0503020204020204" charset="-122"/>
                        </a:rPr>
                        <a:t>高血压控制率</a:t>
                      </a:r>
                      <a:endParaRPr lang="zh-CN" altLang="en-US" sz="2000" b="1">
                        <a:latin typeface="微软雅黑" panose="020B0503020204020204" charset="-122"/>
                        <a:ea typeface="微软雅黑" panose="020B0503020204020204" charset="-122"/>
                      </a:endParaRPr>
                    </a:p>
                  </a:txBody>
                  <a:tcPr/>
                </a:tc>
                <a:tc>
                  <a:txBody>
                    <a:bodyPr/>
                    <a:p>
                      <a:pPr algn="ctr">
                        <a:buClrTx/>
                        <a:buSzTx/>
                        <a:buFontTx/>
                        <a:buNone/>
                      </a:pPr>
                      <a:r>
                        <a:rPr lang="zh-CN" altLang="en-US" sz="2000" b="1">
                          <a:latin typeface="微软雅黑" panose="020B0503020204020204" charset="-122"/>
                          <a:ea typeface="微软雅黑" panose="020B0503020204020204" charset="-122"/>
                        </a:rPr>
                        <a:t>23.1%</a:t>
                      </a:r>
                      <a:endParaRPr lang="zh-CN" altLang="en-US" sz="2000" b="1">
                        <a:latin typeface="微软雅黑" panose="020B0503020204020204" charset="-122"/>
                        <a:ea typeface="微软雅黑" panose="020B0503020204020204" charset="-122"/>
                      </a:endParaRPr>
                    </a:p>
                  </a:txBody>
                  <a:tcPr/>
                </a:tc>
                <a:tc>
                  <a:txBody>
                    <a:bodyPr/>
                    <a:p>
                      <a:pPr algn="ctr">
                        <a:buClrTx/>
                        <a:buSzTx/>
                        <a:buFontTx/>
                        <a:buNone/>
                      </a:pPr>
                      <a:r>
                        <a:rPr lang="zh-CN" altLang="en-US" sz="2000" b="1">
                          <a:latin typeface="微软雅黑" panose="020B0503020204020204" charset="-122"/>
                          <a:ea typeface="微软雅黑" panose="020B0503020204020204" charset="-122"/>
                        </a:rPr>
                        <a:t>≥25%</a:t>
                      </a:r>
                      <a:endParaRPr lang="zh-CN" altLang="en-US" sz="2000" b="1">
                        <a:latin typeface="微软雅黑" panose="020B0503020204020204" charset="-122"/>
                        <a:ea typeface="微软雅黑" panose="020B0503020204020204" charset="-122"/>
                      </a:endParaRPr>
                    </a:p>
                  </a:txBody>
                  <a:tcPr/>
                </a:tc>
                <a:tc>
                  <a:txBody>
                    <a:bodyPr/>
                    <a:p>
                      <a:pPr algn="ctr">
                        <a:buClrTx/>
                        <a:buSzTx/>
                        <a:buFontTx/>
                        <a:buNone/>
                      </a:pPr>
                      <a:r>
                        <a:rPr lang="zh-CN" altLang="en-US" sz="2000" b="1">
                          <a:latin typeface="微软雅黑" panose="020B0503020204020204" charset="-122"/>
                          <a:ea typeface="微软雅黑" panose="020B0503020204020204" charset="-122"/>
                        </a:rPr>
                        <a:t>30%</a:t>
                      </a:r>
                      <a:endParaRPr lang="zh-CN" altLang="en-US" sz="2000" b="1">
                        <a:latin typeface="微软雅黑" panose="020B0503020204020204" charset="-122"/>
                        <a:ea typeface="微软雅黑" panose="020B0503020204020204" charset="-122"/>
                      </a:endParaRPr>
                    </a:p>
                  </a:txBody>
                  <a:tcPr/>
                </a:tc>
              </a:tr>
            </a:tbl>
          </a:graphicData>
        </a:graphic>
      </p:graphicFrame>
      <p:sp>
        <p:nvSpPr>
          <p:cNvPr id="7" name="文本框 6"/>
          <p:cNvSpPr txBox="1"/>
          <p:nvPr/>
        </p:nvSpPr>
        <p:spPr>
          <a:xfrm>
            <a:off x="3131820" y="4251960"/>
            <a:ext cx="3782695" cy="460375"/>
          </a:xfrm>
          <a:prstGeom prst="rect">
            <a:avLst/>
          </a:prstGeom>
          <a:noFill/>
        </p:spPr>
        <p:txBody>
          <a:bodyPr wrap="square" rtlCol="0">
            <a:spAutoFit/>
          </a:bodyPr>
          <a:p>
            <a:pPr algn="l">
              <a:buClrTx/>
              <a:buSzTx/>
              <a:buFontTx/>
            </a:pPr>
            <a:r>
              <a:rPr lang="zh-CN" sz="2400" b="1">
                <a:solidFill>
                  <a:schemeClr val="accent1">
                    <a:lumMod val="50000"/>
                  </a:schemeClr>
                </a:solidFill>
                <a:latin typeface="微软雅黑" panose="020B0503020204020204" charset="-122"/>
                <a:ea typeface="微软雅黑" panose="020B0503020204020204" charset="-122"/>
                <a:cs typeface="微软雅黑" panose="020B0503020204020204" charset="-122"/>
              </a:rPr>
              <a:t>“323”攻坚行动指标</a:t>
            </a:r>
            <a:endParaRPr lang="zh-CN" sz="2400" b="1">
              <a:solidFill>
                <a:schemeClr val="accent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8" name="标题 1"/>
          <p:cNvSpPr>
            <a:spLocks noGrp="1"/>
          </p:cNvSpPr>
          <p:nvPr/>
        </p:nvSpPr>
        <p:spPr>
          <a:xfrm>
            <a:off x="502411" y="261624"/>
            <a:ext cx="8139178" cy="331473"/>
          </a:xfrm>
          <a:prstGeom prst="rect">
            <a:avLst/>
          </a:prstGeom>
        </p:spPr>
        <p:txBody>
          <a:bodyPr vert="horz" lIns="101600" tIns="38100" rIns="76200" bIns="38100" rtlCol="0" anchor="t" anchorCtr="0">
            <a:normAutofit fontScale="25000"/>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sz="9600">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rPr>
              <a:t>相关指标要求</a:t>
            </a:r>
            <a:br>
              <a:rPr lang="en-US" altLang="zh-CN" sz="2220">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rPr>
            </a:br>
            <a:endParaRPr lang="en-US" altLang="zh-CN" sz="2220">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endParaRPr>
          </a:p>
        </p:txBody>
      </p:sp>
    </p:spTree>
    <p:custDataLst>
      <p:tags r:id="rId1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nvPr>
        </p:nvSpPr>
        <p:spPr>
          <a:xfrm>
            <a:off x="502412" y="443234"/>
            <a:ext cx="8139178" cy="441964"/>
          </a:xfrm>
        </p:spPr>
        <p:txBody>
          <a:bodyPr vert="horz" lIns="90000" tIns="46800" rIns="90000" bIns="468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rPr>
              <a:t>高血压知晓率、治疗率、控制率低</a:t>
            </a:r>
            <a:endPar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mn-ea"/>
            </a:endParaRPr>
          </a:p>
        </p:txBody>
      </p:sp>
      <p:graphicFrame>
        <p:nvGraphicFramePr>
          <p:cNvPr id="4" name="内容占位符 3"/>
          <p:cNvGraphicFramePr>
            <a:graphicFrameLocks noGrp="1"/>
          </p:cNvGraphicFramePr>
          <p:nvPr>
            <p:ph idx="4294967295"/>
          </p:nvPr>
        </p:nvGraphicFramePr>
        <p:xfrm>
          <a:off x="251460" y="1412875"/>
          <a:ext cx="5481955" cy="459105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3" name="对象 2">
            <a:hlinkClick r:id="" action="ppaction://ole?verb=0"/>
          </p:cNvPr>
          <p:cNvGraphicFramePr/>
          <p:nvPr/>
        </p:nvGraphicFramePr>
        <p:xfrm>
          <a:off x="4114800" y="3321050"/>
          <a:ext cx="914400" cy="215900"/>
        </p:xfrm>
        <a:graphic>
          <a:graphicData uri="http://schemas.openxmlformats.org/presentationml/2006/ole">
            <mc:AlternateContent xmlns:mc="http://schemas.openxmlformats.org/markup-compatibility/2006">
              <mc:Choice xmlns:v="urn:schemas-microsoft-com:vml" Requires="v">
                <p:oleObj spid="_x0000_s1025" name="" r:id="rId4" imgW="2743200" imgH="5181600" progId="">
                  <p:embed/>
                </p:oleObj>
              </mc:Choice>
              <mc:Fallback>
                <p:oleObj name="" r:id="rId4" imgW="2743200" imgH="5181600" progId="">
                  <p:embed/>
                  <p:pic>
                    <p:nvPicPr>
                      <p:cNvPr id="0" name="图片 1024" descr="image4"/>
                      <p:cNvPicPr/>
                      <p:nvPr/>
                    </p:nvPicPr>
                    <p:blipFill>
                      <a:blip r:embed="rId5"/>
                      <a:stretch>
                        <a:fillRect/>
                      </a:stretch>
                    </p:blipFill>
                    <p:spPr>
                      <a:xfrm>
                        <a:off x="4114800" y="3321050"/>
                        <a:ext cx="914400" cy="215900"/>
                      </a:xfrm>
                      <a:prstGeom prst="rect">
                        <a:avLst/>
                      </a:prstGeom>
                      <a:noFill/>
                      <a:ln w="9525">
                        <a:noFill/>
                      </a:ln>
                    </p:spPr>
                  </p:pic>
                </p:oleObj>
              </mc:Fallback>
            </mc:AlternateContent>
          </a:graphicData>
        </a:graphic>
      </p:graphicFrame>
      <p:sp>
        <p:nvSpPr>
          <p:cNvPr id="6" name="流程图: 可选过程 5"/>
          <p:cNvSpPr/>
          <p:nvPr>
            <p:custDataLst>
              <p:tags r:id="rId6"/>
            </p:custDataLst>
          </p:nvPr>
        </p:nvSpPr>
        <p:spPr>
          <a:xfrm>
            <a:off x="5996305" y="1412875"/>
            <a:ext cx="2918460" cy="2414270"/>
          </a:xfrm>
          <a:prstGeom prst="flowChartAlternateProcess">
            <a:avLst/>
          </a:prstGeom>
          <a:gradFill>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 pos="0">
                <a:srgbClr val="6BAA5D">
                  <a:lumMod val="90000"/>
                  <a:lumOff val="10000"/>
                </a:srgbClr>
              </a:gs>
              <a:gs pos="50000">
                <a:srgbClr val="6BAA5D">
                  <a:lumMod val="95000"/>
                  <a:lumOff val="5000"/>
                </a:srgbClr>
              </a:gs>
              <a:gs pos="100000">
                <a:srgbClr val="6BAA5D">
                  <a:lumMod val="95000"/>
                  <a:lumOff val="5000"/>
                </a:srgbClr>
              </a:gs>
            </a:gsLst>
            <a:lin ang="5400000" scaled="0"/>
          </a:gra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p>
            <a:pPr algn="l"/>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武汉市</a:t>
            </a: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2019</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年调查高血压知晓率为</a:t>
            </a: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52.04%</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，标化率为</a:t>
            </a: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38.97%</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；控制率为</a:t>
            </a: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23.06%</a:t>
            </a:r>
            <a:r>
              <a:rPr lang="zh-CN" altLang="en-US" sz="1800" b="1">
                <a:solidFill>
                  <a:schemeClr val="bg1"/>
                </a:solidFill>
                <a:latin typeface="微软雅黑" panose="020B0503020204020204" charset="-122"/>
                <a:ea typeface="微软雅黑" panose="020B0503020204020204" charset="-122"/>
                <a:cs typeface="微软雅黑" panose="020B0503020204020204" charset="-122"/>
                <a:sym typeface="+mn-ea"/>
              </a:rPr>
              <a:t>，标化率为</a:t>
            </a:r>
            <a:r>
              <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rPr>
              <a:t>17.01%</a:t>
            </a:r>
            <a:endParaRPr lang="en-US" altLang="zh-CN" sz="18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131" name="图片 130"/>
          <p:cNvPicPr/>
          <p:nvPr/>
        </p:nvPicPr>
        <p:blipFill>
          <a:blip r:embed="rId7"/>
          <a:stretch>
            <a:fillRect/>
          </a:stretch>
        </p:blipFill>
        <p:spPr>
          <a:xfrm>
            <a:off x="6155373" y="4077335"/>
            <a:ext cx="2524125" cy="1714500"/>
          </a:xfrm>
          <a:prstGeom prst="rect">
            <a:avLst/>
          </a:prstGeom>
          <a:noFill/>
          <a:ln w="9525">
            <a:noFill/>
          </a:ln>
        </p:spPr>
      </p:pic>
    </p:spTree>
    <p:custDataLst>
      <p:tags r:id="rId8"/>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4286" y="0"/>
            <a:ext cx="946309" cy="955675"/>
            <a:chOff x="-5475" y="-1"/>
            <a:chExt cx="1261620" cy="955745"/>
          </a:xfrm>
        </p:grpSpPr>
        <p:sp>
          <p:nvSpPr>
            <p:cNvPr id="11" name="直角三角形 10"/>
            <p:cNvSpPr/>
            <p:nvPr>
              <p:custDataLst>
                <p:tags r:id="rId2"/>
              </p:custDataLst>
            </p:nvPr>
          </p:nvSpPr>
          <p:spPr>
            <a:xfrm flipV="1">
              <a:off x="-5475" y="-1"/>
              <a:ext cx="1261620" cy="955745"/>
            </a:xfrm>
            <a:prstGeom prst="rtTriangl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sp>
          <p:nvSpPr>
            <p:cNvPr id="12" name="直角三角形 11"/>
            <p:cNvSpPr/>
            <p:nvPr>
              <p:custDataLst>
                <p:tags r:id="rId3"/>
              </p:custDataLst>
            </p:nvPr>
          </p:nvSpPr>
          <p:spPr>
            <a:xfrm flipV="1">
              <a:off x="-5475" y="-1"/>
              <a:ext cx="1103411" cy="8358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dk1">
                    <a:lumMod val="85000"/>
                    <a:lumOff val="15000"/>
                  </a:schemeClr>
                </a:solidFill>
                <a:latin typeface="微软雅黑" panose="020B0503020204020204" charset="-122"/>
                <a:ea typeface="微软雅黑" panose="020B0503020204020204" charset="-122"/>
              </a:endParaRPr>
            </a:p>
          </p:txBody>
        </p:sp>
      </p:grpSp>
      <p:sp>
        <p:nvSpPr>
          <p:cNvPr id="15" name="Freeform 9"/>
          <p:cNvSpPr/>
          <p:nvPr>
            <p:custDataLst>
              <p:tags r:id="rId4"/>
            </p:custDataLst>
          </p:nvPr>
        </p:nvSpPr>
        <p:spPr>
          <a:xfrm>
            <a:off x="8282353" y="4571050"/>
            <a:ext cx="845218" cy="1690439"/>
          </a:xfrm>
          <a:custGeom>
            <a:avLst/>
            <a:gdLst>
              <a:gd name="connsiteX0" fmla="*/ 852673 w 852673"/>
              <a:gd name="connsiteY0" fmla="*/ 0 h 1705350"/>
              <a:gd name="connsiteX1" fmla="*/ 852671 w 852673"/>
              <a:gd name="connsiteY1" fmla="*/ 1705350 h 1705350"/>
              <a:gd name="connsiteX2" fmla="*/ 0 w 852673"/>
              <a:gd name="connsiteY2" fmla="*/ 852676 h 1705350"/>
            </a:gdLst>
            <a:ahLst/>
            <a:cxnLst>
              <a:cxn ang="0">
                <a:pos x="connsiteX0" y="connsiteY0"/>
              </a:cxn>
              <a:cxn ang="0">
                <a:pos x="connsiteX1" y="connsiteY1"/>
              </a:cxn>
              <a:cxn ang="0">
                <a:pos x="connsiteX2" y="connsiteY2"/>
              </a:cxn>
            </a:cxnLst>
            <a:rect l="l" t="t" r="r" b="b"/>
            <a:pathLst>
              <a:path w="852673" h="1705350">
                <a:moveTo>
                  <a:pt x="852673" y="0"/>
                </a:moveTo>
                <a:lnTo>
                  <a:pt x="852671" y="1705350"/>
                </a:lnTo>
                <a:lnTo>
                  <a:pt x="0" y="852676"/>
                </a:lnTo>
                <a:close/>
              </a:path>
            </a:pathLst>
          </a:custGeom>
          <a:noFill/>
          <a:ln w="76200" cap="rnd">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00">
              <a:solidFill>
                <a:schemeClr val="dk1">
                  <a:lumMod val="85000"/>
                  <a:lumOff val="15000"/>
                </a:schemeClr>
              </a:solidFill>
              <a:latin typeface="微软雅黑" panose="020B0503020204020204" charset="-122"/>
              <a:ea typeface="微软雅黑" panose="020B0503020204020204" charset="-122"/>
            </a:endParaRPr>
          </a:p>
        </p:txBody>
      </p:sp>
      <p:pic>
        <p:nvPicPr>
          <p:cNvPr id="16" name="图片 15"/>
          <p:cNvPicPr>
            <a:picLocks noChangeAspect="1"/>
          </p:cNvPicPr>
          <p:nvPr>
            <p:custDataLst>
              <p:tags r:id="rId5"/>
            </p:custDataLst>
          </p:nvPr>
        </p:nvPicPr>
        <p:blipFill>
          <a:blip r:embed="rId6" cstate="screen"/>
          <a:stretch>
            <a:fillRect/>
          </a:stretch>
        </p:blipFill>
        <p:spPr>
          <a:xfrm rot="5400000">
            <a:off x="8606031" y="4980576"/>
            <a:ext cx="1072055" cy="536027"/>
          </a:xfrm>
          <a:prstGeom prst="rect">
            <a:avLst/>
          </a:prstGeom>
        </p:spPr>
      </p:pic>
      <p:sp>
        <p:nvSpPr>
          <p:cNvPr id="2" name="标题 1"/>
          <p:cNvSpPr>
            <a:spLocks noGrp="1"/>
          </p:cNvSpPr>
          <p:nvPr>
            <p:ph type="title" idx="4294967295"/>
          </p:nvPr>
        </p:nvSpPr>
        <p:spPr>
          <a:xfrm>
            <a:off x="502411" y="498479"/>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lang="en-US" altLang="zh-CN" sz="2665">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rPr>
              <a:t>相关指标要求</a:t>
            </a:r>
            <a:br>
              <a:rPr lang="en-US" altLang="zh-CN" sz="2220">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rPr>
            </a:br>
            <a:endParaRPr lang="en-US" altLang="zh-CN" sz="2220">
              <a:solidFill>
                <a:schemeClr val="accent1">
                  <a:lumMod val="50000"/>
                </a:schemeClr>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502411" y="1626121"/>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algn="l">
              <a:buClrTx/>
              <a:buSzTx/>
              <a:buNone/>
            </a:pPr>
            <a:endParaRPr>
              <a:solidFill>
                <a:schemeClr val="dk1">
                  <a:lumMod val="85000"/>
                  <a:lumOff val="15000"/>
                </a:schemeClr>
              </a:solidFill>
              <a:latin typeface="微软雅黑" panose="020B0503020204020204" charset="-122"/>
              <a:sym typeface="+mn-ea"/>
            </a:endParaRPr>
          </a:p>
          <a:p>
            <a:pPr marL="0" lvl="0" algn="l">
              <a:buClrTx/>
              <a:buSzTx/>
              <a:buNone/>
            </a:pPr>
            <a:endParaRPr>
              <a:solidFill>
                <a:schemeClr val="dk1">
                  <a:lumMod val="85000"/>
                  <a:lumOff val="15000"/>
                </a:schemeClr>
              </a:solidFill>
              <a:latin typeface="微软雅黑" panose="020B0503020204020204" charset="-122"/>
              <a:sym typeface="+mn-ea"/>
            </a:endParaRPr>
          </a:p>
        </p:txBody>
      </p:sp>
      <p:graphicFrame>
        <p:nvGraphicFramePr>
          <p:cNvPr id="5" name="表格 4"/>
          <p:cNvGraphicFramePr/>
          <p:nvPr>
            <p:custDataLst>
              <p:tags r:id="rId8"/>
            </p:custDataLst>
          </p:nvPr>
        </p:nvGraphicFramePr>
        <p:xfrm>
          <a:off x="844550" y="1556385"/>
          <a:ext cx="7454900" cy="2726690"/>
        </p:xfrm>
        <a:graphic>
          <a:graphicData uri="http://schemas.openxmlformats.org/drawingml/2006/table">
            <a:tbl>
              <a:tblPr firstRow="1" bandRow="1">
                <a:tableStyleId>{5C22544A-7EE6-4342-B048-85BDC9FD1C3A}</a:tableStyleId>
              </a:tblPr>
              <a:tblGrid>
                <a:gridCol w="2768600"/>
                <a:gridCol w="1562100"/>
                <a:gridCol w="1562100"/>
                <a:gridCol w="1562100"/>
              </a:tblGrid>
              <a:tr h="481965">
                <a:tc>
                  <a:txBody>
                    <a:bodyPr/>
                    <a:lstStyle/>
                    <a:p>
                      <a:pPr algn="ctr">
                        <a:buNone/>
                      </a:pPr>
                      <a:r>
                        <a:rPr lang="zh-CN" altLang="en-US" sz="2000" b="1">
                          <a:solidFill>
                            <a:schemeClr val="bg1"/>
                          </a:solidFill>
                          <a:latin typeface="微软雅黑" panose="020B0503020204020204" charset="-122"/>
                          <a:ea typeface="微软雅黑" panose="020B0503020204020204" charset="-122"/>
                        </a:rPr>
                        <a:t>政府工作指标</a:t>
                      </a:r>
                      <a:endParaRPr lang="zh-CN" altLang="en-US" sz="2000" b="1">
                        <a:solidFill>
                          <a:schemeClr val="bg1"/>
                        </a:solidFill>
                        <a:latin typeface="微软雅黑" panose="020B0503020204020204" charset="-122"/>
                        <a:ea typeface="微软雅黑" panose="020B0503020204020204" charset="-122"/>
                      </a:endParaRPr>
                    </a:p>
                  </a:txBody>
                  <a:tcPr/>
                </a:tc>
                <a:tc>
                  <a:txBody>
                    <a:bodyPr/>
                    <a:lstStyle/>
                    <a:p>
                      <a:pPr algn="ctr">
                        <a:buNone/>
                      </a:pP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2012</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年</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txBody>
                  <a:tcPr/>
                </a:tc>
                <a:tc>
                  <a:txBody>
                    <a:bodyPr/>
                    <a:lstStyle/>
                    <a:p>
                      <a:pPr algn="ctr">
                        <a:buNone/>
                      </a:pP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2022</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年</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txBody>
                  <a:tcPr/>
                </a:tc>
                <a:tc>
                  <a:txBody>
                    <a:bodyPr/>
                    <a:lstStyle/>
                    <a:p>
                      <a:pPr algn="ctr">
                        <a:buNone/>
                      </a:pPr>
                      <a:r>
                        <a:rPr lang="en-US" altLang="zh-CN" sz="2000" b="1">
                          <a:solidFill>
                            <a:schemeClr val="bg1"/>
                          </a:solidFill>
                          <a:latin typeface="微软雅黑" panose="020B0503020204020204" charset="-122"/>
                          <a:ea typeface="微软雅黑" panose="020B0503020204020204" charset="-122"/>
                          <a:cs typeface="微软雅黑" panose="020B0503020204020204" charset="-122"/>
                        </a:rPr>
                        <a:t>2030</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年</a:t>
                      </a:r>
                      <a:endParaRPr lang="zh-CN" altLang="en-US" sz="2000" b="1">
                        <a:solidFill>
                          <a:schemeClr val="bg1"/>
                        </a:solidFill>
                        <a:latin typeface="微软雅黑" panose="020B0503020204020204" charset="-122"/>
                        <a:ea typeface="微软雅黑" panose="020B0503020204020204" charset="-122"/>
                        <a:cs typeface="微软雅黑" panose="020B0503020204020204" charset="-122"/>
                      </a:endParaRPr>
                    </a:p>
                  </a:txBody>
                  <a:tcPr/>
                </a:tc>
              </a:tr>
              <a:tr h="588645">
                <a:tc>
                  <a:txBody>
                    <a:bodyPr/>
                    <a:lstStyle/>
                    <a:p>
                      <a:pPr algn="ctr">
                        <a:buClrTx/>
                        <a:buSzTx/>
                        <a:buFontTx/>
                        <a:buNone/>
                      </a:pPr>
                      <a:r>
                        <a:rPr lang="zh-CN" altLang="en-US" sz="1800" b="1">
                          <a:latin typeface="微软雅黑" panose="020B0503020204020204" charset="-122"/>
                          <a:ea typeface="微软雅黑" panose="020B0503020204020204" charset="-122"/>
                        </a:rPr>
                        <a:t>18岁及以上居民糖尿病知晓率</a:t>
                      </a:r>
                      <a:endParaRPr lang="zh-CN" altLang="en-US" sz="1800" b="1">
                        <a:latin typeface="微软雅黑" panose="020B0503020204020204" charset="-122"/>
                        <a:ea typeface="微软雅黑" panose="020B0503020204020204" charset="-122"/>
                      </a:endParaRPr>
                    </a:p>
                  </a:txBody>
                  <a:tcPr/>
                </a:tc>
                <a:tc>
                  <a:txBody>
                    <a:bodyPr/>
                    <a:lstStyle/>
                    <a:p>
                      <a:pPr algn="ctr">
                        <a:buClrTx/>
                        <a:buSzTx/>
                        <a:buFontTx/>
                        <a:buNone/>
                      </a:pPr>
                      <a:r>
                        <a:rPr lang="zh-CN" altLang="en-US" sz="1800" b="1">
                          <a:latin typeface="微软雅黑" panose="020B0503020204020204" charset="-122"/>
                          <a:ea typeface="微软雅黑" panose="020B0503020204020204" charset="-122"/>
                        </a:rPr>
                        <a:t>36.1%</a:t>
                      </a:r>
                      <a:endParaRPr lang="zh-CN" altLang="en-US" sz="1800" b="1">
                        <a:latin typeface="微软雅黑" panose="020B0503020204020204" charset="-122"/>
                        <a:ea typeface="微软雅黑" panose="020B0503020204020204" charset="-122"/>
                      </a:endParaRPr>
                    </a:p>
                  </a:txBody>
                  <a:tcPr/>
                </a:tc>
                <a:tc>
                  <a:txBody>
                    <a:bodyPr/>
                    <a:lstStyle/>
                    <a:p>
                      <a:pPr algn="ctr">
                        <a:buClrTx/>
                        <a:buSzTx/>
                        <a:buFontTx/>
                        <a:buNone/>
                      </a:pPr>
                      <a:r>
                        <a:rPr lang="zh-CN" altLang="en-US" sz="1800" b="1">
                          <a:latin typeface="微软雅黑" panose="020B0503020204020204" charset="-122"/>
                          <a:ea typeface="微软雅黑" panose="020B0503020204020204" charset="-122"/>
                        </a:rPr>
                        <a:t>≥50</a:t>
                      </a:r>
                      <a:r>
                        <a:rPr lang="zh-CN" altLang="en-US" sz="1800" b="1">
                          <a:latin typeface="微软雅黑" panose="020B0503020204020204" charset="-122"/>
                          <a:ea typeface="微软雅黑" panose="020B0503020204020204" charset="-122"/>
                          <a:sym typeface="+mn-ea"/>
                        </a:rPr>
                        <a:t>%</a:t>
                      </a:r>
                      <a:endParaRPr lang="zh-CN" altLang="en-US" sz="1800" b="1">
                        <a:latin typeface="微软雅黑" panose="020B0503020204020204" charset="-122"/>
                        <a:ea typeface="微软雅黑" panose="020B0503020204020204" charset="-122"/>
                      </a:endParaRPr>
                    </a:p>
                  </a:txBody>
                  <a:tcPr/>
                </a:tc>
                <a:tc>
                  <a:txBody>
                    <a:bodyPr/>
                    <a:lstStyle/>
                    <a:p>
                      <a:pPr algn="ctr">
                        <a:buClrTx/>
                        <a:buSzTx/>
                        <a:buFontTx/>
                        <a:buNone/>
                      </a:pPr>
                      <a:r>
                        <a:rPr lang="zh-CN" altLang="en-US" sz="1800" b="1">
                          <a:latin typeface="微软雅黑" panose="020B0503020204020204" charset="-122"/>
                          <a:ea typeface="微软雅黑" panose="020B0503020204020204" charset="-122"/>
                          <a:sym typeface="+mn-ea"/>
                        </a:rPr>
                        <a:t>≥60%</a:t>
                      </a:r>
                      <a:endParaRPr lang="zh-CN" altLang="en-US" sz="1800" b="1">
                        <a:latin typeface="微软雅黑" panose="020B0503020204020204" charset="-122"/>
                        <a:ea typeface="微软雅黑" panose="020B0503020204020204" charset="-122"/>
                      </a:endParaRPr>
                    </a:p>
                    <a:p>
                      <a:pPr algn="ctr">
                        <a:buClrTx/>
                        <a:buSzTx/>
                        <a:buFontTx/>
                        <a:buNone/>
                      </a:pPr>
                      <a:endParaRPr lang="zh-CN" altLang="en-US" sz="1800" b="1">
                        <a:latin typeface="微软雅黑" panose="020B0503020204020204" charset="-122"/>
                        <a:ea typeface="微软雅黑" panose="020B0503020204020204" charset="-122"/>
                      </a:endParaRPr>
                    </a:p>
                  </a:txBody>
                  <a:tcPr/>
                </a:tc>
              </a:tr>
              <a:tr h="482600">
                <a:tc>
                  <a:txBody>
                    <a:bodyPr/>
                    <a:lstStyle/>
                    <a:p>
                      <a:pPr algn="ctr">
                        <a:buClrTx/>
                        <a:buSzTx/>
                        <a:buFontTx/>
                        <a:buNone/>
                      </a:pPr>
                      <a:r>
                        <a:rPr lang="zh-CN" altLang="en-US" sz="1800" b="1">
                          <a:latin typeface="微软雅黑" panose="020B0503020204020204" charset="-122"/>
                          <a:ea typeface="微软雅黑" panose="020B0503020204020204" charset="-122"/>
                        </a:rPr>
                        <a:t>糖尿病治疗率</a:t>
                      </a:r>
                      <a:endParaRPr lang="zh-CN" altLang="en-US" sz="1800" b="1">
                        <a:latin typeface="微软雅黑" panose="020B0503020204020204" charset="-122"/>
                        <a:ea typeface="微软雅黑" panose="020B0503020204020204" charset="-122"/>
                      </a:endParaRPr>
                    </a:p>
                  </a:txBody>
                  <a:tcPr/>
                </a:tc>
                <a:tc>
                  <a:txBody>
                    <a:bodyPr/>
                    <a:lstStyle/>
                    <a:p>
                      <a:pPr algn="ctr">
                        <a:buClrTx/>
                        <a:buSzTx/>
                        <a:buFontTx/>
                        <a:buNone/>
                      </a:pPr>
                      <a:r>
                        <a:rPr lang="zh-CN" altLang="en-US" sz="1800" b="1">
                          <a:latin typeface="微软雅黑" panose="020B0503020204020204" charset="-122"/>
                          <a:ea typeface="微软雅黑" panose="020B0503020204020204" charset="-122"/>
                        </a:rPr>
                        <a:t>33.4%</a:t>
                      </a:r>
                      <a:endParaRPr lang="zh-CN" altLang="en-US" sz="1800" b="1">
                        <a:latin typeface="微软雅黑" panose="020B0503020204020204" charset="-122"/>
                        <a:ea typeface="微软雅黑" panose="020B0503020204020204" charset="-122"/>
                      </a:endParaRPr>
                    </a:p>
                  </a:txBody>
                  <a:tcPr/>
                </a:tc>
                <a:tc gridSpan="2">
                  <a:txBody>
                    <a:bodyPr/>
                    <a:lstStyle/>
                    <a:p>
                      <a:pPr algn="ctr">
                        <a:buClrTx/>
                        <a:buSzTx/>
                        <a:buFontTx/>
                        <a:buNone/>
                      </a:pPr>
                      <a:r>
                        <a:rPr lang="zh-CN" altLang="en-US" sz="1800" b="1">
                          <a:latin typeface="微软雅黑" panose="020B0503020204020204" charset="-122"/>
                          <a:ea typeface="微软雅黑" panose="020B0503020204020204" charset="-122"/>
                        </a:rPr>
                        <a:t>持续提高</a:t>
                      </a:r>
                      <a:endParaRPr lang="zh-CN" altLang="en-US" sz="1800" b="1">
                        <a:latin typeface="微软雅黑" panose="020B0503020204020204" charset="-122"/>
                        <a:ea typeface="微软雅黑" panose="020B0503020204020204" charset="-122"/>
                      </a:endParaRPr>
                    </a:p>
                  </a:txBody>
                  <a:tcPr/>
                </a:tc>
                <a:tc hMerge="1">
                  <a:tcPr/>
                </a:tc>
              </a:tr>
              <a:tr h="481965">
                <a:tc>
                  <a:txBody>
                    <a:bodyPr/>
                    <a:lstStyle/>
                    <a:p>
                      <a:pPr algn="ctr">
                        <a:buClrTx/>
                        <a:buSzTx/>
                        <a:buFontTx/>
                        <a:buNone/>
                      </a:pPr>
                      <a:r>
                        <a:rPr lang="zh-CN" altLang="en-US" sz="1800" b="1">
                          <a:latin typeface="微软雅黑" panose="020B0503020204020204" charset="-122"/>
                          <a:ea typeface="微软雅黑" panose="020B0503020204020204" charset="-122"/>
                        </a:rPr>
                        <a:t>糖尿病控制率</a:t>
                      </a:r>
                      <a:endParaRPr lang="zh-CN" altLang="en-US" sz="1800" b="1">
                        <a:latin typeface="微软雅黑" panose="020B0503020204020204" charset="-122"/>
                        <a:ea typeface="微软雅黑" panose="020B0503020204020204" charset="-122"/>
                      </a:endParaRPr>
                    </a:p>
                  </a:txBody>
                  <a:tcPr/>
                </a:tc>
                <a:tc>
                  <a:txBody>
                    <a:bodyPr/>
                    <a:lstStyle/>
                    <a:p>
                      <a:pPr algn="ctr">
                        <a:buClrTx/>
                        <a:buSzTx/>
                        <a:buFontTx/>
                        <a:buNone/>
                      </a:pPr>
                      <a:r>
                        <a:rPr lang="zh-CN" altLang="en-US" sz="1800" b="1">
                          <a:latin typeface="微软雅黑" panose="020B0503020204020204" charset="-122"/>
                          <a:ea typeface="微软雅黑" panose="020B0503020204020204" charset="-122"/>
                        </a:rPr>
                        <a:t>30.6%</a:t>
                      </a:r>
                      <a:endParaRPr lang="zh-CN" altLang="en-US" sz="1800" b="1">
                        <a:latin typeface="微软雅黑" panose="020B0503020204020204" charset="-122"/>
                        <a:ea typeface="微软雅黑" panose="020B0503020204020204" charset="-122"/>
                      </a:endParaRPr>
                    </a:p>
                  </a:txBody>
                  <a:tcPr/>
                </a:tc>
                <a:tc gridSpan="2">
                  <a:txBody>
                    <a:bodyPr/>
                    <a:lstStyle/>
                    <a:p>
                      <a:pPr algn="ctr">
                        <a:buClrTx/>
                        <a:buSzTx/>
                        <a:buFontTx/>
                        <a:buNone/>
                      </a:pPr>
                      <a:r>
                        <a:rPr lang="zh-CN" altLang="en-US" sz="1800" b="1">
                          <a:latin typeface="微软雅黑" panose="020B0503020204020204" charset="-122"/>
                          <a:ea typeface="微软雅黑" panose="020B0503020204020204" charset="-122"/>
                          <a:sym typeface="+mn-ea"/>
                        </a:rPr>
                        <a:t>持续提高</a:t>
                      </a:r>
                      <a:endParaRPr lang="zh-CN" altLang="en-US" sz="1800" b="1">
                        <a:latin typeface="微软雅黑" panose="020B0503020204020204" charset="-122"/>
                        <a:ea typeface="微软雅黑" panose="020B0503020204020204" charset="-122"/>
                        <a:sym typeface="+mn-ea"/>
                      </a:endParaRPr>
                    </a:p>
                  </a:txBody>
                  <a:tcPr/>
                </a:tc>
                <a:tc hMerge="1">
                  <a:tcPr/>
                </a:tc>
              </a:tr>
              <a:tr h="521970">
                <a:tc>
                  <a:txBody>
                    <a:bodyPr/>
                    <a:lstStyle/>
                    <a:p>
                      <a:pPr algn="ctr">
                        <a:buClrTx/>
                        <a:buSzTx/>
                        <a:buFontTx/>
                        <a:buNone/>
                      </a:pPr>
                      <a:r>
                        <a:rPr lang="zh-CN" altLang="en-US" sz="1800" b="1">
                          <a:latin typeface="微软雅黑" panose="020B0503020204020204" charset="-122"/>
                          <a:ea typeface="微软雅黑" panose="020B0503020204020204" charset="-122"/>
                        </a:rPr>
                        <a:t>糖尿病患者规范管理率</a:t>
                      </a:r>
                      <a:endParaRPr lang="zh-CN" altLang="en-US" sz="1800" b="1">
                        <a:latin typeface="微软雅黑" panose="020B0503020204020204" charset="-122"/>
                        <a:ea typeface="微软雅黑" panose="020B0503020204020204" charset="-122"/>
                      </a:endParaRPr>
                    </a:p>
                  </a:txBody>
                  <a:tcPr/>
                </a:tc>
                <a:tc>
                  <a:txBody>
                    <a:bodyPr/>
                    <a:lstStyle/>
                    <a:p>
                      <a:pPr algn="ctr">
                        <a:buClrTx/>
                        <a:buSzTx/>
                        <a:buFontTx/>
                        <a:buNone/>
                      </a:pPr>
                      <a:r>
                        <a:rPr lang="zh-CN" altLang="en-US" sz="1800" b="1">
                          <a:latin typeface="微软雅黑" panose="020B0503020204020204" charset="-122"/>
                          <a:ea typeface="微软雅黑" panose="020B0503020204020204" charset="-122"/>
                        </a:rPr>
                        <a:t>50%</a:t>
                      </a:r>
                      <a:endParaRPr lang="zh-CN" altLang="en-US" sz="1800" b="1">
                        <a:latin typeface="微软雅黑" panose="020B0503020204020204" charset="-122"/>
                        <a:ea typeface="微软雅黑" panose="020B0503020204020204" charset="-122"/>
                      </a:endParaRPr>
                    </a:p>
                  </a:txBody>
                  <a:tcPr/>
                </a:tc>
                <a:tc>
                  <a:txBody>
                    <a:bodyPr/>
                    <a:lstStyle/>
                    <a:p>
                      <a:pPr algn="ctr">
                        <a:buClrTx/>
                        <a:buSzTx/>
                        <a:buFontTx/>
                        <a:buNone/>
                      </a:pPr>
                      <a:r>
                        <a:rPr lang="zh-CN" altLang="en-US" sz="1800" b="1">
                          <a:latin typeface="微软雅黑" panose="020B0503020204020204" charset="-122"/>
                          <a:ea typeface="微软雅黑" panose="020B0503020204020204" charset="-122"/>
                          <a:sym typeface="+mn-ea"/>
                        </a:rPr>
                        <a:t>≥60%</a:t>
                      </a:r>
                      <a:endParaRPr lang="zh-CN" altLang="en-US" sz="1800" b="1">
                        <a:latin typeface="微软雅黑" panose="020B0503020204020204" charset="-122"/>
                        <a:ea typeface="微软雅黑" panose="020B0503020204020204" charset="-122"/>
                      </a:endParaRPr>
                    </a:p>
                    <a:p>
                      <a:pPr algn="ctr">
                        <a:buClrTx/>
                        <a:buSzTx/>
                        <a:buFontTx/>
                        <a:buNone/>
                      </a:pPr>
                      <a:endParaRPr lang="zh-CN" altLang="en-US" sz="1800" b="1">
                        <a:latin typeface="微软雅黑" panose="020B0503020204020204" charset="-122"/>
                        <a:ea typeface="微软雅黑" panose="020B0503020204020204" charset="-122"/>
                      </a:endParaRPr>
                    </a:p>
                  </a:txBody>
                  <a:tcPr/>
                </a:tc>
                <a:tc>
                  <a:txBody>
                    <a:bodyPr/>
                    <a:lstStyle/>
                    <a:p>
                      <a:pPr algn="ctr">
                        <a:buClrTx/>
                        <a:buSzTx/>
                        <a:buFontTx/>
                        <a:buNone/>
                      </a:pPr>
                      <a:r>
                        <a:rPr lang="zh-CN" altLang="en-US" sz="1800" b="1">
                          <a:latin typeface="微软雅黑" panose="020B0503020204020204" charset="-122"/>
                          <a:ea typeface="微软雅黑" panose="020B0503020204020204" charset="-122"/>
                          <a:sym typeface="+mn-ea"/>
                        </a:rPr>
                        <a:t>≥70%</a:t>
                      </a:r>
                      <a:endParaRPr lang="zh-CN" altLang="en-US" sz="1800" b="1">
                        <a:latin typeface="微软雅黑" panose="020B0503020204020204" charset="-122"/>
                        <a:ea typeface="微软雅黑" panose="020B0503020204020204" charset="-122"/>
                      </a:endParaRPr>
                    </a:p>
                    <a:p>
                      <a:pPr algn="ctr">
                        <a:buClrTx/>
                        <a:buSzTx/>
                        <a:buFontTx/>
                        <a:buNone/>
                      </a:pPr>
                      <a:endParaRPr lang="zh-CN" altLang="en-US" sz="1800" b="1">
                        <a:latin typeface="微软雅黑" panose="020B0503020204020204" charset="-122"/>
                        <a:ea typeface="微软雅黑" panose="020B0503020204020204" charset="-122"/>
                      </a:endParaRPr>
                    </a:p>
                  </a:txBody>
                  <a:tcPr/>
                </a:tc>
              </a:tr>
            </a:tbl>
          </a:graphicData>
        </a:graphic>
      </p:graphicFrame>
      <p:sp>
        <p:nvSpPr>
          <p:cNvPr id="6" name="文本框 5"/>
          <p:cNvSpPr txBox="1"/>
          <p:nvPr/>
        </p:nvSpPr>
        <p:spPr>
          <a:xfrm>
            <a:off x="2051685" y="998220"/>
            <a:ext cx="4964430" cy="460375"/>
          </a:xfrm>
          <a:prstGeom prst="rect">
            <a:avLst/>
          </a:prstGeom>
          <a:noFill/>
        </p:spPr>
        <p:txBody>
          <a:bodyPr wrap="square" rtlCol="0">
            <a:spAutoFit/>
          </a:bodyPr>
          <a:lstStyle/>
          <a:p>
            <a:r>
              <a:rPr sz="2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《健康中国</a:t>
            </a:r>
            <a:r>
              <a:rPr lang="zh-CN" sz="2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行动</a:t>
            </a:r>
            <a:r>
              <a:rPr sz="2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altLang="zh-CN" sz="2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2019-2030</a:t>
            </a:r>
            <a:r>
              <a:rPr sz="2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年）》</a:t>
            </a:r>
            <a:endParaRPr lang="zh-CN" altLang="en-US" sz="2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graphicFrame>
        <p:nvGraphicFramePr>
          <p:cNvPr id="7" name="表格 6"/>
          <p:cNvGraphicFramePr/>
          <p:nvPr>
            <p:custDataLst>
              <p:tags r:id="rId9"/>
            </p:custDataLst>
          </p:nvPr>
        </p:nvGraphicFramePr>
        <p:xfrm>
          <a:off x="942340" y="4883785"/>
          <a:ext cx="7509510" cy="1798320"/>
        </p:xfrm>
        <a:graphic>
          <a:graphicData uri="http://schemas.openxmlformats.org/drawingml/2006/table">
            <a:tbl>
              <a:tblPr firstRow="1" bandRow="1">
                <a:tableStyleId>{5C22544A-7EE6-4342-B048-85BDC9FD1C3A}</a:tableStyleId>
              </a:tblPr>
              <a:tblGrid>
                <a:gridCol w="2771140"/>
                <a:gridCol w="1545590"/>
                <a:gridCol w="1569720"/>
                <a:gridCol w="1623060"/>
              </a:tblGrid>
              <a:tr h="701040">
                <a:tc>
                  <a:txBody>
                    <a:bodyPr/>
                    <a:p>
                      <a:pPr algn="ctr">
                        <a:buClrTx/>
                        <a:buSzTx/>
                        <a:buFontTx/>
                        <a:buNone/>
                      </a:pPr>
                      <a:r>
                        <a:rPr lang="zh-CN" altLang="en-US" sz="2000" b="1">
                          <a:solidFill>
                            <a:schemeClr val="bg1"/>
                          </a:solidFill>
                          <a:latin typeface="微软雅黑" panose="020B0503020204020204" charset="-122"/>
                          <a:ea typeface="微软雅黑" panose="020B0503020204020204" charset="-122"/>
                        </a:rPr>
                        <a:t>指标</a:t>
                      </a:r>
                      <a:endParaRPr lang="zh-CN" altLang="en-US" sz="2000" b="1">
                        <a:solidFill>
                          <a:schemeClr val="bg1"/>
                        </a:solidFill>
                        <a:latin typeface="微软雅黑" panose="020B0503020204020204" charset="-122"/>
                        <a:ea typeface="微软雅黑" panose="020B0503020204020204" charset="-122"/>
                      </a:endParaRPr>
                    </a:p>
                  </a:txBody>
                  <a:tcPr/>
                </a:tc>
                <a:tc>
                  <a:txBody>
                    <a:bodyPr/>
                    <a:p>
                      <a:pPr algn="ctr">
                        <a:buClrTx/>
                        <a:buSzTx/>
                        <a:buFontTx/>
                        <a:buNone/>
                      </a:pPr>
                      <a:r>
                        <a:rPr lang="zh-CN" altLang="en-US" sz="2000" b="1">
                          <a:solidFill>
                            <a:schemeClr val="bg1"/>
                          </a:solidFill>
                          <a:latin typeface="微软雅黑" panose="020B0503020204020204" charset="-122"/>
                          <a:ea typeface="微软雅黑" panose="020B0503020204020204" charset="-122"/>
                        </a:rPr>
                        <a:t>2020年机期水平</a:t>
                      </a:r>
                      <a:endParaRPr lang="zh-CN" altLang="en-US" sz="2000" b="1">
                        <a:solidFill>
                          <a:schemeClr val="bg1"/>
                        </a:solidFill>
                        <a:latin typeface="微软雅黑" panose="020B0503020204020204" charset="-122"/>
                        <a:ea typeface="微软雅黑" panose="020B0503020204020204" charset="-122"/>
                      </a:endParaRPr>
                    </a:p>
                  </a:txBody>
                  <a:tcPr/>
                </a:tc>
                <a:tc>
                  <a:txBody>
                    <a:bodyPr/>
                    <a:p>
                      <a:pPr algn="ctr">
                        <a:buClrTx/>
                        <a:buSzTx/>
                        <a:buFontTx/>
                        <a:buNone/>
                      </a:pPr>
                      <a:r>
                        <a:rPr lang="zh-CN" altLang="en-US" sz="2000" b="1">
                          <a:solidFill>
                            <a:schemeClr val="bg1"/>
                          </a:solidFill>
                          <a:latin typeface="微软雅黑" panose="020B0503020204020204" charset="-122"/>
                          <a:ea typeface="微软雅黑" panose="020B0503020204020204" charset="-122"/>
                        </a:rPr>
                        <a:t>2022年目标值</a:t>
                      </a:r>
                      <a:endParaRPr lang="zh-CN" altLang="en-US" sz="2000" b="1">
                        <a:solidFill>
                          <a:schemeClr val="bg1"/>
                        </a:solidFill>
                        <a:latin typeface="微软雅黑" panose="020B0503020204020204" charset="-122"/>
                        <a:ea typeface="微软雅黑" panose="020B0503020204020204" charset="-122"/>
                      </a:endParaRPr>
                    </a:p>
                  </a:txBody>
                  <a:tcPr/>
                </a:tc>
                <a:tc>
                  <a:txBody>
                    <a:bodyPr/>
                    <a:p>
                      <a:pPr algn="ctr">
                        <a:buClrTx/>
                        <a:buSzTx/>
                        <a:buFontTx/>
                        <a:buNone/>
                      </a:pPr>
                      <a:r>
                        <a:rPr lang="zh-CN" altLang="en-US" sz="2000" b="1">
                          <a:solidFill>
                            <a:schemeClr val="bg1"/>
                          </a:solidFill>
                          <a:latin typeface="微软雅黑" panose="020B0503020204020204" charset="-122"/>
                          <a:ea typeface="微软雅黑" panose="020B0503020204020204" charset="-122"/>
                        </a:rPr>
                        <a:t>2025年目标值</a:t>
                      </a:r>
                      <a:endParaRPr lang="zh-CN" altLang="en-US" sz="2000" b="1">
                        <a:solidFill>
                          <a:schemeClr val="bg1"/>
                        </a:solidFill>
                        <a:latin typeface="微软雅黑" panose="020B0503020204020204" charset="-122"/>
                        <a:ea typeface="微软雅黑" panose="020B0503020204020204" charset="-122"/>
                      </a:endParaRPr>
                    </a:p>
                  </a:txBody>
                  <a:tcPr/>
                </a:tc>
              </a:tr>
              <a:tr h="381000">
                <a:tc>
                  <a:txBody>
                    <a:bodyPr/>
                    <a:p>
                      <a:pPr algn="ctr">
                        <a:buClrTx/>
                        <a:buSzTx/>
                        <a:buFontTx/>
                        <a:buNone/>
                      </a:pPr>
                      <a:r>
                        <a:rPr lang="zh-CN" altLang="en-US" sz="2000" b="1">
                          <a:latin typeface="微软雅黑" panose="020B0503020204020204" charset="-122"/>
                          <a:ea typeface="微软雅黑" panose="020B0503020204020204" charset="-122"/>
                        </a:rPr>
                        <a:t>18岁及以上居民糖尿病知晓率</a:t>
                      </a:r>
                      <a:endParaRPr lang="zh-CN" altLang="en-US" sz="2000" b="1">
                        <a:latin typeface="微软雅黑" panose="020B0503020204020204" charset="-122"/>
                        <a:ea typeface="微软雅黑" panose="020B0503020204020204" charset="-122"/>
                      </a:endParaRPr>
                    </a:p>
                  </a:txBody>
                  <a:tcPr/>
                </a:tc>
                <a:tc>
                  <a:txBody>
                    <a:bodyPr/>
                    <a:p>
                      <a:pPr algn="ctr">
                        <a:buClrTx/>
                        <a:buSzTx/>
                        <a:buFontTx/>
                        <a:buNone/>
                      </a:pPr>
                      <a:r>
                        <a:rPr lang="en-US" altLang="zh-CN" sz="2000" b="1">
                          <a:latin typeface="微软雅黑" panose="020B0503020204020204" charset="-122"/>
                          <a:ea typeface="微软雅黑" panose="020B0503020204020204" charset="-122"/>
                        </a:rPr>
                        <a:t>72.6</a:t>
                      </a:r>
                      <a:r>
                        <a:rPr lang="zh-CN" altLang="en-US" sz="2000" b="1">
                          <a:latin typeface="微软雅黑" panose="020B0503020204020204" charset="-122"/>
                          <a:ea typeface="微软雅黑" panose="020B0503020204020204" charset="-122"/>
                        </a:rPr>
                        <a:t>%</a:t>
                      </a:r>
                      <a:endParaRPr lang="zh-CN" altLang="en-US" sz="2000" b="1">
                        <a:latin typeface="微软雅黑" panose="020B0503020204020204" charset="-122"/>
                        <a:ea typeface="微软雅黑" panose="020B0503020204020204" charset="-122"/>
                      </a:endParaRPr>
                    </a:p>
                  </a:txBody>
                  <a:tcPr/>
                </a:tc>
                <a:tc>
                  <a:txBody>
                    <a:bodyPr/>
                    <a:p>
                      <a:pPr algn="ctr">
                        <a:buClrTx/>
                        <a:buSzTx/>
                        <a:buFontTx/>
                        <a:buNone/>
                      </a:pPr>
                      <a:r>
                        <a:rPr lang="zh-CN" altLang="en-US" sz="2000" b="1">
                          <a:latin typeface="微软雅黑" panose="020B0503020204020204" charset="-122"/>
                          <a:ea typeface="微软雅黑" panose="020B0503020204020204" charset="-122"/>
                        </a:rPr>
                        <a:t>≥5</a:t>
                      </a:r>
                      <a:r>
                        <a:rPr lang="en-US" altLang="zh-CN" sz="2000" b="1">
                          <a:latin typeface="微软雅黑" panose="020B0503020204020204" charset="-122"/>
                          <a:ea typeface="微软雅黑" panose="020B0503020204020204" charset="-122"/>
                        </a:rPr>
                        <a:t>0</a:t>
                      </a:r>
                      <a:r>
                        <a:rPr lang="zh-CN" altLang="en-US" sz="2000" b="1">
                          <a:latin typeface="微软雅黑" panose="020B0503020204020204" charset="-122"/>
                          <a:ea typeface="微软雅黑" panose="020B0503020204020204" charset="-122"/>
                        </a:rPr>
                        <a:t>%</a:t>
                      </a:r>
                      <a:endParaRPr lang="zh-CN" altLang="en-US" sz="2000" b="1">
                        <a:latin typeface="微软雅黑" panose="020B0503020204020204" charset="-122"/>
                        <a:ea typeface="微软雅黑" panose="020B0503020204020204" charset="-122"/>
                      </a:endParaRPr>
                    </a:p>
                  </a:txBody>
                  <a:tcPr/>
                </a:tc>
                <a:tc>
                  <a:txBody>
                    <a:bodyPr/>
                    <a:p>
                      <a:pPr algn="ctr">
                        <a:buClrTx/>
                        <a:buSzTx/>
                        <a:buFontTx/>
                        <a:buNone/>
                      </a:pPr>
                      <a:r>
                        <a:rPr lang="en-US" altLang="zh-CN" sz="2000" b="1">
                          <a:latin typeface="微软雅黑" panose="020B0503020204020204" charset="-122"/>
                          <a:ea typeface="微软雅黑" panose="020B0503020204020204" charset="-122"/>
                        </a:rPr>
                        <a:t>55</a:t>
                      </a:r>
                      <a:r>
                        <a:rPr lang="zh-CN" altLang="en-US" sz="2000" b="1">
                          <a:latin typeface="微软雅黑" panose="020B0503020204020204" charset="-122"/>
                          <a:ea typeface="微软雅黑" panose="020B0503020204020204" charset="-122"/>
                        </a:rPr>
                        <a:t>%</a:t>
                      </a:r>
                      <a:endParaRPr lang="zh-CN" altLang="en-US" sz="2000" b="1">
                        <a:latin typeface="微软雅黑" panose="020B0503020204020204" charset="-122"/>
                        <a:ea typeface="微软雅黑" panose="020B0503020204020204" charset="-122"/>
                      </a:endParaRPr>
                    </a:p>
                  </a:txBody>
                  <a:tcPr/>
                </a:tc>
              </a:tr>
              <a:tr h="381000">
                <a:tc>
                  <a:txBody>
                    <a:bodyPr/>
                    <a:p>
                      <a:pPr algn="ctr">
                        <a:buClrTx/>
                        <a:buSzTx/>
                        <a:buFontTx/>
                        <a:buNone/>
                      </a:pPr>
                      <a:r>
                        <a:rPr lang="zh-CN" altLang="en-US" sz="2000" b="1">
                          <a:latin typeface="微软雅黑" panose="020B0503020204020204" charset="-122"/>
                          <a:ea typeface="微软雅黑" panose="020B0503020204020204" charset="-122"/>
                        </a:rPr>
                        <a:t>糖尿病控制率</a:t>
                      </a:r>
                      <a:endParaRPr lang="zh-CN" altLang="en-US" sz="2000" b="1">
                        <a:latin typeface="微软雅黑" panose="020B0503020204020204" charset="-122"/>
                        <a:ea typeface="微软雅黑" panose="020B0503020204020204" charset="-122"/>
                      </a:endParaRPr>
                    </a:p>
                  </a:txBody>
                  <a:tcPr/>
                </a:tc>
                <a:tc>
                  <a:txBody>
                    <a:bodyPr/>
                    <a:p>
                      <a:pPr algn="ctr">
                        <a:buClrTx/>
                        <a:buSzTx/>
                        <a:buFontTx/>
                        <a:buNone/>
                      </a:pPr>
                      <a:r>
                        <a:rPr lang="en-US" altLang="zh-CN" sz="2000" b="1">
                          <a:latin typeface="微软雅黑" panose="020B0503020204020204" charset="-122"/>
                          <a:ea typeface="微软雅黑" panose="020B0503020204020204" charset="-122"/>
                        </a:rPr>
                        <a:t>45.2</a:t>
                      </a:r>
                      <a:r>
                        <a:rPr lang="zh-CN" altLang="en-US" sz="2000" b="1">
                          <a:latin typeface="微软雅黑" panose="020B0503020204020204" charset="-122"/>
                          <a:ea typeface="微软雅黑" panose="020B0503020204020204" charset="-122"/>
                        </a:rPr>
                        <a:t>%</a:t>
                      </a:r>
                      <a:endParaRPr lang="zh-CN" altLang="en-US" sz="2000" b="1">
                        <a:latin typeface="微软雅黑" panose="020B0503020204020204" charset="-122"/>
                        <a:ea typeface="微软雅黑" panose="020B0503020204020204" charset="-122"/>
                      </a:endParaRPr>
                    </a:p>
                  </a:txBody>
                  <a:tcPr/>
                </a:tc>
                <a:tc>
                  <a:txBody>
                    <a:bodyPr/>
                    <a:p>
                      <a:pPr algn="ctr">
                        <a:buClrTx/>
                        <a:buSzTx/>
                        <a:buFontTx/>
                        <a:buNone/>
                      </a:pPr>
                      <a:r>
                        <a:rPr lang="zh-CN" altLang="en-US" sz="2000" b="1">
                          <a:latin typeface="微软雅黑" panose="020B0503020204020204" charset="-122"/>
                          <a:ea typeface="微软雅黑" panose="020B0503020204020204" charset="-122"/>
                        </a:rPr>
                        <a:t>≥</a:t>
                      </a:r>
                      <a:r>
                        <a:rPr lang="en-US" altLang="zh-CN" sz="2000" b="1">
                          <a:latin typeface="微软雅黑" panose="020B0503020204020204" charset="-122"/>
                          <a:ea typeface="微软雅黑" panose="020B0503020204020204" charset="-122"/>
                        </a:rPr>
                        <a:t>40</a:t>
                      </a:r>
                      <a:r>
                        <a:rPr lang="zh-CN" altLang="en-US" sz="2000" b="1">
                          <a:latin typeface="微软雅黑" panose="020B0503020204020204" charset="-122"/>
                          <a:ea typeface="微软雅黑" panose="020B0503020204020204" charset="-122"/>
                        </a:rPr>
                        <a:t>%</a:t>
                      </a:r>
                      <a:endParaRPr lang="zh-CN" altLang="en-US" sz="2000" b="1">
                        <a:latin typeface="微软雅黑" panose="020B0503020204020204" charset="-122"/>
                        <a:ea typeface="微软雅黑" panose="020B0503020204020204" charset="-122"/>
                      </a:endParaRPr>
                    </a:p>
                  </a:txBody>
                  <a:tcPr/>
                </a:tc>
                <a:tc>
                  <a:txBody>
                    <a:bodyPr/>
                    <a:p>
                      <a:pPr algn="ctr">
                        <a:buClrTx/>
                        <a:buSzTx/>
                        <a:buFontTx/>
                        <a:buNone/>
                      </a:pPr>
                      <a:r>
                        <a:rPr lang="en-US" altLang="zh-CN" sz="2000" b="1">
                          <a:latin typeface="微软雅黑" panose="020B0503020204020204" charset="-122"/>
                          <a:ea typeface="微软雅黑" panose="020B0503020204020204" charset="-122"/>
                        </a:rPr>
                        <a:t>45</a:t>
                      </a:r>
                      <a:r>
                        <a:rPr lang="zh-CN" altLang="en-US" sz="2000" b="1">
                          <a:latin typeface="微软雅黑" panose="020B0503020204020204" charset="-122"/>
                          <a:ea typeface="微软雅黑" panose="020B0503020204020204" charset="-122"/>
                        </a:rPr>
                        <a:t>%</a:t>
                      </a:r>
                      <a:endParaRPr lang="zh-CN" altLang="en-US" sz="2000" b="1">
                        <a:latin typeface="微软雅黑" panose="020B0503020204020204" charset="-122"/>
                        <a:ea typeface="微软雅黑" panose="020B0503020204020204" charset="-122"/>
                      </a:endParaRPr>
                    </a:p>
                  </a:txBody>
                  <a:tcPr/>
                </a:tc>
              </a:tr>
            </a:tbl>
          </a:graphicData>
        </a:graphic>
      </p:graphicFrame>
      <p:sp>
        <p:nvSpPr>
          <p:cNvPr id="8" name="文本框 7"/>
          <p:cNvSpPr txBox="1"/>
          <p:nvPr/>
        </p:nvSpPr>
        <p:spPr>
          <a:xfrm>
            <a:off x="2121535" y="4462145"/>
            <a:ext cx="4900295" cy="460375"/>
          </a:xfrm>
          <a:prstGeom prst="rect">
            <a:avLst/>
          </a:prstGeom>
          <a:noFill/>
        </p:spPr>
        <p:txBody>
          <a:bodyPr wrap="square" rtlCol="0">
            <a:spAutoFit/>
          </a:bodyPr>
          <a:p>
            <a:pPr algn="ctr">
              <a:buClrTx/>
              <a:buSzTx/>
              <a:buFontTx/>
            </a:pPr>
            <a:r>
              <a:rPr sz="2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323”攻坚行动指标</a:t>
            </a:r>
            <a:endParaRPr sz="2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10"/>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rPr>
              <a:t>2</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宋体" panose="02010600030101010101" pitchFamily="2" charset="-122"/>
              </a:rPr>
              <a:t>、</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rPr>
              <a:t>老高糖健康管理完成情况</a:t>
            </a:r>
            <a:endPar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endParaRPr>
          </a:p>
        </p:txBody>
      </p:sp>
      <p:sp>
        <p:nvSpPr>
          <p:cNvPr id="4" name="内容占位符 3"/>
          <p:cNvSpPr>
            <a:spLocks noGrp="1"/>
          </p:cNvSpPr>
          <p:nvPr>
            <p:ph idx="1"/>
          </p:nvPr>
        </p:nvSpPr>
        <p:spPr/>
        <p:txBody>
          <a:bodyPr/>
          <a:p>
            <a:endParaRPr lang="zh-CN" altLang="en-US"/>
          </a:p>
        </p:txBody>
      </p:sp>
      <p:pic>
        <p:nvPicPr>
          <p:cNvPr id="3" name="图片 2"/>
          <p:cNvPicPr>
            <a:picLocks noChangeAspect="1"/>
          </p:cNvPicPr>
          <p:nvPr/>
        </p:nvPicPr>
        <p:blipFill>
          <a:blip r:embed="rId1"/>
          <a:stretch>
            <a:fillRect/>
          </a:stretch>
        </p:blipFill>
        <p:spPr>
          <a:xfrm>
            <a:off x="193040" y="1037590"/>
            <a:ext cx="8780780" cy="5126355"/>
          </a:xfrm>
          <a:prstGeom prst="rect">
            <a:avLst/>
          </a:prstGeom>
        </p:spPr>
      </p:pic>
      <p:sp>
        <p:nvSpPr>
          <p:cNvPr id="5" name="文本框 4"/>
          <p:cNvSpPr txBox="1"/>
          <p:nvPr/>
        </p:nvSpPr>
        <p:spPr>
          <a:xfrm>
            <a:off x="8460740" y="5876925"/>
            <a:ext cx="448945" cy="368300"/>
          </a:xfrm>
          <a:prstGeom prst="rect">
            <a:avLst/>
          </a:prstGeom>
          <a:noFill/>
          <a:ln w="28575">
            <a:solidFill>
              <a:srgbClr val="FF0000"/>
            </a:solidFill>
          </a:ln>
        </p:spPr>
        <p:txBody>
          <a:bodyPr wrap="square" rtlCol="0">
            <a:spAutoFit/>
          </a:bodyPr>
          <a:p>
            <a:endParaRPr lang="zh-CN" altLang="en-US"/>
          </a:p>
        </p:txBody>
      </p:sp>
    </p:spTree>
    <p:custDataLst>
      <p:tags r:id="rId2"/>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51460" y="260350"/>
            <a:ext cx="4912995" cy="829945"/>
          </a:xfrm>
          <a:prstGeom prst="rect">
            <a:avLst/>
          </a:prstGeom>
          <a:noFill/>
        </p:spPr>
        <p:txBody>
          <a:bodyPr wrap="square" rtlCol="0">
            <a:spAutoFit/>
          </a:bodyPr>
          <a:p>
            <a:r>
              <a:rPr lang="en-US" altLang="zh-CN" sz="2400">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sym typeface="+mn-ea"/>
              </a:rPr>
              <a:t>2</a:t>
            </a:r>
            <a:r>
              <a:rPr sz="2400">
                <a:solidFill>
                  <a:schemeClr val="accent1"/>
                </a:solidFill>
                <a:effectLst>
                  <a:outerShdw blurRad="38100" dist="25400" dir="5400000" algn="ctr" rotWithShape="0">
                    <a:srgbClr val="6E747A">
                      <a:alpha val="43000"/>
                    </a:srgbClr>
                  </a:outerShdw>
                </a:effectLst>
                <a:latin typeface="汉仪旗黑-55简" panose="00020600040101010101" charset="-128"/>
                <a:sym typeface="+mn-ea"/>
              </a:rPr>
              <a:t>、</a:t>
            </a:r>
            <a:r>
              <a:rPr sz="2400">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sym typeface="+mn-ea"/>
              </a:rPr>
              <a:t>老高糖健康管理完成情况</a:t>
            </a:r>
            <a:endParaRPr sz="2400">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endParaRPr>
          </a:p>
          <a:p>
            <a:endParaRPr lang="zh-CN" altLang="en-US" sz="2400" b="1"/>
          </a:p>
        </p:txBody>
      </p:sp>
      <p:pic>
        <p:nvPicPr>
          <p:cNvPr id="8" name="内容占位符 7"/>
          <p:cNvPicPr>
            <a:picLocks noChangeAspect="1"/>
          </p:cNvPicPr>
          <p:nvPr>
            <p:ph idx="1"/>
          </p:nvPr>
        </p:nvPicPr>
        <p:blipFill>
          <a:blip r:embed="rId1"/>
          <a:stretch>
            <a:fillRect/>
          </a:stretch>
        </p:blipFill>
        <p:spPr>
          <a:xfrm>
            <a:off x="502285" y="764540"/>
            <a:ext cx="3914140" cy="5495925"/>
          </a:xfrm>
          <a:prstGeom prst="rect">
            <a:avLst/>
          </a:prstGeom>
        </p:spPr>
      </p:pic>
      <p:pic>
        <p:nvPicPr>
          <p:cNvPr id="9" name="图片 8"/>
          <p:cNvPicPr>
            <a:picLocks noChangeAspect="1"/>
          </p:cNvPicPr>
          <p:nvPr/>
        </p:nvPicPr>
        <p:blipFill>
          <a:blip r:embed="rId2"/>
          <a:stretch>
            <a:fillRect/>
          </a:stretch>
        </p:blipFill>
        <p:spPr>
          <a:xfrm>
            <a:off x="4572000" y="764540"/>
            <a:ext cx="3992880" cy="5496560"/>
          </a:xfrm>
          <a:prstGeom prst="rect">
            <a:avLst/>
          </a:prstGeom>
        </p:spPr>
      </p:pic>
    </p:spTree>
    <p:custDataLst>
      <p:tags r:id="rId3"/>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539241" y="1196344"/>
            <a:ext cx="8139178" cy="331473"/>
          </a:xfrm>
        </p:spPr>
        <p:txBody>
          <a:bodyPr>
            <a:normAutofit fontScale="90000"/>
          </a:bodyPr>
          <a:p>
            <a:endParaRPr lang="zh-CN" altLang="en-US"/>
          </a:p>
        </p:txBody>
      </p:sp>
      <p:sp>
        <p:nvSpPr>
          <p:cNvPr id="5" name="文本框 4"/>
          <p:cNvSpPr txBox="1"/>
          <p:nvPr/>
        </p:nvSpPr>
        <p:spPr>
          <a:xfrm>
            <a:off x="251460" y="260350"/>
            <a:ext cx="6221095" cy="460375"/>
          </a:xfrm>
          <a:prstGeom prst="rect">
            <a:avLst/>
          </a:prstGeom>
          <a:noFill/>
        </p:spPr>
        <p:txBody>
          <a:bodyPr wrap="square" rtlCol="0">
            <a:spAutoFit/>
          </a:bodyPr>
          <a:p>
            <a:r>
              <a:rPr sz="2400">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sym typeface="+mn-ea"/>
              </a:rPr>
              <a:t>李集街</a:t>
            </a:r>
            <a:r>
              <a:rPr sz="2400">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sym typeface="+mn-ea"/>
              </a:rPr>
              <a:t>高血压健康管理完成情况</a:t>
            </a:r>
            <a:endParaRPr lang="zh-CN" altLang="en-US" sz="2400" b="1"/>
          </a:p>
        </p:txBody>
      </p:sp>
      <p:pic>
        <p:nvPicPr>
          <p:cNvPr id="8" name="内容占位符 7"/>
          <p:cNvPicPr>
            <a:picLocks noChangeAspect="1"/>
          </p:cNvPicPr>
          <p:nvPr>
            <p:ph idx="1"/>
          </p:nvPr>
        </p:nvPicPr>
        <p:blipFill>
          <a:blip r:embed="rId1"/>
          <a:stretch>
            <a:fillRect/>
          </a:stretch>
        </p:blipFill>
        <p:spPr>
          <a:xfrm>
            <a:off x="498475" y="844550"/>
            <a:ext cx="8158480" cy="5748020"/>
          </a:xfrm>
          <a:prstGeom prst="rect">
            <a:avLst/>
          </a:prstGeom>
        </p:spPr>
      </p:pic>
    </p:spTree>
    <p:custDataLst>
      <p:tags r:id="rId2"/>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539241" y="1052834"/>
            <a:ext cx="8139178" cy="331473"/>
          </a:xfrm>
        </p:spPr>
        <p:txBody>
          <a:bodyPr>
            <a:normAutofit fontScale="90000"/>
          </a:bodyPr>
          <a:p>
            <a:endParaRPr lang="zh-CN" altLang="en-US"/>
          </a:p>
        </p:txBody>
      </p:sp>
      <p:sp>
        <p:nvSpPr>
          <p:cNvPr id="5" name="文本框 4"/>
          <p:cNvSpPr txBox="1"/>
          <p:nvPr/>
        </p:nvSpPr>
        <p:spPr>
          <a:xfrm>
            <a:off x="251460" y="260350"/>
            <a:ext cx="4912995" cy="460375"/>
          </a:xfrm>
          <a:prstGeom prst="rect">
            <a:avLst/>
          </a:prstGeom>
          <a:noFill/>
        </p:spPr>
        <p:txBody>
          <a:bodyPr wrap="square" rtlCol="0">
            <a:spAutoFit/>
          </a:bodyPr>
          <a:p>
            <a:r>
              <a:rPr sz="2400">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sym typeface="+mn-ea"/>
              </a:rPr>
              <a:t>李集街</a:t>
            </a:r>
            <a:r>
              <a:rPr sz="2400">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sym typeface="+mn-ea"/>
              </a:rPr>
              <a:t>糖尿病健康管理完成情况</a:t>
            </a:r>
            <a:endParaRPr lang="zh-CN" altLang="en-US" sz="2400" b="1"/>
          </a:p>
        </p:txBody>
      </p:sp>
      <p:pic>
        <p:nvPicPr>
          <p:cNvPr id="9" name="内容占位符 8"/>
          <p:cNvPicPr>
            <a:picLocks noChangeAspect="1"/>
          </p:cNvPicPr>
          <p:nvPr>
            <p:ph idx="1"/>
          </p:nvPr>
        </p:nvPicPr>
        <p:blipFill>
          <a:blip r:embed="rId1"/>
          <a:stretch>
            <a:fillRect/>
          </a:stretch>
        </p:blipFill>
        <p:spPr>
          <a:xfrm>
            <a:off x="422910" y="692785"/>
            <a:ext cx="8371840" cy="5895340"/>
          </a:xfrm>
          <a:prstGeom prst="rect">
            <a:avLst/>
          </a:prstGeom>
        </p:spPr>
      </p:pic>
    </p:spTree>
    <p:custDataLst>
      <p:tags r:id="rId2"/>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a:xfrm>
            <a:off x="539241" y="1196344"/>
            <a:ext cx="8139178" cy="331473"/>
          </a:xfrm>
        </p:spPr>
        <p:txBody>
          <a:bodyPr>
            <a:normAutofit fontScale="90000"/>
          </a:bodyPr>
          <a:p>
            <a:endParaRPr lang="zh-CN" altLang="en-US"/>
          </a:p>
        </p:txBody>
      </p:sp>
      <p:sp>
        <p:nvSpPr>
          <p:cNvPr id="5" name="文本框 4"/>
          <p:cNvSpPr txBox="1"/>
          <p:nvPr/>
        </p:nvSpPr>
        <p:spPr>
          <a:xfrm>
            <a:off x="251460" y="260350"/>
            <a:ext cx="8296910" cy="460375"/>
          </a:xfrm>
          <a:prstGeom prst="rect">
            <a:avLst/>
          </a:prstGeom>
          <a:noFill/>
        </p:spPr>
        <p:txBody>
          <a:bodyPr wrap="square" rtlCol="0">
            <a:spAutoFit/>
          </a:bodyPr>
          <a:p>
            <a:r>
              <a:rPr sz="2400">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sym typeface="+mn-ea"/>
              </a:rPr>
              <a:t>新洲区老高糖健康管理全市排名</a:t>
            </a:r>
            <a:endParaRPr lang="zh-CN" sz="2400" b="1">
              <a:solidFill>
                <a:schemeClr val="accent1"/>
              </a:solidFill>
              <a:effectLst>
                <a:outerShdw blurRad="38100" dist="25400" dir="5400000" algn="ctr" rotWithShape="0">
                  <a:srgbClr val="6E747A">
                    <a:alpha val="43000"/>
                  </a:srgbClr>
                </a:outerShdw>
              </a:effectLst>
              <a:latin typeface="汉仪旗黑-55简" panose="00020600040101010101" charset="-128"/>
              <a:sym typeface="+mn-ea"/>
            </a:endParaRPr>
          </a:p>
        </p:txBody>
      </p:sp>
      <p:pic>
        <p:nvPicPr>
          <p:cNvPr id="7" name="内容占位符 6"/>
          <p:cNvPicPr>
            <a:picLocks noChangeAspect="1"/>
          </p:cNvPicPr>
          <p:nvPr>
            <p:ph idx="1"/>
          </p:nvPr>
        </p:nvPicPr>
        <p:blipFill>
          <a:blip r:embed="rId1"/>
          <a:stretch>
            <a:fillRect/>
          </a:stretch>
        </p:blipFill>
        <p:spPr>
          <a:xfrm>
            <a:off x="382270" y="908685"/>
            <a:ext cx="8379460" cy="4991735"/>
          </a:xfrm>
          <a:prstGeom prst="rect">
            <a:avLst/>
          </a:prstGeom>
        </p:spPr>
      </p:pic>
      <p:sp>
        <p:nvSpPr>
          <p:cNvPr id="10" name="文本框 9"/>
          <p:cNvSpPr txBox="1"/>
          <p:nvPr/>
        </p:nvSpPr>
        <p:spPr>
          <a:xfrm>
            <a:off x="971550" y="5900420"/>
            <a:ext cx="7179310" cy="368300"/>
          </a:xfrm>
          <a:prstGeom prst="rect">
            <a:avLst/>
          </a:prstGeom>
          <a:noFill/>
        </p:spPr>
        <p:txBody>
          <a:bodyPr wrap="square" rtlCol="0">
            <a:spAutoFit/>
          </a:bodyPr>
          <a:p>
            <a:r>
              <a:rPr lang="zh-CN" altLang="en-US" b="1">
                <a:solidFill>
                  <a:schemeClr val="tx1"/>
                </a:solidFill>
                <a:latin typeface="微软雅黑" panose="020B0503020204020204" charset="-122"/>
                <a:ea typeface="微软雅黑" panose="020B0503020204020204" charset="-122"/>
              </a:rPr>
              <a:t>全市排名：老年人健康管理第三，高血压和糖尿病健康管理均第一</a:t>
            </a:r>
            <a:endParaRPr lang="zh-CN" altLang="en-US" b="1">
              <a:solidFill>
                <a:schemeClr val="tx1"/>
              </a:solidFill>
              <a:latin typeface="微软雅黑" panose="020B0503020204020204" charset="-122"/>
              <a:ea typeface="微软雅黑" panose="020B0503020204020204" charset="-122"/>
            </a:endParaRPr>
          </a:p>
        </p:txBody>
      </p:sp>
    </p:spTree>
    <p:custDataLst>
      <p:tags r:id="rId2"/>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sz="half" idx="1"/>
          </p:nvPr>
        </p:nvSpPr>
        <p:spPr>
          <a:xfrm>
            <a:off x="252095" y="1124585"/>
            <a:ext cx="5980430" cy="5218430"/>
          </a:xfrm>
        </p:spPr>
        <p:txBody>
          <a:bodyPr>
            <a:normAutofit lnSpcReduction="20000"/>
          </a:bodyPr>
          <a:p>
            <a:pPr marL="0" indent="0">
              <a:buNone/>
            </a:pPr>
            <a:r>
              <a:rPr lang="zh-CN" altLang="en-US" sz="2400" b="1">
                <a:solidFill>
                  <a:srgbClr val="FF0000"/>
                </a:solidFill>
                <a:latin typeface="微软雅黑" panose="020B0503020204020204" charset="-122"/>
                <a:cs typeface="微软雅黑" panose="020B0503020204020204" charset="-122"/>
              </a:rPr>
              <a:t>服务规范性</a:t>
            </a:r>
            <a:endParaRPr lang="zh-CN" altLang="en-US" sz="2400" b="1">
              <a:solidFill>
                <a:srgbClr val="FF0000"/>
              </a:solidFill>
              <a:latin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sz="1600" b="1">
                <a:latin typeface="微软雅黑" panose="020B0503020204020204" charset="-122"/>
                <a:sym typeface="+mn-ea"/>
              </a:rPr>
              <a:t>部分社区医生对糖尿病健康管理规范不够熟悉，未严格按规范要求进行随访，在血压、血糖</a:t>
            </a:r>
            <a:r>
              <a:rPr sz="1600" b="1">
                <a:solidFill>
                  <a:srgbClr val="FF0000"/>
                </a:solidFill>
                <a:latin typeface="微软雅黑" panose="020B0503020204020204" charset="-122"/>
                <a:sym typeface="+mn-ea"/>
              </a:rPr>
              <a:t>未达标的情况下未追加随访或建议转诊</a:t>
            </a:r>
            <a:r>
              <a:rPr sz="1600" b="1">
                <a:latin typeface="微软雅黑" panose="020B0503020204020204" charset="-122"/>
                <a:sym typeface="+mn-ea"/>
              </a:rPr>
              <a:t>等。</a:t>
            </a:r>
            <a:endParaRPr lang="en-US" altLang="zh-CN" sz="1600" b="1" dirty="0">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Ø"/>
            </a:pPr>
            <a:r>
              <a:rPr sz="1600" b="1">
                <a:latin typeface="微软雅黑" panose="020B0503020204020204" charset="-122"/>
                <a:sym typeface="+mn-ea"/>
              </a:rPr>
              <a:t>管理欠规范，部分管理对象</a:t>
            </a:r>
            <a:r>
              <a:rPr sz="1600" b="1">
                <a:solidFill>
                  <a:srgbClr val="FF0000"/>
                </a:solidFill>
                <a:latin typeface="微软雅黑" panose="020B0503020204020204" charset="-122"/>
                <a:sym typeface="+mn-ea"/>
              </a:rPr>
              <a:t>未完成</a:t>
            </a:r>
            <a:r>
              <a:rPr sz="1600" b="1">
                <a:latin typeface="微软雅黑" panose="020B0503020204020204" charset="-122"/>
                <a:sym typeface="+mn-ea"/>
              </a:rPr>
              <a:t>高血压、糖尿病管理的</a:t>
            </a:r>
            <a:r>
              <a:rPr sz="1600" b="1">
                <a:solidFill>
                  <a:srgbClr val="FF0000"/>
                </a:solidFill>
                <a:latin typeface="微软雅黑" panose="020B0503020204020204" charset="-122"/>
                <a:sym typeface="+mn-ea"/>
              </a:rPr>
              <a:t>年度体检</a:t>
            </a:r>
            <a:r>
              <a:rPr sz="1600" b="1">
                <a:latin typeface="微软雅黑" panose="020B0503020204020204" charset="-122"/>
                <a:sym typeface="+mn-ea"/>
              </a:rPr>
              <a:t>。</a:t>
            </a:r>
            <a:endParaRPr lang="zh-CN" altLang="en-US" sz="1600" b="1" dirty="0">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Ø"/>
            </a:pPr>
            <a:r>
              <a:rPr sz="1600" b="1">
                <a:latin typeface="微软雅黑" panose="020B0503020204020204" charset="-122"/>
                <a:sym typeface="+mn-ea"/>
              </a:rPr>
              <a:t>随访记录表中</a:t>
            </a:r>
            <a:r>
              <a:rPr sz="1600" b="1">
                <a:solidFill>
                  <a:srgbClr val="FF0000"/>
                </a:solidFill>
                <a:latin typeface="微软雅黑" panose="020B0503020204020204" charset="-122"/>
                <a:sym typeface="+mn-ea"/>
              </a:rPr>
              <a:t>信息填写错误</a:t>
            </a:r>
            <a:r>
              <a:rPr sz="1600" b="1">
                <a:latin typeface="微软雅黑" panose="020B0503020204020204" charset="-122"/>
                <a:sym typeface="+mn-ea"/>
              </a:rPr>
              <a:t>，特别是对于体重、生活方式指导、用药情况等的填写重视程度和精细程度不够；对于生活方式也缺乏个性化以及科学性的指导。</a:t>
            </a:r>
            <a:endParaRPr lang="zh-CN" altLang="en-US" sz="1600" b="1" dirty="0">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Ø"/>
            </a:pPr>
            <a:r>
              <a:rPr sz="1600" b="1">
                <a:latin typeface="微软雅黑" panose="020B0503020204020204" charset="-122"/>
                <a:sym typeface="+mn-ea"/>
              </a:rPr>
              <a:t>同一天进行随访与体检，但存在随访信息与体检表</a:t>
            </a:r>
            <a:r>
              <a:rPr sz="1600" b="1">
                <a:solidFill>
                  <a:srgbClr val="FF0000"/>
                </a:solidFill>
                <a:latin typeface="微软雅黑" panose="020B0503020204020204" charset="-122"/>
                <a:sym typeface="+mn-ea"/>
              </a:rPr>
              <a:t>信息不一致的情况</a:t>
            </a:r>
            <a:r>
              <a:rPr sz="1600" b="1">
                <a:latin typeface="微软雅黑" panose="020B0503020204020204" charset="-122"/>
                <a:sym typeface="+mn-ea"/>
              </a:rPr>
              <a:t>。</a:t>
            </a:r>
            <a:endParaRPr lang="zh-CN" altLang="en-US" sz="1600" b="1" dirty="0">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Ø"/>
            </a:pPr>
            <a:r>
              <a:rPr sz="1600" b="1">
                <a:latin typeface="微软雅黑" panose="020B0503020204020204" charset="-122"/>
                <a:sym typeface="+mn-ea"/>
              </a:rPr>
              <a:t>糖尿病患者的随访与体格检查，大部分机构</a:t>
            </a:r>
            <a:r>
              <a:rPr sz="1600" b="1">
                <a:solidFill>
                  <a:srgbClr val="FF0000"/>
                </a:solidFill>
                <a:latin typeface="微软雅黑" panose="020B0503020204020204" charset="-122"/>
                <a:sym typeface="+mn-ea"/>
              </a:rPr>
              <a:t>未重视足背动脉的检查</a:t>
            </a:r>
            <a:r>
              <a:rPr sz="1600" b="1">
                <a:latin typeface="微软雅黑" panose="020B0503020204020204" charset="-122"/>
                <a:sym typeface="+mn-ea"/>
              </a:rPr>
              <a:t>。</a:t>
            </a:r>
            <a:endParaRPr sz="1600" b="1">
              <a:latin typeface="微软雅黑" panose="020B0503020204020204" charset="-122"/>
              <a:sym typeface="+mn-ea"/>
            </a:endParaRPr>
          </a:p>
          <a:p>
            <a:pPr marL="0" indent="0" algn="l">
              <a:lnSpc>
                <a:spcPct val="130000"/>
              </a:lnSpc>
              <a:buClrTx/>
              <a:buSzTx/>
              <a:buNone/>
            </a:pPr>
            <a:endParaRPr sz="2400" b="1">
              <a:solidFill>
                <a:srgbClr val="FF0000"/>
              </a:solidFill>
              <a:latin typeface="微软雅黑" panose="020B0503020204020204" charset="-122"/>
              <a:cs typeface="微软雅黑" panose="020B0503020204020204" charset="-122"/>
            </a:endParaRPr>
          </a:p>
        </p:txBody>
      </p:sp>
      <p:sp>
        <p:nvSpPr>
          <p:cNvPr id="4" name="标题 3"/>
          <p:cNvSpPr>
            <a:spLocks noGrp="1"/>
          </p:cNvSpPr>
          <p:nvPr>
            <p:ph type="title"/>
          </p:nvPr>
        </p:nvSpPr>
        <p:spPr/>
        <p:txBody>
          <a:bodyPr>
            <a:normAutofit fontScale="90000"/>
          </a:bodyPr>
          <a:p>
            <a:r>
              <a:rPr lang="en-US" sz="2665">
                <a:solidFill>
                  <a:schemeClr val="accent1"/>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rPr>
              <a:t>3.2022年</a:t>
            </a:r>
            <a:r>
              <a:rPr sz="2665">
                <a:solidFill>
                  <a:schemeClr val="accent1"/>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rPr>
              <a:t>年度老高糖考核常见问题</a:t>
            </a:r>
            <a:r>
              <a:rPr lang="en-US" altLang="zh-CN" sz="2665">
                <a:solidFill>
                  <a:schemeClr val="accent1"/>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rPr>
              <a:t>——</a:t>
            </a:r>
            <a:r>
              <a:rPr sz="2665">
                <a:solidFill>
                  <a:schemeClr val="accent1"/>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rPr>
              <a:t>高血压糖尿病</a:t>
            </a:r>
            <a:br>
              <a:rPr lang="zh-CN" altLang="en-US">
                <a:solidFill>
                  <a:schemeClr val="accent1"/>
                </a:solidFill>
                <a:effectLst>
                  <a:outerShdw blurRad="38100" dist="25400" dir="5400000" algn="ctr" rotWithShape="0">
                    <a:srgbClr val="6E747A">
                      <a:alpha val="43000"/>
                    </a:srgbClr>
                  </a:outerShdw>
                </a:effectLst>
                <a:latin typeface="汉仪旗黑-85S" panose="00020600040101010101" pitchFamily="18" charset="-122"/>
                <a:ea typeface="汉仪旗黑-85S" panose="00020600040101010101" pitchFamily="18" charset="-122"/>
                <a:cs typeface="汉仪旗黑-85S" panose="00020600040101010101" pitchFamily="18" charset="-122"/>
                <a:sym typeface="+mn-ea"/>
              </a:rPr>
            </a:br>
            <a:endParaRPr lang="zh-CN" altLang="en-US"/>
          </a:p>
        </p:txBody>
      </p:sp>
      <p:pic>
        <p:nvPicPr>
          <p:cNvPr id="124" name="图片 123"/>
          <p:cNvPicPr/>
          <p:nvPr/>
        </p:nvPicPr>
        <p:blipFill>
          <a:blip r:embed="rId1"/>
          <a:stretch>
            <a:fillRect/>
          </a:stretch>
        </p:blipFill>
        <p:spPr>
          <a:xfrm>
            <a:off x="6083935" y="1628458"/>
            <a:ext cx="2724150" cy="1819275"/>
          </a:xfrm>
          <a:prstGeom prst="rect">
            <a:avLst/>
          </a:prstGeom>
          <a:noFill/>
          <a:ln w="9525">
            <a:noFill/>
          </a:ln>
        </p:spPr>
      </p:pic>
      <p:pic>
        <p:nvPicPr>
          <p:cNvPr id="125" name="图片 124"/>
          <p:cNvPicPr/>
          <p:nvPr/>
        </p:nvPicPr>
        <p:blipFill>
          <a:blip r:embed="rId2"/>
          <a:stretch>
            <a:fillRect/>
          </a:stretch>
        </p:blipFill>
        <p:spPr>
          <a:xfrm>
            <a:off x="6145848" y="3788728"/>
            <a:ext cx="2600325" cy="1724025"/>
          </a:xfrm>
          <a:prstGeom prst="rect">
            <a:avLst/>
          </a:prstGeom>
          <a:noFill/>
          <a:ln w="9525">
            <a:noFill/>
          </a:ln>
        </p:spPr>
      </p:pic>
    </p:spTree>
    <p:custDataLst>
      <p:tags r:id="rId3"/>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4.</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t>下一步工作要求</a:t>
            </a:r>
            <a:endPar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endParaRPr>
          </a:p>
        </p:txBody>
      </p:sp>
      <p:sp>
        <p:nvSpPr>
          <p:cNvPr id="6" name="内容占位符 5"/>
          <p:cNvSpPr>
            <a:spLocks noGrp="1"/>
          </p:cNvSpPr>
          <p:nvPr>
            <p:ph idx="1"/>
          </p:nvPr>
        </p:nvSpPr>
        <p:spPr>
          <a:xfrm>
            <a:off x="179705" y="1124585"/>
            <a:ext cx="5956935" cy="5050790"/>
          </a:xfrm>
        </p:spPr>
        <p:txBody>
          <a:bodyPr>
            <a:noAutofit/>
          </a:bodyPr>
          <a:p>
            <a:pPr>
              <a:buNone/>
            </a:pPr>
            <a:r>
              <a:rPr sz="2000" b="1" smtClean="0">
                <a:solidFill>
                  <a:srgbClr val="FF0000"/>
                </a:solidFill>
                <a:sym typeface="+mn-ea"/>
              </a:rPr>
              <a:t>老年人健康管理</a:t>
            </a:r>
            <a:endParaRPr sz="2000" b="1" smtClean="0">
              <a:solidFill>
                <a:srgbClr val="FF0000"/>
              </a:solidFill>
              <a:sym typeface="+mn-ea"/>
            </a:endParaRPr>
          </a:p>
          <a:p>
            <a:pPr marL="0" indent="0">
              <a:buFont typeface="Arial" panose="020B0604020202020204" pitchFamily="34" charset="0"/>
              <a:buNone/>
            </a:pPr>
            <a:r>
              <a:rPr sz="2000" b="1" smtClean="0">
                <a:solidFill>
                  <a:srgbClr val="FF0000"/>
                </a:solidFill>
                <a:sym typeface="+mn-ea"/>
              </a:rPr>
              <a:t>（</a:t>
            </a:r>
            <a:r>
              <a:rPr lang="en-US" altLang="zh-CN" sz="2000" b="1" smtClean="0">
                <a:solidFill>
                  <a:srgbClr val="FF0000"/>
                </a:solidFill>
                <a:sym typeface="+mn-ea"/>
              </a:rPr>
              <a:t>1</a:t>
            </a:r>
            <a:r>
              <a:rPr sz="2000" b="1" smtClean="0">
                <a:solidFill>
                  <a:srgbClr val="FF0000"/>
                </a:solidFill>
                <a:sym typeface="+mn-ea"/>
              </a:rPr>
              <a:t>）继续明确体检资料数据管理“四个一”</a:t>
            </a:r>
            <a:endParaRPr sz="2000" b="1" smtClean="0">
              <a:solidFill>
                <a:srgbClr val="FF0000"/>
              </a:solidFill>
              <a:sym typeface="+mn-ea"/>
            </a:endParaRPr>
          </a:p>
          <a:p>
            <a:pPr marL="0" indent="0">
              <a:buFont typeface="Arial" panose="020B0604020202020204" pitchFamily="34" charset="0"/>
              <a:buNone/>
            </a:pPr>
            <a:r>
              <a:rPr sz="2000" b="1" smtClean="0">
                <a:solidFill>
                  <a:srgbClr val="FF0000"/>
                </a:solidFill>
                <a:sym typeface="+mn-ea"/>
              </a:rPr>
              <a:t> </a:t>
            </a:r>
            <a:r>
              <a:rPr lang="en-US" altLang="zh-CN" sz="2000" b="1" smtClean="0">
                <a:solidFill>
                  <a:srgbClr val="FF0000"/>
                </a:solidFill>
                <a:sym typeface="+mn-ea"/>
              </a:rPr>
              <a:t>  </a:t>
            </a:r>
            <a:r>
              <a:rPr sz="2000" b="1">
                <a:latin typeface="华文中宋" panose="02010600040101010101" charset="-122"/>
                <a:ea typeface="华文中宋" panose="02010600040101010101" charset="-122"/>
                <a:sym typeface="+mn-ea"/>
              </a:rPr>
              <a:t>填1份完整问卷，录1次系统，留存</a:t>
            </a:r>
            <a:r>
              <a:rPr lang="en-US" altLang="zh-CN" sz="2000" b="1">
                <a:latin typeface="华文中宋" panose="02010600040101010101" charset="-122"/>
                <a:ea typeface="华文中宋" panose="02010600040101010101" charset="-122"/>
                <a:sym typeface="+mn-ea"/>
              </a:rPr>
              <a:t>1</a:t>
            </a:r>
            <a:r>
              <a:rPr sz="2000" b="1">
                <a:latin typeface="华文中宋" panose="02010600040101010101" charset="-122"/>
                <a:ea typeface="华文中宋" panose="02010600040101010101" charset="-122"/>
                <a:sym typeface="+mn-ea"/>
              </a:rPr>
              <a:t>份全部资料在社区，</a:t>
            </a:r>
            <a:r>
              <a:rPr sz="2000" b="1" smtClean="0">
                <a:latin typeface="华文中宋" panose="02010600040101010101" charset="-122"/>
                <a:ea typeface="华文中宋" panose="02010600040101010101" charset="-122"/>
                <a:sym typeface="+mn-ea"/>
              </a:rPr>
              <a:t>打印简版体检报告</a:t>
            </a:r>
            <a:r>
              <a:rPr lang="en-US" altLang="zh-CN" sz="2000" b="1" smtClean="0">
                <a:latin typeface="华文中宋" panose="02010600040101010101" charset="-122"/>
                <a:ea typeface="华文中宋" panose="02010600040101010101" charset="-122"/>
                <a:sym typeface="+mn-ea"/>
              </a:rPr>
              <a:t>1</a:t>
            </a:r>
            <a:r>
              <a:rPr sz="2000" b="1" smtClean="0">
                <a:latin typeface="华文中宋" panose="02010600040101010101" charset="-122"/>
                <a:ea typeface="华文中宋" panose="02010600040101010101" charset="-122"/>
                <a:sym typeface="+mn-ea"/>
              </a:rPr>
              <a:t>月内</a:t>
            </a:r>
            <a:r>
              <a:rPr sz="2000" b="1" dirty="0" err="1" smtClean="0">
                <a:latin typeface="华文中宋" panose="02010600040101010101" charset="-122"/>
                <a:ea typeface="华文中宋" panose="02010600040101010101" charset="-122"/>
                <a:sym typeface="+mn-ea"/>
              </a:rPr>
              <a:t>给老年人</a:t>
            </a:r>
            <a:r>
              <a:rPr sz="2000" b="1">
                <a:latin typeface="华文中宋" panose="02010600040101010101" charset="-122"/>
                <a:ea typeface="华文中宋" panose="02010600040101010101" charset="-122"/>
                <a:sym typeface="+mn-ea"/>
              </a:rPr>
              <a:t>。</a:t>
            </a:r>
            <a:endParaRPr lang="zh-CN" altLang="en-US" sz="2000" b="1" dirty="0">
              <a:solidFill>
                <a:srgbClr val="FF0000"/>
              </a:solidFill>
              <a:ea typeface="宋体" panose="02010600030101010101" pitchFamily="2" charset="-122"/>
              <a:sym typeface="+mn-ea"/>
            </a:endParaRPr>
          </a:p>
          <a:p>
            <a:pPr>
              <a:buNone/>
            </a:pPr>
            <a:r>
              <a:rPr sz="2000" b="1" smtClean="0">
                <a:solidFill>
                  <a:srgbClr val="FF0000"/>
                </a:solidFill>
                <a:sym typeface="+mn-ea"/>
              </a:rPr>
              <a:t>（</a:t>
            </a:r>
            <a:r>
              <a:rPr lang="en-US" altLang="zh-CN" sz="2000" b="1" smtClean="0">
                <a:solidFill>
                  <a:srgbClr val="FF0000"/>
                </a:solidFill>
                <a:sym typeface="+mn-ea"/>
              </a:rPr>
              <a:t>2</a:t>
            </a:r>
            <a:r>
              <a:rPr sz="2000" b="1" smtClean="0">
                <a:solidFill>
                  <a:srgbClr val="FF0000"/>
                </a:solidFill>
                <a:sym typeface="+mn-ea"/>
              </a:rPr>
              <a:t>）老年人健康管理继续做好三级质控</a:t>
            </a:r>
            <a:endParaRPr altLang="en-US" sz="2000" b="1" dirty="0" smtClean="0">
              <a:solidFill>
                <a:srgbClr val="FF0000"/>
              </a:solidFill>
            </a:endParaRPr>
          </a:p>
          <a:p>
            <a:pPr>
              <a:buFont typeface="Wingdings" panose="05000000000000000000" charset="0"/>
              <a:buChar char="Ø"/>
            </a:pPr>
            <a:r>
              <a:rPr sz="2000" b="1" smtClean="0">
                <a:sym typeface="+mn-ea"/>
              </a:rPr>
              <a:t>各基层医疗卫生机构每周开展一次一级质控</a:t>
            </a:r>
            <a:r>
              <a:rPr sz="2000" b="1" smtClean="0">
                <a:ea typeface="宋体" panose="02010600030101010101" pitchFamily="2" charset="-122"/>
                <a:sym typeface="+mn-ea"/>
              </a:rPr>
              <a:t>，并</a:t>
            </a:r>
            <a:r>
              <a:rPr sz="2000" b="1">
                <a:ea typeface="宋体" panose="02010600030101010101" pitchFamily="2" charset="-122"/>
                <a:sym typeface="+mn-ea"/>
              </a:rPr>
              <a:t>将一级质控情况每月上报区疾控；</a:t>
            </a:r>
            <a:endParaRPr lang="zh-CN" altLang="en-US" sz="2000" b="1" dirty="0">
              <a:ea typeface="宋体" panose="02010600030101010101" pitchFamily="2" charset="-122"/>
              <a:sym typeface="+mn-ea"/>
            </a:endParaRPr>
          </a:p>
          <a:p>
            <a:pPr>
              <a:buFont typeface="Wingdings" panose="05000000000000000000" charset="0"/>
              <a:buChar char="Ø"/>
            </a:pPr>
            <a:r>
              <a:rPr sz="2000" b="1" smtClean="0">
                <a:sym typeface="+mn-ea"/>
              </a:rPr>
              <a:t>各区疾控中心每月开展一次二级质控，</a:t>
            </a:r>
            <a:r>
              <a:rPr sz="2000" b="1">
                <a:solidFill>
                  <a:srgbClr val="002060"/>
                </a:solidFill>
                <a:ea typeface="宋体" panose="02010600030101010101" pitchFamily="2" charset="-122"/>
                <a:sym typeface="+mn-ea"/>
              </a:rPr>
              <a:t>每月填报月度报表，</a:t>
            </a:r>
            <a:r>
              <a:rPr lang="en-US" altLang="zh-CN" sz="2000" b="1">
                <a:solidFill>
                  <a:srgbClr val="002060"/>
                </a:solidFill>
                <a:ea typeface="宋体" panose="02010600030101010101" pitchFamily="2" charset="-122"/>
                <a:sym typeface="+mn-ea"/>
              </a:rPr>
              <a:t>10</a:t>
            </a:r>
            <a:r>
              <a:rPr sz="2000" b="1">
                <a:solidFill>
                  <a:srgbClr val="002060"/>
                </a:solidFill>
                <a:ea typeface="宋体" panose="02010600030101010101" pitchFamily="2" charset="-122"/>
                <a:sym typeface="+mn-ea"/>
              </a:rPr>
              <a:t>日前上报市疾控</a:t>
            </a:r>
            <a:r>
              <a:rPr sz="2000" b="1">
                <a:solidFill>
                  <a:srgbClr val="FF0000"/>
                </a:solidFill>
                <a:ea typeface="宋体" panose="02010600030101010101" pitchFamily="2" charset="-122"/>
                <a:sym typeface="+mn-ea"/>
              </a:rPr>
              <a:t>邮箱</a:t>
            </a:r>
            <a:r>
              <a:rPr lang="en-US" altLang="zh-CN" sz="2000" b="1">
                <a:solidFill>
                  <a:srgbClr val="FF0000"/>
                </a:solidFill>
                <a:ea typeface="宋体" panose="02010600030101010101" pitchFamily="2" charset="-122"/>
                <a:sym typeface="+mn-ea"/>
              </a:rPr>
              <a:t>:wuhanhmc@163.com</a:t>
            </a:r>
            <a:r>
              <a:rPr sz="2000" b="1">
                <a:solidFill>
                  <a:srgbClr val="FF0000"/>
                </a:solidFill>
                <a:ea typeface="宋体" panose="02010600030101010101" pitchFamily="2" charset="-122"/>
                <a:sym typeface="+mn-ea"/>
              </a:rPr>
              <a:t>。</a:t>
            </a:r>
            <a:endParaRPr sz="2000" b="1">
              <a:solidFill>
                <a:srgbClr val="FF0000"/>
              </a:solidFill>
              <a:ea typeface="宋体" panose="02010600030101010101" pitchFamily="2" charset="-122"/>
              <a:sym typeface="+mn-ea"/>
            </a:endParaRPr>
          </a:p>
          <a:p>
            <a:pPr marL="0" indent="0">
              <a:buFont typeface="Arial" panose="020B0604020202020204" pitchFamily="34" charset="0"/>
              <a:buNone/>
            </a:pPr>
            <a:endParaRPr lang="zh-CN" altLang="en-US" sz="2000" b="1" dirty="0">
              <a:solidFill>
                <a:srgbClr val="FF0000"/>
              </a:solidFill>
              <a:ea typeface="宋体" panose="02010600030101010101" pitchFamily="2" charset="-122"/>
              <a:sym typeface="+mn-ea"/>
            </a:endParaRPr>
          </a:p>
        </p:txBody>
      </p:sp>
      <p:pic>
        <p:nvPicPr>
          <p:cNvPr id="126" name="图片 125"/>
          <p:cNvPicPr/>
          <p:nvPr/>
        </p:nvPicPr>
        <p:blipFill>
          <a:blip r:embed="rId1"/>
          <a:stretch>
            <a:fillRect/>
          </a:stretch>
        </p:blipFill>
        <p:spPr>
          <a:xfrm>
            <a:off x="6300470" y="1484630"/>
            <a:ext cx="2647950" cy="1714500"/>
          </a:xfrm>
          <a:prstGeom prst="rect">
            <a:avLst/>
          </a:prstGeom>
          <a:noFill/>
          <a:ln w="9525">
            <a:noFill/>
          </a:ln>
        </p:spPr>
      </p:pic>
      <p:pic>
        <p:nvPicPr>
          <p:cNvPr id="127" name="图片 126"/>
          <p:cNvPicPr/>
          <p:nvPr/>
        </p:nvPicPr>
        <p:blipFill>
          <a:blip r:embed="rId2"/>
          <a:stretch>
            <a:fillRect/>
          </a:stretch>
        </p:blipFill>
        <p:spPr>
          <a:xfrm>
            <a:off x="6372225" y="3573145"/>
            <a:ext cx="2469515" cy="1802765"/>
          </a:xfrm>
          <a:prstGeom prst="rect">
            <a:avLst/>
          </a:prstGeom>
          <a:noFill/>
          <a:ln w="9525">
            <a:noFill/>
          </a:ln>
        </p:spPr>
      </p:pic>
    </p:spTree>
    <p:custDataLst>
      <p:tags r:id="rId3"/>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4.</a:t>
            </a:r>
            <a:r>
              <a:rPr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下一步工作要求</a:t>
            </a:r>
            <a:br>
              <a:rPr>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rPr>
            </a:br>
            <a:endParaRPr lang="zh-CN" altLang="en-US"/>
          </a:p>
        </p:txBody>
      </p:sp>
      <p:sp>
        <p:nvSpPr>
          <p:cNvPr id="3" name="内容占位符 2"/>
          <p:cNvSpPr>
            <a:spLocks noGrp="1"/>
          </p:cNvSpPr>
          <p:nvPr>
            <p:ph idx="1"/>
            <p:custDataLst>
              <p:tags r:id="rId1"/>
            </p:custDataLst>
          </p:nvPr>
        </p:nvSpPr>
        <p:spPr>
          <a:xfrm>
            <a:off x="395605" y="1412875"/>
            <a:ext cx="5276850" cy="4041775"/>
          </a:xfrm>
        </p:spPr>
        <p:txBody>
          <a:bodyPr vert="horz" lIns="101600" tIns="0" rIns="82550" bIns="0" rtlCol="0">
            <a:normAutofit lnSpcReduction="20000"/>
          </a:bodyPr>
          <a:lst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l">
              <a:lnSpc>
                <a:spcPct val="220000"/>
              </a:lnSpc>
              <a:buClr>
                <a:srgbClr val="1D4B1C"/>
              </a:buClr>
              <a:buSzTx/>
              <a:buFont typeface="Wingdings" panose="05000000000000000000" charset="0"/>
              <a:buChar char="Ø"/>
            </a:pPr>
            <a:r>
              <a:rPr lang="zh-CN" altLang="en-US" sz="2000" b="1">
                <a:solidFill>
                  <a:schemeClr val="dk1">
                    <a:lumMod val="85000"/>
                    <a:lumOff val="15000"/>
                  </a:schemeClr>
                </a:solidFill>
                <a:latin typeface="微软雅黑" panose="020B0503020204020204" charset="-122"/>
                <a:sym typeface="+mn-ea"/>
              </a:rPr>
              <a:t>规范、真实开展高血压、糖尿病患者健康管理随访服务</a:t>
            </a:r>
            <a:endParaRPr lang="zh-CN" altLang="en-US" sz="2000" b="1">
              <a:solidFill>
                <a:schemeClr val="dk1">
                  <a:lumMod val="85000"/>
                  <a:lumOff val="15000"/>
                </a:schemeClr>
              </a:solidFill>
              <a:latin typeface="微软雅黑" panose="020B0503020204020204" charset="-122"/>
              <a:sym typeface="+mn-ea"/>
            </a:endParaRPr>
          </a:p>
          <a:p>
            <a:pPr lvl="0" algn="l">
              <a:lnSpc>
                <a:spcPct val="220000"/>
              </a:lnSpc>
              <a:buClr>
                <a:srgbClr val="1D4B1C"/>
              </a:buClr>
              <a:buSzTx/>
              <a:buFont typeface="Wingdings" panose="05000000000000000000" charset="0"/>
              <a:buChar char="Ø"/>
            </a:pPr>
            <a:r>
              <a:rPr lang="zh-CN" altLang="en-US" sz="2000" b="1">
                <a:solidFill>
                  <a:schemeClr val="dk1">
                    <a:lumMod val="85000"/>
                    <a:lumOff val="15000"/>
                  </a:schemeClr>
                </a:solidFill>
                <a:latin typeface="微软雅黑" panose="020B0503020204020204" charset="-122"/>
                <a:sym typeface="+mn-ea"/>
              </a:rPr>
              <a:t>除重视血压、血糖测量外，也应重视高糖患者全方位的健康管理</a:t>
            </a:r>
            <a:endParaRPr lang="zh-CN" altLang="en-US" sz="2000" b="1">
              <a:solidFill>
                <a:schemeClr val="dk1">
                  <a:lumMod val="85000"/>
                  <a:lumOff val="15000"/>
                </a:schemeClr>
              </a:solidFill>
              <a:latin typeface="微软雅黑" panose="020B0503020204020204" charset="-122"/>
              <a:sym typeface="+mn-ea"/>
            </a:endParaRPr>
          </a:p>
          <a:p>
            <a:pPr lvl="0" algn="l">
              <a:lnSpc>
                <a:spcPct val="220000"/>
              </a:lnSpc>
              <a:buClr>
                <a:srgbClr val="1D4B1C"/>
              </a:buClr>
              <a:buSzTx/>
              <a:buFont typeface="Wingdings" panose="05000000000000000000" charset="0"/>
              <a:buChar char="Ø"/>
            </a:pPr>
            <a:r>
              <a:rPr lang="zh-CN" altLang="en-US" sz="2000" b="1">
                <a:solidFill>
                  <a:schemeClr val="dk1">
                    <a:lumMod val="85000"/>
                    <a:lumOff val="15000"/>
                  </a:schemeClr>
                </a:solidFill>
                <a:latin typeface="微软雅黑" panose="020B0503020204020204" charset="-122"/>
                <a:sym typeface="+mn-ea"/>
              </a:rPr>
              <a:t>加强信息化建设，通过多种途径发现辖区内的高血压糖尿病患者，并及时纳管</a:t>
            </a:r>
            <a:endParaRPr lang="zh-CN" altLang="en-US" sz="2000" b="1">
              <a:solidFill>
                <a:schemeClr val="dk1">
                  <a:lumMod val="85000"/>
                  <a:lumOff val="15000"/>
                </a:schemeClr>
              </a:solidFill>
              <a:latin typeface="微软雅黑" panose="020B0503020204020204" charset="-122"/>
              <a:sym typeface="+mn-ea"/>
            </a:endParaRPr>
          </a:p>
        </p:txBody>
      </p:sp>
      <p:pic>
        <p:nvPicPr>
          <p:cNvPr id="129" name="图片 128"/>
          <p:cNvPicPr/>
          <p:nvPr/>
        </p:nvPicPr>
        <p:blipFill>
          <a:blip r:embed="rId2"/>
          <a:stretch>
            <a:fillRect/>
          </a:stretch>
        </p:blipFill>
        <p:spPr>
          <a:xfrm>
            <a:off x="5940425" y="1196975"/>
            <a:ext cx="2772410" cy="2042795"/>
          </a:xfrm>
          <a:prstGeom prst="rect">
            <a:avLst/>
          </a:prstGeom>
          <a:noFill/>
          <a:ln w="9525">
            <a:noFill/>
          </a:ln>
        </p:spPr>
      </p:pic>
      <p:pic>
        <p:nvPicPr>
          <p:cNvPr id="130" name="图片 129"/>
          <p:cNvPicPr/>
          <p:nvPr>
            <p:custDataLst>
              <p:tags r:id="rId3"/>
            </p:custDataLst>
          </p:nvPr>
        </p:nvPicPr>
        <p:blipFill>
          <a:blip r:embed="rId4"/>
          <a:stretch>
            <a:fillRect/>
          </a:stretch>
        </p:blipFill>
        <p:spPr>
          <a:xfrm>
            <a:off x="5939790" y="3716655"/>
            <a:ext cx="2772410" cy="1926590"/>
          </a:xfrm>
          <a:prstGeom prst="rect">
            <a:avLst/>
          </a:prstGeom>
          <a:noFill/>
          <a:ln w="9525">
            <a:noFill/>
          </a:ln>
        </p:spPr>
      </p:pic>
    </p:spTree>
    <p:custDataLst>
      <p:tags r:id="rId5"/>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95605" y="332740"/>
            <a:ext cx="4572000" cy="501650"/>
          </a:xfrm>
          <a:prstGeom prst="rect">
            <a:avLst/>
          </a:prstGeom>
          <a:noFill/>
        </p:spPr>
        <p:txBody>
          <a:bodyPr wrap="square" rtlCol="0" anchor="t">
            <a:spAutoFit/>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5.</a:t>
            </a:r>
            <a:r>
              <a:rPr lang="zh-CN" sz="2665">
                <a:solidFill>
                  <a:schemeClr val="accent1"/>
                </a:solidFill>
                <a:effectLst>
                  <a:outerShdw blurRad="38100" dist="25400" dir="5400000" algn="ctr" rotWithShape="0">
                    <a:srgbClr val="6E747A">
                      <a:alpha val="43000"/>
                    </a:srgbClr>
                  </a:outerShdw>
                </a:effectLst>
                <a:latin typeface="汉仪旗黑-55简" panose="00020600040101010101" charset="-128"/>
                <a:cs typeface="汉仪旗黑-55简" panose="00020600040101010101" charset="-128"/>
                <a:sym typeface="+mn-ea"/>
              </a:rPr>
              <a:t>老年人健康管理</a:t>
            </a:r>
            <a:endParaRPr lang="zh-CN">
              <a:solidFill>
                <a:schemeClr val="accent1"/>
              </a:solidFill>
              <a:effectLst>
                <a:outerShdw blurRad="38100" dist="25400" dir="5400000" algn="ctr" rotWithShape="0">
                  <a:srgbClr val="6E747A">
                    <a:alpha val="43000"/>
                  </a:srgbClr>
                </a:outerShdw>
              </a:effectLst>
              <a:latin typeface="汉仪旗黑-55简" panose="00020600040101010101" charset="-128"/>
              <a:cs typeface="汉仪旗黑-55简" panose="00020600040101010101" charset="-128"/>
              <a:sym typeface="+mn-ea"/>
            </a:endParaRPr>
          </a:p>
        </p:txBody>
      </p:sp>
      <p:sp>
        <p:nvSpPr>
          <p:cNvPr id="5" name="文本框 4"/>
          <p:cNvSpPr txBox="1"/>
          <p:nvPr/>
        </p:nvSpPr>
        <p:spPr>
          <a:xfrm>
            <a:off x="4572000" y="1844675"/>
            <a:ext cx="3966210" cy="1198880"/>
          </a:xfrm>
          <a:prstGeom prst="rect">
            <a:avLst/>
          </a:prstGeom>
          <a:noFill/>
        </p:spPr>
        <p:txBody>
          <a:bodyPr wrap="square" rtlCol="0" anchor="t">
            <a:spAutoFit/>
          </a:bodyPr>
          <a:p>
            <a:r>
              <a:rPr lang="zh-CN" altLang="en-US" b="1"/>
              <a:t>至少需要配备有工作经验的全科医生，可以回答常见问题，还有营养、中医、运动方面的专业人员，给出专业的健康指导方案。 </a:t>
            </a:r>
            <a:endParaRPr lang="zh-CN" altLang="en-US" b="1"/>
          </a:p>
        </p:txBody>
      </p:sp>
      <p:pic>
        <p:nvPicPr>
          <p:cNvPr id="100" name="图片 99"/>
          <p:cNvPicPr/>
          <p:nvPr/>
        </p:nvPicPr>
        <p:blipFill>
          <a:blip r:embed="rId1"/>
          <a:stretch>
            <a:fillRect/>
          </a:stretch>
        </p:blipFill>
        <p:spPr>
          <a:xfrm>
            <a:off x="971233" y="1844358"/>
            <a:ext cx="2676525" cy="1781175"/>
          </a:xfrm>
          <a:prstGeom prst="rect">
            <a:avLst/>
          </a:prstGeom>
          <a:noFill/>
          <a:ln w="9525">
            <a:noFill/>
          </a:ln>
        </p:spPr>
      </p:pic>
      <p:sp>
        <p:nvSpPr>
          <p:cNvPr id="6" name="文本框 5"/>
          <p:cNvSpPr txBox="1"/>
          <p:nvPr/>
        </p:nvSpPr>
        <p:spPr>
          <a:xfrm>
            <a:off x="323850" y="884555"/>
            <a:ext cx="4572000" cy="768350"/>
          </a:xfrm>
          <a:prstGeom prst="rect">
            <a:avLst/>
          </a:prstGeom>
          <a:noFill/>
        </p:spPr>
        <p:txBody>
          <a:bodyPr wrap="square" rtlCol="0" anchor="t">
            <a:spAutoFit/>
          </a:bodyPr>
          <a:p>
            <a:pPr>
              <a:lnSpc>
                <a:spcPct val="220000"/>
              </a:lnSpc>
              <a:buClr>
                <a:srgbClr val="1D4B1C"/>
              </a:buClr>
              <a:buSzTx/>
              <a:buFont typeface="Wingdings" panose="05000000000000000000" charset="0"/>
              <a:buChar char="Ø"/>
            </a:pPr>
            <a:r>
              <a:rPr lang="zh-CN" altLang="en-US" sz="2000" b="1">
                <a:solidFill>
                  <a:schemeClr val="dk1">
                    <a:lumMod val="85000"/>
                    <a:lumOff val="15000"/>
                  </a:schemeClr>
                </a:solidFill>
                <a:latin typeface="微软雅黑" panose="020B0503020204020204" charset="-122"/>
                <a:sym typeface="+mn-ea"/>
              </a:rPr>
              <a:t>医院开展工作</a:t>
            </a:r>
            <a:endParaRPr lang="zh-CN" altLang="en-US" sz="2000" b="1">
              <a:solidFill>
                <a:schemeClr val="dk1">
                  <a:lumMod val="85000"/>
                  <a:lumOff val="15000"/>
                </a:schemeClr>
              </a:solidFill>
              <a:latin typeface="微软雅黑" panose="020B0503020204020204" charset="-122"/>
              <a:sym typeface="+mn-ea"/>
            </a:endParaRPr>
          </a:p>
        </p:txBody>
      </p:sp>
      <p:sp>
        <p:nvSpPr>
          <p:cNvPr id="7" name="文本框 6"/>
          <p:cNvSpPr txBox="1"/>
          <p:nvPr/>
        </p:nvSpPr>
        <p:spPr>
          <a:xfrm>
            <a:off x="395605" y="3933190"/>
            <a:ext cx="4437380" cy="2030095"/>
          </a:xfrm>
          <a:prstGeom prst="rect">
            <a:avLst/>
          </a:prstGeom>
          <a:noFill/>
        </p:spPr>
        <p:txBody>
          <a:bodyPr wrap="square" rtlCol="0" anchor="t">
            <a:spAutoFit/>
          </a:bodyPr>
          <a:p>
            <a:r>
              <a:rPr lang="zh-CN" altLang="en-US" b="1">
                <a:sym typeface="+mn-ea"/>
              </a:rPr>
              <a:t>如果老人身患重大复杂的疾病，需要去医院找专科大夫看，可以联系专家，提供绿色就医通道。 如果有常见集中的问题，比如现在常见的高血压、高血糖、高血脂、肥胖等问题，你可以请相应的专科专家给出专业指导建议，或组织专题讲座，或定期开通线上咨询。</a:t>
            </a:r>
            <a:endParaRPr lang="zh-CN" altLang="en-US" b="1">
              <a:sym typeface="+mn-ea"/>
            </a:endParaRPr>
          </a:p>
        </p:txBody>
      </p:sp>
      <p:pic>
        <p:nvPicPr>
          <p:cNvPr id="101" name="图片 100"/>
          <p:cNvPicPr/>
          <p:nvPr/>
        </p:nvPicPr>
        <p:blipFill>
          <a:blip r:embed="rId2"/>
          <a:stretch>
            <a:fillRect/>
          </a:stretch>
        </p:blipFill>
        <p:spPr>
          <a:xfrm>
            <a:off x="4967605" y="3357245"/>
            <a:ext cx="3437255" cy="2157095"/>
          </a:xfrm>
          <a:prstGeom prst="rect">
            <a:avLst/>
          </a:prstGeom>
          <a:noFill/>
          <a:ln w="9525">
            <a:noFill/>
          </a:ln>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rotWithShape="1">
          <a:blip r:embed="rId2"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pic>
        <p:nvPicPr>
          <p:cNvPr id="2" name="图片 1"/>
          <p:cNvPicPr>
            <a:picLocks noChangeAspect="1"/>
          </p:cNvPicPr>
          <p:nvPr/>
        </p:nvPicPr>
        <p:blipFill>
          <a:blip r:embed="rId3"/>
          <a:stretch>
            <a:fillRect/>
          </a:stretch>
        </p:blipFill>
        <p:spPr>
          <a:xfrm>
            <a:off x="323850" y="1340485"/>
            <a:ext cx="3587750" cy="4474845"/>
          </a:xfrm>
          <a:prstGeom prst="rect">
            <a:avLst/>
          </a:prstGeom>
        </p:spPr>
      </p:pic>
      <p:pic>
        <p:nvPicPr>
          <p:cNvPr id="5" name="ECB019B1-382A-4266-B25C-5B523AA43C14-1" descr="wpp"/>
          <p:cNvPicPr>
            <a:picLocks noChangeAspect="1"/>
          </p:cNvPicPr>
          <p:nvPr>
            <p:custDataLst>
              <p:tags r:id="rId4"/>
            </p:custDataLst>
          </p:nvPr>
        </p:nvPicPr>
        <p:blipFill>
          <a:blip r:embed="rId5"/>
          <a:stretch>
            <a:fillRect/>
          </a:stretch>
        </p:blipFill>
        <p:spPr>
          <a:xfrm>
            <a:off x="3996055" y="476250"/>
            <a:ext cx="4812030" cy="6161405"/>
          </a:xfrm>
          <a:prstGeom prst="rect">
            <a:avLst/>
          </a:prstGeom>
        </p:spPr>
      </p:pic>
      <p:sp>
        <p:nvSpPr>
          <p:cNvPr id="3" name="标题 1"/>
          <p:cNvSpPr>
            <a:spLocks noGrp="1"/>
          </p:cNvSpPr>
          <p:nvPr>
            <p:custDataLst>
              <p:tags r:id="rId6"/>
            </p:custDataLst>
          </p:nvPr>
        </p:nvSpPr>
        <p:spPr>
          <a:xfrm>
            <a:off x="539877" y="394974"/>
            <a:ext cx="8139178" cy="441964"/>
          </a:xfrm>
          <a:prstGeom prst="rect">
            <a:avLst/>
          </a:prstGeom>
        </p:spPr>
        <p:txBody>
          <a:bodyPr vert="horz" lIns="90000" tIns="46800" rIns="90000" bIns="46800" rtlCol="0" anchor="t" anchorCtr="0">
            <a:normAutofit fontScale="80000"/>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sz="2665">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sym typeface="+mn-ea"/>
              </a:rPr>
              <a:t>高血压</a:t>
            </a:r>
            <a:r>
              <a:rPr>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sym typeface="+mn-ea"/>
              </a:rPr>
              <a:t>危害大</a:t>
            </a:r>
            <a:endParaRPr>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sym typeface="+mn-ea"/>
            </a:endParaRPr>
          </a:p>
        </p:txBody>
      </p:sp>
    </p:spTree>
    <p:custDataLst>
      <p:tags r:id="rId7"/>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5605" y="332740"/>
            <a:ext cx="4572000" cy="501650"/>
          </a:xfrm>
          <a:prstGeom prst="rect">
            <a:avLst/>
          </a:prstGeom>
          <a:noFill/>
        </p:spPr>
        <p:txBody>
          <a:bodyPr wrap="square" rtlCol="0" anchor="t">
            <a:spAutoFit/>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5.</a:t>
            </a:r>
            <a:r>
              <a:rPr lang="zh-CN" sz="2665">
                <a:solidFill>
                  <a:schemeClr val="accent1"/>
                </a:solidFill>
                <a:effectLst>
                  <a:outerShdw blurRad="38100" dist="25400" dir="5400000" algn="ctr" rotWithShape="0">
                    <a:srgbClr val="6E747A">
                      <a:alpha val="43000"/>
                    </a:srgbClr>
                  </a:outerShdw>
                </a:effectLst>
                <a:latin typeface="汉仪旗黑-55简" panose="00020600040101010101" charset="-128"/>
                <a:cs typeface="汉仪旗黑-55简" panose="00020600040101010101" charset="-128"/>
                <a:sym typeface="+mn-ea"/>
              </a:rPr>
              <a:t>老年人健康管理</a:t>
            </a:r>
            <a:endParaRPr lang="zh-CN">
              <a:solidFill>
                <a:schemeClr val="accent1"/>
              </a:solidFill>
              <a:effectLst>
                <a:outerShdw blurRad="38100" dist="25400" dir="5400000" algn="ctr" rotWithShape="0">
                  <a:srgbClr val="6E747A">
                    <a:alpha val="43000"/>
                  </a:srgbClr>
                </a:outerShdw>
              </a:effectLst>
              <a:latin typeface="汉仪旗黑-55简" panose="00020600040101010101" charset="-128"/>
              <a:cs typeface="汉仪旗黑-55简" panose="00020600040101010101" charset="-128"/>
              <a:sym typeface="+mn-ea"/>
            </a:endParaRPr>
          </a:p>
        </p:txBody>
      </p:sp>
      <p:sp>
        <p:nvSpPr>
          <p:cNvPr id="6" name="文本框 5"/>
          <p:cNvSpPr txBox="1"/>
          <p:nvPr>
            <p:custDataLst>
              <p:tags r:id="rId2"/>
            </p:custDataLst>
          </p:nvPr>
        </p:nvSpPr>
        <p:spPr>
          <a:xfrm>
            <a:off x="323850" y="884555"/>
            <a:ext cx="4572000" cy="768350"/>
          </a:xfrm>
          <a:prstGeom prst="rect">
            <a:avLst/>
          </a:prstGeom>
          <a:noFill/>
        </p:spPr>
        <p:txBody>
          <a:bodyPr wrap="square" rtlCol="0" anchor="t">
            <a:spAutoFit/>
          </a:bodyPr>
          <a:p>
            <a:pPr>
              <a:lnSpc>
                <a:spcPct val="220000"/>
              </a:lnSpc>
              <a:buClr>
                <a:srgbClr val="1D4B1C"/>
              </a:buClr>
              <a:buSzTx/>
              <a:buFont typeface="Wingdings" panose="05000000000000000000" charset="0"/>
              <a:buChar char="Ø"/>
            </a:pPr>
            <a:r>
              <a:rPr lang="zh-CN" altLang="en-US" sz="2000"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rPr>
              <a:t>社区开展工作</a:t>
            </a:r>
            <a:endParaRPr lang="zh-CN" altLang="en-US" sz="2000" b="1">
              <a:solidFill>
                <a:schemeClr val="dk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5076190" y="2651125"/>
            <a:ext cx="3420110" cy="2584450"/>
          </a:xfrm>
          <a:prstGeom prst="rect">
            <a:avLst/>
          </a:prstGeom>
          <a:noFill/>
        </p:spPr>
        <p:txBody>
          <a:bodyPr wrap="square" rtlCol="0" anchor="t">
            <a:spAutoFit/>
          </a:bodyPr>
          <a:p>
            <a:r>
              <a:rPr lang="zh-CN" altLang="en-US" b="1"/>
              <a:t>健康档案是联系辖区居民和责任医生的纽带，医生通过健康档案了解居民的健康状况进行分类管理，居民根据健康档案的记录了解自己疾病控制情况，选择更好的药物干预或运动、饮食干预、心理调节等。国家根据健康档案筛查的数据掌握国民健康状况，统计数据，制定疾病控制方针。</a:t>
            </a:r>
            <a:endParaRPr lang="zh-CN" altLang="en-US" b="1"/>
          </a:p>
        </p:txBody>
      </p:sp>
      <p:pic>
        <p:nvPicPr>
          <p:cNvPr id="102" name="图片 101"/>
          <p:cNvPicPr/>
          <p:nvPr/>
        </p:nvPicPr>
        <p:blipFill>
          <a:blip r:embed="rId3"/>
          <a:stretch>
            <a:fillRect/>
          </a:stretch>
        </p:blipFill>
        <p:spPr>
          <a:xfrm>
            <a:off x="395605" y="1917065"/>
            <a:ext cx="4206875" cy="3595370"/>
          </a:xfrm>
          <a:prstGeom prst="rect">
            <a:avLst/>
          </a:prstGeom>
          <a:noFill/>
          <a:ln w="9525">
            <a:noFill/>
          </a:ln>
        </p:spPr>
      </p:pic>
      <p:sp>
        <p:nvSpPr>
          <p:cNvPr id="7" name="文本框 6"/>
          <p:cNvSpPr txBox="1"/>
          <p:nvPr>
            <p:custDataLst>
              <p:tags r:id="rId4"/>
            </p:custDataLst>
          </p:nvPr>
        </p:nvSpPr>
        <p:spPr>
          <a:xfrm>
            <a:off x="4932045" y="1753870"/>
            <a:ext cx="3596640" cy="667385"/>
          </a:xfrm>
          <a:prstGeom prst="rect">
            <a:avLst/>
          </a:prstGeom>
          <a:noFill/>
        </p:spPr>
        <p:txBody>
          <a:bodyPr wrap="square" rtlCol="0" anchor="t">
            <a:noAutofit/>
          </a:bodyPr>
          <a:p>
            <a:pPr>
              <a:lnSpc>
                <a:spcPct val="220000"/>
              </a:lnSpc>
              <a:buClr>
                <a:srgbClr val="1D4B1C"/>
              </a:buClr>
              <a:buSzTx/>
              <a:buFont typeface="Wingdings" panose="05000000000000000000" charset="0"/>
            </a:pPr>
            <a:r>
              <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rPr>
              <a:t>（</a:t>
            </a:r>
            <a:r>
              <a:rPr lang="en-US" altLang="zh-CN" sz="2000" b="1">
                <a:solidFill>
                  <a:srgbClr val="0113FD"/>
                </a:solidFill>
                <a:latin typeface="微软雅黑" panose="020B0503020204020204" charset="-122"/>
                <a:ea typeface="微软雅黑" panose="020B0503020204020204" charset="-122"/>
                <a:cs typeface="微软雅黑" panose="020B0503020204020204" charset="-122"/>
                <a:sym typeface="+mn-ea"/>
              </a:rPr>
              <a:t>1</a:t>
            </a:r>
            <a:r>
              <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rPr>
              <a:t>建立健康档案</a:t>
            </a:r>
            <a:endPar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5"/>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5605" y="332740"/>
            <a:ext cx="4572000" cy="501650"/>
          </a:xfrm>
          <a:prstGeom prst="rect">
            <a:avLst/>
          </a:prstGeom>
          <a:noFill/>
        </p:spPr>
        <p:txBody>
          <a:bodyPr wrap="square" rtlCol="0" anchor="t">
            <a:spAutoFit/>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5.</a:t>
            </a:r>
            <a:r>
              <a:rPr lang="zh-CN" sz="2665">
                <a:solidFill>
                  <a:schemeClr val="accent1"/>
                </a:solidFill>
                <a:effectLst>
                  <a:outerShdw blurRad="38100" dist="25400" dir="5400000" algn="ctr" rotWithShape="0">
                    <a:srgbClr val="6E747A">
                      <a:alpha val="43000"/>
                    </a:srgbClr>
                  </a:outerShdw>
                </a:effectLst>
                <a:latin typeface="汉仪旗黑-55简" panose="00020600040101010101" charset="-128"/>
                <a:cs typeface="汉仪旗黑-55简" panose="00020600040101010101" charset="-128"/>
                <a:sym typeface="+mn-ea"/>
              </a:rPr>
              <a:t>老年人健康管理</a:t>
            </a:r>
            <a:endParaRPr lang="zh-CN">
              <a:solidFill>
                <a:schemeClr val="accent1"/>
              </a:solidFill>
              <a:effectLst>
                <a:outerShdw blurRad="38100" dist="25400" dir="5400000" algn="ctr" rotWithShape="0">
                  <a:srgbClr val="6E747A">
                    <a:alpha val="43000"/>
                  </a:srgbClr>
                </a:outerShdw>
              </a:effectLst>
              <a:latin typeface="汉仪旗黑-55简" panose="00020600040101010101" charset="-128"/>
              <a:cs typeface="汉仪旗黑-55简" panose="00020600040101010101" charset="-128"/>
              <a:sym typeface="+mn-ea"/>
            </a:endParaRPr>
          </a:p>
        </p:txBody>
      </p:sp>
      <p:sp>
        <p:nvSpPr>
          <p:cNvPr id="6" name="文本框 5"/>
          <p:cNvSpPr txBox="1"/>
          <p:nvPr>
            <p:custDataLst>
              <p:tags r:id="rId2"/>
            </p:custDataLst>
          </p:nvPr>
        </p:nvSpPr>
        <p:spPr>
          <a:xfrm>
            <a:off x="323850" y="884555"/>
            <a:ext cx="4572000" cy="768350"/>
          </a:xfrm>
          <a:prstGeom prst="rect">
            <a:avLst/>
          </a:prstGeom>
          <a:noFill/>
        </p:spPr>
        <p:txBody>
          <a:bodyPr wrap="square" rtlCol="0" anchor="t">
            <a:spAutoFit/>
          </a:bodyPr>
          <a:p>
            <a:pPr>
              <a:lnSpc>
                <a:spcPct val="220000"/>
              </a:lnSpc>
              <a:buClr>
                <a:srgbClr val="1D4B1C"/>
              </a:buClr>
              <a:buSzTx/>
              <a:buFont typeface="Wingdings" panose="05000000000000000000" charset="0"/>
              <a:buChar char="Ø"/>
            </a:pPr>
            <a:r>
              <a:rPr lang="zh-CN" altLang="en-US" sz="2000" b="1">
                <a:solidFill>
                  <a:schemeClr val="dk1">
                    <a:lumMod val="85000"/>
                    <a:lumOff val="15000"/>
                  </a:schemeClr>
                </a:solidFill>
                <a:latin typeface="微软雅黑" panose="020B0503020204020204" charset="-122"/>
                <a:ea typeface="微软雅黑" panose="020B0503020204020204" charset="-122"/>
                <a:sym typeface="+mn-ea"/>
              </a:rPr>
              <a:t>社区开展工作</a:t>
            </a:r>
            <a:endParaRPr lang="zh-CN" altLang="en-US" sz="2000" b="1">
              <a:solidFill>
                <a:schemeClr val="dk1">
                  <a:lumMod val="85000"/>
                  <a:lumOff val="15000"/>
                </a:schemeClr>
              </a:solidFill>
              <a:latin typeface="微软雅黑" panose="020B0503020204020204" charset="-122"/>
              <a:ea typeface="微软雅黑" panose="020B0503020204020204" charset="-122"/>
              <a:sym typeface="+mn-ea"/>
            </a:endParaRPr>
          </a:p>
        </p:txBody>
      </p:sp>
      <p:sp>
        <p:nvSpPr>
          <p:cNvPr id="5" name="文本框 4"/>
          <p:cNvSpPr txBox="1"/>
          <p:nvPr/>
        </p:nvSpPr>
        <p:spPr>
          <a:xfrm>
            <a:off x="5076190" y="2651125"/>
            <a:ext cx="3420110" cy="1198880"/>
          </a:xfrm>
          <a:prstGeom prst="rect">
            <a:avLst/>
          </a:prstGeom>
          <a:noFill/>
        </p:spPr>
        <p:txBody>
          <a:bodyPr wrap="square" rtlCol="0" anchor="t">
            <a:spAutoFit/>
          </a:bodyPr>
          <a:p>
            <a:r>
              <a:rPr lang="zh-CN" altLang="en-US" b="1"/>
              <a:t>健康教育。健康教育是社区卫生服务工作的重点。通过健康教育普及健康卫生知识，减少发病率，降低死亡率。</a:t>
            </a:r>
            <a:endParaRPr lang="zh-CN" altLang="en-US" b="1"/>
          </a:p>
        </p:txBody>
      </p:sp>
      <p:sp>
        <p:nvSpPr>
          <p:cNvPr id="7" name="文本框 6"/>
          <p:cNvSpPr txBox="1"/>
          <p:nvPr>
            <p:custDataLst>
              <p:tags r:id="rId3"/>
            </p:custDataLst>
          </p:nvPr>
        </p:nvSpPr>
        <p:spPr>
          <a:xfrm>
            <a:off x="4932045" y="1753870"/>
            <a:ext cx="3596640" cy="667385"/>
          </a:xfrm>
          <a:prstGeom prst="rect">
            <a:avLst/>
          </a:prstGeom>
          <a:noFill/>
        </p:spPr>
        <p:txBody>
          <a:bodyPr wrap="square" rtlCol="0" anchor="t">
            <a:noAutofit/>
          </a:bodyPr>
          <a:p>
            <a:pPr>
              <a:lnSpc>
                <a:spcPct val="220000"/>
              </a:lnSpc>
              <a:buClr>
                <a:srgbClr val="1D4B1C"/>
              </a:buClr>
              <a:buSzTx/>
              <a:buFont typeface="Wingdings" panose="05000000000000000000" charset="0"/>
            </a:pPr>
            <a:r>
              <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rPr>
              <a:t>（</a:t>
            </a:r>
            <a:r>
              <a:rPr lang="en-US" altLang="zh-CN" sz="2000" b="1">
                <a:solidFill>
                  <a:srgbClr val="0113FD"/>
                </a:solidFill>
                <a:latin typeface="微软雅黑" panose="020B0503020204020204" charset="-122"/>
                <a:ea typeface="微软雅黑" panose="020B0503020204020204" charset="-122"/>
                <a:cs typeface="微软雅黑" panose="020B0503020204020204" charset="-122"/>
                <a:sym typeface="+mn-ea"/>
              </a:rPr>
              <a:t>2</a:t>
            </a:r>
            <a:r>
              <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rPr>
              <a:t>）开展健康教育</a:t>
            </a:r>
            <a:endPar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endParaRPr>
          </a:p>
        </p:txBody>
      </p:sp>
      <p:pic>
        <p:nvPicPr>
          <p:cNvPr id="103" name="图片 102"/>
          <p:cNvPicPr/>
          <p:nvPr/>
        </p:nvPicPr>
        <p:blipFill>
          <a:blip r:embed="rId4"/>
          <a:stretch>
            <a:fillRect/>
          </a:stretch>
        </p:blipFill>
        <p:spPr>
          <a:xfrm>
            <a:off x="467995" y="1812925"/>
            <a:ext cx="4115435" cy="3127375"/>
          </a:xfrm>
          <a:prstGeom prst="rect">
            <a:avLst/>
          </a:prstGeom>
          <a:noFill/>
          <a:ln w="9525">
            <a:noFill/>
          </a:ln>
        </p:spPr>
      </p:pic>
    </p:spTree>
    <p:custDataLst>
      <p:tags r:id="rId5"/>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5605" y="332740"/>
            <a:ext cx="4572000" cy="501650"/>
          </a:xfrm>
          <a:prstGeom prst="rect">
            <a:avLst/>
          </a:prstGeom>
          <a:noFill/>
        </p:spPr>
        <p:txBody>
          <a:bodyPr wrap="square" rtlCol="0" anchor="t">
            <a:spAutoFit/>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5.</a:t>
            </a:r>
            <a:r>
              <a:rPr lang="zh-CN" sz="2665">
                <a:solidFill>
                  <a:schemeClr val="accent1"/>
                </a:solidFill>
                <a:effectLst>
                  <a:outerShdw blurRad="38100" dist="25400" dir="5400000" algn="ctr" rotWithShape="0">
                    <a:srgbClr val="6E747A">
                      <a:alpha val="43000"/>
                    </a:srgbClr>
                  </a:outerShdw>
                </a:effectLst>
                <a:latin typeface="汉仪旗黑-55简" panose="00020600040101010101" charset="-128"/>
                <a:cs typeface="汉仪旗黑-55简" panose="00020600040101010101" charset="-128"/>
                <a:sym typeface="+mn-ea"/>
              </a:rPr>
              <a:t>老年人健康管理</a:t>
            </a:r>
            <a:endParaRPr lang="zh-CN">
              <a:solidFill>
                <a:schemeClr val="accent1"/>
              </a:solidFill>
              <a:effectLst>
                <a:outerShdw blurRad="38100" dist="25400" dir="5400000" algn="ctr" rotWithShape="0">
                  <a:srgbClr val="6E747A">
                    <a:alpha val="43000"/>
                  </a:srgbClr>
                </a:outerShdw>
              </a:effectLst>
              <a:latin typeface="汉仪旗黑-55简" panose="00020600040101010101" charset="-128"/>
              <a:cs typeface="汉仪旗黑-55简" panose="00020600040101010101" charset="-128"/>
              <a:sym typeface="+mn-ea"/>
            </a:endParaRPr>
          </a:p>
        </p:txBody>
      </p:sp>
      <p:sp>
        <p:nvSpPr>
          <p:cNvPr id="5" name="文本框 4"/>
          <p:cNvSpPr txBox="1"/>
          <p:nvPr/>
        </p:nvSpPr>
        <p:spPr>
          <a:xfrm>
            <a:off x="257810" y="1916430"/>
            <a:ext cx="4709795" cy="1380490"/>
          </a:xfrm>
          <a:prstGeom prst="rect">
            <a:avLst/>
          </a:prstGeom>
          <a:noFill/>
        </p:spPr>
        <p:txBody>
          <a:bodyPr wrap="square" rtlCol="0" anchor="t">
            <a:noAutofit/>
          </a:bodyPr>
          <a:p>
            <a:r>
              <a:rPr lang="zh-CN" altLang="en-US" b="1"/>
              <a:t>通过健康档案的记录筛查出居民慢性病患病情况，对慢性病人每年定期体检，按时随访，指导调理方法，合理用药，跟踪记录病程控制情况，做到监督管理到位，控制发病率，减少并发症。</a:t>
            </a:r>
            <a:endParaRPr lang="zh-CN" altLang="en-US" b="1"/>
          </a:p>
        </p:txBody>
      </p:sp>
      <p:sp>
        <p:nvSpPr>
          <p:cNvPr id="7" name="文本框 6"/>
          <p:cNvSpPr txBox="1"/>
          <p:nvPr>
            <p:custDataLst>
              <p:tags r:id="rId2"/>
            </p:custDataLst>
          </p:nvPr>
        </p:nvSpPr>
        <p:spPr>
          <a:xfrm>
            <a:off x="107315" y="834390"/>
            <a:ext cx="4332605" cy="741680"/>
          </a:xfrm>
          <a:prstGeom prst="rect">
            <a:avLst/>
          </a:prstGeom>
          <a:noFill/>
        </p:spPr>
        <p:txBody>
          <a:bodyPr wrap="square" rtlCol="0" anchor="t">
            <a:noAutofit/>
          </a:bodyPr>
          <a:p>
            <a:pPr>
              <a:lnSpc>
                <a:spcPct val="220000"/>
              </a:lnSpc>
              <a:buClr>
                <a:srgbClr val="1D4B1C"/>
              </a:buClr>
              <a:buSzTx/>
              <a:buFont typeface="Wingdings" panose="05000000000000000000" charset="0"/>
            </a:pPr>
            <a:r>
              <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rPr>
              <a:t>（</a:t>
            </a:r>
            <a:r>
              <a:rPr lang="en-US" altLang="zh-CN" sz="2000" b="1">
                <a:solidFill>
                  <a:srgbClr val="0113FD"/>
                </a:solidFill>
                <a:latin typeface="微软雅黑" panose="020B0503020204020204" charset="-122"/>
                <a:ea typeface="微软雅黑" panose="020B0503020204020204" charset="-122"/>
                <a:cs typeface="微软雅黑" panose="020B0503020204020204" charset="-122"/>
                <a:sym typeface="+mn-ea"/>
              </a:rPr>
              <a:t>3</a:t>
            </a:r>
            <a:r>
              <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rPr>
              <a:t>）对慢性病患者个性化管理</a:t>
            </a:r>
            <a:endPar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251460" y="4436745"/>
            <a:ext cx="4001135" cy="1198880"/>
          </a:xfrm>
          <a:prstGeom prst="rect">
            <a:avLst/>
          </a:prstGeom>
          <a:noFill/>
        </p:spPr>
        <p:txBody>
          <a:bodyPr wrap="square" rtlCol="0" anchor="t">
            <a:spAutoFit/>
          </a:bodyPr>
          <a:p>
            <a:r>
              <a:rPr lang="zh-CN" altLang="en-US" b="1"/>
              <a:t>对残疾人定期体检，对病情进行评估，制定合理的康复计划，配备康复仪器，指导康复训练。与家人沟通，教育家属康复手法，提升生活质量</a:t>
            </a:r>
            <a:endParaRPr lang="zh-CN" altLang="en-US" b="1"/>
          </a:p>
        </p:txBody>
      </p:sp>
      <p:sp>
        <p:nvSpPr>
          <p:cNvPr id="3" name="文本框 2"/>
          <p:cNvSpPr txBox="1"/>
          <p:nvPr>
            <p:custDataLst>
              <p:tags r:id="rId3"/>
            </p:custDataLst>
          </p:nvPr>
        </p:nvSpPr>
        <p:spPr>
          <a:xfrm>
            <a:off x="179070" y="3489960"/>
            <a:ext cx="4351655" cy="667385"/>
          </a:xfrm>
          <a:prstGeom prst="rect">
            <a:avLst/>
          </a:prstGeom>
          <a:noFill/>
        </p:spPr>
        <p:txBody>
          <a:bodyPr wrap="square" rtlCol="0" anchor="t">
            <a:noAutofit/>
          </a:bodyPr>
          <a:p>
            <a:pPr>
              <a:lnSpc>
                <a:spcPct val="220000"/>
              </a:lnSpc>
              <a:buClr>
                <a:srgbClr val="1D4B1C"/>
              </a:buClr>
              <a:buSzTx/>
              <a:buFont typeface="Wingdings" panose="05000000000000000000" charset="0"/>
            </a:pPr>
            <a:r>
              <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rPr>
              <a:t>（</a:t>
            </a:r>
            <a:r>
              <a:rPr lang="en-US" altLang="zh-CN" sz="2000" b="1">
                <a:solidFill>
                  <a:srgbClr val="0113FD"/>
                </a:solidFill>
                <a:latin typeface="微软雅黑" panose="020B0503020204020204" charset="-122"/>
                <a:ea typeface="微软雅黑" panose="020B0503020204020204" charset="-122"/>
                <a:cs typeface="微软雅黑" panose="020B0503020204020204" charset="-122"/>
                <a:sym typeface="+mn-ea"/>
              </a:rPr>
              <a:t>4</a:t>
            </a:r>
            <a:r>
              <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rPr>
              <a:t>）对重点人群个性化康复</a:t>
            </a:r>
            <a:r>
              <a:rPr lang="zh-CN" altLang="en-US" sz="2000" b="1">
                <a:solidFill>
                  <a:srgbClr val="0113FD"/>
                </a:solidFill>
                <a:latin typeface="微软雅黑" panose="020B0503020204020204" charset="-122"/>
                <a:ea typeface="微软雅黑" panose="020B0503020204020204" charset="-122"/>
                <a:sym typeface="+mn-ea"/>
              </a:rPr>
              <a:t>训练</a:t>
            </a:r>
            <a:endParaRPr lang="zh-CN" altLang="en-US" sz="2000" b="1">
              <a:solidFill>
                <a:srgbClr val="0113FD"/>
              </a:solidFill>
              <a:latin typeface="微软雅黑" panose="020B0503020204020204" charset="-122"/>
              <a:ea typeface="微软雅黑" panose="020B0503020204020204" charset="-122"/>
              <a:sym typeface="+mn-ea"/>
            </a:endParaRPr>
          </a:p>
        </p:txBody>
      </p:sp>
      <p:pic>
        <p:nvPicPr>
          <p:cNvPr id="105" name="图片 104"/>
          <p:cNvPicPr/>
          <p:nvPr/>
        </p:nvPicPr>
        <p:blipFill>
          <a:blip r:embed="rId4"/>
          <a:stretch>
            <a:fillRect/>
          </a:stretch>
        </p:blipFill>
        <p:spPr>
          <a:xfrm>
            <a:off x="5076190" y="2493010"/>
            <a:ext cx="3160395" cy="2660650"/>
          </a:xfrm>
          <a:prstGeom prst="rect">
            <a:avLst/>
          </a:prstGeom>
          <a:noFill/>
          <a:ln w="9525">
            <a:noFill/>
          </a:ln>
        </p:spPr>
      </p:pic>
    </p:spTree>
    <p:custDataLst>
      <p:tags r:id="rId5"/>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5605" y="332740"/>
            <a:ext cx="4572000" cy="501650"/>
          </a:xfrm>
          <a:prstGeom prst="rect">
            <a:avLst/>
          </a:prstGeom>
          <a:noFill/>
        </p:spPr>
        <p:txBody>
          <a:bodyPr wrap="square" rtlCol="0" anchor="t">
            <a:spAutoFit/>
          </a:bodyPr>
          <a:p>
            <a:r>
              <a:rPr lang="en-US" altLang="zh-CN" sz="2665">
                <a:solidFill>
                  <a:schemeClr val="accent1"/>
                </a:solidFill>
                <a:effectLst>
                  <a:outerShdw blurRad="38100" dist="25400" dir="5400000" algn="ctr" rotWithShape="0">
                    <a:srgbClr val="6E747A">
                      <a:alpha val="43000"/>
                    </a:srgbClr>
                  </a:outerShdw>
                </a:effectLst>
                <a:latin typeface="汉仪旗黑-55简" panose="00020600040101010101" charset="-128"/>
                <a:ea typeface="汉仪旗黑-55简" panose="00020600040101010101" charset="-128"/>
                <a:cs typeface="汉仪旗黑-55简" panose="00020600040101010101" charset="-128"/>
                <a:sym typeface="+mn-ea"/>
              </a:rPr>
              <a:t>5.</a:t>
            </a:r>
            <a:r>
              <a:rPr lang="zh-CN" sz="2665">
                <a:solidFill>
                  <a:schemeClr val="accent1"/>
                </a:solidFill>
                <a:effectLst>
                  <a:outerShdw blurRad="38100" dist="25400" dir="5400000" algn="ctr" rotWithShape="0">
                    <a:srgbClr val="6E747A">
                      <a:alpha val="43000"/>
                    </a:srgbClr>
                  </a:outerShdw>
                </a:effectLst>
                <a:latin typeface="汉仪旗黑-55简" panose="00020600040101010101" charset="-128"/>
                <a:cs typeface="汉仪旗黑-55简" panose="00020600040101010101" charset="-128"/>
                <a:sym typeface="+mn-ea"/>
              </a:rPr>
              <a:t>老年人健康管理</a:t>
            </a:r>
            <a:endParaRPr lang="zh-CN">
              <a:solidFill>
                <a:schemeClr val="accent1"/>
              </a:solidFill>
              <a:effectLst>
                <a:outerShdw blurRad="38100" dist="25400" dir="5400000" algn="ctr" rotWithShape="0">
                  <a:srgbClr val="6E747A">
                    <a:alpha val="43000"/>
                  </a:srgbClr>
                </a:outerShdw>
              </a:effectLst>
              <a:latin typeface="汉仪旗黑-55简" panose="00020600040101010101" charset="-128"/>
              <a:cs typeface="汉仪旗黑-55简" panose="00020600040101010101" charset="-128"/>
              <a:sym typeface="+mn-ea"/>
            </a:endParaRPr>
          </a:p>
        </p:txBody>
      </p:sp>
      <p:sp>
        <p:nvSpPr>
          <p:cNvPr id="5" name="文本框 4"/>
          <p:cNvSpPr txBox="1"/>
          <p:nvPr/>
        </p:nvSpPr>
        <p:spPr>
          <a:xfrm>
            <a:off x="4140200" y="3284855"/>
            <a:ext cx="4709795" cy="3319145"/>
          </a:xfrm>
          <a:prstGeom prst="rect">
            <a:avLst/>
          </a:prstGeom>
          <a:noFill/>
        </p:spPr>
        <p:txBody>
          <a:bodyPr wrap="square" rtlCol="0" anchor="t">
            <a:noAutofit/>
          </a:bodyPr>
          <a:p>
            <a:r>
              <a:rPr lang="zh-CN" altLang="en-US" b="1">
                <a:solidFill>
                  <a:srgbClr val="FF0000"/>
                </a:solidFill>
              </a:rPr>
              <a:t>（</a:t>
            </a:r>
            <a:r>
              <a:rPr lang="en-US" altLang="zh-CN" b="1">
                <a:solidFill>
                  <a:srgbClr val="FF0000"/>
                </a:solidFill>
              </a:rPr>
              <a:t>1</a:t>
            </a:r>
            <a:r>
              <a:rPr lang="zh-CN" altLang="en-US" b="1">
                <a:solidFill>
                  <a:srgbClr val="FF0000"/>
                </a:solidFill>
              </a:rPr>
              <a:t>）增加绿化隔离带</a:t>
            </a:r>
            <a:endParaRPr lang="zh-CN" altLang="en-US" b="1">
              <a:solidFill>
                <a:srgbClr val="FF0000"/>
              </a:solidFill>
            </a:endParaRPr>
          </a:p>
          <a:p>
            <a:r>
              <a:rPr lang="zh-CN" altLang="en-US" b="1"/>
              <a:t>种植吸尘能力较强的植物，以改善街道附近区域的空气污染问题；</a:t>
            </a:r>
            <a:endParaRPr lang="zh-CN" altLang="en-US" b="1"/>
          </a:p>
          <a:p>
            <a:endParaRPr lang="zh-CN" altLang="en-US" b="1"/>
          </a:p>
          <a:p>
            <a:r>
              <a:rPr lang="zh-CN" altLang="en-US" b="1">
                <a:solidFill>
                  <a:srgbClr val="FF0000"/>
                </a:solidFill>
              </a:rPr>
              <a:t>（</a:t>
            </a:r>
            <a:r>
              <a:rPr lang="en-US" altLang="zh-CN" b="1">
                <a:solidFill>
                  <a:srgbClr val="FF0000"/>
                </a:solidFill>
              </a:rPr>
              <a:t>2</a:t>
            </a:r>
            <a:r>
              <a:rPr lang="zh-CN" altLang="en-US" b="1">
                <a:solidFill>
                  <a:srgbClr val="FF0000"/>
                </a:solidFill>
              </a:rPr>
              <a:t>）增加骑行道</a:t>
            </a:r>
            <a:endParaRPr lang="zh-CN" altLang="en-US" b="1">
              <a:solidFill>
                <a:srgbClr val="FF0000"/>
              </a:solidFill>
            </a:endParaRPr>
          </a:p>
          <a:p>
            <a:r>
              <a:rPr lang="zh-CN" altLang="en-US" b="1"/>
              <a:t>引导居民健康出行，减少污染物排放；</a:t>
            </a:r>
            <a:endParaRPr lang="zh-CN" altLang="en-US" b="1"/>
          </a:p>
          <a:p>
            <a:endParaRPr lang="zh-CN" altLang="en-US" b="1"/>
          </a:p>
          <a:p>
            <a:r>
              <a:rPr lang="zh-CN" altLang="en-US" b="1">
                <a:solidFill>
                  <a:srgbClr val="FF0000"/>
                </a:solidFill>
              </a:rPr>
              <a:t>（</a:t>
            </a:r>
            <a:r>
              <a:rPr lang="en-US" altLang="zh-CN" b="1">
                <a:solidFill>
                  <a:srgbClr val="FF0000"/>
                </a:solidFill>
              </a:rPr>
              <a:t>3</a:t>
            </a:r>
            <a:r>
              <a:rPr lang="zh-CN" altLang="en-US" b="1">
                <a:solidFill>
                  <a:srgbClr val="FF0000"/>
                </a:solidFill>
              </a:rPr>
              <a:t>）修建健身步道，增加健身器械</a:t>
            </a:r>
            <a:endParaRPr lang="zh-CN" altLang="en-US" b="1">
              <a:solidFill>
                <a:srgbClr val="FF0000"/>
              </a:solidFill>
            </a:endParaRPr>
          </a:p>
          <a:p>
            <a:r>
              <a:rPr lang="zh-CN" altLang="en-US" b="1"/>
              <a:t>优化步行系统，鼓励居民的步行行为等。</a:t>
            </a:r>
            <a:endParaRPr lang="zh-CN" altLang="en-US" b="1"/>
          </a:p>
          <a:p>
            <a:endParaRPr lang="zh-CN" altLang="en-US" b="1"/>
          </a:p>
          <a:p>
            <a:r>
              <a:rPr lang="zh-CN" altLang="en-US" b="1">
                <a:solidFill>
                  <a:srgbClr val="0113FD"/>
                </a:solidFill>
                <a:latin typeface="+mn-lt"/>
                <a:ea typeface="+mn-lt"/>
                <a:cs typeface="+mn-lt"/>
              </a:rPr>
              <a:t>适量运动是良医</a:t>
            </a:r>
            <a:r>
              <a:rPr lang="en-US" altLang="zh-CN" b="1">
                <a:solidFill>
                  <a:srgbClr val="0113FD"/>
                </a:solidFill>
                <a:latin typeface="+mn-lt"/>
                <a:ea typeface="+mn-lt"/>
                <a:cs typeface="+mn-lt"/>
              </a:rPr>
              <a:t>   </a:t>
            </a:r>
            <a:r>
              <a:rPr lang="zh-CN" altLang="en-US" b="1">
                <a:solidFill>
                  <a:srgbClr val="0113FD"/>
                </a:solidFill>
                <a:latin typeface="+mn-lt"/>
                <a:ea typeface="+mn-lt"/>
                <a:cs typeface="+mn-lt"/>
              </a:rPr>
              <a:t>优美环境是良药</a:t>
            </a:r>
            <a:r>
              <a:rPr lang="en-US" altLang="zh-CN" b="1">
                <a:solidFill>
                  <a:srgbClr val="0113FD"/>
                </a:solidFill>
                <a:latin typeface="+mn-lt"/>
                <a:ea typeface="+mn-lt"/>
                <a:cs typeface="+mn-lt"/>
              </a:rPr>
              <a:t>  </a:t>
            </a:r>
            <a:endParaRPr lang="en-US" altLang="zh-CN" b="1">
              <a:solidFill>
                <a:srgbClr val="0113FD"/>
              </a:solidFill>
              <a:latin typeface="+mn-lt"/>
              <a:ea typeface="+mn-lt"/>
              <a:cs typeface="+mn-lt"/>
            </a:endParaRPr>
          </a:p>
        </p:txBody>
      </p:sp>
      <p:sp>
        <p:nvSpPr>
          <p:cNvPr id="7" name="文本框 6"/>
          <p:cNvSpPr txBox="1"/>
          <p:nvPr>
            <p:custDataLst>
              <p:tags r:id="rId2"/>
            </p:custDataLst>
          </p:nvPr>
        </p:nvSpPr>
        <p:spPr>
          <a:xfrm>
            <a:off x="323850" y="908685"/>
            <a:ext cx="3596640" cy="667385"/>
          </a:xfrm>
          <a:prstGeom prst="rect">
            <a:avLst/>
          </a:prstGeom>
          <a:noFill/>
        </p:spPr>
        <p:txBody>
          <a:bodyPr wrap="square" rtlCol="0" anchor="t">
            <a:noAutofit/>
          </a:bodyPr>
          <a:p>
            <a:pPr>
              <a:lnSpc>
                <a:spcPct val="220000"/>
              </a:lnSpc>
              <a:buClr>
                <a:srgbClr val="1D4B1C"/>
              </a:buClr>
              <a:buSzTx/>
              <a:buFont typeface="Wingdings" panose="05000000000000000000" charset="0"/>
            </a:pPr>
            <a:r>
              <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rPr>
              <a:t>（</a:t>
            </a:r>
            <a:r>
              <a:rPr lang="en-US" altLang="zh-CN" sz="2000" b="1">
                <a:solidFill>
                  <a:srgbClr val="0113FD"/>
                </a:solidFill>
                <a:latin typeface="微软雅黑" panose="020B0503020204020204" charset="-122"/>
                <a:ea typeface="微软雅黑" panose="020B0503020204020204" charset="-122"/>
                <a:cs typeface="微软雅黑" panose="020B0503020204020204" charset="-122"/>
                <a:sym typeface="+mn-ea"/>
              </a:rPr>
              <a:t>5</a:t>
            </a:r>
            <a:r>
              <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rPr>
              <a:t>）优化社区微环境</a:t>
            </a:r>
            <a:endParaRPr lang="zh-CN" altLang="en-US" sz="2000" b="1">
              <a:solidFill>
                <a:srgbClr val="0113FD"/>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683260" y="1692275"/>
            <a:ext cx="3064510" cy="1936115"/>
          </a:xfrm>
          <a:prstGeom prst="rect">
            <a:avLst/>
          </a:prstGeom>
          <a:noFill/>
        </p:spPr>
        <p:txBody>
          <a:bodyPr wrap="square" rtlCol="0" anchor="t">
            <a:noAutofit/>
          </a:bodyPr>
          <a:p>
            <a:r>
              <a:rPr lang="zh-CN" altLang="en-US" sz="1400" b="1">
                <a:sym typeface="+mn-ea"/>
              </a:rPr>
              <a:t>在社区空间总体规划已经形成的背景下，着眼于建成环境中的微环境空间规划和利用的优化。尤其对于资源较为匮乏的社区，由于居民自身获取资源的能力较弱，对邻里环境的依赖度更高，在社区健康环境优化方面应当有所倾斜，以解决不同社区之间的健康资源不均问题。</a:t>
            </a:r>
            <a:endParaRPr lang="zh-CN" altLang="en-US" sz="1400" b="1"/>
          </a:p>
          <a:p>
            <a:endParaRPr lang="zh-CN" altLang="en-US" sz="1400" b="1">
              <a:sym typeface="+mn-ea"/>
            </a:endParaRPr>
          </a:p>
        </p:txBody>
      </p:sp>
      <p:pic>
        <p:nvPicPr>
          <p:cNvPr id="106" name="图片 105"/>
          <p:cNvPicPr/>
          <p:nvPr/>
        </p:nvPicPr>
        <p:blipFill>
          <a:blip r:embed="rId3"/>
          <a:stretch>
            <a:fillRect/>
          </a:stretch>
        </p:blipFill>
        <p:spPr>
          <a:xfrm>
            <a:off x="683260" y="3795395"/>
            <a:ext cx="2922270" cy="2195195"/>
          </a:xfrm>
          <a:prstGeom prst="rect">
            <a:avLst/>
          </a:prstGeom>
          <a:noFill/>
          <a:ln w="9525">
            <a:noFill/>
          </a:ln>
        </p:spPr>
      </p:pic>
      <p:pic>
        <p:nvPicPr>
          <p:cNvPr id="107" name="图片 106"/>
          <p:cNvPicPr/>
          <p:nvPr/>
        </p:nvPicPr>
        <p:blipFill>
          <a:blip r:embed="rId4"/>
          <a:stretch>
            <a:fillRect/>
          </a:stretch>
        </p:blipFill>
        <p:spPr>
          <a:xfrm>
            <a:off x="3925253" y="1484630"/>
            <a:ext cx="2276475" cy="1714500"/>
          </a:xfrm>
          <a:prstGeom prst="rect">
            <a:avLst/>
          </a:prstGeom>
          <a:noFill/>
          <a:ln w="9525">
            <a:noFill/>
          </a:ln>
        </p:spPr>
      </p:pic>
      <p:pic>
        <p:nvPicPr>
          <p:cNvPr id="108" name="图片 107"/>
          <p:cNvPicPr/>
          <p:nvPr/>
        </p:nvPicPr>
        <p:blipFill>
          <a:blip r:embed="rId5"/>
          <a:stretch>
            <a:fillRect/>
          </a:stretch>
        </p:blipFill>
        <p:spPr>
          <a:xfrm>
            <a:off x="6346825" y="1465580"/>
            <a:ext cx="2609850" cy="1733550"/>
          </a:xfrm>
          <a:prstGeom prst="rect">
            <a:avLst/>
          </a:prstGeom>
          <a:noFill/>
          <a:ln w="9525">
            <a:noFill/>
          </a:ln>
        </p:spPr>
      </p:pic>
    </p:spTree>
    <p:custDataLst>
      <p:tags r:id="rId6"/>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custDataLst>
              <p:tags r:id="rId1"/>
            </p:custDataLst>
          </p:nvPr>
        </p:nvSpPr>
        <p:spPr>
          <a:xfrm>
            <a:off x="2483657" y="2912836"/>
            <a:ext cx="4176686" cy="1086088"/>
          </a:xfrm>
        </p:spPr>
        <p:txBody>
          <a:bodyPr/>
          <a:p>
            <a:pPr marL="0" indent="0" algn="ctr">
              <a:lnSpc>
                <a:spcPct val="100000"/>
              </a:lnSpc>
              <a:spcBef>
                <a:spcPts val="0"/>
              </a:spcBef>
              <a:spcAft>
                <a:spcPts val="0"/>
              </a:spcAft>
              <a:buSzPct val="100000"/>
              <a:buNone/>
            </a:pPr>
            <a:r>
              <a:rPr lang="zh-CN" altLang="zh-CN" u="none" strike="noStrike" baseline="0">
                <a:solidFill>
                  <a:schemeClr val="accent1"/>
                </a:solidFill>
                <a:uLnTx/>
                <a:uFillTx/>
              </a:rPr>
              <a:t>谢谢大家</a:t>
            </a:r>
            <a:endParaRPr lang="zh-CN" altLang="zh-CN" u="none" strike="noStrike" baseline="0">
              <a:solidFill>
                <a:schemeClr val="accent1"/>
              </a:solidFill>
              <a:uLnTx/>
              <a:uFillTx/>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3"/>
            </p:custDataLst>
          </p:nvPr>
        </p:nvPicPr>
        <p:blipFill rotWithShape="1">
          <a:blip r:embed="rId4" cstate="print">
            <a:extLst>
              <a:ext uri="{28A0092B-C50C-407E-A947-70E740481C1C}">
                <a14:useLocalDpi xmlns:a14="http://schemas.microsoft.com/office/drawing/2010/main" val="0"/>
              </a:ext>
            </a:extLst>
          </a:blip>
          <a:srcRect l="3996" t="1" r="11483" b="51165"/>
          <a:stretch>
            <a:fillRect/>
          </a:stretch>
        </p:blipFill>
        <p:spPr>
          <a:xfrm rot="10800000" flipV="1">
            <a:off x="-9049" y="6238875"/>
            <a:ext cx="9156382" cy="622935"/>
          </a:xfrm>
          <a:prstGeom prst="rect">
            <a:avLst/>
          </a:prstGeom>
        </p:spPr>
      </p:pic>
      <p:sp>
        <p:nvSpPr>
          <p:cNvPr id="2" name="标题 1"/>
          <p:cNvSpPr>
            <a:spLocks noGrp="1"/>
          </p:cNvSpPr>
          <p:nvPr>
            <p:ph type="title" idx="4294967295"/>
            <p:custDataLst>
              <p:tags r:id="rId5"/>
            </p:custDataLst>
          </p:nvPr>
        </p:nvSpPr>
        <p:spPr>
          <a:xfrm>
            <a:off x="502411" y="498479"/>
            <a:ext cx="8139178" cy="331473"/>
          </a:xfrm>
        </p:spPr>
        <p:txBody>
          <a:bodyPr vert="horz" lIns="101600" tIns="38100" rIns="76200" bIns="38100" rtlCol="0" anchor="t" anchorCtr="0">
            <a:normAutofit fontScale="90000"/>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lgn="l">
              <a:buClrTx/>
              <a:buSzTx/>
              <a:buFontTx/>
            </a:pPr>
            <a:r>
              <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黑体" panose="02010609060101010101" charset="-122"/>
              </a:rPr>
              <a:t>糖尿病患病率高</a:t>
            </a:r>
            <a:endParaRPr sz="2665">
              <a:solidFill>
                <a:schemeClr val="accent1">
                  <a:lumMod val="75000"/>
                </a:schemeClr>
              </a:solidFill>
              <a:effectLst>
                <a:outerShdw blurRad="38100" dist="25400" dir="5400000" algn="ctr" rotWithShape="0">
                  <a:srgbClr val="6E747A">
                    <a:alpha val="43000"/>
                  </a:srgbClr>
                </a:outerShdw>
              </a:effectLst>
              <a:latin typeface="汉仪旗黑-85S" charset="0"/>
              <a:ea typeface="汉仪旗黑-85S" charset="0"/>
              <a:sym typeface="黑体" panose="02010609060101010101" charset="-122"/>
            </a:endParaRPr>
          </a:p>
        </p:txBody>
      </p:sp>
      <p:pic>
        <p:nvPicPr>
          <p:cNvPr id="4" name="内容占位符 3"/>
          <p:cNvPicPr>
            <a:picLocks noGrp="1" noChangeAspect="1"/>
          </p:cNvPicPr>
          <p:nvPr>
            <p:ph idx="4294967295"/>
            <p:custDataLst>
              <p:tags r:id="rId6"/>
            </p:custDataLst>
          </p:nvPr>
        </p:nvPicPr>
        <p:blipFill>
          <a:blip r:embed="rId7" cstate="print"/>
          <a:stretch>
            <a:fillRect/>
          </a:stretch>
        </p:blipFill>
        <p:spPr>
          <a:xfrm>
            <a:off x="107315" y="1340485"/>
            <a:ext cx="4693285" cy="4044950"/>
          </a:xfrm>
          <a:prstGeom prst="rect">
            <a:avLst/>
          </a:prstGeom>
        </p:spPr>
      </p:pic>
      <p:graphicFrame>
        <p:nvGraphicFramePr>
          <p:cNvPr id="1036" name="图表 6"/>
          <p:cNvGraphicFramePr/>
          <p:nvPr/>
        </p:nvGraphicFramePr>
        <p:xfrm>
          <a:off x="4932045" y="436245"/>
          <a:ext cx="4138295" cy="2703830"/>
        </p:xfrm>
        <a:graphic>
          <a:graphicData uri="http://schemas.openxmlformats.org/drawingml/2006/chart">
            <c:chart xmlns:c="http://schemas.openxmlformats.org/drawingml/2006/chart" xmlns:r="http://schemas.openxmlformats.org/officeDocument/2006/relationships" r:id="rId1"/>
          </a:graphicData>
        </a:graphic>
      </p:graphicFrame>
      <p:sp>
        <p:nvSpPr>
          <p:cNvPr id="3" name="标题 1"/>
          <p:cNvSpPr>
            <a:spLocks noGrp="1"/>
          </p:cNvSpPr>
          <p:nvPr/>
        </p:nvSpPr>
        <p:spPr>
          <a:xfrm>
            <a:off x="4726940" y="3068955"/>
            <a:ext cx="4617720" cy="400050"/>
          </a:xfrm>
          <a:prstGeom prst="rect">
            <a:avLst/>
          </a:prstGeom>
          <a:noFill/>
          <a:ln w="9525">
            <a:noFill/>
          </a:ln>
        </p:spPr>
        <p:txBody>
          <a:bodyPr lIns="0" tIns="0" rIns="0" bIns="0" anchor="ctr">
            <a:noAutofit/>
          </a:bodyPr>
          <a:lstStyle>
            <a:lvl1pPr algn="ctr" defTabSz="685800" rtl="0" eaLnBrk="0" fontAlgn="base" hangingPunct="0">
              <a:spcBef>
                <a:spcPct val="0"/>
              </a:spcBef>
              <a:spcAft>
                <a:spcPct val="0"/>
              </a:spcAft>
              <a:defRPr sz="2800" b="1">
                <a:solidFill>
                  <a:srgbClr val="0000CC"/>
                </a:solidFill>
                <a:latin typeface="+mj-lt"/>
                <a:ea typeface="+mj-ea"/>
                <a:cs typeface="+mj-cs"/>
              </a:defRPr>
            </a:lvl1pPr>
            <a:lvl2pPr algn="ctr" defTabSz="685800" rtl="0" eaLnBrk="0" fontAlgn="base" hangingPunct="0">
              <a:spcBef>
                <a:spcPct val="0"/>
              </a:spcBef>
              <a:spcAft>
                <a:spcPct val="0"/>
              </a:spcAft>
              <a:defRPr sz="2800" b="1">
                <a:solidFill>
                  <a:srgbClr val="0000CC"/>
                </a:solidFill>
                <a:latin typeface="Arial" panose="020B0604020202020204" pitchFamily="34" charset="0"/>
                <a:ea typeface="黑体" panose="02010609060101010101" charset="-122"/>
              </a:defRPr>
            </a:lvl2pPr>
            <a:lvl3pPr algn="ctr" defTabSz="685800" rtl="0" eaLnBrk="0" fontAlgn="base" hangingPunct="0">
              <a:spcBef>
                <a:spcPct val="0"/>
              </a:spcBef>
              <a:spcAft>
                <a:spcPct val="0"/>
              </a:spcAft>
              <a:defRPr sz="2800" b="1">
                <a:solidFill>
                  <a:srgbClr val="0000CC"/>
                </a:solidFill>
                <a:latin typeface="Arial" panose="020B0604020202020204" pitchFamily="34" charset="0"/>
                <a:ea typeface="黑体" panose="02010609060101010101" charset="-122"/>
              </a:defRPr>
            </a:lvl3pPr>
            <a:lvl4pPr algn="ctr" defTabSz="685800" rtl="0" eaLnBrk="0" fontAlgn="base" hangingPunct="0">
              <a:spcBef>
                <a:spcPct val="0"/>
              </a:spcBef>
              <a:spcAft>
                <a:spcPct val="0"/>
              </a:spcAft>
              <a:defRPr sz="2800" b="1">
                <a:solidFill>
                  <a:srgbClr val="0000CC"/>
                </a:solidFill>
                <a:latin typeface="Arial" panose="020B0604020202020204" pitchFamily="34" charset="0"/>
                <a:ea typeface="黑体" panose="02010609060101010101" charset="-122"/>
              </a:defRPr>
            </a:lvl4pPr>
            <a:lvl5pPr algn="ctr" defTabSz="685800" rtl="0" eaLnBrk="0" fontAlgn="base" hangingPunct="0">
              <a:spcBef>
                <a:spcPct val="0"/>
              </a:spcBef>
              <a:spcAft>
                <a:spcPct val="0"/>
              </a:spcAft>
              <a:defRPr sz="2800" b="1">
                <a:solidFill>
                  <a:srgbClr val="0000CC"/>
                </a:solidFill>
                <a:latin typeface="Arial" panose="020B0604020202020204" pitchFamily="34" charset="0"/>
                <a:ea typeface="黑体" panose="02010609060101010101" charset="-122"/>
              </a:defRPr>
            </a:lvl5pPr>
            <a:lvl6pPr marL="457200" algn="ctr" defTabSz="974725" rtl="0" eaLnBrk="0" fontAlgn="base" hangingPunct="0">
              <a:spcBef>
                <a:spcPct val="0"/>
              </a:spcBef>
              <a:spcAft>
                <a:spcPct val="0"/>
              </a:spcAft>
              <a:defRPr sz="4000" b="1">
                <a:solidFill>
                  <a:srgbClr val="0000CC"/>
                </a:solidFill>
                <a:latin typeface="Arial" panose="020B0604020202020204" pitchFamily="34" charset="0"/>
                <a:ea typeface="黑体" panose="02010609060101010101" charset="-122"/>
              </a:defRPr>
            </a:lvl6pPr>
            <a:lvl7pPr marL="914400" algn="ctr" defTabSz="974725" rtl="0" eaLnBrk="0" fontAlgn="base" hangingPunct="0">
              <a:spcBef>
                <a:spcPct val="0"/>
              </a:spcBef>
              <a:spcAft>
                <a:spcPct val="0"/>
              </a:spcAft>
              <a:defRPr sz="4000" b="1">
                <a:solidFill>
                  <a:srgbClr val="0000CC"/>
                </a:solidFill>
                <a:latin typeface="Arial" panose="020B0604020202020204" pitchFamily="34" charset="0"/>
                <a:ea typeface="黑体" panose="02010609060101010101" charset="-122"/>
              </a:defRPr>
            </a:lvl7pPr>
            <a:lvl8pPr marL="1371600" algn="ctr" defTabSz="974725" rtl="0" eaLnBrk="0" fontAlgn="base" hangingPunct="0">
              <a:spcBef>
                <a:spcPct val="0"/>
              </a:spcBef>
              <a:spcAft>
                <a:spcPct val="0"/>
              </a:spcAft>
              <a:defRPr sz="4000" b="1">
                <a:solidFill>
                  <a:srgbClr val="0000CC"/>
                </a:solidFill>
                <a:latin typeface="Arial" panose="020B0604020202020204" pitchFamily="34" charset="0"/>
                <a:ea typeface="黑体" panose="02010609060101010101" charset="-122"/>
              </a:defRPr>
            </a:lvl8pPr>
            <a:lvl9pPr marL="1828800" algn="ctr" defTabSz="974725" rtl="0" eaLnBrk="0" fontAlgn="base" hangingPunct="0">
              <a:spcBef>
                <a:spcPct val="0"/>
              </a:spcBef>
              <a:spcAft>
                <a:spcPct val="0"/>
              </a:spcAft>
              <a:defRPr sz="4000" b="1">
                <a:solidFill>
                  <a:srgbClr val="0000CC"/>
                </a:solidFill>
                <a:latin typeface="Arial" panose="020B0604020202020204" pitchFamily="34" charset="0"/>
                <a:ea typeface="黑体" panose="02010609060101010101" charset="-122"/>
              </a:defRPr>
            </a:lvl9pPr>
          </a:lstStyle>
          <a:p>
            <a:r>
              <a:rPr lang="en-US" altLang="zh-CN" sz="1400">
                <a:solidFill>
                  <a:srgbClr val="000000"/>
                </a:solidFill>
                <a:latin typeface="微软雅黑" panose="020B0503020204020204" charset="-122"/>
                <a:ea typeface="微软雅黑" panose="020B0503020204020204" charset="-122"/>
                <a:cs typeface="微软雅黑" panose="020B0503020204020204" charset="-122"/>
              </a:rPr>
              <a:t>2018</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年中国成人慢病及危险因素监测（湖北省监测点）</a:t>
            </a:r>
            <a:endParaRPr lang="zh-CN" altLang="en-US" sz="140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5" name="object 2"/>
          <p:cNvSpPr txBox="1"/>
          <p:nvPr/>
        </p:nvSpPr>
        <p:spPr>
          <a:xfrm>
            <a:off x="5118735" y="116840"/>
            <a:ext cx="4025265" cy="436245"/>
          </a:xfrm>
          <a:prstGeom prst="rect">
            <a:avLst/>
          </a:prstGeom>
        </p:spPr>
        <p:txBody>
          <a:bodyPr lIns="121920" tIns="230254" rIns="121920" bIns="60960" anchor="ctr"/>
          <a:lstStyle>
            <a:lvl1pPr algn="ctr" rtl="0" fontAlgn="base">
              <a:spcBef>
                <a:spcPct val="0"/>
              </a:spcBef>
              <a:spcAft>
                <a:spcPct val="0"/>
              </a:spcAft>
              <a:defRPr sz="3300" kern="1200">
                <a:solidFill>
                  <a:schemeClr val="tx1"/>
                </a:solidFill>
                <a:latin typeface="+mj-lt"/>
                <a:ea typeface="微软雅黑" panose="020B0503020204020204" charset="-122"/>
                <a:cs typeface="+mj-cs"/>
              </a:defRPr>
            </a:lvl1pPr>
            <a:lvl2pPr algn="ctr" rtl="0" fontAlgn="base">
              <a:spcBef>
                <a:spcPct val="0"/>
              </a:spcBef>
              <a:spcAft>
                <a:spcPct val="0"/>
              </a:spcAft>
              <a:defRPr sz="3300">
                <a:solidFill>
                  <a:schemeClr val="tx1"/>
                </a:solidFill>
                <a:latin typeface="Calibri" panose="020F0502020204030204" charset="0"/>
                <a:ea typeface="宋体" panose="02010600030101010101" pitchFamily="2" charset="-122"/>
              </a:defRPr>
            </a:lvl2pPr>
            <a:lvl3pPr algn="ctr" rtl="0" fontAlgn="base">
              <a:spcBef>
                <a:spcPct val="0"/>
              </a:spcBef>
              <a:spcAft>
                <a:spcPct val="0"/>
              </a:spcAft>
              <a:defRPr sz="3300">
                <a:solidFill>
                  <a:schemeClr val="tx1"/>
                </a:solidFill>
                <a:latin typeface="Calibri" panose="020F0502020204030204" charset="0"/>
                <a:ea typeface="宋体" panose="02010600030101010101" pitchFamily="2" charset="-122"/>
              </a:defRPr>
            </a:lvl3pPr>
            <a:lvl4pPr algn="ctr" rtl="0" fontAlgn="base">
              <a:spcBef>
                <a:spcPct val="0"/>
              </a:spcBef>
              <a:spcAft>
                <a:spcPct val="0"/>
              </a:spcAft>
              <a:defRPr sz="3300">
                <a:solidFill>
                  <a:schemeClr val="tx1"/>
                </a:solidFill>
                <a:latin typeface="Calibri" panose="020F0502020204030204" charset="0"/>
                <a:ea typeface="宋体" panose="02010600030101010101" pitchFamily="2" charset="-122"/>
              </a:defRPr>
            </a:lvl4pPr>
            <a:lvl5pPr algn="ctr" rtl="0" fontAlgn="base">
              <a:spcBef>
                <a:spcPct val="0"/>
              </a:spcBef>
              <a:spcAft>
                <a:spcPct val="0"/>
              </a:spcAft>
              <a:defRPr sz="3300">
                <a:solidFill>
                  <a:schemeClr val="tx1"/>
                </a:solidFill>
                <a:latin typeface="Calibri" panose="020F0502020204030204" charset="0"/>
                <a:ea typeface="宋体" panose="02010600030101010101" pitchFamily="2" charset="-122"/>
              </a:defRPr>
            </a:lvl5pPr>
            <a:lvl6pPr marL="342900" algn="ctr" rtl="0" fontAlgn="base">
              <a:spcBef>
                <a:spcPct val="0"/>
              </a:spcBef>
              <a:spcAft>
                <a:spcPct val="0"/>
              </a:spcAft>
              <a:defRPr sz="3300">
                <a:solidFill>
                  <a:schemeClr val="tx1"/>
                </a:solidFill>
                <a:latin typeface="Calibri" panose="020F0502020204030204" charset="0"/>
                <a:ea typeface="宋体" panose="02010600030101010101" pitchFamily="2" charset="-122"/>
              </a:defRPr>
            </a:lvl6pPr>
            <a:lvl7pPr marL="685800" algn="ctr" rtl="0" fontAlgn="base">
              <a:spcBef>
                <a:spcPct val="0"/>
              </a:spcBef>
              <a:spcAft>
                <a:spcPct val="0"/>
              </a:spcAft>
              <a:defRPr sz="3300">
                <a:solidFill>
                  <a:schemeClr val="tx1"/>
                </a:solidFill>
                <a:latin typeface="Calibri" panose="020F0502020204030204" charset="0"/>
                <a:ea typeface="宋体" panose="02010600030101010101" pitchFamily="2" charset="-122"/>
              </a:defRPr>
            </a:lvl7pPr>
            <a:lvl8pPr marL="1028700" algn="ctr" rtl="0" fontAlgn="base">
              <a:spcBef>
                <a:spcPct val="0"/>
              </a:spcBef>
              <a:spcAft>
                <a:spcPct val="0"/>
              </a:spcAft>
              <a:defRPr sz="3300">
                <a:solidFill>
                  <a:schemeClr val="tx1"/>
                </a:solidFill>
                <a:latin typeface="Calibri" panose="020F0502020204030204" charset="0"/>
                <a:ea typeface="宋体" panose="02010600030101010101" pitchFamily="2" charset="-122"/>
              </a:defRPr>
            </a:lvl8pPr>
            <a:lvl9pPr marL="1371600" algn="ctr" rtl="0" fontAlgn="base">
              <a:spcBef>
                <a:spcPct val="0"/>
              </a:spcBef>
              <a:spcAft>
                <a:spcPct val="0"/>
              </a:spcAft>
              <a:defRPr sz="3300">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ts val="0"/>
              </a:spcBef>
              <a:spcAft>
                <a:spcPct val="0"/>
              </a:spcAft>
              <a:buClrTx/>
              <a:buSzTx/>
              <a:buFontTx/>
              <a:buNone/>
              <a:defRPr/>
            </a:pPr>
            <a:r>
              <a:rPr lang="en-US" altLang="zh-CN" sz="1400" b="1" noProof="0" dirty="0">
                <a:ln>
                  <a:noFill/>
                </a:ln>
                <a:solidFill>
                  <a:srgbClr val="000000"/>
                </a:solidFill>
                <a:effectLst/>
                <a:uLnTx/>
                <a:uFillTx/>
                <a:latin typeface="微软雅黑" panose="020B0503020204020204" charset="-122"/>
                <a:cs typeface="微软雅黑" panose="020B0503020204020204" charset="-122"/>
                <a:sym typeface="+mn-ea"/>
              </a:rPr>
              <a:t>18</a:t>
            </a:r>
            <a:r>
              <a:rPr lang="zh-CN" altLang="en-US" sz="1400" b="1" noProof="0" dirty="0">
                <a:ln>
                  <a:noFill/>
                </a:ln>
                <a:solidFill>
                  <a:srgbClr val="000000"/>
                </a:solidFill>
                <a:effectLst/>
                <a:uLnTx/>
                <a:uFillTx/>
                <a:latin typeface="微软雅黑" panose="020B0503020204020204" charset="-122"/>
                <a:cs typeface="微软雅黑" panose="020B0503020204020204" charset="-122"/>
                <a:sym typeface="+mn-ea"/>
              </a:rPr>
              <a:t>岁以上</a:t>
            </a:r>
            <a:r>
              <a:rPr kumimoji="0" lang="zh-CN" altLang="zh-CN" sz="1400" b="1" i="0" u="none" strike="noStrike" kern="1200" cap="none" spc="0" normalizeH="0" baseline="0" noProof="0" dirty="0">
                <a:ln>
                  <a:noFill/>
                </a:ln>
                <a:solidFill>
                  <a:srgbClr val="000000"/>
                </a:solidFill>
                <a:effectLst/>
                <a:uLnTx/>
                <a:uFillTx/>
                <a:latin typeface="微软雅黑" panose="020B0503020204020204" charset="-122"/>
                <a:cs typeface="微软雅黑" panose="020B0503020204020204" charset="-122"/>
              </a:rPr>
              <a:t>糖尿病流行状况</a:t>
            </a:r>
            <a:endParaRPr kumimoji="0" lang="zh-CN" altLang="zh-CN" sz="1400" b="1" i="0" u="none" strike="noStrike" kern="1200" cap="none" spc="0" normalizeH="0" baseline="0" noProof="0" dirty="0">
              <a:ln>
                <a:noFill/>
              </a:ln>
              <a:solidFill>
                <a:srgbClr val="000000"/>
              </a:solidFill>
              <a:effectLst/>
              <a:uLnTx/>
              <a:uFillTx/>
              <a:latin typeface="微软雅黑" panose="020B0503020204020204" charset="-122"/>
              <a:cs typeface="微软雅黑" panose="020B0503020204020204" charset="-122"/>
            </a:endParaRPr>
          </a:p>
        </p:txBody>
      </p:sp>
      <p:sp>
        <p:nvSpPr>
          <p:cNvPr id="6" name="文本框 5"/>
          <p:cNvSpPr txBox="1"/>
          <p:nvPr/>
        </p:nvSpPr>
        <p:spPr>
          <a:xfrm>
            <a:off x="502285" y="5445125"/>
            <a:ext cx="3846195" cy="306705"/>
          </a:xfrm>
          <a:prstGeom prst="rect">
            <a:avLst/>
          </a:prstGeom>
          <a:noFill/>
        </p:spPr>
        <p:txBody>
          <a:bodyPr wrap="square" rtlCol="0">
            <a:spAutoFit/>
          </a:bodyPr>
          <a:lstStyle/>
          <a:p>
            <a:pPr algn="ctr"/>
            <a:r>
              <a:rPr lang="zh-CN" altLang="en-US" sz="1400" b="1">
                <a:solidFill>
                  <a:srgbClr val="000000"/>
                </a:solidFill>
                <a:latin typeface="微软雅黑" panose="020B0503020204020204" charset="-122"/>
                <a:ea typeface="微软雅黑" panose="020B0503020204020204" charset="-122"/>
                <a:cs typeface="微软雅黑" panose="020B0503020204020204" charset="-122"/>
              </a:rPr>
              <a:t>我国8次全国性糖尿病流行病学调查情况汇总</a:t>
            </a:r>
            <a:endParaRPr lang="zh-CN" altLang="en-US" sz="1400" b="1">
              <a:solidFill>
                <a:srgbClr val="000000"/>
              </a:solidFill>
              <a:latin typeface="微软雅黑" panose="020B0503020204020204" charset="-122"/>
              <a:ea typeface="微软雅黑" panose="020B0503020204020204" charset="-122"/>
              <a:cs typeface="微软雅黑" panose="020B0503020204020204" charset="-122"/>
            </a:endParaRPr>
          </a:p>
        </p:txBody>
      </p:sp>
      <p:graphicFrame>
        <p:nvGraphicFramePr>
          <p:cNvPr id="8" name="图表 7"/>
          <p:cNvGraphicFramePr/>
          <p:nvPr>
            <p:custDataLst>
              <p:tags r:id="rId8"/>
            </p:custDataLst>
          </p:nvPr>
        </p:nvGraphicFramePr>
        <p:xfrm>
          <a:off x="5003800" y="3659505"/>
          <a:ext cx="4001135" cy="2458720"/>
        </p:xfrm>
        <a:graphic>
          <a:graphicData uri="http://schemas.openxmlformats.org/drawingml/2006/chart">
            <c:chart xmlns:c="http://schemas.openxmlformats.org/drawingml/2006/chart" xmlns:r="http://schemas.openxmlformats.org/officeDocument/2006/relationships" r:id="rId2"/>
          </a:graphicData>
        </a:graphic>
      </p:graphicFrame>
      <p:sp>
        <p:nvSpPr>
          <p:cNvPr id="7" name="文本框 6"/>
          <p:cNvSpPr txBox="1"/>
          <p:nvPr>
            <p:custDataLst>
              <p:tags r:id="rId9"/>
            </p:custDataLst>
          </p:nvPr>
        </p:nvSpPr>
        <p:spPr>
          <a:xfrm>
            <a:off x="5292090" y="6165215"/>
            <a:ext cx="3495040" cy="306705"/>
          </a:xfrm>
          <a:prstGeom prst="rect">
            <a:avLst/>
          </a:prstGeom>
          <a:noFill/>
        </p:spPr>
        <p:txBody>
          <a:bodyPr wrap="square" rtlCol="0">
            <a:spAutoFit/>
          </a:bodyPr>
          <a:p>
            <a:r>
              <a:rPr lang="en-US" altLang="zh-CN" sz="1400" b="1">
                <a:solidFill>
                  <a:schemeClr val="dk1"/>
                </a:solidFill>
                <a:latin typeface="微软雅黑" panose="020B0503020204020204" charset="-122"/>
                <a:ea typeface="微软雅黑" panose="020B0503020204020204" charset="-122"/>
                <a:cs typeface="微软雅黑" panose="020B0503020204020204" charset="-122"/>
              </a:rPr>
              <a:t>2019</a:t>
            </a:r>
            <a:r>
              <a:rPr lang="zh-CN" altLang="en-US" sz="1400" b="1">
                <a:solidFill>
                  <a:schemeClr val="dk1"/>
                </a:solidFill>
                <a:latin typeface="微软雅黑" panose="020B0503020204020204" charset="-122"/>
                <a:ea typeface="微软雅黑" panose="020B0503020204020204" charset="-122"/>
                <a:cs typeface="微软雅黑" panose="020B0503020204020204" charset="-122"/>
              </a:rPr>
              <a:t>年武汉市慢性病及行为危险因素调查</a:t>
            </a:r>
            <a:endParaRPr lang="zh-CN" altLang="en-US" sz="1400" b="1">
              <a:solidFill>
                <a:schemeClr val="dk1"/>
              </a:solidFill>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9"/>
  <p:tag name="KSO_WM_UNIT_COLOR_SCHEME_PARENT_PAGE" val="2_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2"/>
  <p:tag name="KSO_WM_UNIT_COLOR_SCHEME_PARENT_PAGE" val="2_2"/>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3"/>
  <p:tag name="KSO_WM_UNIT_COLOR_SCHEME_PARENT_PAGE" val="2_2"/>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4"/>
  <p:tag name="KSO_WM_UNIT_COLOR_SCHEME_PARENT_PAGE" val="2_2"/>
</p:tagLst>
</file>

<file path=ppt/tags/tag120.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5"/>
  <p:tag name="KSO_WM_UNIT_COLOR_SCHEME_PARENT_PAGE" val="2_2"/>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6.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6"/>
  <p:tag name="KSO_WM_UNIT_COLOR_SCHEME_PARENT_PAGE" val="2_2"/>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3.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7"/>
  <p:tag name="KSO_WM_UNIT_COLOR_SCHEME_PARENT_PAGE" val="2_2"/>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xml><?xml version="1.0" encoding="utf-8"?>
<p:tagLst xmlns:p="http://schemas.openxmlformats.org/presentationml/2006/main">
  <p:tag name="KSO_WM_SLIDE_COLORSCHEME_VERSION" val="3.2"/>
  <p:tag name="KSO_WM_UNIT_COLOR_SCHEME_SHAPE_ID" val="8"/>
  <p:tag name="KSO_WM_UNIT_COLOR_SCHEME_PARENT_PAGE" val="2_2"/>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20"/>
  <p:tag name="KSO_WM_UNIT_COLOR_SCHEME_PARENT_PAGE" val="2_3"/>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21"/>
  <p:tag name="KSO_WM_UNIT_COLOR_SCHEME_PARENT_PAGE" val="2_3"/>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2"/>
  <p:tag name="KSO_WM_UNIT_COLOR_SCHEME_PARENT_PAGE" val="2_3"/>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9801"/>
  <p:tag name="KSO_WM_UNIT_COLOR_SCHEME_PARENT_PAGE" val="2_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3"/>
  <p:tag name="KSO_WM_UNIT_COLOR_SCHEME_PARENT_PAGE" val="2_3"/>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2"/>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4"/>
  <p:tag name="KSO_WM_UNIT_COLOR_SCHEME_PARENT_PAGE" val="2_3"/>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14.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200249"/>
</p:tagLst>
</file>

<file path=ppt/tags/tag215.xml><?xml version="1.0" encoding="utf-8"?>
<p:tagLst xmlns:p="http://schemas.openxmlformats.org/presentationml/2006/main">
  <p:tag name="KSO_WM_TAG_VERSION" val="1.0"/>
  <p:tag name="KSO_WM_BEAUTIFY_FLAG" val="#wm#"/>
  <p:tag name="KSO_WM_UNIT_HIGHLIGHT" val="0"/>
  <p:tag name="KSO_WM_UNIT_COMPATIBLE" val="0"/>
  <p:tag name="KSO_WM_UNIT_DIAGRAM_ISNUMVISUAL" val="0"/>
  <p:tag name="KSO_WM_UNIT_DIAGRAM_ISREFERUNIT" val="0"/>
  <p:tag name="KSO_WM_UNIT_ID" val="_0**"/>
  <p:tag name="KSO_WM_UNIT_LAYERLEVEL" val="1"/>
  <p:tag name="KSO_WM_TEMPLATE_CATEGORY" val="custom"/>
  <p:tag name="KSO_WM_TEMPLATE_INDEX" val="20200249"/>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9.xml><?xml version="1.0" encoding="utf-8"?>
<p:tagLst xmlns:p="http://schemas.openxmlformats.org/presentationml/2006/main">
  <p:tag name="KSO_WM_TEMPLATE_SUBCATEGORY" val="0"/>
  <p:tag name="KSO_WM_TAG_VERSION" val="1.0"/>
  <p:tag name="KSO_WM_BEAUTIFY_FLAG" val="#wm#"/>
  <p:tag name="KSO_WM_TEMPLATE_CATEGORY" val="custom"/>
  <p:tag name="KSO_WM_TEMPLATE_INDEX" val="20200249"/>
  <p:tag name="KSO_WM_TEMPLATE_THUMBS_INDEX" val="1、4、5、7、8、9、10、11、12、13、15"/>
  <p:tag name="KSO_WM_UNIT_SHOW_EDIT_AREA_INDICATION" val="0"/>
  <p:tag name="KSO_WM_TEMPLATE_MASTER_TYPE" val="1"/>
  <p:tag name="KSO_WM_TEMPLATE_COLOR_TYPE" val="1"/>
  <p:tag name="KSO_WM_TEMPLATE_MASTER_THUMB_INDEX" val="12"/>
</p:tagLst>
</file>

<file path=ppt/tags/tag22.xml><?xml version="1.0" encoding="utf-8"?>
<p:tagLst xmlns:p="http://schemas.openxmlformats.org/presentationml/2006/main">
  <p:tag name="KSO_WM_SLIDE_COLORSCHEME_VERSION" val="3.2"/>
  <p:tag name="KSO_WM_UNIT_COLOR_SCHEME_SHAPE_ID" val="5"/>
  <p:tag name="KSO_WM_UNIT_COLOR_SCHEME_PARENT_PAGE" val="2_3"/>
  <p:tag name="KSO_WM_SLIDE_BACKGROUND_SUBSTITUTE_COLOR" val="15921906"/>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1*a*1"/>
  <p:tag name="KSO_WM_TEMPLATE_CATEGORY" val="custom"/>
  <p:tag name="KSO_WM_TEMPLATE_INDEX" val="20200249"/>
  <p:tag name="KSO_WM_UNIT_LAYERLEVEL" val="1"/>
  <p:tag name="KSO_WM_TAG_VERSION" val="1.0"/>
  <p:tag name="KSO_WM_BEAUTIFY_FLAG" val="#wm#"/>
  <p:tag name="KSO_WM_UNIT_ISCONTENTSTITLE" val="0"/>
  <p:tag name="KSO_WM_UNIT_PRESET_TEXT" val="品牌&#13;推广方案"/>
  <p:tag name="KSO_WM_UNIT_NOCLEAR" val="0"/>
  <p:tag name="KSO_WM_UNIT_VALUE" val="5"/>
  <p:tag name="KSO_WM_UNIT_TYPE" val="a"/>
  <p:tag name="KSO_WM_UNIT_INDEX" val="1"/>
  <p:tag name="KSO_WM_UNIT_ISNUMDGMTITLE" val="0"/>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1*b*1"/>
  <p:tag name="KSO_WM_TEMPLATE_CATEGORY" val="custom"/>
  <p:tag name="KSO_WM_TEMPLATE_INDEX" val="20200249"/>
  <p:tag name="KSO_WM_UNIT_LAYERLEVEL" val="1"/>
  <p:tag name="KSO_WM_TAG_VERSION" val="1.0"/>
  <p:tag name="KSO_WM_BEAUTIFY_FLAG" val="#wm#"/>
  <p:tag name="KSO_WM_UNIT_ISCONTENTSTITLE" val="0"/>
  <p:tag name="KSO_WM_UNIT_PRESET_TEXT" val="单击添加副标题"/>
  <p:tag name="KSO_WM_UNIT_NOCLEAR" val="0"/>
  <p:tag name="KSO_WM_UNIT_VALUE" val="96"/>
  <p:tag name="KSO_WM_UNIT_TYPE" val="b"/>
  <p:tag name="KSO_WM_UNIT_INDEX" val="1"/>
  <p:tag name="KSO_WM_UNIT_ISNUMDGMTITLE" val="0"/>
  <p:tag name="KSO_WM_UNIT_TEXT_FILL_FORE_SCHEMECOLOR_INDEX_BRIGHTNESS" val="0"/>
  <p:tag name="KSO_WM_UNIT_TEXT_FILL_FORE_SCHEMECOLOR_INDEX" val="5"/>
  <p:tag name="KSO_WM_UNIT_TEXT_FILL_TYPE" val="1"/>
</p:tagLst>
</file>

<file path=ppt/tags/tag222.xml><?xml version="1.0" encoding="utf-8"?>
<p:tagLst xmlns:p="http://schemas.openxmlformats.org/presentationml/2006/main">
  <p:tag name="KSO_WM_SLIDE_ID" val="custom20200249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0249"/>
  <p:tag name="KSO_WM_TEMPLATE_THUMBS_INDEX" val="1、4、5、7、8、9、10、11、12、13、15"/>
  <p:tag name="KSO_WM_SLIDE_LAYOUT" val="a_b_f"/>
  <p:tag name="KSO_WM_SLIDE_LAYOUT_CNT" val="1_1_2"/>
  <p:tag name="KSO_WM_SLIDE_COVER_HASPICTURE" val="2"/>
  <p:tag name="KSO_WM_TEMPLATE_MASTER_TYPE" val="1"/>
  <p:tag name="KSO_WM_TEMPLATE_COLOR_TYPE" val="1"/>
  <p:tag name="KSO_WM_TEMPLATE_MASTER_THUMB_INDEX" val="12"/>
  <p:tag name="KSO_WM_SPECIAL_SOURCE" val="bdnull"/>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i*2"/>
  <p:tag name="KSO_WM_TEMPLATE_CATEGORY" val="custom"/>
  <p:tag name="KSO_WM_TEMPLATE_INDEX" val="20200249"/>
  <p:tag name="KSO_WM_UNIT_LAYERLEVEL" val="1"/>
  <p:tag name="KSO_WM_TAG_VERSION" val="1.0"/>
  <p:tag name="KSO_WM_BEAUTIFY_FLAG" val="#wm#"/>
  <p:tag name="KSO_WM_DIAGRAM_GROUP_CODE" val="l1-1"/>
  <p:tag name="KSO_WM_UNIT_TYPE" val="i"/>
  <p:tag name="KSO_WM_UNIT_INDEX" val="2"/>
  <p:tag name="KSO_WM_UNIT_FILL_FORE_SCHEMECOLOR_INDEX" val="14"/>
  <p:tag name="KSO_WM_UNIT_FILL_TYPE" val="1"/>
  <p:tag name="KSO_WM_UNIT_TEXT_FILL_FORE_SCHEMECOLOR_INDEX" val="5"/>
  <p:tag name="KSO_WM_UNIT_TEXT_FILL_TYPE" val="1"/>
  <p:tag name="KSO_WM_UNIT_USESOURCEFORMAT_APPLY" val="1"/>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i*3"/>
  <p:tag name="KSO_WM_TEMPLATE_CATEGORY" val="custom"/>
  <p:tag name="KSO_WM_TEMPLATE_INDEX" val="20200249"/>
  <p:tag name="KSO_WM_UNIT_LAYERLEVEL" val="1"/>
  <p:tag name="KSO_WM_TAG_VERSION" val="1.0"/>
  <p:tag name="KSO_WM_BEAUTIFY_FLAG" val="#wm#"/>
  <p:tag name="KSO_WM_DIAGRAM_GROUP_CODE" val="l1-1"/>
  <p:tag name="KSO_WM_UNIT_TYPE" val="i"/>
  <p:tag name="KSO_WM_UNIT_INDEX" val="3"/>
  <p:tag name="KSO_WM_UNIT_USESOURCEFORMAT_APPLY" val="1"/>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l_h_i*1_1_1"/>
  <p:tag name="KSO_WM_TEMPLATE_CATEGORY" val="custom"/>
  <p:tag name="KSO_WM_TEMPLATE_INDEX" val="20200249"/>
  <p:tag name="KSO_WM_UNIT_LAYERLEVEL" val="1_1_1"/>
  <p:tag name="KSO_WM_TAG_VERSION" val="1.0"/>
  <p:tag name="KSO_WM_BEAUTIFY_FLAG" val="#wm#"/>
  <p:tag name="KSO_WM_DIAGRAM_GROUP_CODE" val="l1-1"/>
  <p:tag name="KSO_WM_UNIT_TYPE" val="l_h_i"/>
  <p:tag name="KSO_WM_UNIT_INDEX" val="1_1_1"/>
  <p:tag name="KSO_WM_UNIT_FILL_FORE_SCHEMECOLOR_INDEX" val="14"/>
  <p:tag name="KSO_WM_UNIT_FILL_TYPE" val="1"/>
  <p:tag name="KSO_WM_UNIT_TEXT_FILL_FORE_SCHEMECOLOR_INDEX" val="5"/>
  <p:tag name="KSO_WM_UNIT_TEXT_FILL_TYPE" val="1"/>
  <p:tag name="KSO_WM_UNIT_USESOURCEFORMAT_APPLY" val="1"/>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l_h_i*1_1_2"/>
  <p:tag name="KSO_WM_TEMPLATE_CATEGORY" val="custom"/>
  <p:tag name="KSO_WM_TEMPLATE_INDEX" val="20200249"/>
  <p:tag name="KSO_WM_UNIT_LAYERLEVEL" val="1_1_1"/>
  <p:tag name="KSO_WM_TAG_VERSION" val="1.0"/>
  <p:tag name="KSO_WM_BEAUTIFY_FLAG" val="#wm#"/>
  <p:tag name="KSO_WM_DIAGRAM_GROUP_CODE" val="l1-1"/>
  <p:tag name="KSO_WM_UNIT_TYPE" val="l_h_i"/>
  <p:tag name="KSO_WM_UNIT_INDEX" val="1_1_2"/>
  <p:tag name="KSO_WM_UNIT_TEXT_FILL_FORE_SCHEMECOLOR_INDEX" val="5"/>
  <p:tag name="KSO_WM_UNIT_TEXT_FILL_TYPE" val="1"/>
  <p:tag name="KSO_WM_UNIT_USESOURCEFORMAT_APPLY" val="1"/>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l_h_a*1_1_1"/>
  <p:tag name="KSO_WM_TEMPLATE_CATEGORY" val="custom"/>
  <p:tag name="KSO_WM_TEMPLATE_INDEX" val="20200249"/>
  <p:tag name="KSO_WM_UNIT_LAYERLEVEL" val="1_1_1"/>
  <p:tag name="KSO_WM_TAG_VERSION" val="1.0"/>
  <p:tag name="KSO_WM_BEAUTIFY_FLAG" val="#wm#"/>
  <p:tag name="KSO_WM_UNIT_ISCONTENTSTITLE" val="0"/>
  <p:tag name="KSO_WM_UNIT_PRESET_TEXT" val="点击此处添加小标题"/>
  <p:tag name="KSO_WM_UNIT_NOCLEAR" val="0"/>
  <p:tag name="KSO_WM_UNIT_VALUE" val="15"/>
  <p:tag name="KSO_WM_DIAGRAM_GROUP_CODE" val="l1-1"/>
  <p:tag name="KSO_WM_UNIT_TYPE" val="l_h_a"/>
  <p:tag name="KSO_WM_UNIT_INDEX" val="1_1_1"/>
  <p:tag name="KSO_WM_UNIT_ISNUMDGMTITLE" val="0"/>
  <p:tag name="KSO_WM_UNIT_TEXT_FILL_FORE_SCHEMECOLOR_INDEX" val="5"/>
  <p:tag name="KSO_WM_UNIT_TEXT_FILL_TYPE" val="1"/>
  <p:tag name="KSO_WM_UNIT_USESOURCEFORMAT_APPLY" val="1"/>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l_h_i*1_1_3"/>
  <p:tag name="KSO_WM_TEMPLATE_CATEGORY" val="custom"/>
  <p:tag name="KSO_WM_TEMPLATE_INDEX" val="20200249"/>
  <p:tag name="KSO_WM_UNIT_LAYERLEVEL" val="1_1_1"/>
  <p:tag name="KSO_WM_TAG_VERSION" val="1.0"/>
  <p:tag name="KSO_WM_BEAUTIFY_FLAG" val="#wm#"/>
  <p:tag name="KSO_WM_DIAGRAM_GROUP_CODE" val="l1-1"/>
  <p:tag name="KSO_WM_UNIT_TYPE" val="l_h_i"/>
  <p:tag name="KSO_WM_UNIT_INDEX" val="1_1_3"/>
  <p:tag name="KSO_WM_UNIT_USESOURCEFORMAT_APPLY" val="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l_h_i*1_2_1"/>
  <p:tag name="KSO_WM_TEMPLATE_CATEGORY" val="custom"/>
  <p:tag name="KSO_WM_TEMPLATE_INDEX" val="20200249"/>
  <p:tag name="KSO_WM_UNIT_LAYERLEVEL" val="1_1_1"/>
  <p:tag name="KSO_WM_TAG_VERSION" val="1.0"/>
  <p:tag name="KSO_WM_BEAUTIFY_FLAG" val="#wm#"/>
  <p:tag name="KSO_WM_DIAGRAM_GROUP_CODE" val="l1-1"/>
  <p:tag name="KSO_WM_UNIT_TYPE" val="l_h_i"/>
  <p:tag name="KSO_WM_UNIT_INDEX" val="1_2_1"/>
  <p:tag name="KSO_WM_UNIT_FILL_FORE_SCHEMECOLOR_INDEX" val="14"/>
  <p:tag name="KSO_WM_UNIT_FILL_TYPE" val="1"/>
  <p:tag name="KSO_WM_UNIT_TEXT_FILL_FORE_SCHEMECOLOR_INDEX" val="5"/>
  <p:tag name="KSO_WM_UNIT_TEXT_FILL_TYPE" val="1"/>
  <p:tag name="KSO_WM_UNIT_USESOURCEFORMAT_APPLY"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2"/>
  <p:tag name="KSO_WM_UNIT_COLOR_SCHEME_PARENT_PAGE" val="2_4"/>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l_h_i*1_2_2"/>
  <p:tag name="KSO_WM_TEMPLATE_CATEGORY" val="custom"/>
  <p:tag name="KSO_WM_TEMPLATE_INDEX" val="20200249"/>
  <p:tag name="KSO_WM_UNIT_LAYERLEVEL" val="1_1_1"/>
  <p:tag name="KSO_WM_TAG_VERSION" val="1.0"/>
  <p:tag name="KSO_WM_BEAUTIFY_FLAG" val="#wm#"/>
  <p:tag name="KSO_WM_DIAGRAM_GROUP_CODE" val="l1-1"/>
  <p:tag name="KSO_WM_UNIT_TYPE" val="l_h_i"/>
  <p:tag name="KSO_WM_UNIT_INDEX" val="1_2_2"/>
  <p:tag name="KSO_WM_UNIT_TEXT_FILL_FORE_SCHEMECOLOR_INDEX" val="5"/>
  <p:tag name="KSO_WM_UNIT_TEXT_FILL_TYPE" val="1"/>
  <p:tag name="KSO_WM_UNIT_USESOURCEFORMAT_APPLY" val="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l_h_a*1_2_1"/>
  <p:tag name="KSO_WM_TEMPLATE_CATEGORY" val="custom"/>
  <p:tag name="KSO_WM_TEMPLATE_INDEX" val="20200249"/>
  <p:tag name="KSO_WM_UNIT_LAYERLEVEL" val="1_1_1"/>
  <p:tag name="KSO_WM_TAG_VERSION" val="1.0"/>
  <p:tag name="KSO_WM_BEAUTIFY_FLAG" val="#wm#"/>
  <p:tag name="KSO_WM_UNIT_ISCONTENTSTITLE" val="0"/>
  <p:tag name="KSO_WM_UNIT_PRESET_TEXT" val="点击此处添加小标题"/>
  <p:tag name="KSO_WM_UNIT_NOCLEAR" val="0"/>
  <p:tag name="KSO_WM_UNIT_VALUE" val="15"/>
  <p:tag name="KSO_WM_DIAGRAM_GROUP_CODE" val="l1-1"/>
  <p:tag name="KSO_WM_UNIT_TYPE" val="l_h_a"/>
  <p:tag name="KSO_WM_UNIT_INDEX" val="1_2_1"/>
  <p:tag name="KSO_WM_UNIT_ISNUMDGMTITLE" val="0"/>
  <p:tag name="KSO_WM_UNIT_TEXT_FILL_FORE_SCHEMECOLOR_INDEX" val="5"/>
  <p:tag name="KSO_WM_UNIT_TEXT_FILL_TYPE" val="1"/>
  <p:tag name="KSO_WM_UNIT_USESOURCEFORMAT_APPLY"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l_h_i*1_2_3"/>
  <p:tag name="KSO_WM_TEMPLATE_CATEGORY" val="custom"/>
  <p:tag name="KSO_WM_TEMPLATE_INDEX" val="20200249"/>
  <p:tag name="KSO_WM_UNIT_LAYERLEVEL" val="1_1_1"/>
  <p:tag name="KSO_WM_TAG_VERSION" val="1.0"/>
  <p:tag name="KSO_WM_BEAUTIFY_FLAG" val="#wm#"/>
  <p:tag name="KSO_WM_DIAGRAM_GROUP_CODE" val="l1-1"/>
  <p:tag name="KSO_WM_UNIT_TYPE" val="l_h_i"/>
  <p:tag name="KSO_WM_UNIT_INDEX" val="1_2_3"/>
  <p:tag name="KSO_WM_UNIT_USESOURCEFORMAT_APPLY"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l_h_i*1_3_1"/>
  <p:tag name="KSO_WM_TEMPLATE_CATEGORY" val="custom"/>
  <p:tag name="KSO_WM_TEMPLATE_INDEX" val="20200249"/>
  <p:tag name="KSO_WM_UNIT_LAYERLEVEL" val="1_1_1"/>
  <p:tag name="KSO_WM_TAG_VERSION" val="1.0"/>
  <p:tag name="KSO_WM_BEAUTIFY_FLAG" val="#wm#"/>
  <p:tag name="KSO_WM_DIAGRAM_GROUP_CODE" val="l1-1"/>
  <p:tag name="KSO_WM_UNIT_TYPE" val="l_h_i"/>
  <p:tag name="KSO_WM_UNIT_INDEX" val="1_3_1"/>
  <p:tag name="KSO_WM_UNIT_FILL_FORE_SCHEMECOLOR_INDEX" val="14"/>
  <p:tag name="KSO_WM_UNIT_FILL_TYPE" val="1"/>
  <p:tag name="KSO_WM_UNIT_TEXT_FILL_FORE_SCHEMECOLOR_INDEX" val="5"/>
  <p:tag name="KSO_WM_UNIT_TEXT_FILL_TYPE" val="1"/>
  <p:tag name="KSO_WM_UNIT_USESOURCEFORMAT_APPLY"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l_h_i*1_3_2"/>
  <p:tag name="KSO_WM_TEMPLATE_CATEGORY" val="custom"/>
  <p:tag name="KSO_WM_TEMPLATE_INDEX" val="20200249"/>
  <p:tag name="KSO_WM_UNIT_LAYERLEVEL" val="1_1_1"/>
  <p:tag name="KSO_WM_TAG_VERSION" val="1.0"/>
  <p:tag name="KSO_WM_BEAUTIFY_FLAG" val="#wm#"/>
  <p:tag name="KSO_WM_DIAGRAM_GROUP_CODE" val="l1-1"/>
  <p:tag name="KSO_WM_UNIT_TYPE" val="l_h_i"/>
  <p:tag name="KSO_WM_UNIT_INDEX" val="1_3_2"/>
  <p:tag name="KSO_WM_UNIT_TEXT_FILL_FORE_SCHEMECOLOR_INDEX" val="5"/>
  <p:tag name="KSO_WM_UNIT_TEXT_FILL_TYPE" val="1"/>
  <p:tag name="KSO_WM_UNIT_USESOURCEFORMAT_APPLY"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l_h_a*1_3_1"/>
  <p:tag name="KSO_WM_TEMPLATE_CATEGORY" val="custom"/>
  <p:tag name="KSO_WM_TEMPLATE_INDEX" val="20200249"/>
  <p:tag name="KSO_WM_UNIT_LAYERLEVEL" val="1_1_1"/>
  <p:tag name="KSO_WM_TAG_VERSION" val="1.0"/>
  <p:tag name="KSO_WM_BEAUTIFY_FLAG" val="#wm#"/>
  <p:tag name="KSO_WM_UNIT_ISCONTENTSTITLE" val="0"/>
  <p:tag name="KSO_WM_UNIT_PRESET_TEXT" val="点击此处添加小标题"/>
  <p:tag name="KSO_WM_UNIT_NOCLEAR" val="0"/>
  <p:tag name="KSO_WM_UNIT_VALUE" val="15"/>
  <p:tag name="KSO_WM_DIAGRAM_GROUP_CODE" val="l1-1"/>
  <p:tag name="KSO_WM_UNIT_TYPE" val="l_h_a"/>
  <p:tag name="KSO_WM_UNIT_INDEX" val="1_3_1"/>
  <p:tag name="KSO_WM_UNIT_ISNUMDGMTITLE" val="0"/>
  <p:tag name="KSO_WM_UNIT_TEXT_FILL_FORE_SCHEMECOLOR_INDEX" val="5"/>
  <p:tag name="KSO_WM_UNIT_TEXT_FILL_TYPE" val="1"/>
  <p:tag name="KSO_WM_UNIT_USESOURCEFORMAT_APPLY" val="1"/>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l_h_i*1_3_3"/>
  <p:tag name="KSO_WM_TEMPLATE_CATEGORY" val="custom"/>
  <p:tag name="KSO_WM_TEMPLATE_INDEX" val="20200249"/>
  <p:tag name="KSO_WM_UNIT_LAYERLEVEL" val="1_1_1"/>
  <p:tag name="KSO_WM_TAG_VERSION" val="1.0"/>
  <p:tag name="KSO_WM_BEAUTIFY_FLAG" val="#wm#"/>
  <p:tag name="KSO_WM_DIAGRAM_GROUP_CODE" val="l1-1"/>
  <p:tag name="KSO_WM_UNIT_TYPE" val="l_h_i"/>
  <p:tag name="KSO_WM_UNIT_INDEX" val="1_3_3"/>
  <p:tag name="KSO_WM_UNIT_USESOURCEFORMAT_APPLY" val="1"/>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b*1"/>
  <p:tag name="KSO_WM_TEMPLATE_CATEGORY" val="custom"/>
  <p:tag name="KSO_WM_TEMPLATE_INDEX" val="20200249"/>
  <p:tag name="KSO_WM_UNIT_LAYERLEVEL" val="1"/>
  <p:tag name="KSO_WM_TAG_VERSION" val="1.0"/>
  <p:tag name="KSO_WM_BEAUTIFY_FLAG" val="#wm#"/>
  <p:tag name="KSO_WM_UNIT_ISCONTENTSTITLE" val="0"/>
  <p:tag name="KSO_WM_UNIT_PRESET_TEXT" val="CONTENTS"/>
  <p:tag name="KSO_WM_UNIT_NOCLEAR" val="0"/>
  <p:tag name="KSO_WM_UNIT_VALUE" val="8"/>
  <p:tag name="KSO_WM_DIAGRAM_GROUP_CODE" val="l1-1"/>
  <p:tag name="KSO_WM_UNIT_TYPE" val="b"/>
  <p:tag name="KSO_WM_UNIT_INDEX" val="1"/>
  <p:tag name="KSO_WM_UNIT_ISNUMDGMTITLE" val="0"/>
  <p:tag name="KSO_WM_UNIT_TEXT_FILL_FORE_SCHEMECOLOR_INDEX" val="5"/>
  <p:tag name="KSO_WM_UNIT_TEXT_FILL_TYPE" val="1"/>
  <p:tag name="KSO_WM_UNIT_USESOURCEFORMAT_APPLY" val="1"/>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3*a*1"/>
  <p:tag name="KSO_WM_TEMPLATE_CATEGORY" val="custom"/>
  <p:tag name="KSO_WM_TEMPLATE_INDEX" val="20200249"/>
  <p:tag name="KSO_WM_UNIT_LAYERLEVEL" val="1"/>
  <p:tag name="KSO_WM_TAG_VERSION" val="1.0"/>
  <p:tag name="KSO_WM_BEAUTIFY_FLAG" val="#wm#"/>
  <p:tag name="KSO_WM_UNIT_ISCONTENTSTITLE" val="1"/>
  <p:tag name="KSO_WM_UNIT_PRESET_TEXT" val="目录"/>
  <p:tag name="KSO_WM_UNIT_NOCLEAR" val="0"/>
  <p:tag name="KSO_WM_UNIT_VALUE" val="2"/>
  <p:tag name="KSO_WM_DIAGRAM_GROUP_CODE" val="l1-1"/>
  <p:tag name="KSO_WM_UNIT_TYPE" val="a"/>
  <p:tag name="KSO_WM_UNIT_INDEX" val="1"/>
  <p:tag name="KSO_WM_UNIT_ISNUMDGMTITLE" val="0"/>
  <p:tag name="KSO_WM_UNIT_TEXT_FILL_FORE_SCHEMECOLOR_INDEX" val="5"/>
  <p:tag name="KSO_WM_UNIT_TEXT_FILL_TYPE" val="1"/>
  <p:tag name="KSO_WM_UNIT_USESOURCEFORMAT_APPLY" val="1"/>
</p:tagLst>
</file>

<file path=ppt/tags/tag239.xml><?xml version="1.0" encoding="utf-8"?>
<p:tagLst xmlns:p="http://schemas.openxmlformats.org/presentationml/2006/main">
  <p:tag name="KSO_WM_SLIDE_ID" val="custom20200249_3"/>
  <p:tag name="KSO_WM_TEMPLATE_SUBCATEGORY" val="0"/>
  <p:tag name="KSO_WM_SLIDE_ITEM_CNT" val="3"/>
  <p:tag name="KSO_WM_SLIDE_INDEX" val="3"/>
  <p:tag name="KSO_WM_TAG_VERSION" val="1.0"/>
  <p:tag name="KSO_WM_BEAUTIFY_FLAG" val="#wm#"/>
  <p:tag name="KSO_WM_TEMPLATE_CATEGORY" val="custom"/>
  <p:tag name="KSO_WM_TEMPLATE_INDEX" val="20200249"/>
  <p:tag name="KSO_WM_SLIDE_TYPE" val="contents"/>
  <p:tag name="KSO_WM_SLIDE_SUBTYPE" val="diag"/>
  <p:tag name="KSO_WM_DIAGRAM_GROUP_CODE" val="l1-1"/>
  <p:tag name="KSO_WM_SLIDE_DIAGTYPE" val="l"/>
  <p:tag name="KSO_WM_SLIDE_LAYOUT" val="a_b_l"/>
  <p:tag name="KSO_WM_SLIDE_LAYOUT_CNT" val="1_1_1"/>
  <p:tag name="KSO_WM_TEMPLATE_MASTER_TYPE" val="1"/>
  <p:tag name="KSO_WM_TEMPLATE_COLOR_TYPE" val="1"/>
  <p:tag name="KSO_WM_SPECIAL_SOURCE" val="bdnul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3"/>
  <p:tag name="KSO_WM_UNIT_COLOR_SCHEME_PARENT_PAGE" val="2_4"/>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7*e*1"/>
  <p:tag name="KSO_WM_TEMPLATE_CATEGORY" val="custom"/>
  <p:tag name="KSO_WM_TEMPLATE_INDEX" val="20200249"/>
  <p:tag name="KSO_WM_UNIT_LAYERLEVEL" val="1"/>
  <p:tag name="KSO_WM_TAG_VERSION" val="1.0"/>
  <p:tag name="KSO_WM_BEAUTIFY_FLAG" val="#wm#"/>
  <p:tag name="KSO_WM_UNIT_PRESET_TEXT" val="01"/>
  <p:tag name="KSO_WM_UNIT_NOCLEAR" val="0"/>
  <p:tag name="KSO_WM_UNIT_VALUE" val="1"/>
  <p:tag name="KSO_WM_UNIT_TYPE" val="e"/>
  <p:tag name="KSO_WM_UNIT_INDEX" val="1"/>
  <p:tag name="KSO_WM_UNIT_TEXT_FILL_FORE_SCHEMECOLOR_INDEX_BRIGHTNESS" val="0"/>
  <p:tag name="KSO_WM_UNIT_TEXT_FILL_FORE_SCHEMECOLOR_INDEX" val="5"/>
  <p:tag name="KSO_WM_UNIT_TEXT_FILL_TYPE" val="1"/>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7*a*1"/>
  <p:tag name="KSO_WM_TEMPLATE_CATEGORY" val="custom"/>
  <p:tag name="KSO_WM_TEMPLATE_INDEX" val="20200249"/>
  <p:tag name="KSO_WM_UNIT_LAYERLEVEL" val="1"/>
  <p:tag name="KSO_WM_TAG_VERSION" val="1.0"/>
  <p:tag name="KSO_WM_BEAUTIFY_FLAG" val="#wm#"/>
  <p:tag name="KSO_WM_UNIT_ISCONTENTSTITLE" val="0"/>
  <p:tag name="KSO_WM_UNIT_PRESET_TEXT" val="点击添加小标题"/>
  <p:tag name="KSO_WM_UNIT_NOCLEAR" val="0"/>
  <p:tag name="KSO_WM_UNIT_VALUE" val="8"/>
  <p:tag name="KSO_WM_UNIT_TYPE" val="a"/>
  <p:tag name="KSO_WM_UNIT_INDEX" val="1"/>
  <p:tag name="KSO_WM_UNIT_ISNUMDGMTITLE" val="0"/>
</p:tagLst>
</file>

<file path=ppt/tags/tag242.xml><?xml version="1.0" encoding="utf-8"?>
<p:tagLst xmlns:p="http://schemas.openxmlformats.org/presentationml/2006/main">
  <p:tag name="KSO_WM_SLIDE_ID" val="custom20200249_7"/>
  <p:tag name="KSO_WM_TEMPLATE_SUBCATEGORY" val="0"/>
  <p:tag name="KSO_WM_SLIDE_ITEM_CNT" val="0"/>
  <p:tag name="KSO_WM_SLIDE_INDEX" val="7"/>
  <p:tag name="KSO_WM_TAG_VERSION" val="1.0"/>
  <p:tag name="KSO_WM_BEAUTIFY_FLAG" val="#wm#"/>
  <p:tag name="KSO_WM_TEMPLATE_CATEGORY" val="custom"/>
  <p:tag name="KSO_WM_TEMPLATE_INDEX" val="20200249"/>
  <p:tag name="KSO_WM_SLIDE_TYPE" val="sectionTitle"/>
  <p:tag name="KSO_WM_SLIDE_SUBTYPE" val="pureTxt"/>
  <p:tag name="KSO_WM_SLIDE_LAYOUT" val="a_b_e"/>
  <p:tag name="KSO_WM_SLIDE_LAYOUT_CNT" val="1_1_1"/>
  <p:tag name="KSO_WM_TEMPLATE_MASTER_TYPE" val="1"/>
  <p:tag name="KSO_WM_TEMPLATE_COLOR_TYPE" val="1"/>
  <p:tag name="KSO_WM_SPECIAL_SOURCE" val="bdnull"/>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16af12f1-b2bc-4b99-8d71-e7c87eeeff48}"/>
  <p:tag name="KSO_WM_UNIT_TYPE" val="i"/>
</p:tagLst>
</file>

<file path=ppt/tags/tag244.xml><?xml version="1.0" encoding="utf-8"?>
<p:tagLst xmlns:p="http://schemas.openxmlformats.org/presentationml/2006/main">
  <p:tag name="KSO_WM_TAG_VERSION" val="1.0"/>
  <p:tag name="KSO_WM_BEAUTIFY_FLAG" val="#wm#"/>
  <p:tag name="KSO_WM_UNIT_COMPATIBLE" val="0"/>
  <p:tag name="KSO_WM_UNIT_HIGHLIGHT" val="0"/>
  <p:tag name="KSO_WM_UNIT_ISCONTENTSTITLE" val="0"/>
  <p:tag name="KSO_WM_UNIT_VALUE" val="38"/>
  <p:tag name="KSO_WM_UNIT_LAYERLEVEL" val="1"/>
  <p:tag name="KSO_WM_UNIT_INDEX" val="1"/>
  <p:tag name="KSO_WM_UNIT_TYPE" val="a"/>
  <p:tag name="KSO_WM_TEMPLATE_CATEGORY" val="custom"/>
  <p:tag name="KSO_WM_TEMPLATE_INDEX" val="20177418"/>
  <p:tag name="KSO_WM_UNIT_ID" val="custom20177418_3*a*1"/>
  <p:tag name="KSO_WM_UNIT_NOCLEAR" val="0"/>
  <p:tag name="KSO_WM_UNIT_DIAGRAM_ISNUMVISUAL" val="0"/>
  <p:tag name="KSO_WM_UNIT_DIAGRAM_ISREFERUNIT" val="0"/>
  <p:tag name="KSO_WM_UNIT_PRESET_TEXT" val="单击此处添加标题"/>
  <p:tag name="KSO_WM_UNIT_ISNUMDGMTITLE" val="0"/>
</p:tagLst>
</file>

<file path=ppt/tags/tag245.xml><?xml version="1.0" encoding="utf-8"?>
<p:tagLst xmlns:p="http://schemas.openxmlformats.org/presentationml/2006/main">
  <p:tag name="KSO_WM_TAG_VERSION" val="1.0"/>
  <p:tag name="KSO_WM_BEAUTIFY_FLAG" val="#wm#"/>
  <p:tag name="KSO_WM_UNIT_COMPATIBLE" val="0"/>
  <p:tag name="KSO_WM_UNIT_HIGHLIGHT" val="0"/>
  <p:tag name="KSO_WM_UNIT_VALUE" val="273"/>
  <p:tag name="KSO_WM_UNIT_LAYERLEVEL" val="1"/>
  <p:tag name="KSO_WM_UNIT_INDEX" val="1"/>
  <p:tag name="KSO_WM_UNIT_TYPE" val="f"/>
  <p:tag name="KSO_WM_TEMPLATE_CATEGORY" val="custom"/>
  <p:tag name="KSO_WM_TEMPLATE_INDEX" val="20177418"/>
  <p:tag name="KSO_WM_UNIT_ID" val="custom20177418_3*f*1"/>
  <p:tag name="KSO_WM_UNIT_PRESET_TEXT" val="单击此处添加文本具体内容，简明扼要的阐述您的观点。根据需要可酌情增减文字，以便观者准确的理解您传达的思想。单击此处添加文本具体内容，简明扼要的阐述您的观点。根据需要可酌情增减文字，以便观者准确的理解您传达的思想。"/>
  <p:tag name="KSO_WM_UNIT_NOCLEAR" val="0"/>
  <p:tag name="KSO_WM_UNIT_DIAGRAM_ISNUMVISUAL" val="0"/>
  <p:tag name="KSO_WM_UNIT_DIAGRAM_ISREFERUNIT" val="0"/>
  <p:tag name="KSO_WM_UNIT_SUBTYPE" val="a"/>
  <p:tag name="KSO_WM_UNIT_TEXT_FILL_FORE_SCHEMECOLOR_INDEX_BRIGHTNESS" val="0.15"/>
  <p:tag name="KSO_WM_UNIT_TEXT_FILL_FORE_SCHEMECOLOR_INDEX" val="13"/>
  <p:tag name="KSO_WM_UNIT_TEXT_FILL_TYPE" val="1"/>
</p:tagLst>
</file>

<file path=ppt/tags/tag246.xml><?xml version="1.0" encoding="utf-8"?>
<p:tagLst xmlns:p="http://schemas.openxmlformats.org/presentationml/2006/main">
  <p:tag name="KSO_WM_BEAUTIFY_FLAG" val=""/>
  <p:tag name="KSO_WM_UNIT_PLACING_PICTURE_USER_VIEWPORT" val="{&quot;height&quot;:3201,&quot;width&quot;:6240}"/>
  <p:tag name="KSO_WM_UNIT_LINE_FORE_SCHEMECOLOR_INDEX_BRIGHTNESS" val="0"/>
  <p:tag name="KSO_WM_UNIT_LINE_FORE_SCHEMECOLOR_INDEX" val="13"/>
  <p:tag name="KSO_WM_UNIT_LINE_FILL_TYPE" val="2"/>
</p:tagLst>
</file>

<file path=ppt/tags/tag2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249.xml><?xml version="1.0" encoding="utf-8"?>
<p:tagLst xmlns:p="http://schemas.openxmlformats.org/presentationml/2006/main">
  <p:tag name="KSO_WM_SLIDE_SIZE" val="855*465"/>
  <p:tag name="KSO_WM_SLIDE_POSITION" val="52*34"/>
  <p:tag name="KSO_WM_SLIDE_LAYOUT_CNT" val="1_2"/>
  <p:tag name="KSO_WM_SLIDE_LAYOUT" val="a_f"/>
  <p:tag name="KSO_WM_BEAUTIFY_FLAG" val="#wm#"/>
  <p:tag name="KSO_WM_SLIDE_TYPE" val="text"/>
  <p:tag name="KSO_WM_SLIDE_ITEM_CNT" val="0"/>
  <p:tag name="KSO_WM_TAG_VERSION" val="1.0"/>
  <p:tag name="KSO_WM_COMBINE_RELATE_SLIDE_ID" val="background20176890_3"/>
  <p:tag name="KSO_WM_TEMPLATE_CATEGORY" val="custom"/>
  <p:tag name="KSO_WM_TEMPLATE_INDEX" val="20177418"/>
  <p:tag name="KSO_WM_SLIDE_ID" val="custom20177418_3"/>
  <p:tag name="KSO_WM_SLIDE_INDEX" val="3"/>
  <p:tag name="KSO_WM_TEMPLATE_SUBCATEGORY" val="17"/>
  <p:tag name="KSO_WM_SLIDE_SUBTYPE" val="pureTxt"/>
  <p:tag name="KSO_WM_TEMPLATE_MASTER_TYPE" val="1"/>
  <p:tag name="KSO_WM_TEMPLATE_COLOR_TYPE" val="1"/>
  <p:tag name="KSO_WM_SPECIAL_SOURCE" val="bdnull"/>
  <p:tag name="KSO_WM_SLIDE_BK_DARK_LIGHT" val="2"/>
  <p:tag name="KSO_WM_SLIDE_BACKGROUND_TYPE" val="gener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4"/>
  <p:tag name="KSO_WM_UNIT_COLOR_SCHEME_PARENT_PAGE" val="2_4"/>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16af12f1-b2bc-4b99-8d71-e7c87eeeff48}"/>
  <p:tag name="KSO_WM_UNIT_TYPE" val="i"/>
</p:tagLst>
</file>

<file path=ppt/tags/tag251.xml><?xml version="1.0" encoding="utf-8"?>
<p:tagLst xmlns:p="http://schemas.openxmlformats.org/presentationml/2006/main">
  <p:tag name="KSO_WM_TAG_VERSION" val="1.0"/>
  <p:tag name="KSO_WM_BEAUTIFY_FLAG" val="#wm#"/>
  <p:tag name="KSO_WM_UNIT_COMPATIBLE" val="0"/>
  <p:tag name="KSO_WM_UNIT_HIGHLIGHT" val="0"/>
  <p:tag name="KSO_WM_UNIT_ISCONTENTSTITLE" val="0"/>
  <p:tag name="KSO_WM_UNIT_VALUE" val="38"/>
  <p:tag name="KSO_WM_UNIT_LAYERLEVEL" val="1"/>
  <p:tag name="KSO_WM_UNIT_INDEX" val="1"/>
  <p:tag name="KSO_WM_UNIT_TYPE" val="a"/>
  <p:tag name="KSO_WM_TEMPLATE_CATEGORY" val="custom"/>
  <p:tag name="KSO_WM_TEMPLATE_INDEX" val="20177418"/>
  <p:tag name="KSO_WM_UNIT_ID" val="custom20177418_3*a*1"/>
  <p:tag name="KSO_WM_UNIT_NOCLEAR" val="0"/>
  <p:tag name="KSO_WM_UNIT_DIAGRAM_ISNUMVISUAL" val="0"/>
  <p:tag name="KSO_WM_UNIT_DIAGRAM_ISREFERUNIT" val="0"/>
  <p:tag name="KSO_WM_UNIT_PRESET_TEXT" val="单击此处添加标题"/>
  <p:tag name="KSO_WM_UNIT_ISNUMDGMTITLE" val="0"/>
</p:tagLst>
</file>

<file path=ppt/tags/tag252.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BEAUTIFY_FLAG" val=""/>
</p:tagLst>
</file>

<file path=ppt/tags/tag253.xml><?xml version="1.0" encoding="utf-8"?>
<p:tagLst xmlns:p="http://schemas.openxmlformats.org/presentationml/2006/main">
  <p:tag name="KSO_WM_SLIDE_SIZE" val="855*465"/>
  <p:tag name="KSO_WM_SLIDE_POSITION" val="52*34"/>
  <p:tag name="KSO_WM_SLIDE_LAYOUT_CNT" val="1_2"/>
  <p:tag name="KSO_WM_SLIDE_LAYOUT" val="a_f"/>
  <p:tag name="KSO_WM_BEAUTIFY_FLAG" val="#wm#"/>
  <p:tag name="KSO_WM_SLIDE_TYPE" val="text"/>
  <p:tag name="KSO_WM_SLIDE_ITEM_CNT" val="0"/>
  <p:tag name="KSO_WM_TAG_VERSION" val="1.0"/>
  <p:tag name="KSO_WM_COMBINE_RELATE_SLIDE_ID" val="background20176890_3"/>
  <p:tag name="KSO_WM_TEMPLATE_CATEGORY" val="custom"/>
  <p:tag name="KSO_WM_TEMPLATE_INDEX" val="20177418"/>
  <p:tag name="KSO_WM_SLIDE_ID" val="custom20177418_3"/>
  <p:tag name="KSO_WM_SLIDE_INDEX" val="3"/>
  <p:tag name="KSO_WM_TEMPLATE_SUBCATEGORY" val="17"/>
  <p:tag name="KSO_WM_SLIDE_SUBTYPE" val="pureTxt"/>
  <p:tag name="KSO_WM_TEMPLATE_MASTER_TYPE" val="1"/>
  <p:tag name="KSO_WM_TEMPLATE_COLOR_TYPE" val="1"/>
  <p:tag name="KSO_WM_SPECIAL_SOURCE" val="bdnull"/>
  <p:tag name="KSO_WM_SLIDE_BK_DARK_LIGHT" val="2"/>
  <p:tag name="KSO_WM_SLIDE_BACKGROUND_TYPE" val="general"/>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6a8da568-e6b3-47d1-9319-0de1885813e9}"/>
  <p:tag name="KSO_WM_UNIT_TYPE" val="i"/>
</p:tagLst>
</file>

<file path=ppt/tags/tag255.xml><?xml version="1.0" encoding="utf-8"?>
<p:tagLst xmlns:p="http://schemas.openxmlformats.org/presentationml/2006/main">
  <p:tag name="KSO_WM_UNIT_FILL_FORE_SCHEMECOLOR_INDEX_1_BRIGHTNESS" val="0.1"/>
  <p:tag name="KSO_WM_UNIT_FILL_FORE_SCHEMECOLOR_INDEX_1" val="5"/>
  <p:tag name="KSO_WM_UNIT_FILL_FORE_SCHEMECOLOR_INDEX_1_POS" val="0"/>
  <p:tag name="KSO_WM_UNIT_FILL_FORE_SCHEMECOLOR_INDEX_1_TRANS" val="0"/>
  <p:tag name="KSO_WM_UNIT_FILL_FORE_SCHEMECOLOR_INDEX_2_BRIGHTNESS" val="0.05"/>
  <p:tag name="KSO_WM_UNIT_FILL_FORE_SCHEMECOLOR_INDEX_2" val="5"/>
  <p:tag name="KSO_WM_UNIT_FILL_FORE_SCHEMECOLOR_INDEX_2_POS" val="0.5"/>
  <p:tag name="KSO_WM_UNIT_FILL_FORE_SCHEMECOLOR_INDEX_2_TRANS" val="0"/>
  <p:tag name="KSO_WM_UNIT_FILL_FORE_SCHEMECOLOR_INDEX_3_BRIGHTNESS" val="0.0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Lst>
</file>

<file path=ppt/tags/tag256.xml><?xml version="1.0" encoding="utf-8"?>
<p:tagLst xmlns:p="http://schemas.openxmlformats.org/presentationml/2006/main">
  <p:tag name="KSO_WM_UNIT_FILL_FORE_SCHEMECOLOR_INDEX_1_BRIGHTNESS" val="0.1"/>
  <p:tag name="KSO_WM_UNIT_FILL_FORE_SCHEMECOLOR_INDEX_1" val="5"/>
  <p:tag name="KSO_WM_UNIT_FILL_FORE_SCHEMECOLOR_INDEX_1_POS" val="0"/>
  <p:tag name="KSO_WM_UNIT_FILL_FORE_SCHEMECOLOR_INDEX_1_TRANS" val="0"/>
  <p:tag name="KSO_WM_UNIT_FILL_FORE_SCHEMECOLOR_INDEX_2_BRIGHTNESS" val="0.05"/>
  <p:tag name="KSO_WM_UNIT_FILL_FORE_SCHEMECOLOR_INDEX_2" val="5"/>
  <p:tag name="KSO_WM_UNIT_FILL_FORE_SCHEMECOLOR_INDEX_2_POS" val="0.5"/>
  <p:tag name="KSO_WM_UNIT_FILL_FORE_SCHEMECOLOR_INDEX_2_TRANS" val="0"/>
  <p:tag name="KSO_WM_UNIT_FILL_FORE_SCHEMECOLOR_INDEX_3_BRIGHTNESS" val="0.0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 name="KSO_WM_BEAUTIFY_FLAG" val=""/>
</p:tagLst>
</file>

<file path=ppt/tags/tag257.xml><?xml version="1.0" encoding="utf-8"?>
<p:tagLst xmlns:p="http://schemas.openxmlformats.org/presentationml/2006/main">
  <p:tag name="KSO_WM_BEAUTIFY_FLAG" val="#wm#"/>
  <p:tag name="KSO_WM_TEMPLATE_CATEGORY" val="custom"/>
  <p:tag name="KSO_WM_TEMPLATE_INDEX" val="20190790"/>
  <p:tag name="KSO_WM_SPECIAL_SOURCE" val="bdnull"/>
  <p:tag name="KSO_WM_SLIDE_BK_DARK_LIGHT" val="2"/>
  <p:tag name="KSO_WM_SLIDE_BACKGROUND_TYPE" val="general"/>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400db9b-2243-43de-8e34-a6f9546d5c2b}"/>
  <p:tag name="KSO_WM_UNIT_TYPE" val="i"/>
</p:tagLst>
</file>

<file path=ppt/tags/tag259.xml><?xml version="1.0" encoding="utf-8"?>
<p:tagLst xmlns:p="http://schemas.openxmlformats.org/presentationml/2006/main">
  <p:tag name="KSO_WM_UNIT_FILL_FORE_SCHEMECOLOR_INDEX_1_BRIGHTNESS" val="0.1"/>
  <p:tag name="KSO_WM_UNIT_FILL_FORE_SCHEMECOLOR_INDEX_1" val="5"/>
  <p:tag name="KSO_WM_UNIT_FILL_FORE_SCHEMECOLOR_INDEX_1_POS" val="0"/>
  <p:tag name="KSO_WM_UNIT_FILL_FORE_SCHEMECOLOR_INDEX_1_TRANS" val="0"/>
  <p:tag name="KSO_WM_UNIT_FILL_FORE_SCHEMECOLOR_INDEX_2_BRIGHTNESS" val="0.05"/>
  <p:tag name="KSO_WM_UNIT_FILL_FORE_SCHEMECOLOR_INDEX_2" val="5"/>
  <p:tag name="KSO_WM_UNIT_FILL_FORE_SCHEMECOLOR_INDEX_2_POS" val="0.5"/>
  <p:tag name="KSO_WM_UNIT_FILL_FORE_SCHEMECOLOR_INDEX_2_TRANS" val="0"/>
  <p:tag name="KSO_WM_UNIT_FILL_FORE_SCHEMECOLOR_INDEX_3_BRIGHTNESS" val="0.0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
  <p:tag name="KSO_WM_UNIT_TEXT_FILL_TYPE" val="1"/>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5"/>
  <p:tag name="KSO_WM_UNIT_COLOR_SCHEME_PARENT_PAGE" val="2_4"/>
</p:tagLst>
</file>

<file path=ppt/tags/tag260.xml><?xml version="1.0" encoding="utf-8"?>
<p:tagLst xmlns:p="http://schemas.openxmlformats.org/presentationml/2006/main">
  <p:tag name="KSO_WM_BEAUTIFY_FLAG" val="#wm#"/>
  <p:tag name="KSO_WM_TEMPLATE_CATEGORY" val="custom"/>
  <p:tag name="KSO_WM_TEMPLATE_INDEX" val="20190790"/>
  <p:tag name="KSO_WM_SPECIAL_SOURCE" val="bdnull"/>
  <p:tag name="KSO_WM_SLIDE_BK_DARK_LIGHT" val="2"/>
  <p:tag name="KSO_WM_SLIDE_BACKGROUND_TYPE" val="general"/>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866ef60-ff8b-4221-9310-b7adfa16aa9f}"/>
  <p:tag name="KSO_WM_UNIT_TYPE" val="i"/>
</p:tagLst>
</file>

<file path=ppt/tags/tag262.xml><?xml version="1.0" encoding="utf-8"?>
<p:tagLst xmlns:p="http://schemas.openxmlformats.org/presentationml/2006/main">
  <p:tag name="KSO_WM_UNIT_PLACING_PICTURE_USER_VIEWPORT" val="{&quot;height&quot;:9408,&quot;width&quot;:7348}"/>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SLIDE_ID" val="custom20202545_8"/>
  <p:tag name="KSO_WM_TEMPLATE_SUBCATEGORY" val="0"/>
  <p:tag name="KSO_WM_TEMPLATE_MASTER_TYPE" val="1"/>
  <p:tag name="KSO_WM_TEMPLATE_COLOR_TYPE" val="1"/>
  <p:tag name="KSO_WM_SLIDE_TYPE" val="text"/>
  <p:tag name="KSO_WM_SLIDE_SUBTYPE" val="picTxt"/>
  <p:tag name="KSO_WM_SLIDE_ITEM_CNT" val="0"/>
  <p:tag name="KSO_WM_SLIDE_INDEX" val="8"/>
  <p:tag name="KSO_WM_SLIDE_SIZE" val="865*444"/>
  <p:tag name="KSO_WM_SLIDE_POSITION" val="46*48"/>
  <p:tag name="KSO_WM_TAG_VERSION" val="1.0"/>
  <p:tag name="KSO_WM_BEAUTIFY_FLAG" val="#wm#"/>
  <p:tag name="KSO_WM_TEMPLATE_CATEGORY" val="custom"/>
  <p:tag name="KSO_WM_TEMPLATE_INDEX" val="20202545"/>
  <p:tag name="KSO_WM_SLIDE_LAYOUT" val="a_d_f"/>
  <p:tag name="KSO_WM_SLIDE_LAYOUT_CNT" val="1_1_1"/>
  <p:tag name="KSO_WM_SPECIAL_SOURCE" val="bdnull"/>
  <p:tag name="KSO_WM_SLIDE_BK_DARK_LIGHT" val="2"/>
  <p:tag name="KSO_WM_SLIDE_BACKGROUND_TYPE" val="general"/>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2219812-a095-478c-b246-d0f7caae1446}"/>
  <p:tag name="KSO_WM_UNIT_TYPE" val="i"/>
</p:tagLst>
</file>

<file path=ppt/tags/tag266.xml><?xml version="1.0" encoding="utf-8"?>
<p:tagLst xmlns:p="http://schemas.openxmlformats.org/presentationml/2006/main">
  <p:tag name="KSO_WM_UNIT_TEXT_FILL_FORE_SCHEMECOLOR_INDEX_BRIGHTNESS" val="-0.5"/>
  <p:tag name="KSO_WM_UNIT_TEXT_FILL_FORE_SCHEMECOLOR_INDEX" val="5"/>
  <p:tag name="KSO_WM_UNIT_TEXT_FILL_TYPE" val="1"/>
</p:tagLst>
</file>

<file path=ppt/tags/tag267.xml><?xml version="1.0" encoding="utf-8"?>
<p:tagLst xmlns:p="http://schemas.openxmlformats.org/presentationml/2006/main">
  <p:tag name="KSO_WM_UNIT_PLACING_PICTURE_USER_VIEWPORT" val="{&quot;height&quot;:4202,&quot;width&quot;:7033}"/>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6"/>
  <p:tag name="KSO_WM_UNIT_COLOR_SCHEME_PARENT_PAGE" val="2_4"/>
</p:tagLst>
</file>

<file path=ppt/tags/tag270.xml><?xml version="1.0" encoding="utf-8"?>
<p:tagLst xmlns:p="http://schemas.openxmlformats.org/presentationml/2006/main">
  <p:tag name="KSO_WM_SPECIAL_SOURCE" val="bdnull"/>
  <p:tag name="KSO_WM_SLIDE_BK_DARK_LIGHT" val="2"/>
  <p:tag name="KSO_WM_SLIDE_BACKGROUND_TYPE" val="general"/>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e5d0bc56-5cab-4321-8db2-55c60a779abe}"/>
  <p:tag name="KSO_WM_UNIT_TYPE" val="i"/>
</p:tagLst>
</file>

<file path=ppt/tags/tag272.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273.xml><?xml version="1.0" encoding="utf-8"?>
<p:tagLst xmlns:p="http://schemas.openxmlformats.org/presentationml/2006/main">
  <p:tag name="KSO_WM_SPECIAL_SOURCE" val="bdnull"/>
  <p:tag name="KSO_WM_SLIDE_BK_DARK_LIGHT" val="2"/>
  <p:tag name="KSO_WM_SLIDE_BACKGROUND_TYPE" val="general"/>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4a8698c8-3e7f-4090-8d7f-1dd26474d50d}"/>
  <p:tag name="KSO_WM_UNIT_TYPE" val="i"/>
</p:tagLst>
</file>

<file path=ppt/tags/tag275.xml><?xml version="1.0" encoding="utf-8"?>
<p:tagLst xmlns:p="http://schemas.openxmlformats.org/presentationml/2006/main">
  <p:tag name="KSO_WM_BEAUTIFY_FLAG" val=""/>
  <p:tag name="KSO_WM_UNIT_PLACING_PICTURE_USER_VIEWPORT" val="{&quot;height&quot;:7920,&quot;width&quot;:11340}"/>
</p:tagLst>
</file>

<file path=ppt/tags/tag276.xml><?xml version="1.0" encoding="utf-8"?>
<p:tagLst xmlns:p="http://schemas.openxmlformats.org/presentationml/2006/main">
  <p:tag name="KSO_WM_SPECIAL_SOURCE" val="bdnull"/>
  <p:tag name="KSO_WM_SLIDE_BK_DARK_LIGHT" val="2"/>
  <p:tag name="KSO_WM_SLIDE_BACKGROUND_TYPE" val="general"/>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36d0794d-24ca-417b-96d9-33af46404c03}"/>
  <p:tag name="KSO_WM_UNIT_TYPE" val="i"/>
</p:tagLst>
</file>

<file path=ppt/tags/tag278.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2545_8*a*1"/>
  <p:tag name="KSO_WM_TEMPLATE_CATEGORY" val="custom"/>
  <p:tag name="KSO_WM_TEMPLATE_INDEX" val="20202545"/>
  <p:tag name="KSO_WM_UNIT_LAYERLEVEL" val="1"/>
  <p:tag name="KSO_WM_TAG_VERSION" val="1.0"/>
  <p:tag name="KSO_WM_BEAUTIFY_FLAG" val="#wm#"/>
</p:tagLst>
</file>

<file path=ppt/tags/tag279.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VALUE" val="141"/>
  <p:tag name="KSO_WM_UNIT_HIGHLIGHT" val="0"/>
  <p:tag name="KSO_WM_UNIT_COMPATIBLE" val="0"/>
  <p:tag name="KSO_WM_UNIT_DIAGRAM_ISNUMVISUAL" val="0"/>
  <p:tag name="KSO_WM_UNIT_DIAGRAM_ISREFERUNIT" val="0"/>
  <p:tag name="KSO_WM_UNIT_TYPE" val="f"/>
  <p:tag name="KSO_WM_UNIT_INDEX" val="1"/>
  <p:tag name="KSO_WM_UNIT_ID" val="custom20202545_8*f*1"/>
  <p:tag name="KSO_WM_TEMPLATE_CATEGORY" val="custom"/>
  <p:tag name="KSO_WM_TEMPLATE_INDEX" val="20202545"/>
  <p:tag name="KSO_WM_UNIT_LAYERLEVEL" val="1"/>
  <p:tag name="KSO_WM_TAG_VERSION" val="1.0"/>
  <p:tag name="KSO_WM_BEAUTIFY_FLAG" val="#wm#"/>
  <p:tag name="KSO_WM_UNIT_LINE_FORE_SCHEMECOLOR_INDEX_BRIGHTNESS" val="-0.25"/>
  <p:tag name="KSO_WM_UNIT_LINE_FORE_SCHEMECOLOR_INDEX" val="5"/>
  <p:tag name="KSO_WM_UNIT_LINE_FILL_TYPE" val="2"/>
  <p:tag name="KSO_WM_UNIT_TEXT_FILL_FORE_SCHEMECOLOR_INDEX_BRIGHTNESS" val="0"/>
  <p:tag name="KSO_WM_UNIT_TEXT_FILL_FORE_SCHEMECOLOR_INDEX" val="1"/>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7"/>
  <p:tag name="KSO_WM_UNIT_COLOR_SCHEME_PARENT_PAGE" val="2_4"/>
</p:tagLst>
</file>

<file path=ppt/tags/tag280.xml><?xml version="1.0" encoding="utf-8"?>
<p:tagLst xmlns:p="http://schemas.openxmlformats.org/presentationml/2006/main">
  <p:tag name="KSO_WM_SLIDE_ID" val="custom20202545_8"/>
  <p:tag name="KSO_WM_TEMPLATE_SUBCATEGORY" val="0"/>
  <p:tag name="KSO_WM_TEMPLATE_MASTER_TYPE" val="1"/>
  <p:tag name="KSO_WM_TEMPLATE_COLOR_TYPE" val="1"/>
  <p:tag name="KSO_WM_SLIDE_TYPE" val="text"/>
  <p:tag name="KSO_WM_SLIDE_SUBTYPE" val="picTxt"/>
  <p:tag name="KSO_WM_SLIDE_ITEM_CNT" val="0"/>
  <p:tag name="KSO_WM_SLIDE_INDEX" val="8"/>
  <p:tag name="KSO_WM_SLIDE_SIZE" val="865*444"/>
  <p:tag name="KSO_WM_SLIDE_POSITION" val="46*48"/>
  <p:tag name="KSO_WM_TAG_VERSION" val="1.0"/>
  <p:tag name="KSO_WM_BEAUTIFY_FLAG" val="#wm#"/>
  <p:tag name="KSO_WM_TEMPLATE_CATEGORY" val="custom"/>
  <p:tag name="KSO_WM_TEMPLATE_INDEX" val="20202545"/>
  <p:tag name="KSO_WM_SLIDE_LAYOUT" val="a_d_f"/>
  <p:tag name="KSO_WM_SLIDE_LAYOUT_CNT" val="1_1_1"/>
  <p:tag name="KSO_WM_SPECIAL_SOURCE" val="bdnull"/>
  <p:tag name="KSO_WM_SLIDE_BK_DARK_LIGHT" val="2"/>
  <p:tag name="KSO_WM_SLIDE_BACKGROUND_TYPE" val="general"/>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fa416629-149e-4a0d-b775-74a10dc31853}"/>
  <p:tag name="KSO_WM_UNIT_TYPE" val="i"/>
</p:tagLst>
</file>

<file path=ppt/tags/tag282.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15"/>
  <p:tag name="KSO_WM_UNIT_TEXT_FILL_FORE_SCHEMECOLOR_INDEX" val="13"/>
  <p:tag name="KSO_WM_UNIT_TEXT_FILL_TYPE" val="1"/>
</p:tagLst>
</file>

<file path=ppt/tags/tag283.xml><?xml version="1.0" encoding="utf-8"?>
<p:tagLst xmlns:p="http://schemas.openxmlformats.org/presentationml/2006/main">
  <p:tag name="KSO_WM_BEAUTIFY_FLAG" val=""/>
  <p:tag name="KSO_WM_UNIT_LINE_FORE_SCHEMECOLOR_INDEX_BRIGHTNESS" val="0"/>
  <p:tag name="KSO_WM_UNIT_LINE_FORE_SCHEMECOLOR_INDEX" val="13"/>
  <p:tag name="KSO_WM_UNIT_LINE_FILL_TYPE" val="2"/>
  <p:tag name="KSO_WM_UNIT_TEXT_FILL_FORE_SCHEMECOLOR_INDEX_BRIGHTNESS" val="0.15"/>
  <p:tag name="KSO_WM_UNIT_TEXT_FILL_FORE_SCHEMECOLOR_INDEX" val="13"/>
  <p:tag name="KSO_WM_UNIT_TEXT_FILL_TYPE" val="1"/>
</p:tagLst>
</file>

<file path=ppt/tags/tag284.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fa416629-149e-4a0d-b775-74a10dc31853}"/>
  <p:tag name="KSO_WM_UNIT_TYPE" val="i"/>
</p:tagLst>
</file>

<file path=ppt/tags/tag286.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4fa1521a-49d0-40e6-860b-5b6d9cd63641}"/>
  <p:tag name="KSO_WM_UNIT_TYPE" val="i"/>
</p:tagLst>
</file>

<file path=ppt/tags/tag288.xml><?xml version="1.0" encoding="utf-8"?>
<p:tagLst xmlns:p="http://schemas.openxmlformats.org/presentationml/2006/main">
  <p:tag name="KSO_WM_BEAUTIFY_FLAG" val=""/>
  <p:tag name="KSO_WM_UNIT_PLACING_PICTURE_USER_VIEWPORT" val="{&quot;height&quot;:9798,&quot;width&quot;:13984}"/>
</p:tagLst>
</file>

<file path=ppt/tags/tag289.xml><?xml version="1.0" encoding="utf-8"?>
<p:tagLst xmlns:p="http://schemas.openxmlformats.org/presentationml/2006/main">
  <p:tag name="KSO_WM_SLIDE_SIZE" val="854*465"/>
  <p:tag name="KSO_WM_SLIDE_POSITION" val="52*34"/>
  <p:tag name="KSO_WM_SLIDE_LAYOUT_CNT" val="1_1"/>
  <p:tag name="KSO_WM_SLIDE_LAYOUT" val="a_f"/>
  <p:tag name="KSO_WM_BEAUTIFY_FLAG" val="#wm#"/>
  <p:tag name="KSO_WM_SLIDE_TYPE" val="text"/>
  <p:tag name="KSO_WM_SLIDE_ITEM_CNT" val="0"/>
  <p:tag name="KSO_WM_TAG_VERSION" val="1.0"/>
  <p:tag name="KSO_WM_COMBINE_RELATE_SLIDE_ID" val="background20176890_2"/>
  <p:tag name="KSO_WM_TEMPLATE_CATEGORY" val="custom"/>
  <p:tag name="KSO_WM_TEMPLATE_INDEX" val="20177418"/>
  <p:tag name="KSO_WM_SLIDE_ID" val="custom20177418_2"/>
  <p:tag name="KSO_WM_SLIDE_INDEX" val="2"/>
  <p:tag name="KSO_WM_TEMPLATE_SUBCATEGORY" val="17"/>
  <p:tag name="KSO_WM_SLIDE_SUBTYPE" val="pureTxt"/>
  <p:tag name="KSO_WM_TEMPLATE_MASTER_TYPE" val="1"/>
  <p:tag name="KSO_WM_TEMPLATE_COLOR_TYPE" val="1"/>
  <p:tag name="KSO_WM_SPECIAL_SOURCE" val="bdnull"/>
  <p:tag name="KSO_WM_SLIDE_BK_DARK_LIGHT" val="2"/>
  <p:tag name="KSO_WM_SLIDE_BACKGROUND_TYPE" val="general"/>
</p:tagLst>
</file>

<file path=ppt/tags/tag29.xml><?xml version="1.0" encoding="utf-8"?>
<p:tagLst xmlns:p="http://schemas.openxmlformats.org/presentationml/2006/main">
  <p:tag name="KSO_WM_SLIDE_COLORSCHEME_VERSION" val="3.2"/>
  <p:tag name="KSO_WM_UNIT_COLOR_SCHEME_SHAPE_ID" val="8"/>
  <p:tag name="KSO_WM_UNIT_COLOR_SCHEME_PARENT_PAGE" val="2_4"/>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2abdd996-8bd6-4f30-a0c7-3386bc2c3c85}"/>
  <p:tag name="KSO_WM_UNIT_TYPE" val="i"/>
</p:tagLst>
</file>

<file path=ppt/tags/tag291.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15"/>
  <p:tag name="KSO_WM_UNIT_TEXT_FILL_FORE_SCHEMECOLOR_INDEX" val="13"/>
  <p:tag name="KSO_WM_UNIT_TEXT_FILL_TYPE" val="1"/>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47ee5107-8e8a-4a33-b0d2-74072473c010}"/>
  <p:tag name="KSO_WM_UNIT_TYPE" val="i"/>
</p:tagLst>
</file>

<file path=ppt/tags/tag295.xml><?xml version="1.0" encoding="utf-8"?>
<p:tagLst xmlns:p="http://schemas.openxmlformats.org/presentationml/2006/main">
  <p:tag name="KSO_WM_UNIT_FILL_FORE_SCHEMECOLOR_INDEX_BRIGHTNESS" val="0.4"/>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1210_4*l_h_i*1_1_1"/>
  <p:tag name="KSO_WM_TEMPLATE_CATEGORY" val="diagram"/>
  <p:tag name="KSO_WM_TEMPLATE_INDEX" val="20181210"/>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1210_4*l_h_i*1_1_2"/>
  <p:tag name="KSO_WM_TEMPLATE_CATEGORY" val="diagram"/>
  <p:tag name="KSO_WM_TEMPLATE_INDEX" val="20181210"/>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81210_4*l_h_i*1_1_3"/>
  <p:tag name="KSO_WM_TEMPLATE_CATEGORY" val="diagram"/>
  <p:tag name="KSO_WM_TEMPLATE_INDEX" val="20181210"/>
  <p:tag name="KSO_WM_UNIT_LAYERLEVEL" val="1_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0181210_4*i*1"/>
  <p:tag name="KSO_WM_TEMPLATE_CATEGORY" val="diagram"/>
  <p:tag name="KSO_WM_TEMPLATE_INDEX" val="20181210"/>
  <p:tag name="KSO_WM_UNIT_LAYERLEVEL" val="1"/>
  <p:tag name="KSO_WM_TAG_VERSION" val="1.0"/>
  <p:tag name="KSO_WM_BEAUTIFY_FLAG" val="#wm#"/>
  <p:tag name="KSO_WM_UNIT_TEXT_FILL_FORE_SCHEMECOLOR_INDEX" val="14"/>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9802"/>
  <p:tag name="KSO_WM_UNIT_COLOR_SCHEME_PARENT_PAGE" val="2_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2"/>
  <p:tag name="KSO_WM_UNIT_COLOR_SCHEME_PARENT_PAGE" val="2_5"/>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181210_4*l_h_i*1_1_4"/>
  <p:tag name="KSO_WM_TEMPLATE_CATEGORY" val="diagram"/>
  <p:tag name="KSO_WM_TEMPLATE_INDEX" val="20181210"/>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181210_4*l_h_i*1_1_5"/>
  <p:tag name="KSO_WM_TEMPLATE_CATEGORY" val="diagram"/>
  <p:tag name="KSO_WM_TEMPLATE_INDEX" val="20181210"/>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02.xml><?xml version="1.0" encoding="utf-8"?>
<p:tagLst xmlns:p="http://schemas.openxmlformats.org/presentationml/2006/main">
  <p:tag name="KSO_WM_UNIT_ISCONTENTS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1210_4*l_h_a*1_1_1"/>
  <p:tag name="KSO_WM_TEMPLATE_CATEGORY" val="diagram"/>
  <p:tag name="KSO_WM_TEMPLATE_INDEX" val="20181210"/>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1210_4*l_h_i*1_3_1"/>
  <p:tag name="KSO_WM_TEMPLATE_CATEGORY" val="diagram"/>
  <p:tag name="KSO_WM_TEMPLATE_INDEX" val="20181210"/>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81210_4*l_h_i*1_3_2"/>
  <p:tag name="KSO_WM_TEMPLATE_CATEGORY" val="diagram"/>
  <p:tag name="KSO_WM_TEMPLATE_INDEX" val="20181210"/>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81210_4*l_h_i*1_3_3"/>
  <p:tag name="KSO_WM_TEMPLATE_CATEGORY" val="diagram"/>
  <p:tag name="KSO_WM_TEMPLATE_INDEX" val="20181210"/>
  <p:tag name="KSO_WM_UNIT_LAYERLEVEL" val="1_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0181210_4*i*2"/>
  <p:tag name="KSO_WM_TEMPLATE_CATEGORY" val="diagram"/>
  <p:tag name="KSO_WM_TEMPLATE_INDEX" val="20181210"/>
  <p:tag name="KSO_WM_UNIT_LAYERLEVEL" val="1"/>
  <p:tag name="KSO_WM_TAG_VERSION" val="1.0"/>
  <p:tag name="KSO_WM_BEAUTIFY_FLAG" val="#wm#"/>
  <p:tag name="KSO_WM_UNIT_TEXT_FILL_FORE_SCHEMECOLOR_INDEX" val="14"/>
  <p:tag name="KSO_WM_UNIT_TEXT_FILL_TYPE" val="1"/>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181210_4*l_h_i*1_3_4"/>
  <p:tag name="KSO_WM_TEMPLATE_CATEGORY" val="diagram"/>
  <p:tag name="KSO_WM_TEMPLATE_INDEX" val="20181210"/>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181210_4*l_h_i*1_3_5"/>
  <p:tag name="KSO_WM_TEMPLATE_CATEGORY" val="diagram"/>
  <p:tag name="KSO_WM_TEMPLATE_INDEX" val="20181210"/>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09.xml><?xml version="1.0" encoding="utf-8"?>
<p:tagLst xmlns:p="http://schemas.openxmlformats.org/presentationml/2006/main">
  <p:tag name="KSO_WM_UNIT_ISCONTENTS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1210_4*l_h_a*1_3_1"/>
  <p:tag name="KSO_WM_TEMPLATE_CATEGORY" val="diagram"/>
  <p:tag name="KSO_WM_TEMPLATE_INDEX" val="20181210"/>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3"/>
  <p:tag name="KSO_WM_UNIT_COLOR_SCHEME_PARENT_PAGE" val="2_5"/>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1210_4*l_h_i*1_2_1"/>
  <p:tag name="KSO_WM_TEMPLATE_CATEGORY" val="diagram"/>
  <p:tag name="KSO_WM_TEMPLATE_INDEX" val="20181210"/>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1210_4*l_h_i*1_2_2"/>
  <p:tag name="KSO_WM_TEMPLATE_CATEGORY" val="diagram"/>
  <p:tag name="KSO_WM_TEMPLATE_INDEX" val="20181210"/>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81210_4*l_h_i*1_2_3"/>
  <p:tag name="KSO_WM_TEMPLATE_CATEGORY" val="diagram"/>
  <p:tag name="KSO_WM_TEMPLATE_INDEX" val="20181210"/>
  <p:tag name="KSO_WM_UNIT_LAYERLEVEL" val="1_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diagram20181210_4*i*4"/>
  <p:tag name="KSO_WM_TEMPLATE_CATEGORY" val="diagram"/>
  <p:tag name="KSO_WM_TEMPLATE_INDEX" val="20181210"/>
  <p:tag name="KSO_WM_UNIT_LAYERLEVEL" val="1"/>
  <p:tag name="KSO_WM_TAG_VERSION" val="1.0"/>
  <p:tag name="KSO_WM_BEAUTIFY_FLAG" val="#wm#"/>
  <p:tag name="KSO_WM_UNIT_TEXT_FILL_FORE_SCHEMECOLOR_INDEX" val="14"/>
  <p:tag name="KSO_WM_UNIT_TEXT_FILL_TYPE" val="1"/>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181210_4*l_h_i*1_2_4"/>
  <p:tag name="KSO_WM_TEMPLATE_CATEGORY" val="diagram"/>
  <p:tag name="KSO_WM_TEMPLATE_INDEX" val="20181210"/>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181210_4*l_h_i*1_2_5"/>
  <p:tag name="KSO_WM_TEMPLATE_CATEGORY" val="diagram"/>
  <p:tag name="KSO_WM_TEMPLATE_INDEX" val="20181210"/>
  <p:tag name="KSO_WM_UNIT_LAYERLEVEL" val="1_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0181210_4*l_h_i*1_2_6"/>
  <p:tag name="KSO_WM_TEMPLATE_CATEGORY" val="diagram"/>
  <p:tag name="KSO_WM_TEMPLATE_INDEX" val="20181210"/>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17.xml><?xml version="1.0" encoding="utf-8"?>
<p:tagLst xmlns:p="http://schemas.openxmlformats.org/presentationml/2006/main">
  <p:tag name="KSO_WM_UNIT_ISCONTENTS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1210_4*l_h_a*1_2_1"/>
  <p:tag name="KSO_WM_TEMPLATE_CATEGORY" val="diagram"/>
  <p:tag name="KSO_WM_TEMPLATE_INDEX" val="20181210"/>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1210_4*l_h_i*1_4_1"/>
  <p:tag name="KSO_WM_TEMPLATE_CATEGORY" val="diagram"/>
  <p:tag name="KSO_WM_TEMPLATE_INDEX" val="20181210"/>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81210_4*l_h_i*1_4_2"/>
  <p:tag name="KSO_WM_TEMPLATE_CATEGORY" val="diagram"/>
  <p:tag name="KSO_WM_TEMPLATE_INDEX" val="20181210"/>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4"/>
  <p:tag name="KSO_WM_UNIT_COLOR_SCHEME_PARENT_PAGE" val="2_5"/>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181210_4*l_h_i*1_4_3"/>
  <p:tag name="KSO_WM_TEMPLATE_CATEGORY" val="diagram"/>
  <p:tag name="KSO_WM_TEMPLATE_INDEX" val="20181210"/>
  <p:tag name="KSO_WM_UNIT_LAYERLEVEL" val="1_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diagram20181210_4*i*5"/>
  <p:tag name="KSO_WM_TEMPLATE_CATEGORY" val="diagram"/>
  <p:tag name="KSO_WM_TEMPLATE_INDEX" val="20181210"/>
  <p:tag name="KSO_WM_UNIT_LAYERLEVEL" val="1"/>
  <p:tag name="KSO_WM_TAG_VERSION" val="1.0"/>
  <p:tag name="KSO_WM_BEAUTIFY_FLAG" val="#wm#"/>
  <p:tag name="KSO_WM_UNIT_TEXT_FILL_FORE_SCHEMECOLOR_INDEX" val="14"/>
  <p:tag name="KSO_WM_UNIT_TEXT_FILL_TYPE" val="1"/>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181210_4*l_h_i*1_4_4"/>
  <p:tag name="KSO_WM_TEMPLATE_CATEGORY" val="diagram"/>
  <p:tag name="KSO_WM_TEMPLATE_INDEX" val="20181210"/>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5"/>
  <p:tag name="KSO_WM_UNIT_ID" val="diagram20181210_4*l_h_i*1_4_5"/>
  <p:tag name="KSO_WM_TEMPLATE_CATEGORY" val="diagram"/>
  <p:tag name="KSO_WM_TEMPLATE_INDEX" val="20181210"/>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6"/>
  <p:tag name="KSO_WM_UNIT_ID" val="diagram20181210_4*l_h_i*1_4_6"/>
  <p:tag name="KSO_WM_TEMPLATE_CATEGORY" val="diagram"/>
  <p:tag name="KSO_WM_TEMPLATE_INDEX" val="20181210"/>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325.xml><?xml version="1.0" encoding="utf-8"?>
<p:tagLst xmlns:p="http://schemas.openxmlformats.org/presentationml/2006/main">
  <p:tag name="KSO_WM_UNIT_ISCONTENTS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1210_4*l_h_a*1_4_1"/>
  <p:tag name="KSO_WM_TEMPLATE_CATEGORY" val="diagram"/>
  <p:tag name="KSO_WM_TEMPLATE_INDEX" val="20181210"/>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26.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1210_4*l_h_f*1_1_1"/>
  <p:tag name="KSO_WM_TEMPLATE_CATEGORY" val="diagram"/>
  <p:tag name="KSO_WM_TEMPLATE_INDEX" val="20181210"/>
  <p:tag name="KSO_WM_UNIT_LAYERLEVEL" val="1_1_1"/>
  <p:tag name="KSO_WM_TAG_VERSION" val="1.0"/>
  <p:tag name="KSO_WM_BEAUTIFY_FLAG" val="#wm#"/>
  <p:tag name="KSO_WM_UNIT_PRESET_TEXT" val="单击此处添加文本"/>
  <p:tag name="KSO_WM_UNIT_TEXT_FILL_FORE_SCHEMECOLOR_INDEX" val="14"/>
  <p:tag name="KSO_WM_UNIT_TEXT_FILL_TYPE" val="1"/>
</p:tagLst>
</file>

<file path=ppt/tags/tag327.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1210_4*l_h_f*1_3_1"/>
  <p:tag name="KSO_WM_TEMPLATE_CATEGORY" val="diagram"/>
  <p:tag name="KSO_WM_TEMPLATE_INDEX" val="20181210"/>
  <p:tag name="KSO_WM_UNIT_LAYERLEVEL" val="1_1_1"/>
  <p:tag name="KSO_WM_TAG_VERSION" val="1.0"/>
  <p:tag name="KSO_WM_BEAUTIFY_FLAG" val="#wm#"/>
  <p:tag name="KSO_WM_UNIT_PRESET_TEXT" val="单击此处添加文本"/>
  <p:tag name="KSO_WM_UNIT_TEXT_FILL_FORE_SCHEMECOLOR_INDEX" val="14"/>
  <p:tag name="KSO_WM_UNIT_TEXT_FILL_TYPE" val="1"/>
</p:tagLst>
</file>

<file path=ppt/tags/tag328.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81210_4*l_h_f*1_4_1"/>
  <p:tag name="KSO_WM_TEMPLATE_CATEGORY" val="diagram"/>
  <p:tag name="KSO_WM_TEMPLATE_INDEX" val="20181210"/>
  <p:tag name="KSO_WM_UNIT_LAYERLEVEL" val="1_1_1"/>
  <p:tag name="KSO_WM_TAG_VERSION" val="1.0"/>
  <p:tag name="KSO_WM_BEAUTIFY_FLAG" val="#wm#"/>
  <p:tag name="KSO_WM_UNIT_PRESET_TEXT" val="单击此处添加文本"/>
  <p:tag name="KSO_WM_UNIT_TEXT_FILL_FORE_SCHEMECOLOR_INDEX" val="14"/>
  <p:tag name="KSO_WM_UNIT_TEXT_FILL_TYPE" val="1"/>
</p:tagLst>
</file>

<file path=ppt/tags/tag329.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1210_4*l_h_f*1_2_1"/>
  <p:tag name="KSO_WM_TEMPLATE_CATEGORY" val="diagram"/>
  <p:tag name="KSO_WM_TEMPLATE_INDEX" val="20181210"/>
  <p:tag name="KSO_WM_UNIT_LAYERLEVEL" val="1_1_1"/>
  <p:tag name="KSO_WM_TAG_VERSION" val="1.0"/>
  <p:tag name="KSO_WM_BEAUTIFY_FLAG" val="#wm#"/>
  <p:tag name="KSO_WM_UNIT_PRESET_TEXT" val="单击此处添加文本"/>
  <p:tag name="KSO_WM_UNIT_TEXT_FILL_FORE_SCHEMECOLOR_INDEX" val="14"/>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5"/>
  <p:tag name="KSO_WM_UNIT_COLOR_SCHEME_PARENT_PAGE" val="2_5"/>
</p:tagLst>
</file>

<file path=ppt/tags/tag330.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181210_4*a*1"/>
  <p:tag name="KSO_WM_TEMPLATE_CATEGORY" val="diagram"/>
  <p:tag name="KSO_WM_TEMPLATE_INDEX" val="20181210"/>
  <p:tag name="KSO_WM_UNIT_LAYERLEVEL" val="1"/>
  <p:tag name="KSO_WM_TAG_VERSION" val="1.0"/>
  <p:tag name="KSO_WM_BEAUTIFY_FLAG" val="#wm#"/>
  <p:tag name="KSO_WM_UNIT_PRESET_TEXT" val="单击此处添加标题"/>
  <p:tag name="KSO_WM_UNIT_TEXT_FILL_FORE_SCHEMECOLOR_INDEX" val="13"/>
  <p:tag name="KSO_WM_UNIT_TEXT_FILL_TYPE" val="1"/>
</p:tagLst>
</file>

<file path=ppt/tags/tag331.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562cb933-385d-4eb7-bec1-7babd00397d0}"/>
  <p:tag name="KSO_WM_UNIT_TYPE" val="i"/>
</p:tagLst>
</file>

<file path=ppt/tags/tag333.xml><?xml version="1.0" encoding="utf-8"?>
<p:tagLst xmlns:p="http://schemas.openxmlformats.org/presentationml/2006/main">
  <p:tag name="KSO_WM_UNIT_FILL_FORE_SCHEMECOLOR_INDEX_BRIGHTNESS" val="0.6"/>
  <p:tag name="KSO_WM_UNIT_FILL_FORE_SCHEMECOLOR_INDEX" val="10"/>
  <p:tag name="KSO_WM_UNIT_FILL_TYPE" val="1"/>
  <p:tag name="KSO_WM_UNIT_LINE_FORE_SCHEMECOLOR_INDEX_BRIGHTNESS" val="0"/>
  <p:tag name="KSO_WM_UNIT_LINE_FORE_SCHEMECOLOR_INDEX" val="5"/>
  <p:tag name="KSO_WM_UNIT_LINE_FILL_TYPE" val="2"/>
</p:tagLst>
</file>

<file path=ppt/tags/tag334.xml><?xml version="1.0" encoding="utf-8"?>
<p:tagLst xmlns:p="http://schemas.openxmlformats.org/presentationml/2006/main">
  <p:tag name="KSO_WM_BEAUTIFY_FLAG" val="#wm#"/>
  <p:tag name="KSO_WM_TEMPLATE_CATEGORY" val="custom"/>
  <p:tag name="KSO_WM_TEMPLATE_INDEX" val="20186846"/>
  <p:tag name="KSO_WM_SPECIAL_SOURCE" val="bdnull"/>
  <p:tag name="KSO_WM_SLIDE_BK_DARK_LIGHT" val="2"/>
  <p:tag name="KSO_WM_SLIDE_BACKGROUND_TYPE" val="general"/>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fbe5a963-aa96-4bd7-8dde-74401d922194}"/>
  <p:tag name="KSO_WM_UNIT_TYPE" val="i"/>
</p:tagLst>
</file>

<file path=ppt/tags/tag336.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UNIT_TEXT_SHADOW_SCHEMECOLOR_INDEX_BRIGHTNESS" val="0"/>
  <p:tag name="KSO_WM_UNIT_TEXT_SHADOW_SCHEMECOLOR_INDEX" val="1"/>
</p:tagLst>
</file>

<file path=ppt/tags/tag337.xml><?xml version="1.0" encoding="utf-8"?>
<p:tagLst xmlns:p="http://schemas.openxmlformats.org/presentationml/2006/main">
  <p:tag name="KSO_WM_TAG_VERSION" val="1.0"/>
  <p:tag name="KSO_WM_BEAUTIFY_FLAG" val="#wm#"/>
  <p:tag name="KSO_WM_TEMPLATE_CATEGORY" val="diagram"/>
  <p:tag name="KSO_WM_TEMPLATE_INDEX" val="160010"/>
  <p:tag name="KSO_WM_UNIT_TYPE" val="l_h_f"/>
  <p:tag name="KSO_WM_UNIT_INDEX" val="1_2_1"/>
  <p:tag name="KSO_WM_UNIT_ID" val="diagram160010_3*l_h_f*1_2_1"/>
  <p:tag name="KSO_WM_UNIT_CLEAR" val="1"/>
  <p:tag name="KSO_WM_UNIT_LAYERLEVEL" val="1_1_1"/>
  <p:tag name="KSO_WM_UNIT_VALUE" val="52"/>
  <p:tag name="KSO_WM_UNIT_HIGHLIGHT" val="0"/>
  <p:tag name="KSO_WM_UNIT_COMPATIBLE" val="0"/>
  <p:tag name="KSO_WM_UNIT_PRESET_TEXT_LEN" val="30"/>
  <p:tag name="KSO_WM_UNIT_PRESET_TEXT_INDEX" val="2"/>
  <p:tag name="KSO_WM_DIAGRAM_GROUP_CODE" val="l1-1"/>
  <p:tag name="KSO_WM_UNIT_FILL_FORE_SCHEMECOLOR_INDEX" val="6"/>
  <p:tag name="KSO_WM_UNIT_FILL_TYPE" val="1"/>
  <p:tag name="KSO_WM_UNIT_TEXT_FILL_FORE_SCHEMECOLOR_INDEX" val="14"/>
  <p:tag name="KSO_WM_UNIT_TEXT_FILL_TYPE" val="1"/>
  <p:tag name="KSO_WM_UNIT_TEXT_SHADOW_SCHEMECOLOR_INDEX_BRIGHTNESS" val="0"/>
  <p:tag name="KSO_WM_UNIT_TEXT_SHADOW_SCHEMECOLOR_INDEX" val="1"/>
</p:tagLst>
</file>

<file path=ppt/tags/tag338.xml><?xml version="1.0" encoding="utf-8"?>
<p:tagLst xmlns:p="http://schemas.openxmlformats.org/presentationml/2006/main">
  <p:tag name="KSO_WM_TAG_VERSION" val="1.0"/>
  <p:tag name="KSO_WM_BEAUTIFY_FLAG" val="#wm#"/>
  <p:tag name="KSO_WM_TEMPLATE_CATEGORY" val="diagram"/>
  <p:tag name="KSO_WM_TEMPLATE_INDEX" val="160010"/>
  <p:tag name="KSO_WM_UNIT_TYPE" val="l_h_f"/>
  <p:tag name="KSO_WM_UNIT_INDEX" val="1_3_1"/>
  <p:tag name="KSO_WM_UNIT_ID" val="diagram160010_3*l_h_f*1_3_1"/>
  <p:tag name="KSO_WM_UNIT_CLEAR" val="1"/>
  <p:tag name="KSO_WM_UNIT_LAYERLEVEL" val="1_1_1"/>
  <p:tag name="KSO_WM_UNIT_VALUE" val="52"/>
  <p:tag name="KSO_WM_UNIT_HIGHLIGHT" val="0"/>
  <p:tag name="KSO_WM_UNIT_COMPATIBLE" val="0"/>
  <p:tag name="KSO_WM_UNIT_PRESET_TEXT_LEN" val="30"/>
  <p:tag name="KSO_WM_UNIT_PRESET_TEXT_INDEX" val="2"/>
  <p:tag name="KSO_WM_DIAGRAM_GROUP_CODE" val="l1-1"/>
  <p:tag name="KSO_WM_UNIT_FILL_FORE_SCHEMECOLOR_INDEX" val="7"/>
  <p:tag name="KSO_WM_UNIT_FILL_TYPE" val="1"/>
  <p:tag name="KSO_WM_UNIT_TEXT_FILL_FORE_SCHEMECOLOR_INDEX" val="14"/>
  <p:tag name="KSO_WM_UNIT_TEXT_FILL_TYPE" val="1"/>
  <p:tag name="KSO_WM_UNIT_TEXT_SHADOW_SCHEMECOLOR_INDEX_BRIGHTNESS" val="0"/>
  <p:tag name="KSO_WM_UNIT_TEXT_SHADOW_SCHEMECOLOR_INDEX" val="1"/>
</p:tagLst>
</file>

<file path=ppt/tags/tag339.xml><?xml version="1.0" encoding="utf-8"?>
<p:tagLst xmlns:p="http://schemas.openxmlformats.org/presentationml/2006/main">
  <p:tag name="KSO_WM_TAG_VERSION" val="1.0"/>
  <p:tag name="KSO_WM_BEAUTIFY_FLAG" val="#wm#"/>
  <p:tag name="KSO_WM_TEMPLATE_CATEGORY" val="diagram"/>
  <p:tag name="KSO_WM_TEMPLATE_INDEX" val="160010"/>
  <p:tag name="KSO_WM_UNIT_TYPE" val="l_h_f"/>
  <p:tag name="KSO_WM_UNIT_INDEX" val="1_1_1"/>
  <p:tag name="KSO_WM_UNIT_ID" val="diagram160010_3*l_h_f*1_1_1"/>
  <p:tag name="KSO_WM_UNIT_CLEAR" val="1"/>
  <p:tag name="KSO_WM_UNIT_LAYERLEVEL" val="1_1_1"/>
  <p:tag name="KSO_WM_UNIT_VALUE" val="52"/>
  <p:tag name="KSO_WM_UNIT_HIGHLIGHT" val="0"/>
  <p:tag name="KSO_WM_UNIT_COMPATIBLE" val="0"/>
  <p:tag name="KSO_WM_UNIT_PRESET_TEXT_LEN" val="30"/>
  <p:tag name="KSO_WM_UNIT_PRESET_TEXT_INDEX" val="2"/>
  <p:tag name="KSO_WM_DIAGRAM_GROUP_CODE" val="l1-1"/>
  <p:tag name="KSO_WM_UNIT_FILL_FORE_SCHEMECOLOR_INDEX" val="5"/>
  <p:tag name="KSO_WM_UNIT_FILL_TYPE" val="1"/>
  <p:tag name="KSO_WM_UNIT_TEXT_FILL_FORE_SCHEMECOLOR_INDEX" val="14"/>
  <p:tag name="KSO_WM_UNIT_TEXT_FILL_TYPE" val="1"/>
  <p:tag name="KSO_WM_UNIT_TEXT_SHADOW_SCHEMECOLOR_INDEX_BRIGHTNESS" val="0"/>
  <p:tag name="KSO_WM_UNIT_TEXT_SHADOW_SCHEMECOLOR_INDEX"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6"/>
  <p:tag name="KSO_WM_UNIT_COLOR_SCHEME_PARENT_PAGE" val="2_5"/>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wm#"/>
  <p:tag name="KSO_WM_TEMPLATE_CATEGORY" val="custom"/>
  <p:tag name="KSO_WM_TEMPLATE_INDEX" val="20186846"/>
  <p:tag name="KSO_WM_SPECIAL_SOURCE" val="bdnull"/>
  <p:tag name="KSO_WM_SLIDE_BK_DARK_LIGHT" val="2"/>
  <p:tag name="KSO_WM_SLIDE_BACKGROUND_TYPE" val="general"/>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7*e*1"/>
  <p:tag name="KSO_WM_TEMPLATE_CATEGORY" val="custom"/>
  <p:tag name="KSO_WM_TEMPLATE_INDEX" val="20200249"/>
  <p:tag name="KSO_WM_UNIT_LAYERLEVEL" val="1"/>
  <p:tag name="KSO_WM_TAG_VERSION" val="1.0"/>
  <p:tag name="KSO_WM_BEAUTIFY_FLAG" val="#wm#"/>
  <p:tag name="KSO_WM_UNIT_PRESET_TEXT" val="02"/>
  <p:tag name="KSO_WM_UNIT_NOCLEAR" val="0"/>
  <p:tag name="KSO_WM_UNIT_VALUE" val="1"/>
  <p:tag name="KSO_WM_UNIT_TYPE" val="e"/>
  <p:tag name="KSO_WM_UNIT_INDEX" val="1"/>
  <p:tag name="KSO_WM_UNIT_TEXT_FILL_FORE_SCHEMECOLOR_INDEX_BRIGHTNESS" val="0"/>
  <p:tag name="KSO_WM_UNIT_TEXT_FILL_FORE_SCHEMECOLOR_INDEX" val="5"/>
  <p:tag name="KSO_WM_UNIT_TEXT_FILL_TYPE"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7*a*1"/>
  <p:tag name="KSO_WM_TEMPLATE_CATEGORY" val="custom"/>
  <p:tag name="KSO_WM_TEMPLATE_INDEX" val="20200249"/>
  <p:tag name="KSO_WM_UNIT_LAYERLEVEL" val="1"/>
  <p:tag name="KSO_WM_TAG_VERSION" val="1.0"/>
  <p:tag name="KSO_WM_BEAUTIFY_FLAG" val="#wm#"/>
  <p:tag name="KSO_WM_UNIT_ISCONTENTSTITLE" val="0"/>
  <p:tag name="KSO_WM_UNIT_PRESET_TEXT" val="点击添加小标题"/>
  <p:tag name="KSO_WM_UNIT_NOCLEAR" val="0"/>
  <p:tag name="KSO_WM_UNIT_VALUE" val="8"/>
  <p:tag name="KSO_WM_UNIT_TYPE" val="a"/>
  <p:tag name="KSO_WM_UNIT_INDEX" val="1"/>
  <p:tag name="KSO_WM_UNIT_ISNUMDGMTITLE" val="0"/>
</p:tagLst>
</file>

<file path=ppt/tags/tag344.xml><?xml version="1.0" encoding="utf-8"?>
<p:tagLst xmlns:p="http://schemas.openxmlformats.org/presentationml/2006/main">
  <p:tag name="KSO_WM_SLIDE_ID" val="custom20200249_7"/>
  <p:tag name="KSO_WM_TEMPLATE_SUBCATEGORY" val="0"/>
  <p:tag name="KSO_WM_SLIDE_ITEM_CNT" val="0"/>
  <p:tag name="KSO_WM_SLIDE_INDEX" val="7"/>
  <p:tag name="KSO_WM_TAG_VERSION" val="1.0"/>
  <p:tag name="KSO_WM_BEAUTIFY_FLAG" val="#wm#"/>
  <p:tag name="KSO_WM_TEMPLATE_CATEGORY" val="custom"/>
  <p:tag name="KSO_WM_TEMPLATE_INDEX" val="20200249"/>
  <p:tag name="KSO_WM_SLIDE_TYPE" val="sectionTitle"/>
  <p:tag name="KSO_WM_SLIDE_SUBTYPE" val="pureTxt"/>
  <p:tag name="KSO_WM_SLIDE_LAYOUT" val="a_b_e"/>
  <p:tag name="KSO_WM_SLIDE_LAYOUT_CNT" val="1_1_1"/>
  <p:tag name="KSO_WM_TEMPLATE_MASTER_TYPE" val="1"/>
  <p:tag name="KSO_WM_TEMPLATE_COLOR_TYPE" val="1"/>
  <p:tag name="KSO_WM_SPECIAL_SOURCE" val="bdnull"/>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e4efa179-ebfb-41b4-adda-1e51283ccaba}"/>
  <p:tag name="KSO_WM_UNIT_TYPE" val="i"/>
</p:tagLst>
</file>

<file path=ppt/tags/tag34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47.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7d2b89fa-2736-49be-af71-dd3c4bada1de}"/>
  <p:tag name="KSO_WM_UNIT_TYPE" val="i"/>
</p:tagLst>
</file>

<file path=ppt/tags/tag349.xml><?xml version="1.0" encoding="utf-8"?>
<p:tagLst xmlns:p="http://schemas.openxmlformats.org/presentationml/2006/main">
  <p:tag name="KSO_WM_UNIT_PLACING_PICTURE_USER_VIEWPORT" val="{&quot;height&quot;:7147.198425196851,&quot;width&quot;:5400}"/>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7"/>
  <p:tag name="KSO_WM_UNIT_COLOR_SCHEME_PARENT_PAGE" val="2_5"/>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e13d2fd6-badd-411b-9b1b-e0019dc33388}"/>
  <p:tag name="KSO_WM_UNIT_TYPE" val="i"/>
</p:tagLst>
</file>

<file path=ppt/tags/tag353.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354.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13e5d424-ec4b-4420-a001-5e24afa02595}"/>
  <p:tag name="KSO_WM_UNIT_TYPE" val="i"/>
</p:tagLst>
</file>

<file path=ppt/tags/tag358.xml><?xml version="1.0" encoding="utf-8"?>
<p:tagLst xmlns:p="http://schemas.openxmlformats.org/presentationml/2006/main">
  <p:tag name="KSO_WM_UNIT_TABLE_BEAUTIFY" val="smartTable{ece26b71-01c4-4b68-b5b7-6569788f546a}"/>
  <p:tag name="KSO_WM_BEAUTIFY_FLAG" val=""/>
</p:tagLst>
</file>

<file path=ppt/tags/tag359.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8"/>
  <p:tag name="KSO_WM_UNIT_COLOR_SCHEME_PARENT_PAGE" val="2_5"/>
</p:tagLst>
</file>

<file path=ppt/tags/tag360.xml><?xml version="1.0" encoding="utf-8"?>
<p:tagLst xmlns:p="http://schemas.openxmlformats.org/presentationml/2006/main">
  <p:tag name="KSO_WM_BEAUTIFY_FLAG" val="#wm#"/>
  <p:tag name="KSO_WM_TEMPLATE_CATEGORY" val="custom"/>
  <p:tag name="KSO_WM_TEMPLATE_INDEX" val="20177418"/>
  <p:tag name="KSO_WM_SPECIAL_SOURCE" val="bdnull"/>
</p:tagLst>
</file>

<file path=ppt/tags/tag361.xml><?xml version="1.0" encoding="utf-8"?>
<p:tagLst xmlns:p="http://schemas.openxmlformats.org/presentationml/2006/main">
  <p:tag name="KSO_WM_SPECIAL_SOURCE" val="bdnull"/>
</p:tagLst>
</file>

<file path=ppt/tags/tag362.xml><?xml version="1.0" encoding="utf-8"?>
<p:tagLst xmlns:p="http://schemas.openxmlformats.org/presentationml/2006/main">
  <p:tag name="KSO_WM_BEAUTIFY_FLAG" val="#wm#"/>
  <p:tag name="KSO_WM_TEMPLATE_CATEGORY" val="custom"/>
  <p:tag name="KSO_WM_TEMPLATE_INDEX" val="20177418"/>
  <p:tag name="KSO_WM_SPECIAL_SOURCE" val="bdnull"/>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995fae5-897d-48eb-b130-a808ddde5840}"/>
  <p:tag name="KSO_WM_UNIT_TYPE" val="i"/>
</p:tagLst>
</file>

<file path=ppt/tags/tag364.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365.xml><?xml version="1.0" encoding="utf-8"?>
<p:tagLst xmlns:p="http://schemas.openxmlformats.org/presentationml/2006/main">
  <p:tag name="KSO_WM_UNIT_TABLE_BEAUTIFY" val="smartTable{d21699a1-d38b-4857-9fa5-7a2096d051cb}"/>
  <p:tag name="TABLE_ENDDRAG_ORIGIN_RECT" val="426*167"/>
  <p:tag name="TABLE_ENDDRAG_RECT" val="143*298*426*167"/>
</p:tagLst>
</file>

<file path=ppt/tags/tag366.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31ca22-595e-4a83-8231-c380083db90b}"/>
  <p:tag name="KSO_WM_UNIT_TYPE" val="i"/>
</p:tagLst>
</file>

<file path=ppt/tags/tag368.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369.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9"/>
  <p:tag name="KSO_WM_UNIT_COLOR_SCHEME_PARENT_PAGE" val="2_5"/>
</p:tagLst>
</file>

<file path=ppt/tags/tag370.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4b8cb00-cda2-4e49-83bf-326563f54fc3}"/>
  <p:tag name="KSO_WM_UNIT_TYPE" val="i"/>
</p:tagLst>
</file>

<file path=ppt/tags/tag372.xml><?xml version="1.0" encoding="utf-8"?>
<p:tagLst xmlns:p="http://schemas.openxmlformats.org/presentationml/2006/main">
  <p:tag name="KSO_WM_UNIT_TABLE_BEAUTIFY" val="smartTable{7cfe637c-4546-4ee5-bfdd-9f10e011593b}"/>
  <p:tag name="TABLE_ENDDRAG_ORIGIN_RECT" val="653*404"/>
  <p:tag name="TABLE_ENDDRAG_RECT" val="36*105*653*404"/>
</p:tagLst>
</file>

<file path=ppt/tags/tag373.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7a0a81d3-311e-4b74-b7c1-78e34bfdf0a7}"/>
  <p:tag name="KSO_WM_UNIT_TYPE" val="i"/>
</p:tagLst>
</file>

<file path=ppt/tags/tag375.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376.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1_1"/>
  <p:tag name="KSO_WM_UNIT_ID" val="diagram20170854_1*q_h_i*1_1_1"/>
  <p:tag name="KSO_WM_UNIT_LAYERLEVEL" val="1_1_1"/>
  <p:tag name="KSO_WM_UNIT_LINE_FORE_SCHEMECOLOR_INDEX" val="6"/>
  <p:tag name="KSO_WM_UNIT_LINE_FILL_TYPE" val="2"/>
</p:tagLst>
</file>

<file path=ppt/tags/tag377.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1_2"/>
  <p:tag name="KSO_WM_UNIT_ID" val="diagram20170854_1*q_h_i*1_1_2"/>
  <p:tag name="KSO_WM_UNIT_LAYERLEVEL" val="1_1_1"/>
  <p:tag name="KSO_WM_UNIT_LINE_FORE_SCHEMECOLOR_INDEX" val="6"/>
  <p:tag name="KSO_WM_UNIT_LINE_FILL_TYPE" val="2"/>
</p:tagLst>
</file>

<file path=ppt/tags/tag378.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1_3"/>
  <p:tag name="KSO_WM_UNIT_ID" val="diagram20170854_1*q_h_i*1_1_3"/>
  <p:tag name="KSO_WM_UNIT_LAYERLEVEL" val="1_1_1"/>
  <p:tag name="KSO_WM_UNIT_FILL_FORE_SCHEMECOLOR_INDEX" val="6"/>
  <p:tag name="KSO_WM_UNIT_FILL_TYPE" val="1"/>
  <p:tag name="KSO_WM_UNIT_TEXT_FILL_FORE_SCHEMECOLOR_INDEX" val="14"/>
  <p:tag name="KSO_WM_UNIT_TEXT_FILL_TYPE" val="1"/>
</p:tagLst>
</file>

<file path=ppt/tags/tag379.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2_1"/>
  <p:tag name="KSO_WM_UNIT_ID" val="diagram20170854_1*q_h_i*1_2_1"/>
  <p:tag name="KSO_WM_UNIT_LAYERLEVEL" val="1_1_1"/>
  <p:tag name="KSO_WM_UNIT_LINE_FORE_SCHEMECOLOR_INDEX" val="9"/>
  <p:tag name="KSO_WM_UNIT_LINE_FILL_TYPE" val="2"/>
</p:tagLst>
</file>

<file path=ppt/tags/tag38.xml><?xml version="1.0" encoding="utf-8"?>
<p:tagLst xmlns:p="http://schemas.openxmlformats.org/presentationml/2006/main">
  <p:tag name="KSO_WM_SLIDE_COLORSCHEME_VERSION" val="3.2"/>
  <p:tag name="KSO_WM_UNIT_COLOR_SCHEME_SHAPE_ID" val="10"/>
  <p:tag name="KSO_WM_UNIT_COLOR_SCHEME_PARENT_PAGE" val="2_5"/>
</p:tagLst>
</file>

<file path=ppt/tags/tag380.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2_2"/>
  <p:tag name="KSO_WM_UNIT_ID" val="diagram20170854_1*q_h_i*1_2_2"/>
  <p:tag name="KSO_WM_UNIT_LAYERLEVEL" val="1_1_1"/>
  <p:tag name="KSO_WM_UNIT_LINE_FORE_SCHEMECOLOR_INDEX" val="9"/>
  <p:tag name="KSO_WM_UNIT_LINE_FILL_TYPE" val="2"/>
</p:tagLst>
</file>

<file path=ppt/tags/tag381.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2_3"/>
  <p:tag name="KSO_WM_UNIT_ID" val="diagram20170854_1*q_h_i*1_2_3"/>
  <p:tag name="KSO_WM_UNIT_LAYERLEVEL" val="1_1_1"/>
  <p:tag name="KSO_WM_UNIT_FILL_FORE_SCHEMECOLOR_INDEX" val="9"/>
  <p:tag name="KSO_WM_UNIT_FILL_TYPE" val="1"/>
  <p:tag name="KSO_WM_UNIT_TEXT_FILL_FORE_SCHEMECOLOR_INDEX" val="14"/>
  <p:tag name="KSO_WM_UNIT_TEXT_FILL_TYPE" val="1"/>
</p:tagLst>
</file>

<file path=ppt/tags/tag382.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3_1"/>
  <p:tag name="KSO_WM_UNIT_ID" val="diagram20170854_1*q_h_i*1_3_1"/>
  <p:tag name="KSO_WM_UNIT_LAYERLEVEL" val="1_1_1"/>
  <p:tag name="KSO_WM_UNIT_LINE_FORE_SCHEMECOLOR_INDEX" val="7"/>
  <p:tag name="KSO_WM_UNIT_LINE_FILL_TYPE" val="2"/>
</p:tagLst>
</file>

<file path=ppt/tags/tag383.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3_2"/>
  <p:tag name="KSO_WM_UNIT_ID" val="diagram20170854_1*q_h_i*1_3_2"/>
  <p:tag name="KSO_WM_UNIT_LAYERLEVEL" val="1_1_1"/>
  <p:tag name="KSO_WM_UNIT_LINE_FORE_SCHEMECOLOR_INDEX" val="7"/>
  <p:tag name="KSO_WM_UNIT_LINE_FILL_TYPE" val="2"/>
</p:tagLst>
</file>

<file path=ppt/tags/tag384.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3_3"/>
  <p:tag name="KSO_WM_UNIT_ID" val="diagram20170854_1*q_h_i*1_3_3"/>
  <p:tag name="KSO_WM_UNIT_LAYERLEVEL" val="1_1_1"/>
  <p:tag name="KSO_WM_UNIT_FILL_FORE_SCHEMECOLOR_INDEX" val="7"/>
  <p:tag name="KSO_WM_UNIT_FILL_TYPE" val="1"/>
  <p:tag name="KSO_WM_UNIT_TEXT_FILL_FORE_SCHEMECOLOR_INDEX" val="14"/>
  <p:tag name="KSO_WM_UNIT_TEXT_FILL_TYPE" val="1"/>
</p:tagLst>
</file>

<file path=ppt/tags/tag385.xml><?xml version="1.0" encoding="utf-8"?>
<p:tagLst xmlns:p="http://schemas.openxmlformats.org/presentationml/2006/main">
  <p:tag name="KSO_WM_TAG_VERSION" val="1.0"/>
  <p:tag name="KSO_WM_BEAUTIFY_FLAG" val="#wm#"/>
  <p:tag name="KSO_WM_TEMPLATE_CATEGORY" val="diagram"/>
  <p:tag name="KSO_WM_TEMPLATE_INDEX" val="20170854"/>
  <p:tag name="KSO_WM_UNIT_TYPE" val="q_h_a"/>
  <p:tag name="KSO_WM_UNIT_INDEX" val="1_3_1"/>
  <p:tag name="KSO_WM_UNIT_LAYERLEVEL" val="1_1_1"/>
  <p:tag name="KSO_WM_UNIT_VALUE" val="10"/>
  <p:tag name="KSO_WM_UNIT_HIGHLIGHT" val="0"/>
  <p:tag name="KSO_WM_UNIT_COMPATIBLE" val="0"/>
  <p:tag name="KSO_WM_UNIT_CLEAR" val="0"/>
  <p:tag name="KSO_WM_UNIT_PRESET_TEXT_INDEX" val="3"/>
  <p:tag name="KSO_WM_UNIT_PRESET_TEXT_LEN" val="12"/>
  <p:tag name="KSO_WM_DIAGRAM_GROUP_CODE" val="q1-1"/>
  <p:tag name="KSO_WM_UNIT_ID" val="diagram20170854_1*q_h_a*1_3_1"/>
  <p:tag name="KSO_WM_UNIT_TEXT_FILL_FORE_SCHEMECOLOR_INDEX" val="13"/>
  <p:tag name="KSO_WM_UNIT_TEXT_FILL_TYPE" val="1"/>
</p:tagLst>
</file>

<file path=ppt/tags/tag386.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3_4"/>
  <p:tag name="KSO_WM_UNIT_ID" val="diagram20170854_1*q_h_i*1_3_4"/>
  <p:tag name="KSO_WM_UNIT_LAYERLEVEL" val="1_1_1"/>
  <p:tag name="KSO_WM_UNIT_FILL_FORE_SCHEMECOLOR_INDEX" val="7"/>
  <p:tag name="KSO_WM_UNIT_FILL_TYPE" val="1"/>
  <p:tag name="KSO_WM_UNIT_TEXT_FILL_FORE_SCHEMECOLOR_INDEX" val="13"/>
  <p:tag name="KSO_WM_UNIT_TEXT_FILL_TYPE" val="1"/>
</p:tagLst>
</file>

<file path=ppt/tags/tag387.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2_4"/>
  <p:tag name="KSO_WM_UNIT_ID" val="diagram20170854_1*q_h_i*1_2_4"/>
  <p:tag name="KSO_WM_UNIT_LAYERLEVEL" val="1_1_1"/>
  <p:tag name="KSO_WM_UNIT_FILL_FORE_SCHEMECOLOR_INDEX" val="9"/>
  <p:tag name="KSO_WM_UNIT_FILL_TYPE" val="1"/>
  <p:tag name="KSO_WM_UNIT_TEXT_FILL_FORE_SCHEMECOLOR_INDEX" val="13"/>
  <p:tag name="KSO_WM_UNIT_TEXT_FILL_TYPE" val="1"/>
</p:tagLst>
</file>

<file path=ppt/tags/tag388.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1_4"/>
  <p:tag name="KSO_WM_UNIT_ID" val="diagram20170854_1*q_h_i*1_1_4"/>
  <p:tag name="KSO_WM_UNIT_LAYERLEVEL" val="1_1_1"/>
  <p:tag name="KSO_WM_UNIT_FILL_FORE_SCHEMECOLOR_INDEX" val="6"/>
  <p:tag name="KSO_WM_UNIT_FILL_TYPE" val="1"/>
  <p:tag name="KSO_WM_UNIT_TEXT_FILL_FORE_SCHEMECOLOR_INDEX" val="13"/>
  <p:tag name="KSO_WM_UNIT_TEXT_FILL_TYPE" val="1"/>
</p:tagLst>
</file>

<file path=ppt/tags/tag389.xml><?xml version="1.0" encoding="utf-8"?>
<p:tagLst xmlns:p="http://schemas.openxmlformats.org/presentationml/2006/main">
  <p:tag name="KSO_WM_TAG_VERSION" val="1.0"/>
  <p:tag name="KSO_WM_BEAUTIFY_FLAG" val="#wm#"/>
  <p:tag name="KSO_WM_TEMPLATE_CATEGORY" val="diagram"/>
  <p:tag name="KSO_WM_TEMPLATE_INDEX" val="20170854"/>
  <p:tag name="KSO_WM_UNIT_TYPE" val="q_h_f"/>
  <p:tag name="KSO_WM_UNIT_INDEX" val="1_1_2"/>
  <p:tag name="KSO_WM_UNIT_LAYERLEVEL" val="1_1_1"/>
  <p:tag name="KSO_WM_UNIT_VALUE" val="2"/>
  <p:tag name="KSO_WM_UNIT_HIGHLIGHT" val="1"/>
  <p:tag name="KSO_WM_UNIT_COMPATIBLE" val="0"/>
  <p:tag name="KSO_WM_UNIT_CLEAR" val="0"/>
  <p:tag name="KSO_WM_DIAGRAM_GROUP_CODE" val="q1-1"/>
  <p:tag name="KSO_WM_UNIT_ID" val="diagram20170854_1*q_h_f*1_1_2"/>
  <p:tag name="KSO_WM_UNIT_PRESET_TEXT" val="39%"/>
  <p:tag name="KSO_WM_UNIT_TEXT_FILL_FORE_SCHEMECOLOR_INDEX" val="14"/>
  <p:tag name="KSO_WM_UNIT_TEXT_FILL_TYP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2"/>
  <p:tag name="KSO_WM_UNIT_COLOR_SCHEME_PARENT_PAGE" val="2_6"/>
</p:tagLst>
</file>

<file path=ppt/tags/tag390.xml><?xml version="1.0" encoding="utf-8"?>
<p:tagLst xmlns:p="http://schemas.openxmlformats.org/presentationml/2006/main">
  <p:tag name="KSO_WM_TAG_VERSION" val="1.0"/>
  <p:tag name="KSO_WM_BEAUTIFY_FLAG" val="#wm#"/>
  <p:tag name="KSO_WM_TEMPLATE_CATEGORY" val="diagram"/>
  <p:tag name="KSO_WM_TEMPLATE_INDEX" val="20170854"/>
  <p:tag name="KSO_WM_UNIT_TYPE" val="q_h_f"/>
  <p:tag name="KSO_WM_UNIT_INDEX" val="1_2_2"/>
  <p:tag name="KSO_WM_UNIT_LAYERLEVEL" val="1_1_1"/>
  <p:tag name="KSO_WM_UNIT_VALUE" val="2"/>
  <p:tag name="KSO_WM_UNIT_HIGHLIGHT" val="1"/>
  <p:tag name="KSO_WM_UNIT_COMPATIBLE" val="0"/>
  <p:tag name="KSO_WM_UNIT_CLEAR" val="0"/>
  <p:tag name="KSO_WM_DIAGRAM_GROUP_CODE" val="q1-1"/>
  <p:tag name="KSO_WM_UNIT_ID" val="diagram20170854_1*q_h_f*1_2_2"/>
  <p:tag name="KSO_WM_UNIT_PRESET_TEXT" val="36%"/>
  <p:tag name="KSO_WM_UNIT_TEXT_FILL_FORE_SCHEMECOLOR_INDEX" val="14"/>
  <p:tag name="KSO_WM_UNIT_TEXT_FILL_TYPE" val="1"/>
</p:tagLst>
</file>

<file path=ppt/tags/tag391.xml><?xml version="1.0" encoding="utf-8"?>
<p:tagLst xmlns:p="http://schemas.openxmlformats.org/presentationml/2006/main">
  <p:tag name="KSO_WM_TAG_VERSION" val="1.0"/>
  <p:tag name="KSO_WM_BEAUTIFY_FLAG" val="#wm#"/>
  <p:tag name="KSO_WM_TEMPLATE_CATEGORY" val="diagram"/>
  <p:tag name="KSO_WM_TEMPLATE_INDEX" val="20170854"/>
  <p:tag name="KSO_WM_UNIT_TYPE" val="q_h_f"/>
  <p:tag name="KSO_WM_UNIT_INDEX" val="1_3_2"/>
  <p:tag name="KSO_WM_UNIT_LAYERLEVEL" val="1_1_1"/>
  <p:tag name="KSO_WM_UNIT_VALUE" val="2"/>
  <p:tag name="KSO_WM_UNIT_HIGHLIGHT" val="1"/>
  <p:tag name="KSO_WM_UNIT_COMPATIBLE" val="0"/>
  <p:tag name="KSO_WM_UNIT_CLEAR" val="0"/>
  <p:tag name="KSO_WM_DIAGRAM_GROUP_CODE" val="q1-1"/>
  <p:tag name="KSO_WM_UNIT_ID" val="diagram20170854_1*q_h_f*1_3_2"/>
  <p:tag name="KSO_WM_UNIT_PRESET_TEXT" val="25%"/>
  <p:tag name="KSO_WM_UNIT_TEXT_FILL_FORE_SCHEMECOLOR_INDEX" val="14"/>
  <p:tag name="KSO_WM_UNIT_TEXT_FILL_TYPE" val="1"/>
</p:tagLst>
</file>

<file path=ppt/tags/tag392.xml><?xml version="1.0" encoding="utf-8"?>
<p:tagLst xmlns:p="http://schemas.openxmlformats.org/presentationml/2006/main">
  <p:tag name="KSO_WM_TAG_VERSION" val="1.0"/>
  <p:tag name="KSO_WM_BEAUTIFY_FLAG" val="#wm#"/>
  <p:tag name="KSO_WM_TEMPLATE_CATEGORY" val="diagram"/>
  <p:tag name="KSO_WM_TEMPLATE_INDEX" val="20170854"/>
  <p:tag name="KSO_WM_UNIT_TYPE" val="q_h_a"/>
  <p:tag name="KSO_WM_UNIT_INDEX" val="1_2_1"/>
  <p:tag name="KSO_WM_UNIT_LAYERLEVEL" val="1_1_1"/>
  <p:tag name="KSO_WM_UNIT_VALUE" val="10"/>
  <p:tag name="KSO_WM_UNIT_HIGHLIGHT" val="0"/>
  <p:tag name="KSO_WM_UNIT_COMPATIBLE" val="0"/>
  <p:tag name="KSO_WM_UNIT_CLEAR" val="0"/>
  <p:tag name="KSO_WM_UNIT_PRESET_TEXT_INDEX" val="3"/>
  <p:tag name="KSO_WM_UNIT_PRESET_TEXT_LEN" val="12"/>
  <p:tag name="KSO_WM_DIAGRAM_GROUP_CODE" val="q1-1"/>
  <p:tag name="KSO_WM_UNIT_ID" val="diagram20170854_1*q_h_a*1_2_1"/>
  <p:tag name="KSO_WM_UNIT_TEXT_FILL_FORE_SCHEMECOLOR_INDEX" val="13"/>
  <p:tag name="KSO_WM_UNIT_TEXT_FILL_TYPE" val="1"/>
</p:tagLst>
</file>

<file path=ppt/tags/tag393.xml><?xml version="1.0" encoding="utf-8"?>
<p:tagLst xmlns:p="http://schemas.openxmlformats.org/presentationml/2006/main">
  <p:tag name="KSO_WM_TAG_VERSION" val="1.0"/>
  <p:tag name="KSO_WM_BEAUTIFY_FLAG" val="#wm#"/>
  <p:tag name="KSO_WM_TEMPLATE_CATEGORY" val="diagram"/>
  <p:tag name="KSO_WM_TEMPLATE_INDEX" val="20170854"/>
  <p:tag name="KSO_WM_UNIT_TYPE" val="q_h_a"/>
  <p:tag name="KSO_WM_UNIT_INDEX" val="1_1_1"/>
  <p:tag name="KSO_WM_UNIT_LAYERLEVEL" val="1_1_1"/>
  <p:tag name="KSO_WM_UNIT_VALUE" val="10"/>
  <p:tag name="KSO_WM_UNIT_HIGHLIGHT" val="0"/>
  <p:tag name="KSO_WM_UNIT_COMPATIBLE" val="0"/>
  <p:tag name="KSO_WM_UNIT_CLEAR" val="0"/>
  <p:tag name="KSO_WM_UNIT_PRESET_TEXT_INDEX" val="3"/>
  <p:tag name="KSO_WM_UNIT_PRESET_TEXT_LEN" val="12"/>
  <p:tag name="KSO_WM_DIAGRAM_GROUP_CODE" val="q1-1"/>
  <p:tag name="KSO_WM_UNIT_ID" val="diagram20170854_1*q_h_a*1_1_1"/>
  <p:tag name="KSO_WM_UNIT_TEXT_FILL_FORE_SCHEMECOLOR_INDEX" val="13"/>
  <p:tag name="KSO_WM_UNIT_TEXT_FILL_TYPE" val="1"/>
</p:tagLst>
</file>

<file path=ppt/tags/tag394.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7a0a81d3-311e-4b74-b7c1-78e34bfdf0a7}"/>
  <p:tag name="KSO_WM_UNIT_TYPE" val="i"/>
</p:tagLst>
</file>

<file path=ppt/tags/tag396.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160264_2*n_h_i*1_1_1"/>
  <p:tag name="KSO_WM_TEMPLATE_CATEGORY" val="diagram"/>
  <p:tag name="KSO_WM_TEMPLATE_INDEX" val="160264"/>
  <p:tag name="KSO_WM_UNIT_LAYERLEVEL" val="1_1_1"/>
  <p:tag name="KSO_WM_TAG_VERSION" val="1.0"/>
  <p:tag name="KSO_WM_BEAUTIFY_FLAG" val="#wm#"/>
  <p:tag name="KSO_WM_UNIT_FILL_FORE_SCHEMECOLOR_INDEX" val="14"/>
  <p:tag name="KSO_WM_UNIT_FILL_TYPE" val="1"/>
  <p:tag name="KSO_WM_UNIT_TEXT_FILL_FORE_SCHEMECOLOR_INDEX" val="5"/>
  <p:tag name="KSO_WM_UNIT_TEXT_FILL_TYPE" val="1"/>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160264_2*n_h_h_i*1_2_1_1"/>
  <p:tag name="KSO_WM_TEMPLATE_CATEGORY" val="diagram"/>
  <p:tag name="KSO_WM_TEMPLATE_INDEX" val="160264"/>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160264_2*n_h_h_i*1_2_2_1"/>
  <p:tag name="KSO_WM_TEMPLATE_CATEGORY" val="diagram"/>
  <p:tag name="KSO_WM_TEMPLATE_INDEX" val="160264"/>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81"/>
  <p:tag name="KSO_WM_UNIT_COLOR_SCHEME_PARENT_PAGE" val="2_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3"/>
  <p:tag name="KSO_WM_UNIT_COLOR_SCHEME_PARENT_PAGE" val="2_6"/>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160264_2*n_h_h_i*1_2_3_1"/>
  <p:tag name="KSO_WM_TEMPLATE_CATEGORY" val="diagram"/>
  <p:tag name="KSO_WM_TEMPLATE_INDEX" val="160264"/>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01.xml><?xml version="1.0" encoding="utf-8"?>
<p:tagLst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160264_2*n_h_h_f*1_2_2_1"/>
  <p:tag name="KSO_WM_TEMPLATE_CATEGORY" val="diagram"/>
  <p:tag name="KSO_WM_TEMPLATE_INDEX" val="160264"/>
  <p:tag name="KSO_WM_UNIT_LAYERLEVEL" val="1_1_1_1"/>
  <p:tag name="KSO_WM_TAG_VERSION" val="1.0"/>
  <p:tag name="KSO_WM_BEAUTIFY_FLAG" val="#wm#"/>
  <p:tag name="KSO_WM_UNIT_PRESET_TEXT" val="单击此处添加文本具体内容，简明扼要地阐述你的观点"/>
  <p:tag name="KSO_WM_UNIT_TEXT_FILL_FORE_SCHEMECOLOR_INDEX" val="13"/>
  <p:tag name="KSO_WM_UNIT_TEXT_FILL_TYPE" val="1"/>
</p:tagLst>
</file>

<file path=ppt/tags/tag402.xml><?xml version="1.0" encoding="utf-8"?>
<p:tagLst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160264_2*n_h_h_f*1_2_1_1"/>
  <p:tag name="KSO_WM_TEMPLATE_CATEGORY" val="diagram"/>
  <p:tag name="KSO_WM_TEMPLATE_INDEX" val="160264"/>
  <p:tag name="KSO_WM_UNIT_LAYERLEVEL" val="1_1_1_1"/>
  <p:tag name="KSO_WM_TAG_VERSION" val="1.0"/>
  <p:tag name="KSO_WM_BEAUTIFY_FLAG" val="#wm#"/>
  <p:tag name="KSO_WM_UNIT_PRESET_TEXT" val="单击此处添加文本具体内容，简明扼要地阐述你的观点"/>
  <p:tag name="KSO_WM_UNIT_TEXT_FILL_FORE_SCHEMECOLOR_INDEX" val="13"/>
  <p:tag name="KSO_WM_UNIT_TEXT_FILL_TYPE" val="1"/>
</p:tagLst>
</file>

<file path=ppt/tags/tag403.xml><?xml version="1.0" encoding="utf-8"?>
<p:tagLst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160264_2*n_h_h_f*1_2_3_1"/>
  <p:tag name="KSO_WM_TEMPLATE_CATEGORY" val="diagram"/>
  <p:tag name="KSO_WM_TEMPLATE_INDEX" val="160264"/>
  <p:tag name="KSO_WM_UNIT_LAYERLEVEL" val="1_1_1_1"/>
  <p:tag name="KSO_WM_TAG_VERSION" val="1.0"/>
  <p:tag name="KSO_WM_BEAUTIFY_FLAG" val="#wm#"/>
  <p:tag name="KSO_WM_UNIT_PRESET_TEXT" val="单击此处添加文本具体内容，简明扼要地阐述你的观点"/>
  <p:tag name="KSO_WM_UNIT_TEXT_FILL_FORE_SCHEMECOLOR_INDEX" val="13"/>
  <p:tag name="KSO_WM_UNIT_TEXT_FILL_TYPE" val="1"/>
</p:tagLst>
</file>

<file path=ppt/tags/tag404.xml><?xml version="1.0" encoding="utf-8"?>
<p:tagLst xmlns:p="http://schemas.openxmlformats.org/presentationml/2006/main">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160264_2*n_h_a*1_1_1"/>
  <p:tag name="KSO_WM_TEMPLATE_CATEGORY" val="diagram"/>
  <p:tag name="KSO_WM_TEMPLATE_INDEX" val="160264"/>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405.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9b97e078-cb0e-476a-95d9-558edeb490da}"/>
  <p:tag name="KSO_WM_UNIT_TYPE" val="i"/>
</p:tagLst>
</file>

<file path=ppt/tags/tag407.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408.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409.xml><?xml version="1.0" encoding="utf-8"?>
<p:tagLst xmlns:p="http://schemas.openxmlformats.org/presentationml/2006/main">
  <p:tag name="KSO_WM_UNIT_TABLE_BEAUTIFY" val="smartTable{ff2840dd-48b1-40c6-9587-748c785d0527}"/>
  <p:tag name="TABLE_ENDDRAG_ORIGIN_RECT" val="461*189"/>
  <p:tag name="TABLE_ENDDRAG_RECT" val="130*326*461*189"/>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4"/>
  <p:tag name="KSO_WM_UNIT_COLOR_SCHEME_PARENT_PAGE" val="2_6"/>
</p:tagLst>
</file>

<file path=ppt/tags/tag410.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df9706bb-661f-47d2-b905-84b3be01a60a}"/>
  <p:tag name="KSO_WM_UNIT_TYPE" val="i"/>
</p:tagLst>
</file>

<file path=ppt/tags/tag412.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413.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414.xml><?xml version="1.0" encoding="utf-8"?>
<p:tagLst xmlns:p="http://schemas.openxmlformats.org/presentationml/2006/main">
  <p:tag name="KSO_WM_TEMPLATE_CATEGORY" val="diagram"/>
  <p:tag name="KSO_WM_TEMPLATE_INDEX" val="160489"/>
  <p:tag name="KSO_WM_UNIT_TYPE" val="l_h_a"/>
  <p:tag name="KSO_WM_UNIT_INDEX" val="1_1_1"/>
  <p:tag name="KSO_WM_UNIT_ID" val="diagram160489_4*l_h_a*1_1_1"/>
  <p:tag name="KSO_WM_UNIT_CLEAR" val="1"/>
  <p:tag name="KSO_WM_UNIT_LAYERLEVEL" val="1_1_1"/>
  <p:tag name="KSO_WM_UNIT_VALUE" val="24"/>
  <p:tag name="KSO_WM_UNIT_HIGHLIGHT" val="0"/>
  <p:tag name="KSO_WM_UNIT_COMPATIBLE" val="0"/>
  <p:tag name="KSO_WM_BEAUTIFY_FLAG" val="#wm#"/>
  <p:tag name="KSO_WM_TAG_VERSION" val="1.0"/>
  <p:tag name="KSO_WM_DIAGRAM_GROUP_CODE" val="l1-1"/>
  <p:tag name="KSO_WM_UNIT_PRESET_TEXT" val="LOREM IPSUM DOLOR"/>
  <p:tag name="KSO_WM_UNIT_FILL_FORE_SCHEMECOLOR_INDEX" val="5"/>
  <p:tag name="KSO_WM_UNIT_FILL_TYPE" val="1"/>
  <p:tag name="KSO_WM_UNIT_TEXT_FILL_FORE_SCHEMECOLOR_INDEX" val="14"/>
  <p:tag name="KSO_WM_UNIT_TEXT_FILL_TYPE" val="1"/>
</p:tagLst>
</file>

<file path=ppt/tags/tag415.xml><?xml version="1.0" encoding="utf-8"?>
<p:tagLst xmlns:p="http://schemas.openxmlformats.org/presentationml/2006/main">
  <p:tag name="KSO_WM_TAG_VERSION" val="1.0"/>
  <p:tag name="KSO_WM_BEAUTIFY_FLAG" val="#wm#"/>
  <p:tag name="KSO_WM_UNIT_TYPE" val="i"/>
  <p:tag name="KSO_WM_UNIT_ID" val="diagram160489_4*i*2"/>
  <p:tag name="KSO_WM_TEMPLATE_CATEGORY" val="diagram"/>
  <p:tag name="KSO_WM_TEMPLATE_INDEX" val="160489"/>
  <p:tag name="KSO_WM_UNIT_INDEX" val="2"/>
</p:tagLst>
</file>

<file path=ppt/tags/tag416.xml><?xml version="1.0" encoding="utf-8"?>
<p:tagLst xmlns:p="http://schemas.openxmlformats.org/presentationml/2006/main">
  <p:tag name="KSO_WM_TEMPLATE_CATEGORY" val="diagram"/>
  <p:tag name="KSO_WM_TEMPLATE_INDEX" val="160489"/>
  <p:tag name="KSO_WM_UNIT_TYPE" val="l_i"/>
  <p:tag name="KSO_WM_UNIT_INDEX" val="1_1"/>
  <p:tag name="KSO_WM_UNIT_ID" val="diagram160489_4*l_i*1_1"/>
  <p:tag name="KSO_WM_UNIT_CLEAR" val="1"/>
  <p:tag name="KSO_WM_UNIT_LAYERLEVEL" val="1_1"/>
  <p:tag name="KSO_WM_BEAUTIFY_FLAG" val="#wm#"/>
  <p:tag name="KSO_WM_TAG_VERSION" val="1.0"/>
  <p:tag name="KSO_WM_DIAGRAM_GROUP_CODE" val="l1-1"/>
  <p:tag name="KSO_WM_UNIT_FILL_FORE_SCHEMECOLOR_INDEX" val="5"/>
  <p:tag name="KSO_WM_UNIT_FILL_TYPE" val="1"/>
</p:tagLst>
</file>

<file path=ppt/tags/tag417.xml><?xml version="1.0" encoding="utf-8"?>
<p:tagLst xmlns:p="http://schemas.openxmlformats.org/presentationml/2006/main">
  <p:tag name="KSO_WM_TEMPLATE_CATEGORY" val="diagram"/>
  <p:tag name="KSO_WM_TEMPLATE_INDEX" val="160489"/>
  <p:tag name="KSO_WM_UNIT_TYPE" val="l_i"/>
  <p:tag name="KSO_WM_UNIT_INDEX" val="1_2"/>
  <p:tag name="KSO_WM_UNIT_ID" val="diagram160489_4*l_i*1_2"/>
  <p:tag name="KSO_WM_UNIT_CLEAR" val="1"/>
  <p:tag name="KSO_WM_UNIT_LAYERLEVEL" val="1_1"/>
  <p:tag name="KSO_WM_BEAUTIFY_FLAG" val="#wm#"/>
  <p:tag name="KSO_WM_TAG_VERSION" val="1.0"/>
  <p:tag name="KSO_WM_DIAGRAM_GROUP_CODE" val="l1-1"/>
  <p:tag name="KSO_WM_UNIT_FILL_FORE_SCHEMECOLOR_INDEX" val="5"/>
  <p:tag name="KSO_WM_UNIT_FILL_TYPE" val="1"/>
</p:tagLst>
</file>

<file path=ppt/tags/tag418.xml><?xml version="1.0" encoding="utf-8"?>
<p:tagLst xmlns:p="http://schemas.openxmlformats.org/presentationml/2006/main">
  <p:tag name="KSO_WM_TEMPLATE_CATEGORY" val="diagram"/>
  <p:tag name="KSO_WM_TEMPLATE_INDEX" val="160489"/>
  <p:tag name="KSO_WM_UNIT_TYPE" val="l_h_f"/>
  <p:tag name="KSO_WM_UNIT_INDEX" val="1_1_1"/>
  <p:tag name="KSO_WM_UNIT_ID" val="diagram160489_4*l_h_f*1_1_1"/>
  <p:tag name="KSO_WM_UNIT_CLEAR" val="1"/>
  <p:tag name="KSO_WM_UNIT_LAYERLEVEL" val="1_1_1"/>
  <p:tag name="KSO_WM_UNIT_VALUE" val="36"/>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3"/>
  <p:tag name="KSO_WM_UNIT_TEXT_FILL_TYPE" val="1"/>
</p:tagLst>
</file>

<file path=ppt/tags/tag419.xml><?xml version="1.0" encoding="utf-8"?>
<p:tagLst xmlns:p="http://schemas.openxmlformats.org/presentationml/2006/main">
  <p:tag name="KSO_WM_TEMPLATE_CATEGORY" val="diagram"/>
  <p:tag name="KSO_WM_TEMPLATE_INDEX" val="160489"/>
  <p:tag name="KSO_WM_UNIT_TYPE" val="l_h_a"/>
  <p:tag name="KSO_WM_UNIT_INDEX" val="1_3_1"/>
  <p:tag name="KSO_WM_UNIT_ID" val="diagram160489_4*l_h_a*1_3_1"/>
  <p:tag name="KSO_WM_UNIT_CLEAR" val="1"/>
  <p:tag name="KSO_WM_UNIT_LAYERLEVEL" val="1_1_1"/>
  <p:tag name="KSO_WM_UNIT_VALUE" val="24"/>
  <p:tag name="KSO_WM_UNIT_HIGHLIGHT" val="0"/>
  <p:tag name="KSO_WM_UNIT_COMPATIBLE" val="0"/>
  <p:tag name="KSO_WM_BEAUTIFY_FLAG" val="#wm#"/>
  <p:tag name="KSO_WM_TAG_VERSION" val="1.0"/>
  <p:tag name="KSO_WM_DIAGRAM_GROUP_CODE" val="l1-1"/>
  <p:tag name="KSO_WM_UNIT_PRESET_TEXT" val="LOREM IPSUM DOLOR"/>
  <p:tag name="KSO_WM_UNIT_FILL_FORE_SCHEMECOLOR_INDEX" val="6"/>
  <p:tag name="KSO_WM_UNIT_FILL_TYPE" val="1"/>
  <p:tag name="KSO_WM_UNIT_TEXT_FILL_FORE_SCHEMECOLOR_INDEX" val="14"/>
  <p:tag name="KSO_WM_UNIT_TEXT_FILL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5"/>
  <p:tag name="KSO_WM_UNIT_COLOR_SCHEME_PARENT_PAGE" val="2_6"/>
</p:tagLst>
</file>

<file path=ppt/tags/tag420.xml><?xml version="1.0" encoding="utf-8"?>
<p:tagLst xmlns:p="http://schemas.openxmlformats.org/presentationml/2006/main">
  <p:tag name="KSO_WM_TEMPLATE_CATEGORY" val="diagram"/>
  <p:tag name="KSO_WM_TEMPLATE_INDEX" val="160489"/>
  <p:tag name="KSO_WM_UNIT_TYPE" val="l_h_f"/>
  <p:tag name="KSO_WM_UNIT_INDEX" val="1_3_1"/>
  <p:tag name="KSO_WM_UNIT_ID" val="diagram160489_4*l_h_f*1_3_1"/>
  <p:tag name="KSO_WM_UNIT_CLEAR" val="1"/>
  <p:tag name="KSO_WM_UNIT_LAYERLEVEL" val="1_1_1"/>
  <p:tag name="KSO_WM_UNIT_VALUE" val="36"/>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3"/>
  <p:tag name="KSO_WM_UNIT_TEXT_FILL_TYPE" val="1"/>
</p:tagLst>
</file>

<file path=ppt/tags/tag421.xml><?xml version="1.0" encoding="utf-8"?>
<p:tagLst xmlns:p="http://schemas.openxmlformats.org/presentationml/2006/main">
  <p:tag name="KSO_WM_TAG_VERSION" val="1.0"/>
  <p:tag name="KSO_WM_BEAUTIFY_FLAG" val="#wm#"/>
  <p:tag name="KSO_WM_UNIT_TYPE" val="i"/>
  <p:tag name="KSO_WM_UNIT_ID" val="diagram160489_4*i*10"/>
  <p:tag name="KSO_WM_TEMPLATE_CATEGORY" val="diagram"/>
  <p:tag name="KSO_WM_TEMPLATE_INDEX" val="160489"/>
  <p:tag name="KSO_WM_UNIT_INDEX" val="10"/>
</p:tagLst>
</file>

<file path=ppt/tags/tag422.xml><?xml version="1.0" encoding="utf-8"?>
<p:tagLst xmlns:p="http://schemas.openxmlformats.org/presentationml/2006/main">
  <p:tag name="KSO_WM_TEMPLATE_CATEGORY" val="diagram"/>
  <p:tag name="KSO_WM_TEMPLATE_INDEX" val="160489"/>
  <p:tag name="KSO_WM_UNIT_TYPE" val="l_i"/>
  <p:tag name="KSO_WM_UNIT_INDEX" val="1_3"/>
  <p:tag name="KSO_WM_UNIT_ID" val="diagram160489_4*l_i*1_3"/>
  <p:tag name="KSO_WM_UNIT_CLEAR" val="1"/>
  <p:tag name="KSO_WM_UNIT_LAYERLEVEL" val="1_1"/>
  <p:tag name="KSO_WM_BEAUTIFY_FLAG" val="#wm#"/>
  <p:tag name="KSO_WM_TAG_VERSION" val="1.0"/>
  <p:tag name="KSO_WM_DIAGRAM_GROUP_CODE" val="l1-1"/>
  <p:tag name="KSO_WM_UNIT_FILL_FORE_SCHEMECOLOR_INDEX" val="6"/>
  <p:tag name="KSO_WM_UNIT_FILL_TYPE" val="1"/>
</p:tagLst>
</file>

<file path=ppt/tags/tag423.xml><?xml version="1.0" encoding="utf-8"?>
<p:tagLst xmlns:p="http://schemas.openxmlformats.org/presentationml/2006/main">
  <p:tag name="KSO_WM_TEMPLATE_CATEGORY" val="diagram"/>
  <p:tag name="KSO_WM_TEMPLATE_INDEX" val="160489"/>
  <p:tag name="KSO_WM_UNIT_TYPE" val="l_i"/>
  <p:tag name="KSO_WM_UNIT_INDEX" val="1_4"/>
  <p:tag name="KSO_WM_UNIT_ID" val="diagram160489_4*l_i*1_4"/>
  <p:tag name="KSO_WM_UNIT_CLEAR" val="1"/>
  <p:tag name="KSO_WM_UNIT_LAYERLEVEL" val="1_1"/>
  <p:tag name="KSO_WM_BEAUTIFY_FLAG" val="#wm#"/>
  <p:tag name="KSO_WM_TAG_VERSION" val="1.0"/>
  <p:tag name="KSO_WM_DIAGRAM_GROUP_CODE" val="l1-1"/>
  <p:tag name="KSO_WM_UNIT_FILL_FORE_SCHEMECOLOR_INDEX" val="6"/>
  <p:tag name="KSO_WM_UNIT_FILL_TYPE" val="1"/>
</p:tagLst>
</file>

<file path=ppt/tags/tag424.xml><?xml version="1.0" encoding="utf-8"?>
<p:tagLst xmlns:p="http://schemas.openxmlformats.org/presentationml/2006/main">
  <p:tag name="KSO_WM_TEMPLATE_CATEGORY" val="diagram"/>
  <p:tag name="KSO_WM_TEMPLATE_INDEX" val="160489"/>
  <p:tag name="KSO_WM_UNIT_TYPE" val="l_h_a"/>
  <p:tag name="KSO_WM_UNIT_INDEX" val="1_2_1"/>
  <p:tag name="KSO_WM_UNIT_ID" val="diagram160489_4*l_h_a*1_2_1"/>
  <p:tag name="KSO_WM_UNIT_CLEAR" val="1"/>
  <p:tag name="KSO_WM_UNIT_LAYERLEVEL" val="1_1_1"/>
  <p:tag name="KSO_WM_UNIT_VALUE" val="24"/>
  <p:tag name="KSO_WM_UNIT_HIGHLIGHT" val="0"/>
  <p:tag name="KSO_WM_UNIT_COMPATIBLE" val="0"/>
  <p:tag name="KSO_WM_BEAUTIFY_FLAG" val="#wm#"/>
  <p:tag name="KSO_WM_TAG_VERSION" val="1.0"/>
  <p:tag name="KSO_WM_DIAGRAM_GROUP_CODE" val="l1-1"/>
  <p:tag name="KSO_WM_UNIT_PRESET_TEXT" val="LOREM IPSUM DOLOR"/>
  <p:tag name="KSO_WM_UNIT_FILL_FORE_SCHEMECOLOR_INDEX" val="7"/>
  <p:tag name="KSO_WM_UNIT_FILL_TYPE" val="1"/>
  <p:tag name="KSO_WM_UNIT_TEXT_FILL_FORE_SCHEMECOLOR_INDEX" val="14"/>
  <p:tag name="KSO_WM_UNIT_TEXT_FILL_TYPE" val="1"/>
</p:tagLst>
</file>

<file path=ppt/tags/tag425.xml><?xml version="1.0" encoding="utf-8"?>
<p:tagLst xmlns:p="http://schemas.openxmlformats.org/presentationml/2006/main">
  <p:tag name="KSO_WM_TEMPLATE_CATEGORY" val="diagram"/>
  <p:tag name="KSO_WM_TEMPLATE_INDEX" val="160489"/>
  <p:tag name="KSO_WM_UNIT_TYPE" val="l_h_f"/>
  <p:tag name="KSO_WM_UNIT_INDEX" val="1_2_1"/>
  <p:tag name="KSO_WM_UNIT_ID" val="diagram160489_4*l_h_f*1_2_1"/>
  <p:tag name="KSO_WM_UNIT_CLEAR" val="1"/>
  <p:tag name="KSO_WM_UNIT_LAYERLEVEL" val="1_1_1"/>
  <p:tag name="KSO_WM_UNIT_VALUE" val="36"/>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3"/>
  <p:tag name="KSO_WM_UNIT_TEXT_FILL_TYPE" val="1"/>
</p:tagLst>
</file>

<file path=ppt/tags/tag426.xml><?xml version="1.0" encoding="utf-8"?>
<p:tagLst xmlns:p="http://schemas.openxmlformats.org/presentationml/2006/main">
  <p:tag name="KSO_WM_TAG_VERSION" val="1.0"/>
  <p:tag name="KSO_WM_BEAUTIFY_FLAG" val="#wm#"/>
  <p:tag name="KSO_WM_UNIT_TYPE" val="i"/>
  <p:tag name="KSO_WM_UNIT_ID" val="diagram160489_4*i*17"/>
  <p:tag name="KSO_WM_TEMPLATE_CATEGORY" val="diagram"/>
  <p:tag name="KSO_WM_TEMPLATE_INDEX" val="160489"/>
  <p:tag name="KSO_WM_UNIT_INDEX" val="17"/>
</p:tagLst>
</file>

<file path=ppt/tags/tag427.xml><?xml version="1.0" encoding="utf-8"?>
<p:tagLst xmlns:p="http://schemas.openxmlformats.org/presentationml/2006/main">
  <p:tag name="KSO_WM_TEMPLATE_CATEGORY" val="diagram"/>
  <p:tag name="KSO_WM_TEMPLATE_INDEX" val="160489"/>
  <p:tag name="KSO_WM_UNIT_TYPE" val="l_i"/>
  <p:tag name="KSO_WM_UNIT_INDEX" val="1_5"/>
  <p:tag name="KSO_WM_UNIT_ID" val="diagram160489_4*l_i*1_5"/>
  <p:tag name="KSO_WM_UNIT_CLEAR" val="1"/>
  <p:tag name="KSO_WM_UNIT_LAYERLEVEL" val="1_1"/>
  <p:tag name="KSO_WM_BEAUTIFY_FLAG" val="#wm#"/>
  <p:tag name="KSO_WM_TAG_VERSION" val="1.0"/>
  <p:tag name="KSO_WM_DIAGRAM_GROUP_CODE" val="l1-1"/>
  <p:tag name="KSO_WM_UNIT_FILL_FORE_SCHEMECOLOR_INDEX" val="7"/>
  <p:tag name="KSO_WM_UNIT_FILL_TYPE" val="1"/>
</p:tagLst>
</file>

<file path=ppt/tags/tag428.xml><?xml version="1.0" encoding="utf-8"?>
<p:tagLst xmlns:p="http://schemas.openxmlformats.org/presentationml/2006/main">
  <p:tag name="KSO_WM_TEMPLATE_CATEGORY" val="diagram"/>
  <p:tag name="KSO_WM_TEMPLATE_INDEX" val="160489"/>
  <p:tag name="KSO_WM_UNIT_TYPE" val="l_i"/>
  <p:tag name="KSO_WM_UNIT_INDEX" val="1_6"/>
  <p:tag name="KSO_WM_UNIT_ID" val="diagram160489_4*l_i*1_6"/>
  <p:tag name="KSO_WM_UNIT_CLEAR" val="1"/>
  <p:tag name="KSO_WM_UNIT_LAYERLEVEL" val="1_1"/>
  <p:tag name="KSO_WM_BEAUTIFY_FLAG" val="#wm#"/>
  <p:tag name="KSO_WM_TAG_VERSION" val="1.0"/>
  <p:tag name="KSO_WM_DIAGRAM_GROUP_CODE" val="l1-1"/>
  <p:tag name="KSO_WM_UNIT_FILL_FORE_SCHEMECOLOR_INDEX" val="7"/>
  <p:tag name="KSO_WM_UNIT_FILL_TYPE" val="1"/>
</p:tagLst>
</file>

<file path=ppt/tags/tag429.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43.xml><?xml version="1.0" encoding="utf-8"?>
<p:tagLst xmlns:p="http://schemas.openxmlformats.org/presentationml/2006/main">
  <p:tag name="KSO_WM_SLIDE_COLORSCHEME_VERSION" val="3.2"/>
  <p:tag name="KSO_WM_UNIT_COLOR_SCHEME_SHAPE_ID" val="6"/>
  <p:tag name="KSO_WM_UNIT_COLOR_SCHEME_PARENT_PAGE" val="2_6"/>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a7edc7be-e684-4fda-a2e3-53a57f19b5e2}"/>
  <p:tag name="KSO_WM_UNIT_TYPE" val="i"/>
</p:tagLst>
</file>

<file path=ppt/tags/tag43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43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43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13b81d2a-93d3-446a-9041-12b3b005cd12}"/>
  <p:tag name="KSO_WM_UNIT_TYPE" val="i"/>
  <p:tag name="KSO_WM_UNIT_LINE_FORE_SCHEMECOLOR_INDEX_BRIGHTNESS" val="0"/>
  <p:tag name="KSO_WM_UNIT_LINE_FORE_SCHEMECOLOR_INDEX" val="5"/>
  <p:tag name="KSO_WM_UNIT_LINE_FILL_TYPE" val="2"/>
  <p:tag name="KSO_WM_UNIT_TEXT_FILL_FORE_SCHEMECOLOR_INDEX_BRIGHTNESS" val="0.15"/>
  <p:tag name="KSO_WM_UNIT_TEXT_FILL_FORE_SCHEMECOLOR_INDEX" val="13"/>
  <p:tag name="KSO_WM_UNIT_TEXT_FILL_TYPE" val="1"/>
</p:tagLst>
</file>

<file path=ppt/tags/tag43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2*i*5"/>
  <p:tag name="KSO_WM_UNIT_LAYERLEVEL" val="1"/>
  <p:tag name="KSO_WM_TAG_VERSION" val="1.0"/>
  <p:tag name="KSO_WM_BEAUTIFY_FLAG" val="#wm#"/>
  <p:tag name="WM_BEAUTIFY_SHAPE_IDENTITY" val="{71cf064e-9317-47da-801b-20af293a694e}"/>
</p:tagLst>
</file>

<file path=ppt/tags/tag4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UNIT_COLOR_SCHEME_SHAPE_ID" val="2"/>
  <p:tag name="KSO_WM_UNIT_COLOR_SCHEME_PARENT_PAGE" val="2_7"/>
</p:tagLst>
</file>

<file path=ppt/tags/tag4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5.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446.xml><?xml version="1.0" encoding="utf-8"?>
<p:tagLst xmlns:p="http://schemas.openxmlformats.org/presentationml/2006/main">
  <p:tag name="MH_TYPE" val="#NeiR#"/>
  <p:tag name="MH_NUMBER" val="5"/>
  <p:tag name="MH_CATEGORY" val="#BingLLB#"/>
  <p:tag name="MH_LAYOUT" val="SubTitleText"/>
  <p:tag name="KSO_WM_SPECIAL_SOURCE" val="bdnull"/>
  <p:tag name="KSO_WM_SLIDE_BK_DARK_LIGHT" val="2"/>
  <p:tag name="KSO_WM_SLIDE_BACKGROUND_TYPE" val="general"/>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af622cb-0363-4c89-9295-e965592a4558}"/>
  <p:tag name="KSO_WM_UNIT_TYPE" val="i"/>
</p:tagLst>
</file>

<file path=ppt/tags/tag44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44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UNIT_COLOR_SCHEME_SHAPE_ID" val="3"/>
  <p:tag name="KSO_WM_UNIT_COLOR_SCHEME_PARENT_PAGE" val="2_7"/>
</p:tagLst>
</file>

<file path=ppt/tags/tag45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1829c8e5-b778-4abb-b943-be0de73f4dbf}"/>
  <p:tag name="KSO_WM_UNIT_TYPE" val="i"/>
  <p:tag name="KSO_WM_UNIT_LINE_FORE_SCHEMECOLOR_INDEX_BRIGHTNESS" val="0"/>
  <p:tag name="KSO_WM_UNIT_LINE_FORE_SCHEMECOLOR_INDEX" val="5"/>
  <p:tag name="KSO_WM_UNIT_LINE_FILL_TYPE" val="2"/>
  <p:tag name="KSO_WM_UNIT_TEXT_FILL_FORE_SCHEMECOLOR_INDEX_BRIGHTNESS" val="0.15"/>
  <p:tag name="KSO_WM_UNIT_TEXT_FILL_FORE_SCHEMECOLOR_INDEX" val="13"/>
  <p:tag name="KSO_WM_UNIT_TEXT_FILL_TYPE" val="1"/>
</p:tagLst>
</file>

<file path=ppt/tags/tag45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2*i*5"/>
  <p:tag name="KSO_WM_UNIT_LAYERLEVEL" val="1"/>
  <p:tag name="KSO_WM_TAG_VERSION" val="1.0"/>
  <p:tag name="KSO_WM_BEAUTIFY_FLAG" val="#wm#"/>
  <p:tag name="WM_BEAUTIFY_SHAPE_IDENTITY" val="{6b33dbb8-9173-4ca6-86a0-8b83f3bac13e}"/>
</p:tagLst>
</file>

<file path=ppt/tags/tag452.xml><?xml version="1.0" encoding="utf-8"?>
<p:tagLst xmlns:p="http://schemas.openxmlformats.org/presentationml/2006/main">
  <p:tag name="KSO_WM_UNIT_TEXT_FILL_FORE_SCHEMECOLOR_INDEX_BRIGHTNESS" val="0"/>
  <p:tag name="KSO_WM_UNIT_TEXT_FILL_FORE_SCHEMECOLOR_INDEX" val="1"/>
  <p:tag name="KSO_WM_UNIT_TEXT_FILL_TYPE" val="1"/>
</p:tagLst>
</file>

<file path=ppt/tags/tag4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4.xml><?xml version="1.0" encoding="utf-8"?>
<p:tagLst xmlns:p="http://schemas.openxmlformats.org/presentationml/2006/main">
  <p:tag name="KSO_WM_UNIT_TEXT_FILL_FORE_SCHEMECOLOR_INDEX_BRIGHTNESS" val="0"/>
  <p:tag name="KSO_WM_UNIT_TEXT_FILL_FORE_SCHEMECOLOR_INDEX" val="1"/>
  <p:tag name="KSO_WM_UNIT_TEXT_FILL_TYPE" val="1"/>
</p:tagLst>
</file>

<file path=ppt/tags/tag4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6.xml><?xml version="1.0" encoding="utf-8"?>
<p:tagLst xmlns:p="http://schemas.openxmlformats.org/presentationml/2006/main">
  <p:tag name="KSO_WM_UNIT_TEXT_FILL_FORE_SCHEMECOLOR_INDEX_BRIGHTNESS" val="0"/>
  <p:tag name="KSO_WM_UNIT_TEXT_FILL_FORE_SCHEMECOLOR_INDEX" val="1"/>
  <p:tag name="KSO_WM_UNIT_TEXT_FILL_TYPE" val="1"/>
</p:tagLst>
</file>

<file path=ppt/tags/tag4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8.xml><?xml version="1.0" encoding="utf-8"?>
<p:tagLst xmlns:p="http://schemas.openxmlformats.org/presentationml/2006/main">
  <p:tag name="KSO_WM_UNIT_TEXT_FILL_FORE_SCHEMECOLOR_INDEX_BRIGHTNESS" val="0"/>
  <p:tag name="KSO_WM_UNIT_TEXT_FILL_FORE_SCHEMECOLOR_INDEX" val="1"/>
  <p:tag name="KSO_WM_UNIT_TEXT_FILL_TYPE" val="1"/>
</p:tagLst>
</file>

<file path=ppt/tags/tag4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UNIT_COLOR_SCHEME_SHAPE_ID" val="4"/>
  <p:tag name="KSO_WM_UNIT_COLOR_SCHEME_PARENT_PAGE" val="2_7"/>
</p:tagLst>
</file>

<file path=ppt/tags/tag460.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461.xml><?xml version="1.0" encoding="utf-8"?>
<p:tagLst xmlns:p="http://schemas.openxmlformats.org/presentationml/2006/main">
  <p:tag name="MH_TYPE" val="#NeiR#"/>
  <p:tag name="MH_NUMBER" val="4"/>
  <p:tag name="MH_CATEGORY" val="#BingLLB#"/>
  <p:tag name="MH_LAYOUT" val="SubTitle"/>
  <p:tag name="KSO_WM_SPECIAL_SOURCE" val="bdnull"/>
  <p:tag name="KSO_WM_SLIDE_BK_DARK_LIGHT" val="2"/>
  <p:tag name="KSO_WM_SLIDE_BACKGROUND_TYPE" val="general"/>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4469e6e9-7441-443e-8979-d730aed9c3eb}"/>
  <p:tag name="KSO_WM_UNIT_TYPE" val="i"/>
</p:tagLst>
</file>

<file path=ppt/tags/tag46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46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46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d8d509a7-0237-47a1-95a3-5f3c7845da7b}"/>
  <p:tag name="KSO_WM_UNIT_TYPE" val="i"/>
  <p:tag name="KSO_WM_UNIT_LINE_FORE_SCHEMECOLOR_INDEX_BRIGHTNESS" val="0"/>
  <p:tag name="KSO_WM_UNIT_LINE_FORE_SCHEMECOLOR_INDEX" val="5"/>
  <p:tag name="KSO_WM_UNIT_LINE_FILL_TYPE" val="2"/>
  <p:tag name="KSO_WM_UNIT_TEXT_FILL_FORE_SCHEMECOLOR_INDEX_BRIGHTNESS" val="0.15"/>
  <p:tag name="KSO_WM_UNIT_TEXT_FILL_FORE_SCHEMECOLOR_INDEX" val="13"/>
  <p:tag name="KSO_WM_UNIT_TEXT_FILL_TYPE" val="1"/>
</p:tagLst>
</file>

<file path=ppt/tags/tag46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2*i*5"/>
  <p:tag name="KSO_WM_UNIT_LAYERLEVEL" val="1"/>
  <p:tag name="KSO_WM_TAG_VERSION" val="1.0"/>
  <p:tag name="KSO_WM_BEAUTIFY_FLAG" val="#wm#"/>
  <p:tag name="WM_BEAUTIFY_SHAPE_IDENTITY" val="{22d61e76-b452-4b04-9b28-bca8e5f730d4}"/>
</p:tagLst>
</file>

<file path=ppt/tags/tag467.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i"/>
  <p:tag name="KSO_WM_UNIT_INDEX" val="1_2_1"/>
  <p:tag name="KSO_WM_UNIT_ID" val="diagram160193_5*m_h_i*1_2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9"/>
  <p:tag name="KSO_WM_UNIT_FILL_TYPE" val="1"/>
  <p:tag name="KSO_WM_UNIT_LINE_FORE_SCHEMECOLOR_INDEX" val="9"/>
  <p:tag name="KSO_WM_UNIT_LINE_FILL_TYPE" val="2"/>
  <p:tag name="KSO_WM_UNIT_TEXT_FILL_FORE_SCHEMECOLOR_INDEX" val="14"/>
  <p:tag name="KSO_WM_UNIT_TEXT_FILL_TYPE" val="1"/>
</p:tagLst>
</file>

<file path=ppt/tags/tag468.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i"/>
  <p:tag name="KSO_WM_UNIT_INDEX" val="1_2_2"/>
  <p:tag name="KSO_WM_UNIT_ID" val="diagram160193_5*m_h_i*1_2_2"/>
  <p:tag name="KSO_WM_UNIT_LAYERLEVEL" val="1_1_1"/>
  <p:tag name="KSO_WM_DIAGRAM_GROUP_CODE" val="m1-1"/>
  <p:tag name="KSO_WM_UNIT_HIGHLIGHT" val="0"/>
  <p:tag name="KSO_WM_UNIT_COMPATIBLE" val="0"/>
  <p:tag name="KSO_WM_UNIT_DIAGRAM_ISNUMVISUAL" val="0"/>
  <p:tag name="KSO_WM_UNIT_DIAGRAM_ISREFERUNIT" val="0"/>
  <p:tag name="KSO_WM_UNIT_LINE_FORE_SCHEMECOLOR_INDEX" val="14"/>
  <p:tag name="KSO_WM_UNIT_LINE_FILL_TYPE" val="2"/>
</p:tagLst>
</file>

<file path=ppt/tags/tag469.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i"/>
  <p:tag name="KSO_WM_UNIT_INDEX" val="1_3_1"/>
  <p:tag name="KSO_WM_UNIT_ID" val="diagram160193_5*m_h_i*1_3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Lst>
</file>

<file path=ppt/tags/tag47.xml><?xml version="1.0" encoding="utf-8"?>
<p:tagLst xmlns:p="http://schemas.openxmlformats.org/presentationml/2006/main">
  <p:tag name="KSO_WM_SLIDE_COLORSCHEME_VERSION" val="3.2"/>
  <p:tag name="KSO_WM_UNIT_COLOR_SCHEME_SHAPE_ID" val="5"/>
  <p:tag name="KSO_WM_UNIT_COLOR_SCHEME_PARENT_PAGE" val="2_7"/>
</p:tagLst>
</file>

<file path=ppt/tags/tag470.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i"/>
  <p:tag name="KSO_WM_UNIT_INDEX" val="1_3_2"/>
  <p:tag name="KSO_WM_UNIT_ID" val="diagram160193_5*m_h_i*1_3_2"/>
  <p:tag name="KSO_WM_UNIT_LAYERLEVEL" val="1_1_1"/>
  <p:tag name="KSO_WM_DIAGRAM_GROUP_CODE" val="m1-1"/>
  <p:tag name="KSO_WM_UNIT_HIGHLIGHT" val="0"/>
  <p:tag name="KSO_WM_UNIT_COMPATIBLE" val="0"/>
  <p:tag name="KSO_WM_UNIT_DIAGRAM_ISNUMVISUAL" val="0"/>
  <p:tag name="KSO_WM_UNIT_DIAGRAM_ISREFERUNIT" val="0"/>
  <p:tag name="KSO_WM_UNIT_LINE_FORE_SCHEMECOLOR_INDEX" val="14"/>
  <p:tag name="KSO_WM_UNIT_LINE_FILL_TYPE" val="2"/>
</p:tagLst>
</file>

<file path=ppt/tags/tag471.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i"/>
  <p:tag name="KSO_WM_UNIT_INDEX" val="1_4_1"/>
  <p:tag name="KSO_WM_UNIT_ID" val="diagram160193_5*m_h_i*1_4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Lst>
</file>

<file path=ppt/tags/tag472.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i"/>
  <p:tag name="KSO_WM_UNIT_INDEX" val="1_4_2"/>
  <p:tag name="KSO_WM_UNIT_ID" val="diagram160193_5*m_h_i*1_4_2"/>
  <p:tag name="KSO_WM_UNIT_LAYERLEVEL" val="1_1_1"/>
  <p:tag name="KSO_WM_DIAGRAM_GROUP_CODE" val="m1-1"/>
  <p:tag name="KSO_WM_UNIT_HIGHLIGHT" val="0"/>
  <p:tag name="KSO_WM_UNIT_COMPATIBLE" val="0"/>
  <p:tag name="KSO_WM_UNIT_DIAGRAM_ISNUMVISUAL" val="0"/>
  <p:tag name="KSO_WM_UNIT_DIAGRAM_ISREFERUNIT" val="0"/>
  <p:tag name="KSO_WM_UNIT_LINE_FORE_SCHEMECOLOR_INDEX" val="14"/>
  <p:tag name="KSO_WM_UNIT_LINE_FILL_TYPE" val="2"/>
</p:tagLst>
</file>

<file path=ppt/tags/tag473.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i"/>
  <p:tag name="KSO_WM_UNIT_INDEX" val="1_5_1"/>
  <p:tag name="KSO_WM_UNIT_ID" val="diagram160193_5*m_h_i*1_5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Lst>
</file>

<file path=ppt/tags/tag474.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i"/>
  <p:tag name="KSO_WM_UNIT_INDEX" val="1_5_2"/>
  <p:tag name="KSO_WM_UNIT_ID" val="diagram160193_5*m_h_i*1_5_2"/>
  <p:tag name="KSO_WM_UNIT_LAYERLEVEL" val="1_1_1"/>
  <p:tag name="KSO_WM_DIAGRAM_GROUP_CODE" val="m1-1"/>
  <p:tag name="KSO_WM_UNIT_HIGHLIGHT" val="0"/>
  <p:tag name="KSO_WM_UNIT_COMPATIBLE" val="0"/>
  <p:tag name="KSO_WM_UNIT_DIAGRAM_ISNUMVISUAL" val="0"/>
  <p:tag name="KSO_WM_UNIT_DIAGRAM_ISREFERUNIT" val="0"/>
  <p:tag name="KSO_WM_UNIT_LINE_FORE_SCHEMECOLOR_INDEX" val="14"/>
  <p:tag name="KSO_WM_UNIT_LINE_FILL_TYPE" val="2"/>
</p:tagLst>
</file>

<file path=ppt/tags/tag475.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i"/>
  <p:tag name="KSO_WM_UNIT_INDEX" val="1_6_2"/>
  <p:tag name="KSO_WM_UNIT_ID" val="diagram160193_5*m_h_i*1_6_2"/>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476.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i"/>
  <p:tag name="KSO_WM_UNIT_INDEX" val="1_6_1"/>
  <p:tag name="KSO_WM_UNIT_ID" val="diagram160193_5*m_h_i*1_6_1"/>
  <p:tag name="KSO_WM_UNIT_LAYERLEVEL" val="1_1_1"/>
  <p:tag name="KSO_WM_DIAGRAM_GROUP_CODE" val="m1-1"/>
  <p:tag name="KSO_WM_UNIT_HIGHLIGHT" val="0"/>
  <p:tag name="KSO_WM_UNIT_COMPATIBLE" val="0"/>
  <p:tag name="KSO_WM_UNIT_DIAGRAM_ISNUMVISUAL" val="0"/>
  <p:tag name="KSO_WM_UNIT_DIAGRAM_ISREFERUNIT" val="0"/>
  <p:tag name="KSO_WM_UNIT_LINE_FORE_SCHEMECOLOR_INDEX" val="14"/>
  <p:tag name="KSO_WM_UNIT_LINE_FILL_TYPE" val="2"/>
</p:tagLst>
</file>

<file path=ppt/tags/tag477.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f"/>
  <p:tag name="KSO_WM_UNIT_INDEX" val="1_6_1"/>
  <p:tag name="KSO_WM_UNIT_ID" val="diagram160193_5*m_h_f*1_6_1"/>
  <p:tag name="KSO_WM_UNIT_LAYERLEVEL" val="1_1_1"/>
  <p:tag name="KSO_WM_UNIT_VALUE" val="15"/>
  <p:tag name="KSO_WM_UNIT_HIGHLIGHT" val="0"/>
  <p:tag name="KSO_WM_UNIT_COMPATIBLE" val="0"/>
  <p:tag name="KSO_WM_DIAGRAM_GROUP_CODE" val="m1-1"/>
  <p:tag name="KSO_WM_UNIT_NOCLEAR" val="0"/>
  <p:tag name="KSO_WM_UNIT_DIAGRAM_ISNUMVISUAL" val="0"/>
  <p:tag name="KSO_WM_UNIT_DIAGRAM_ISREFERUNIT" val="0"/>
  <p:tag name="KSO_WM_UNIT_PRESET_TEXT" val="单击此处添加文本具体内容"/>
  <p:tag name="KSO_WM_UNIT_TEXT_FILL_FORE_SCHEMECOLOR_INDEX" val="13"/>
  <p:tag name="KSO_WM_UNIT_TEXT_FILL_TYPE" val="1"/>
</p:tagLst>
</file>

<file path=ppt/tags/tag478.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1"/>
  <p:tag name="KSO_WM_UNIT_ID" val="diagram160193_5*m_i*1_1"/>
  <p:tag name="KSO_WM_UNIT_LAYERLEVEL" val="1_1"/>
  <p:tag name="KSO_WM_DIAGRAM_GROUP_CODE" val="m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2"/>
  <p:tag name="KSO_WM_UNIT_TEXT_FILL_TYPE" val="1"/>
</p:tagLst>
</file>

<file path=ppt/tags/tag479.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2"/>
  <p:tag name="KSO_WM_UNIT_ID" val="diagram160193_5*m_i*1_2"/>
  <p:tag name="KSO_WM_UNIT_LAYERLEVEL" val="1_1"/>
  <p:tag name="KSO_WM_DIAGRAM_GROUP_CODE" val="m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2"/>
  <p:tag name="KSO_WM_UNIT_TEXT_FILL_TYPE"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2"/>
  <p:tag name="KSO_WM_UNIT_COLOR_SCHEME_PARENT_PAGE" val="2_8"/>
</p:tagLst>
</file>

<file path=ppt/tags/tag480.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3"/>
  <p:tag name="KSO_WM_UNIT_ID" val="diagram160193_5*m_i*1_3"/>
  <p:tag name="KSO_WM_UNIT_LAYERLEVEL" val="1_1"/>
  <p:tag name="KSO_WM_DIAGRAM_GROUP_CODE" val="m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2"/>
  <p:tag name="KSO_WM_UNIT_TEXT_FILL_TYPE" val="1"/>
</p:tagLst>
</file>

<file path=ppt/tags/tag481.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4"/>
  <p:tag name="KSO_WM_UNIT_ID" val="diagram160193_5*m_i*1_4"/>
  <p:tag name="KSO_WM_UNIT_LAYERLEVEL" val="1_1"/>
  <p:tag name="KSO_WM_DIAGRAM_GROUP_CODE" val="m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2"/>
  <p:tag name="KSO_WM_UNIT_TEXT_FILL_TYPE" val="1"/>
</p:tagLst>
</file>

<file path=ppt/tags/tag482.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5"/>
  <p:tag name="KSO_WM_UNIT_ID" val="diagram160193_5*m_i*1_5"/>
  <p:tag name="KSO_WM_UNIT_LAYERLEVEL" val="1_1"/>
  <p:tag name="KSO_WM_DIAGRAM_GROUP_CODE" val="m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2"/>
  <p:tag name="KSO_WM_UNIT_TEXT_FILL_TYPE" val="1"/>
</p:tagLst>
</file>

<file path=ppt/tags/tag483.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6"/>
  <p:tag name="KSO_WM_UNIT_ID" val="diagram160193_5*m_i*1_6"/>
  <p:tag name="KSO_WM_UNIT_LAYERLEVEL" val="1_1"/>
  <p:tag name="KSO_WM_DIAGRAM_GROUP_CODE" val="m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2"/>
  <p:tag name="KSO_WM_UNIT_TEXT_FILL_TYPE" val="1"/>
</p:tagLst>
</file>

<file path=ppt/tags/tag484.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i"/>
  <p:tag name="KSO_WM_UNIT_INDEX" val="1_7"/>
  <p:tag name="KSO_WM_UNIT_ID" val="diagram160193_5*m_i*1_7"/>
  <p:tag name="KSO_WM_UNIT_LAYERLEVEL" val="1_1"/>
  <p:tag name="KSO_WM_DIAGRAM_GROUP_CODE" val="m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2"/>
  <p:tag name="KSO_WM_UNIT_TEXT_FILL_TYPE" val="1"/>
</p:tagLst>
</file>

<file path=ppt/tags/tag485.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i"/>
  <p:tag name="KSO_WM_UNIT_INDEX" val="1_1_1"/>
  <p:tag name="KSO_WM_UNIT_ID" val="diagram160193_5*m_h_i*1_1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10"/>
  <p:tag name="KSO_WM_UNIT_FILL_TYPE" val="1"/>
  <p:tag name="KSO_WM_UNIT_LINE_FORE_SCHEMECOLOR_INDEX" val="10"/>
  <p:tag name="KSO_WM_UNIT_LINE_FILL_TYPE" val="2"/>
  <p:tag name="KSO_WM_UNIT_TEXT_FILL_FORE_SCHEMECOLOR_INDEX" val="14"/>
  <p:tag name="KSO_WM_UNIT_TEXT_FILL_TYPE" val="1"/>
</p:tagLst>
</file>

<file path=ppt/tags/tag486.xml><?xml version="1.0" encoding="utf-8"?>
<p:tagLst xmlns:p="http://schemas.openxmlformats.org/presentationml/2006/main">
  <p:tag name="KSO_WM_TAG_VERSION" val="1.0"/>
  <p:tag name="KSO_WM_BEAUTIFY_FLAG" val="#wm#"/>
  <p:tag name="KSO_WM_TEMPLATE_CATEGORY" val="diagram"/>
  <p:tag name="KSO_WM_TEMPLATE_INDEX" val="160193"/>
  <p:tag name="KSO_WM_UNIT_TYPE" val="m_h_i"/>
  <p:tag name="KSO_WM_UNIT_INDEX" val="1_1_2"/>
  <p:tag name="KSO_WM_UNIT_ID" val="diagram160193_5*m_h_i*1_1_2"/>
  <p:tag name="KSO_WM_UNIT_LAYERLEVEL" val="1_1_1"/>
  <p:tag name="KSO_WM_DIAGRAM_GROUP_CODE" val="m1-1"/>
  <p:tag name="KSO_WM_UNIT_HIGHLIGHT" val="0"/>
  <p:tag name="KSO_WM_UNIT_COMPATIBLE" val="0"/>
  <p:tag name="KSO_WM_UNIT_DIAGRAM_ISNUMVISUAL" val="0"/>
  <p:tag name="KSO_WM_UNIT_DIAGRAM_ISREFERUNIT" val="0"/>
  <p:tag name="KSO_WM_UNIT_LINE_FORE_SCHEMECOLOR_INDEX" val="14"/>
  <p:tag name="KSO_WM_UNIT_LINE_FILL_TYPE" val="2"/>
</p:tagLst>
</file>

<file path=ppt/tags/tag487.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488.xml><?xml version="1.0" encoding="utf-8"?>
<p:tagLst xmlns:p="http://schemas.openxmlformats.org/presentationml/2006/main">
  <p:tag name="KSO_WM_BEAUTIFY_FLAG" val="#wm#"/>
  <p:tag name="KSO_WM_TEMPLATE_CATEGORY" val="custom"/>
  <p:tag name="KSO_WM_TEMPLATE_INDEX" val="20186846"/>
  <p:tag name="KSO_WM_SPECIAL_SOURCE" val="bdnull"/>
  <p:tag name="KSO_WM_SLIDE_BK_DARK_LIGHT" val="2"/>
  <p:tag name="KSO_WM_SLIDE_BACKGROUND_TYPE" val="general"/>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4b81aa1-c918-45c7-b53c-93fb5d467fb6}"/>
  <p:tag name="KSO_WM_UNIT_TYPE" val="i"/>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3"/>
  <p:tag name="KSO_WM_UNIT_COLOR_SCHEME_PARENT_PAGE" val="2_8"/>
</p:tagLst>
</file>

<file path=ppt/tags/tag490.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491.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492.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58_2*l_h_i*1_1_1"/>
  <p:tag name="KSO_WM_TEMPLATE_CATEGORY" val="diagram"/>
  <p:tag name="KSO_WM_TEMPLATE_INDEX" val="15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5"/>
  <p:tag name="KSO_WM_UNIT_TEXT_FILL_TYPE" val="1"/>
</p:tagLst>
</file>

<file path=ppt/tags/tag493.xml><?xml version="1.0" encoding="utf-8"?>
<p:tagLst xmlns:p="http://schemas.openxmlformats.org/presentationml/2006/main">
  <p:tag name="KSO_WM_UNIT_SUBTYPE" val="a"/>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58_2*l_h_f*1_1_1"/>
  <p:tag name="KSO_WM_TEMPLATE_CATEGORY" val="diagram"/>
  <p:tag name="KSO_WM_TEMPLATE_INDEX" val="158"/>
  <p:tag name="KSO_WM_UNIT_LAYERLEVEL" val="1_1_1"/>
  <p:tag name="KSO_WM_TAG_VERSION" val="1.0"/>
  <p:tag name="KSO_WM_BEAUTIFY_FLAG" val="#wm#"/>
  <p:tag name="KSO_WM_UNIT_PRESET_TEXT" val="单击此处添加文本具体内容，简明扼要的阐述您的观点。"/>
  <p:tag name="KSO_WM_UNIT_FILL_FORE_SCHEMECOLOR_INDEX" val="5"/>
  <p:tag name="KSO_WM_UNIT_FILL_TYPE" val="1"/>
  <p:tag name="KSO_WM_UNIT_TEXT_FILL_FORE_SCHEMECOLOR_INDEX" val="14"/>
  <p:tag name="KSO_WM_UNIT_TEXT_FILL_TYPE" val="1"/>
</p:tagLst>
</file>

<file path=ppt/tags/tag494.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58_2*l_h_i*1_2_1"/>
  <p:tag name="KSO_WM_TEMPLATE_CATEGORY" val="diagram"/>
  <p:tag name="KSO_WM_TEMPLATE_INDEX" val="158"/>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5"/>
  <p:tag name="KSO_WM_UNIT_TEXT_FILL_TYPE" val="1"/>
</p:tagLst>
</file>

<file path=ppt/tags/tag495.xml><?xml version="1.0" encoding="utf-8"?>
<p:tagLst xmlns:p="http://schemas.openxmlformats.org/presentationml/2006/main">
  <p:tag name="KSO_WM_UNIT_SUBTYPE" val="a"/>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58_2*l_h_f*1_2_1"/>
  <p:tag name="KSO_WM_TEMPLATE_CATEGORY" val="diagram"/>
  <p:tag name="KSO_WM_TEMPLATE_INDEX" val="158"/>
  <p:tag name="KSO_WM_UNIT_LAYERLEVEL" val="1_1_1"/>
  <p:tag name="KSO_WM_TAG_VERSION" val="1.0"/>
  <p:tag name="KSO_WM_BEAUTIFY_FLAG" val="#wm#"/>
  <p:tag name="KSO_WM_UNIT_PRESET_TEXT" val="单击此处添加文本具体内容，简明扼要的阐述您的观点。"/>
  <p:tag name="KSO_WM_UNIT_FILL_FORE_SCHEMECOLOR_INDEX" val="5"/>
  <p:tag name="KSO_WM_UNIT_FILL_TYPE" val="1"/>
  <p:tag name="KSO_WM_UNIT_TEXT_FILL_FORE_SCHEMECOLOR_INDEX" val="14"/>
  <p:tag name="KSO_WM_UNIT_TEXT_FILL_TYPE" val="1"/>
</p:tagLst>
</file>

<file path=ppt/tags/tag496.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2"/>
  <p:tag name="KSO_WM_UNIT_ID" val="diagram158_2*l_h_a*1_1_2"/>
  <p:tag name="KSO_WM_TEMPLATE_CATEGORY" val="diagram"/>
  <p:tag name="KSO_WM_TEMPLATE_INDEX" val="158"/>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497.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2_2"/>
  <p:tag name="KSO_WM_UNIT_ID" val="diagram158_2*l_h_a*1_2_2"/>
  <p:tag name="KSO_WM_TEMPLATE_CATEGORY" val="diagram"/>
  <p:tag name="KSO_WM_TEMPLATE_INDEX" val="158"/>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498.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3e8d7e27-5176-44d3-8597-9ca586a20449}"/>
  <p:tag name="KSO_WM_UNIT_TYPE" val="i"/>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82"/>
  <p:tag name="KSO_WM_UNIT_COLOR_SCHEME_PARENT_PAGE" val="2_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4"/>
  <p:tag name="KSO_WM_UNIT_COLOR_SCHEME_PARENT_PAGE" val="2_8"/>
</p:tagLst>
</file>

<file path=ppt/tags/tag500.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501.xml><?xml version="1.0" encoding="utf-8"?>
<p:tagLst xmlns:p="http://schemas.openxmlformats.org/presentationml/2006/main">
  <p:tag name="KSO_WM_BEAUTIFY_FLAG" val="#wm#"/>
  <p:tag name="KSO_WM_TEMPLATE_CATEGORY" val="custom"/>
  <p:tag name="KSO_WM_TEMPLATE_INDEX" val="20177418"/>
  <p:tag name="KSO_WM_SPECIAL_SOURCE" val="bdnull"/>
  <p:tag name="KSO_WM_SLIDE_BK_DARK_LIGHT" val="2"/>
  <p:tag name="KSO_WM_SLIDE_BACKGROUND_TYPE" val="general"/>
</p:tagLst>
</file>

<file path=ppt/tags/tag502.xml><?xml version="1.0" encoding="utf-8"?>
<p:tagLst xmlns:p="http://schemas.openxmlformats.org/presentationml/2006/main">
  <p:tag name="KSO_WM_BEAUTIFY_FLAG" val="#wm#"/>
  <p:tag name="KSO_WM_TEMPLATE_CATEGORY" val="custom"/>
  <p:tag name="KSO_WM_TEMPLATE_INDEX" val="20177418"/>
  <p:tag name="KSO_WM_SPECIAL_SOURCE" val="bdnull"/>
</p:tagLst>
</file>

<file path=ppt/tags/tag503.xml><?xml version="1.0" encoding="utf-8"?>
<p:tagLst xmlns:p="http://schemas.openxmlformats.org/presentationml/2006/main">
  <p:tag name="KSO_WM_UNIT_PLACING_PICTURE_USER_VIEWPORT" val="{&quot;height&quot;:1170,&quot;width&quot;:10620}"/>
</p:tagLst>
</file>

<file path=ppt/tags/tag504.xml><?xml version="1.0" encoding="utf-8"?>
<p:tagLst xmlns:p="http://schemas.openxmlformats.org/presentationml/2006/main">
  <p:tag name="KSO_WM_BEAUTIFY_FLAG" val="#wm#"/>
  <p:tag name="KSO_WM_TEMPLATE_CATEGORY" val="custom"/>
  <p:tag name="KSO_WM_TEMPLATE_INDEX" val="20177418"/>
  <p:tag name="KSO_WM_SPECIAL_SOURCE" val="bdnull"/>
</p:tagLst>
</file>

<file path=ppt/tags/tag505.xml><?xml version="1.0" encoding="utf-8"?>
<p:tagLst xmlns:p="http://schemas.openxmlformats.org/presentationml/2006/main">
  <p:tag name="KSO_WM_BEAUTIFY_FLAG" val="#wm#"/>
  <p:tag name="KSO_WM_TEMPLATE_CATEGORY" val="custom"/>
  <p:tag name="KSO_WM_TEMPLATE_INDEX" val="20177418"/>
  <p:tag name="KSO_WM_SPECIAL_SOURCE" val="bdnull"/>
</p:tagLst>
</file>

<file path=ppt/tags/tag506.xml><?xml version="1.0" encoding="utf-8"?>
<p:tagLst xmlns:p="http://schemas.openxmlformats.org/presentationml/2006/main">
  <p:tag name="KSO_WM_UNIT_TABLE_BEAUTIFY" val="smartTable{5c73e8b9-56fb-4f4f-8f27-87c4317dd5a4}"/>
  <p:tag name="TABLE_ENDDRAG_ORIGIN_RECT" val="579*230"/>
  <p:tag name="TABLE_ENDDRAG_RECT" val="63*163*579*230"/>
</p:tagLst>
</file>

<file path=ppt/tags/tag507.xml><?xml version="1.0" encoding="utf-8"?>
<p:tagLst xmlns:p="http://schemas.openxmlformats.org/presentationml/2006/main">
  <p:tag name="KSO_WM_UNIT_ISCONTENTS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q1-1"/>
  <p:tag name="KSO_WM_UNIT_TYPE" val="a"/>
  <p:tag name="KSO_WM_UNIT_INDEX" val="1"/>
  <p:tag name="KSO_WM_UNIT_ID" val="diagram20200112_2*a*1"/>
  <p:tag name="KSO_WM_TEMPLATE_CATEGORY" val="diagram"/>
  <p:tag name="KSO_WM_TEMPLATE_INDEX" val="20200112"/>
  <p:tag name="KSO_WM_UNIT_LAYERLEVEL" val="1"/>
  <p:tag name="KSO_WM_TAG_VERSION" val="1.0"/>
  <p:tag name="KSO_WM_BEAUTIFY_FLAG" val=""/>
  <p:tag name="KSO_WM_UNIT_TEXT_FILL_FORE_SCHEMECOLOR_INDEX" val="13"/>
  <p:tag name="KSO_WM_UNIT_TEXT_FILL_TYPE" val="1"/>
</p:tagLst>
</file>

<file path=ppt/tags/tag508.xml><?xml version="1.0" encoding="utf-8"?>
<p:tagLst xmlns:p="http://schemas.openxmlformats.org/presentationml/2006/main">
  <p:tag name="KSO_WM_BEAUTIFY_FLAG" val="#wm#"/>
  <p:tag name="KSO_WM_TEMPLATE_CATEGORY" val="custom"/>
  <p:tag name="KSO_WM_TEMPLATE_INDEX" val="20177418"/>
  <p:tag name="KSO_WM_SPECIAL_SOURCE" val="bdnull"/>
</p:tagLst>
</file>

<file path=ppt/tags/tag509.xml><?xml version="1.0" encoding="utf-8"?>
<p:tagLst xmlns:p="http://schemas.openxmlformats.org/presentationml/2006/main">
  <p:tag name="KSO_WM_BEAUTIFY_FLAG" val="#wm#"/>
  <p:tag name="KSO_WM_TEMPLATE_CATEGORY" val="custom"/>
  <p:tag name="KSO_WM_TEMPLATE_INDEX" val="20177418"/>
  <p:tag name="KSO_WM_SPECIAL_SOURCE" val="bdnull"/>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5"/>
  <p:tag name="KSO_WM_UNIT_COLOR_SCHEME_PARENT_PAGE" val="2_8"/>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4"/>
  <p:tag name="KSO_WM_UNIT_ID" val="diagram20200112_2*q_h_i*1_3_4"/>
  <p:tag name="KSO_WM_TEMPLATE_CATEGORY" val="diagram"/>
  <p:tag name="KSO_WM_TEMPLATE_INDEX" val="20200112"/>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511.xml><?xml version="1.0" encoding="utf-8"?>
<p:tagLst xmlns:p="http://schemas.openxmlformats.org/presentationml/2006/main">
  <p:tag name="KSO_WM_UNIT_HIGHLIGHT" val="0"/>
  <p:tag name="KSO_WM_UNIT_COMPATIBLE" val="0"/>
  <p:tag name="KSO_WM_DIAGRAM_GROUP_CODE" val="q1-1"/>
  <p:tag name="KSO_WM_UNIT_TYPE" val="q_h_i"/>
  <p:tag name="KSO_WM_UNIT_INDEX" val="1_2_1"/>
  <p:tag name="KSO_WM_UNIT_ID" val="diagram20200112_2*q_h_i*1_2_1"/>
  <p:tag name="KSO_WM_TEMPLATE_CATEGORY" val="diagram"/>
  <p:tag name="KSO_WM_TEMPLATE_INDEX" val="20200112"/>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Lst>
</file>

<file path=ppt/tags/tag5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4"/>
  <p:tag name="KSO_WM_UNIT_ID" val="diagram20200112_2*q_h_i*1_1_4"/>
  <p:tag name="KSO_WM_TEMPLATE_CATEGORY" val="diagram"/>
  <p:tag name="KSO_WM_TEMPLATE_INDEX" val="2020011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5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200112_2*q_h_i*1_3_3"/>
  <p:tag name="KSO_WM_TEMPLATE_CATEGORY" val="diagram"/>
  <p:tag name="KSO_WM_TEMPLATE_INDEX" val="2020011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5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200112_2*q_h_i*1_1_3"/>
  <p:tag name="KSO_WM_TEMPLATE_CATEGORY" val="diagram"/>
  <p:tag name="KSO_WM_TEMPLATE_INDEX" val="20200112"/>
  <p:tag name="KSO_WM_UNIT_LAYERLEVEL" val="1_1_1"/>
  <p:tag name="KSO_WM_TAG_VERSION" val="1.0"/>
  <p:tag name="KSO_WM_BEAUTIFY_FLAG" val="#wm#"/>
  <p:tag name="KSO_WM_UNIT_FILL_FORE_SCHEMECOLOR_INDEX" val="5"/>
  <p:tag name="KSO_WM_UNIT_FILL_TYPE" val="1"/>
</p:tagLst>
</file>

<file path=ppt/tags/tag5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200112_2*q_h_i*1_1_2"/>
  <p:tag name="KSO_WM_TEMPLATE_CATEGORY" val="diagram"/>
  <p:tag name="KSO_WM_TEMPLATE_INDEX" val="20200112"/>
  <p:tag name="KSO_WM_UNIT_LAYERLEVEL" val="1_1_1"/>
  <p:tag name="KSO_WM_TAG_VERSION" val="1.0"/>
  <p:tag name="KSO_WM_BEAUTIFY_FLAG" val="#wm#"/>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200112_2*q_h_i*1_3_2"/>
  <p:tag name="KSO_WM_TEMPLATE_CATEGORY" val="diagram"/>
  <p:tag name="KSO_WM_TEMPLATE_INDEX" val="20200112"/>
  <p:tag name="KSO_WM_UNIT_LAYERLEVEL" val="1_1_1"/>
  <p:tag name="KSO_WM_TAG_VERSION" val="1.0"/>
  <p:tag name="KSO_WM_BEAUTIFY_FLAG" val="#wm#"/>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200112_2*q_h_i*1_1_1"/>
  <p:tag name="KSO_WM_TEMPLATE_CATEGORY" val="diagram"/>
  <p:tag name="KSO_WM_TEMPLATE_INDEX" val="20200112"/>
  <p:tag name="KSO_WM_UNIT_LAYERLEVEL" val="1_1_1"/>
  <p:tag name="KSO_WM_TAG_VERSION" val="1.0"/>
  <p:tag name="KSO_WM_BEAUTIFY_FLAG" val="#wm#"/>
  <p:tag name="KSO_WM_UNIT_TEXT_FILL_FORE_SCHEMECOLOR_INDEX" val="14"/>
  <p:tag name="KSO_WM_UNIT_TEXT_FILL_TYPE" val="1"/>
</p:tagLst>
</file>

<file path=ppt/tags/tag5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200112_2*q_h_i*1_3_1"/>
  <p:tag name="KSO_WM_TEMPLATE_CATEGORY" val="diagram"/>
  <p:tag name="KSO_WM_TEMPLATE_INDEX" val="20200112"/>
  <p:tag name="KSO_WM_UNIT_LAYERLEVEL" val="1_1_1"/>
  <p:tag name="KSO_WM_TAG_VERSION" val="1.0"/>
  <p:tag name="KSO_WM_BEAUTIFY_FLAG" val="#wm#"/>
  <p:tag name="KSO_WM_UNIT_TEXT_FILL_FORE_SCHEMECOLOR_INDEX" val="14"/>
  <p:tag name="KSO_WM_UNIT_TEXT_FILL_TYPE" val="1"/>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200112_2*q_h_i*1_2_2"/>
  <p:tag name="KSO_WM_TEMPLATE_CATEGORY" val="diagram"/>
  <p:tag name="KSO_WM_TEMPLATE_INDEX" val="20200112"/>
  <p:tag name="KSO_WM_UNIT_LAYERLEVEL" val="1_1_1"/>
  <p:tag name="KSO_WM_TAG_VERSION" val="1.0"/>
  <p:tag name="KSO_WM_BEAUTIFY_FLAG" val="#wm#"/>
  <p:tag name="KSO_WM_UNIT_TEXT_FILL_FORE_SCHEMECOLOR_INDEX" val="14"/>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6"/>
  <p:tag name="KSO_WM_UNIT_COLOR_SCHEME_PARENT_PAGE" val="2_8"/>
</p:tagLst>
</file>

<file path=ppt/tags/tag520.xml><?xml version="1.0" encoding="utf-8"?>
<p:tagLst xmlns:p="http://schemas.openxmlformats.org/presentationml/2006/main">
  <p:tag name="KSO_WM_UNIT_ISCONTENTS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q1-1"/>
  <p:tag name="KSO_WM_UNIT_TYPE" val="a"/>
  <p:tag name="KSO_WM_UNIT_INDEX" val="1"/>
  <p:tag name="KSO_WM_UNIT_ID" val="diagram20200112_2*a*1"/>
  <p:tag name="KSO_WM_TEMPLATE_CATEGORY" val="diagram"/>
  <p:tag name="KSO_WM_TEMPLATE_INDEX" val="20200112"/>
  <p:tag name="KSO_WM_UNIT_LAYERLEVEL" val="1"/>
  <p:tag name="KSO_WM_TAG_VERSION" val="1.0"/>
  <p:tag name="KSO_WM_BEAUTIFY_FLAG" val="#wm#"/>
  <p:tag name="KSO_WM_UNIT_TEXT_FILL_FORE_SCHEMECOLOR_INDEX" val="13"/>
  <p:tag name="KSO_WM_UNIT_TEXT_FILL_TYPE" val="1"/>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5"/>
  <p:tag name="KSO_WM_UNIT_ID" val="diagram20200112_2*q_h_i*1_2_5"/>
  <p:tag name="KSO_WM_TEMPLATE_CATEGORY" val="diagram"/>
  <p:tag name="KSO_WM_TEMPLATE_INDEX" val="20200112"/>
  <p:tag name="KSO_WM_UNIT_LAYERLEVEL" val="1_1_1"/>
  <p:tag name="KSO_WM_TAG_VERSION" val="1.0"/>
  <p:tag name="KSO_WM_BEAUTIFY_FLAG" val="#wm#"/>
  <p:tag name="KSO_WM_UNIT_FILL_FORE_SCHEMECOLOR_INDEX" val="6"/>
  <p:tag name="KSO_WM_UNIT_FILL_TYPE" val="1"/>
</p:tagLst>
</file>

<file path=ppt/tags/tag5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4"/>
  <p:tag name="KSO_WM_UNIT_ID" val="diagram20200112_2*q_h_i*1_2_4"/>
  <p:tag name="KSO_WM_TEMPLATE_CATEGORY" val="diagram"/>
  <p:tag name="KSO_WM_TEMPLATE_INDEX" val="20200112"/>
  <p:tag name="KSO_WM_UNIT_LAYERLEVEL" val="1_1_1"/>
  <p:tag name="KSO_WM_TAG_VERSION" val="1.0"/>
  <p:tag name="KSO_WM_BEAUTIFY_FLAG" val="#wm#"/>
  <p:tag name="KSO_WM_UNIT_FILL_FORE_SCHEMECOLOR_INDEX" val="6"/>
  <p:tag name="KSO_WM_UNIT_FILL_TYPE" val="1"/>
</p:tagLst>
</file>

<file path=ppt/tags/tag5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diagram20200112_2*q_h_i*1_2_3"/>
  <p:tag name="KSO_WM_TEMPLATE_CATEGORY" val="diagram"/>
  <p:tag name="KSO_WM_TEMPLATE_INDEX" val="20200112"/>
  <p:tag name="KSO_WM_UNIT_LAYERLEVEL" val="1_1_1"/>
  <p:tag name="KSO_WM_TAG_VERSION" val="1.0"/>
  <p:tag name="KSO_WM_BEAUTIFY_FLAG" val="#wm#"/>
  <p:tag name="KSO_WM_UNIT_FILL_FORE_SCHEMECOLOR_INDEX" val="6"/>
  <p:tag name="KSO_WM_UNIT_FILL_TYPE" val="1"/>
</p:tagLst>
</file>

<file path=ppt/tags/tag5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6"/>
  <p:tag name="KSO_WM_UNIT_ID" val="diagram20200112_2*q_h_i*1_2_6"/>
  <p:tag name="KSO_WM_TEMPLATE_CATEGORY" val="diagram"/>
  <p:tag name="KSO_WM_TEMPLATE_INDEX" val="20200112"/>
  <p:tag name="KSO_WM_UNIT_LAYERLEVEL" val="1_1_1"/>
  <p:tag name="KSO_WM_TAG_VERSION" val="1.0"/>
  <p:tag name="KSO_WM_BEAUTIFY_FLAG" val="#wm#"/>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wm#"/>
  <p:tag name="KSO_WM_TEMPLATE_CATEGORY" val="custom"/>
  <p:tag name="KSO_WM_TEMPLATE_INDEX" val="20177418"/>
  <p:tag name="KSO_WM_SPECIAL_SOURCE" val="bdnull"/>
</p:tagLst>
</file>

<file path=ppt/tags/tag5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13d8504c-7d0e-45aa-8f58-bc38308934fe}"/>
  <p:tag name="KSO_WM_UNIT_TYPE" val="i"/>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7"/>
  <p:tag name="KSO_WM_UNIT_COLOR_SCHEME_PARENT_PAGE" val="2_8"/>
</p:tagLst>
</file>

<file path=ppt/tags/tag53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53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53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22b6a63e-a8c0-49f6-b2fd-2c79ab9c2a64}"/>
  <p:tag name="KSO_WM_UNIT_TYPE" val="i"/>
  <p:tag name="KSO_WM_UNIT_LINE_FORE_SCHEMECOLOR_INDEX_BRIGHTNESS" val="0"/>
  <p:tag name="KSO_WM_UNIT_LINE_FORE_SCHEMECOLOR_INDEX" val="5"/>
  <p:tag name="KSO_WM_UNIT_LINE_FILL_TYPE" val="2"/>
  <p:tag name="KSO_WM_UNIT_TEXT_FILL_FORE_SCHEMECOLOR_INDEX_BRIGHTNESS" val="0.15"/>
  <p:tag name="KSO_WM_UNIT_TEXT_FILL_FORE_SCHEMECOLOR_INDEX" val="13"/>
  <p:tag name="KSO_WM_UNIT_TEXT_FILL_TYPE" val="1"/>
</p:tagLst>
</file>

<file path=ppt/tags/tag53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2*i*5"/>
  <p:tag name="KSO_WM_UNIT_LAYERLEVEL" val="1"/>
  <p:tag name="KSO_WM_TAG_VERSION" val="1.0"/>
  <p:tag name="KSO_WM_BEAUTIFY_FLAG" val="#wm#"/>
  <p:tag name="WM_BEAUTIFY_SHAPE_IDENTITY" val="{1e8c2e75-b409-40a5-afe1-b76052388f8a}"/>
</p:tagLst>
</file>

<file path=ppt/tags/tag534.xml><?xml version="1.0" encoding="utf-8"?>
<p:tagLst xmlns:p="http://schemas.openxmlformats.org/presentationml/2006/main">
  <p:tag name="KSO_WM_UNIT_FILL_FORE_SCHEMECOLOR_INDEX_BRIGHTNESS" val="0.6"/>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535.xml><?xml version="1.0" encoding="utf-8"?>
<p:tagLst xmlns:p="http://schemas.openxmlformats.org/presentationml/2006/main">
  <p:tag name="KSO_WM_BEAUTIFY_FLAG" val="#wm#"/>
  <p:tag name="KSO_WM_TEMPLATE_CATEGORY" val="custom"/>
  <p:tag name="KSO_WM_TEMPLATE_INDEX" val="20186846"/>
  <p:tag name="KSO_WM_SPECIAL_SOURCE" val="bdnull"/>
  <p:tag name="KSO_WM_SLIDE_BK_DARK_LIGHT" val="2"/>
  <p:tag name="KSO_WM_SLIDE_BACKGROUND_TYPE" val="general"/>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12740edf-f9f9-49dd-93fe-a976983311f8}"/>
  <p:tag name="KSO_WM_UNIT_TYPE" val="i"/>
</p:tagLst>
</file>

<file path=ppt/tags/tag53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53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53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008f0f66-85ad-4d14-b443-3bbda7814d34}"/>
  <p:tag name="KSO_WM_UNIT_TYPE" val="i"/>
  <p:tag name="KSO_WM_UNIT_LINE_FORE_SCHEMECOLOR_INDEX_BRIGHTNESS" val="0"/>
  <p:tag name="KSO_WM_UNIT_LINE_FORE_SCHEMECOLOR_INDEX" val="5"/>
  <p:tag name="KSO_WM_UNIT_LINE_FILL_TYPE" val="2"/>
  <p:tag name="KSO_WM_UNIT_TEXT_FILL_FORE_SCHEMECOLOR_INDEX_BRIGHTNESS" val="0.15"/>
  <p:tag name="KSO_WM_UNIT_TEXT_FILL_FORE_SCHEMECOLOR_INDEX" val="13"/>
  <p:tag name="KSO_WM_UNIT_TEXT_FILL_TYPE" val="1"/>
</p:tagLst>
</file>

<file path=ppt/tags/tag54.xml><?xml version="1.0" encoding="utf-8"?>
<p:tagLst xmlns:p="http://schemas.openxmlformats.org/presentationml/2006/main">
  <p:tag name="KSO_WM_SLIDE_COLORSCHEME_VERSION" val="3.2"/>
  <p:tag name="KSO_WM_UNIT_COLOR_SCHEME_SHAPE_ID" val="8"/>
  <p:tag name="KSO_WM_UNIT_COLOR_SCHEME_PARENT_PAGE" val="2_8"/>
</p:tagLst>
</file>

<file path=ppt/tags/tag54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2*i*5"/>
  <p:tag name="KSO_WM_UNIT_LAYERLEVEL" val="1"/>
  <p:tag name="KSO_WM_TAG_VERSION" val="1.0"/>
  <p:tag name="KSO_WM_BEAUTIFY_FLAG" val="#wm#"/>
  <p:tag name="WM_BEAUTIFY_SHAPE_IDENTITY" val="{93c55592-3e38-4ea8-97d1-03be205c98c5}"/>
</p:tagLst>
</file>

<file path=ppt/tags/tag541.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542.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Lst>
</file>

<file path=ppt/tags/tag543.xml><?xml version="1.0" encoding="utf-8"?>
<p:tagLst xmlns:p="http://schemas.openxmlformats.org/presentationml/2006/main">
  <p:tag name="KSO_WM_BEAUTIFY_FLAG" val="#wm#"/>
  <p:tag name="KSO_WM_TEMPLATE_CATEGORY" val="custom"/>
  <p:tag name="KSO_WM_TEMPLATE_INDEX" val="20186846"/>
  <p:tag name="KSO_WM_SPECIAL_SOURCE" val="bdnull"/>
  <p:tag name="KSO_WM_SLIDE_BK_DARK_LIGHT" val="2"/>
  <p:tag name="KSO_WM_SLIDE_BACKGROUND_TYPE" val="general"/>
</p:tagLst>
</file>

<file path=ppt/tags/tag5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2a1d1516-e80e-4ce0-b45e-3723e886f614}"/>
  <p:tag name="KSO_WM_UNIT_TYPE" val="i"/>
</p:tagLst>
</file>

<file path=ppt/tags/tag54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54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54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7b0bff82-fc18-4c56-90aa-f9c94e018cba}"/>
  <p:tag name="KSO_WM_UNIT_TYPE" val="i"/>
  <p:tag name="KSO_WM_UNIT_LINE_FORE_SCHEMECOLOR_INDEX_BRIGHTNESS" val="0"/>
  <p:tag name="KSO_WM_UNIT_LINE_FORE_SCHEMECOLOR_INDEX" val="5"/>
  <p:tag name="KSO_WM_UNIT_LINE_FILL_TYPE" val="2"/>
  <p:tag name="KSO_WM_UNIT_TEXT_FILL_FORE_SCHEMECOLOR_INDEX_BRIGHTNESS" val="0.15"/>
  <p:tag name="KSO_WM_UNIT_TEXT_FILL_FORE_SCHEMECOLOR_INDEX" val="13"/>
  <p:tag name="KSO_WM_UNIT_TEXT_FILL_TYPE" val="1"/>
</p:tagLst>
</file>

<file path=ppt/tags/tag54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2*i*5"/>
  <p:tag name="KSO_WM_UNIT_LAYERLEVEL" val="1"/>
  <p:tag name="KSO_WM_TAG_VERSION" val="1.0"/>
  <p:tag name="KSO_WM_BEAUTIFY_FLAG" val="#wm#"/>
  <p:tag name="WM_BEAUTIFY_SHAPE_IDENTITY" val="{bf6360b7-6201-4807-a2c2-e9fb649d17fe}"/>
</p:tagLst>
</file>

<file path=ppt/tags/tag549.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2"/>
  <p:tag name="KSO_WM_UNIT_COLOR_SCHEME_PARENT_PAGE" val="2_9"/>
</p:tagLst>
</file>

<file path=ppt/tags/tag550.xml><?xml version="1.0" encoding="utf-8"?>
<p:tagLst xmlns:p="http://schemas.openxmlformats.org/presentationml/2006/main">
  <p:tag name="KSO_WM_UNIT_TABLE_BEAUTIFY" val="smartTable{51e84f91-dd1a-447a-bc76-aebb903a2997}"/>
  <p:tag name="TABLE_ENDDRAG_ORIGIN_RECT" val="277*294"/>
  <p:tag name="TABLE_ENDDRAG_RECT" val="343*201*277*294"/>
</p:tagLst>
</file>

<file path=ppt/tags/tag551.xml><?xml version="1.0" encoding="utf-8"?>
<p:tagLst xmlns:p="http://schemas.openxmlformats.org/presentationml/2006/main">
  <p:tag name="KSO_WM_BEAUTIFY_FLAG" val="#wm#"/>
  <p:tag name="KSO_WM_TEMPLATE_CATEGORY" val="custom"/>
  <p:tag name="KSO_WM_TEMPLATE_INDEX" val="20186846"/>
  <p:tag name="KSO_WM_SPECIAL_SOURCE" val="bdnull"/>
  <p:tag name="KSO_WM_SLIDE_BK_DARK_LIGHT" val="2"/>
  <p:tag name="KSO_WM_SLIDE_BACKGROUND_TYPE" val="general"/>
</p:tagLst>
</file>

<file path=ppt/tags/tag5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0e69d3b7-a4e7-4ca6-9b6f-6b8c2082cc1f}"/>
  <p:tag name="KSO_WM_UNIT_TYPE" val="i"/>
</p:tagLst>
</file>

<file path=ppt/tags/tag55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55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55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a8afb1ff-ac3a-4439-8e1d-a9e6233a2f50}"/>
  <p:tag name="KSO_WM_UNIT_TYPE" val="i"/>
  <p:tag name="KSO_WM_UNIT_LINE_FORE_SCHEMECOLOR_INDEX_BRIGHTNESS" val="0"/>
  <p:tag name="KSO_WM_UNIT_LINE_FORE_SCHEMECOLOR_INDEX" val="5"/>
  <p:tag name="KSO_WM_UNIT_LINE_FILL_TYPE" val="2"/>
  <p:tag name="KSO_WM_UNIT_TEXT_FILL_FORE_SCHEMECOLOR_INDEX_BRIGHTNESS" val="0.15"/>
  <p:tag name="KSO_WM_UNIT_TEXT_FILL_FORE_SCHEMECOLOR_INDEX" val="13"/>
  <p:tag name="KSO_WM_UNIT_TEXT_FILL_TYPE" val="1"/>
</p:tagLst>
</file>

<file path=ppt/tags/tag55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2*i*5"/>
  <p:tag name="KSO_WM_UNIT_LAYERLEVEL" val="1"/>
  <p:tag name="KSO_WM_TAG_VERSION" val="1.0"/>
  <p:tag name="KSO_WM_BEAUTIFY_FLAG" val="#wm#"/>
  <p:tag name="WM_BEAUTIFY_SHAPE_IDENTITY" val="{fb387737-9599-467d-90af-900f6fc4cda8}"/>
</p:tagLst>
</file>

<file path=ppt/tags/tag557.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558.xml><?xml version="1.0" encoding="utf-8"?>
<p:tagLst xmlns:p="http://schemas.openxmlformats.org/presentationml/2006/main">
  <p:tag name="KSO_WM_UNIT_TABLE_BEAUTIFY" val="smartTable{0cc0af90-4d16-4038-83e0-81abf53baa88}"/>
  <p:tag name="TABLE_ENDDRAG_ORIGIN_RECT" val="339*198"/>
  <p:tag name="TABLE_ENDDRAG_RECT" val="304*228*339*198"/>
</p:tagLst>
</file>

<file path=ppt/tags/tag5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3"/>
  <p:tag name="KSO_WM_UNIT_COLOR_SCHEME_PARENT_PAGE" val="2_9"/>
</p:tagLst>
</file>

<file path=ppt/tags/tag560.xml><?xml version="1.0" encoding="utf-8"?>
<p:tagLst xmlns:p="http://schemas.openxmlformats.org/presentationml/2006/main">
  <p:tag name="KSO_WM_BEAUTIFY_FLAG" val="#wm#"/>
  <p:tag name="KSO_WM_TEMPLATE_CATEGORY" val="custom"/>
  <p:tag name="KSO_WM_TEMPLATE_INDEX" val="20186846"/>
  <p:tag name="KSO_WM_SPECIAL_SOURCE" val="bdnull"/>
  <p:tag name="KSO_WM_SLIDE_BK_DARK_LIGHT" val="2"/>
  <p:tag name="KSO_WM_SLIDE_BACKGROUND_TYPE" val="general"/>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fc04b5d-b6b7-4e39-8210-d434b3bb49c8}"/>
  <p:tag name="KSO_WM_UNIT_TYPE" val="i"/>
</p:tagLst>
</file>

<file path=ppt/tags/tag56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56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56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4ae28abb-9701-436b-b7a4-16d20c8561c9}"/>
  <p:tag name="KSO_WM_UNIT_TYPE" val="i"/>
  <p:tag name="KSO_WM_UNIT_LINE_FORE_SCHEMECOLOR_INDEX_BRIGHTNESS" val="0"/>
  <p:tag name="KSO_WM_UNIT_LINE_FORE_SCHEMECOLOR_INDEX" val="5"/>
  <p:tag name="KSO_WM_UNIT_LINE_FILL_TYPE" val="2"/>
  <p:tag name="KSO_WM_UNIT_TEXT_FILL_FORE_SCHEMECOLOR_INDEX_BRIGHTNESS" val="0.15"/>
  <p:tag name="KSO_WM_UNIT_TEXT_FILL_FORE_SCHEMECOLOR_INDEX" val="13"/>
  <p:tag name="KSO_WM_UNIT_TEXT_FILL_TYPE" val="1"/>
</p:tagLst>
</file>

<file path=ppt/tags/tag56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2*i*5"/>
  <p:tag name="KSO_WM_UNIT_LAYERLEVEL" val="1"/>
  <p:tag name="KSO_WM_TAG_VERSION" val="1.0"/>
  <p:tag name="KSO_WM_BEAUTIFY_FLAG" val="#wm#"/>
  <p:tag name="WM_BEAUTIFY_SHAPE_IDENTITY" val="{606e8755-989c-4759-b712-24405acdcd17}"/>
</p:tagLst>
</file>

<file path=ppt/tags/tag566.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567.xml><?xml version="1.0" encoding="utf-8"?>
<p:tagLst xmlns:p="http://schemas.openxmlformats.org/presentationml/2006/main">
  <p:tag name="KSO_WM_BEAUTIFY_FLAG" val="#wm#"/>
  <p:tag name="KSO_WM_TEMPLATE_CATEGORY" val="custom"/>
  <p:tag name="KSO_WM_TEMPLATE_INDEX" val="20186846"/>
  <p:tag name="KSO_WM_SPECIAL_SOURCE" val="bdnull"/>
  <p:tag name="KSO_WM_SLIDE_BK_DARK_LIGHT" val="2"/>
  <p:tag name="KSO_WM_SLIDE_BACKGROUND_TYPE" val="general"/>
</p:tagLst>
</file>

<file path=ppt/tags/tag568.xml><?xml version="1.0" encoding="utf-8"?>
<p:tagLst xmlns:p="http://schemas.openxmlformats.org/presentationml/2006/main">
  <p:tag name="KSO_WM_BEAUTIFY_FLAG" val="#wm#"/>
  <p:tag name="KSO_WM_TEMPLATE_CATEGORY" val="custom"/>
  <p:tag name="KSO_WM_TEMPLATE_INDEX" val="20186846"/>
  <p:tag name="KSO_WM_SPECIAL_SOURCE" val="bdnull"/>
</p:tagLst>
</file>

<file path=ppt/tags/tag569.xml><?xml version="1.0" encoding="utf-8"?>
<p:tagLst xmlns:p="http://schemas.openxmlformats.org/presentationml/2006/main">
  <p:tag name="KSO_WM_BEAUTIFY_FLAG" val="#wm#"/>
  <p:tag name="KSO_WM_TEMPLATE_CATEGORY" val="custom"/>
  <p:tag name="KSO_WM_TEMPLATE_INDEX" val="20186846"/>
  <p:tag name="KSO_WM_SPECIAL_SOURCE" val="bdnull"/>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4"/>
  <p:tag name="KSO_WM_UNIT_COLOR_SCHEME_PARENT_PAGE" val="2_9"/>
</p:tagLst>
</file>

<file path=ppt/tags/tag570.xml><?xml version="1.0" encoding="utf-8"?>
<p:tagLst xmlns:p="http://schemas.openxmlformats.org/presentationml/2006/main">
  <p:tag name="KSO_WM_BEAUTIFY_FLAG" val="#wm#"/>
  <p:tag name="KSO_WM_TEMPLATE_CATEGORY" val="custom"/>
  <p:tag name="KSO_WM_TEMPLATE_INDEX" val="20186846"/>
  <p:tag name="KSO_WM_SPECIAL_SOURCE" val="bdnull"/>
</p:tagLst>
</file>

<file path=ppt/tags/tag571.xml><?xml version="1.0" encoding="utf-8"?>
<p:tagLst xmlns:p="http://schemas.openxmlformats.org/presentationml/2006/main">
  <p:tag name="KSO_WM_BEAUTIFY_FLAG" val="#wm#"/>
  <p:tag name="KSO_WM_TEMPLATE_CATEGORY" val="custom"/>
  <p:tag name="KSO_WM_TEMPLATE_INDEX" val="20186846"/>
  <p:tag name="KSO_WM_SPECIAL_SOURCE" val="bdnull"/>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f3d7d7bc-9b48-4e76-9759-cacd5c3e78dd}"/>
  <p:tag name="KSO_WM_UNIT_TYPE" val="i"/>
</p:tagLst>
</file>

<file path=ppt/tags/tag573.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574.xml><?xml version="1.0" encoding="utf-8"?>
<p:tagLst xmlns:p="http://schemas.openxmlformats.org/presentationml/2006/main">
  <p:tag name="KSO_WM_BEAUTIFY_FLAG" val="#wm#"/>
  <p:tag name="KSO_WM_TEMPLATE_CATEGORY" val="custom"/>
  <p:tag name="KSO_WM_TEMPLATE_INDEX" val="20186846"/>
  <p:tag name="KSO_WM_SPECIAL_SOURCE" val="bdnull"/>
  <p:tag name="KSO_WM_SLIDE_BK_DARK_LIGHT" val="2"/>
  <p:tag name="KSO_WM_SLIDE_BACKGROUND_TYPE" val="general"/>
</p:tagLst>
</file>

<file path=ppt/tags/tag5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f3d7d7bc-9b48-4e76-9759-cacd5c3e78dd}"/>
  <p:tag name="KSO_WM_UNIT_TYPE" val="i"/>
</p:tagLst>
</file>

<file path=ppt/tags/tag576.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577.xml><?xml version="1.0" encoding="utf-8"?>
<p:tagLst xmlns:p="http://schemas.openxmlformats.org/presentationml/2006/main">
  <p:tag name="KSO_WM_UNIT_FILL_FORE_SCHEMECOLOR_INDEX_BRIGHTNESS" val="0.8"/>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5"/>
  <p:tag name="KSO_WM_UNIT_TEXT_FILL_TYPE" val="1"/>
</p:tagLst>
</file>

<file path=ppt/tags/tag578.xml><?xml version="1.0" encoding="utf-8"?>
<p:tagLst xmlns:p="http://schemas.openxmlformats.org/presentationml/2006/main">
  <p:tag name="KSO_WM_UNIT_FILL_FORE_SCHEMECOLOR_INDEX_BRIGHTNESS" val="0.8"/>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5"/>
  <p:tag name="KSO_WM_UNIT_TEXT_FILL_TYPE" val="1"/>
</p:tagLst>
</file>

<file path=ppt/tags/tag579.xml><?xml version="1.0" encoding="utf-8"?>
<p:tagLst xmlns:p="http://schemas.openxmlformats.org/presentationml/2006/main">
  <p:tag name="KSO_WM_BEAUTIFY_FLAG" val="#wm#"/>
  <p:tag name="KSO_WM_TEMPLATE_CATEGORY" val="custom"/>
  <p:tag name="KSO_WM_TEMPLATE_INDEX" val="20186846"/>
  <p:tag name="KSO_WM_SPECIAL_SOURCE" val="bdnull"/>
  <p:tag name="KSO_WM_SLIDE_BK_DARK_LIGHT" val="2"/>
  <p:tag name="KSO_WM_SLIDE_BACKGROUND_TYPE" val="general"/>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5"/>
  <p:tag name="KSO_WM_UNIT_COLOR_SCHEME_PARENT_PAGE" val="2_9"/>
</p:tagLst>
</file>

<file path=ppt/tags/tag580.xml><?xml version="1.0" encoding="utf-8"?>
<p:tagLst xmlns:p="http://schemas.openxmlformats.org/presentationml/2006/main">
  <p:tag name="KSO_WM_BEAUTIFY_FLAG" val="#wm#"/>
  <p:tag name="KSO_WM_TEMPLATE_CATEGORY" val="custom"/>
  <p:tag name="KSO_WM_TEMPLATE_INDEX" val="20186846"/>
  <p:tag name="KSO_WM_SPECIAL_SOURCE" val="bdnull"/>
</p:tagLst>
</file>

<file path=ppt/tags/tag581.xml><?xml version="1.0" encoding="utf-8"?>
<p:tagLst xmlns:p="http://schemas.openxmlformats.org/presentationml/2006/main">
  <p:tag name="KSO_WM_TAG_VERSION" val="1.0"/>
  <p:tag name="KSO_WM_BEAUTIFY_FLAG" val="#wm#"/>
  <p:tag name="KSO_WM_TEMPLATE_CATEGORY" val="diagram"/>
  <p:tag name="KSO_WM_TEMPLATE_INDEX" val="160010"/>
  <p:tag name="KSO_WM_UNIT_TYPE" val="l_h_f"/>
  <p:tag name="KSO_WM_UNIT_INDEX" val="1_2_1"/>
  <p:tag name="KSO_WM_UNIT_ID" val="diagram160010_3*l_h_f*1_2_1"/>
  <p:tag name="KSO_WM_UNIT_CLEAR" val="1"/>
  <p:tag name="KSO_WM_UNIT_LAYERLEVEL" val="1_1_1"/>
  <p:tag name="KSO_WM_UNIT_VALUE" val="52"/>
  <p:tag name="KSO_WM_UNIT_HIGHLIGHT" val="0"/>
  <p:tag name="KSO_WM_UNIT_COMPATIBLE" val="0"/>
  <p:tag name="KSO_WM_UNIT_PRESET_TEXT_LEN" val="30"/>
  <p:tag name="KSO_WM_UNIT_PRESET_TEXT_INDEX" val="2"/>
  <p:tag name="KSO_WM_DIAGRAM_GROUP_CODE" val="l1-1"/>
  <p:tag name="KSO_WM_UNIT_FILL_FORE_SCHEMECOLOR_INDEX" val="6"/>
  <p:tag name="KSO_WM_UNIT_FILL_TYPE" val="1"/>
  <p:tag name="KSO_WM_UNIT_TEXT_FILL_FORE_SCHEMECOLOR_INDEX" val="14"/>
  <p:tag name="KSO_WM_UNIT_TEXT_FILL_TYPE" val="1"/>
</p:tagLst>
</file>

<file path=ppt/tags/tag582.xml><?xml version="1.0" encoding="utf-8"?>
<p:tagLst xmlns:p="http://schemas.openxmlformats.org/presentationml/2006/main">
  <p:tag name="KSO_WM_TAG_VERSION" val="1.0"/>
  <p:tag name="KSO_WM_BEAUTIFY_FLAG" val="#wm#"/>
  <p:tag name="KSO_WM_TEMPLATE_CATEGORY" val="diagram"/>
  <p:tag name="KSO_WM_TEMPLATE_INDEX" val="160010"/>
  <p:tag name="KSO_WM_UNIT_TYPE" val="l_h_f"/>
  <p:tag name="KSO_WM_UNIT_INDEX" val="1_3_1"/>
  <p:tag name="KSO_WM_UNIT_ID" val="diagram160010_3*l_h_f*1_3_1"/>
  <p:tag name="KSO_WM_UNIT_CLEAR" val="1"/>
  <p:tag name="KSO_WM_UNIT_LAYERLEVEL" val="1_1_1"/>
  <p:tag name="KSO_WM_UNIT_VALUE" val="52"/>
  <p:tag name="KSO_WM_UNIT_HIGHLIGHT" val="0"/>
  <p:tag name="KSO_WM_UNIT_COMPATIBLE" val="0"/>
  <p:tag name="KSO_WM_UNIT_PRESET_TEXT_LEN" val="30"/>
  <p:tag name="KSO_WM_UNIT_PRESET_TEXT_INDEX" val="2"/>
  <p:tag name="KSO_WM_DIAGRAM_GROUP_CODE" val="l1-1"/>
  <p:tag name="KSO_WM_UNIT_FILL_FORE_SCHEMECOLOR_INDEX" val="7"/>
  <p:tag name="KSO_WM_UNIT_FILL_TYPE" val="1"/>
  <p:tag name="KSO_WM_UNIT_TEXT_FILL_FORE_SCHEMECOLOR_INDEX" val="14"/>
  <p:tag name="KSO_WM_UNIT_TEXT_FILL_TYPE" val="1"/>
</p:tagLst>
</file>

<file path=ppt/tags/tag583.xml><?xml version="1.0" encoding="utf-8"?>
<p:tagLst xmlns:p="http://schemas.openxmlformats.org/presentationml/2006/main">
  <p:tag name="KSO_WM_TAG_VERSION" val="1.0"/>
  <p:tag name="KSO_WM_BEAUTIFY_FLAG" val="#wm#"/>
  <p:tag name="KSO_WM_TEMPLATE_CATEGORY" val="diagram"/>
  <p:tag name="KSO_WM_TEMPLATE_INDEX" val="160010"/>
  <p:tag name="KSO_WM_UNIT_TYPE" val="l_h_f"/>
  <p:tag name="KSO_WM_UNIT_INDEX" val="1_1_1"/>
  <p:tag name="KSO_WM_UNIT_ID" val="diagram160010_3*l_h_f*1_1_1"/>
  <p:tag name="KSO_WM_UNIT_CLEAR" val="1"/>
  <p:tag name="KSO_WM_UNIT_LAYERLEVEL" val="1_1_1"/>
  <p:tag name="KSO_WM_UNIT_VALUE" val="52"/>
  <p:tag name="KSO_WM_UNIT_HIGHLIGHT" val="0"/>
  <p:tag name="KSO_WM_UNIT_COMPATIBLE" val="0"/>
  <p:tag name="KSO_WM_UNIT_PRESET_TEXT_LEN" val="30"/>
  <p:tag name="KSO_WM_UNIT_PRESET_TEXT_INDEX" val="2"/>
  <p:tag name="KSO_WM_DIAGRAM_GROUP_CODE" val="l1-1"/>
  <p:tag name="KSO_WM_UNIT_FILL_FORE_SCHEMECOLOR_INDEX" val="5"/>
  <p:tag name="KSO_WM_UNIT_FILL_TYPE" val="1"/>
  <p:tag name="KSO_WM_UNIT_TEXT_FILL_FORE_SCHEMECOLOR_INDEX" val="14"/>
  <p:tag name="KSO_WM_UNIT_TEXT_FILL_TYPE" val="1"/>
</p:tagLst>
</file>

<file path=ppt/tags/tag584.xml><?xml version="1.0" encoding="utf-8"?>
<p:tagLst xmlns:p="http://schemas.openxmlformats.org/presentationml/2006/main">
  <p:tag name="KSO_WM_TAG_VERSION" val="1.0"/>
  <p:tag name="KSO_WM_BEAUTIFY_FLAG" val="#wm#"/>
  <p:tag name="KSO_WM_TEMPLATE_CATEGORY" val="diagram"/>
  <p:tag name="KSO_WM_TEMPLATE_INDEX" val="160010"/>
  <p:tag name="KSO_WM_UNIT_ISCONTENTSTITLE" val="0"/>
  <p:tag name="KSO_WM_UNIT_TYPE" val="g"/>
  <p:tag name="KSO_WM_UNIT_INDEX" val="1"/>
  <p:tag name="KSO_WM_UNIT_ID" val="diagram160010_3*g*1"/>
  <p:tag name="KSO_WM_UNIT_CLEAR" val="1"/>
  <p:tag name="KSO_WM_UNIT_LAYERLEVEL" val="1"/>
  <p:tag name="KSO_WM_UNIT_VALUE" val="19"/>
  <p:tag name="KSO_WM_UNIT_HIGHLIGHT" val="0"/>
  <p:tag name="KSO_WM_UNIT_COMPATIBLE" val="1"/>
  <p:tag name="KSO_WM_UNIT_RELATE_UNITID" val="diagram160010_3*l*1"/>
  <p:tag name="KSO_WM_UNIT_PRESET_TEXT_LEN" val="20"/>
  <p:tag name="KSO_WM_UNIT_PRESET_TEXT_INDEX" val="2"/>
</p:tagLst>
</file>

<file path=ppt/tags/tag585.xml><?xml version="1.0" encoding="utf-8"?>
<p:tagLst xmlns:p="http://schemas.openxmlformats.org/presentationml/2006/main">
  <p:tag name="KSO_WM_TAG_VERSION" val="1.0"/>
  <p:tag name="KSO_WM_TEMPLATE_CATEGORY" val="diagram"/>
  <p:tag name="KSO_WM_TEMPLATE_INDEX" val="160411"/>
  <p:tag name="KSO_WM_UNIT_TYPE" val="l_h_f"/>
  <p:tag name="KSO_WM_UNIT_INDEX" val="1_1_1"/>
  <p:tag name="KSO_WM_UNIT_ID" val="diagram160411_2*l_h_f*1_1_1"/>
  <p:tag name="KSO_WM_UNIT_CLEAR" val="1"/>
  <p:tag name="KSO_WM_UNIT_LAYERLEVEL" val="1_1_1"/>
  <p:tag name="KSO_WM_UNIT_VALUE" val="108"/>
  <p:tag name="KSO_WM_UNIT_HIGHLIGHT" val="0"/>
  <p:tag name="KSO_WM_UNIT_COMPATIBLE" val="0"/>
  <p:tag name="KSO_WM_BEAUTIFY_FLAG" val="#wm#"/>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586.xml><?xml version="1.0" encoding="utf-8"?>
<p:tagLst xmlns:p="http://schemas.openxmlformats.org/presentationml/2006/main">
  <p:tag name="KSO_WM_BEAUTIFY_FLAG" val="#wm#"/>
  <p:tag name="KSO_WM_TEMPLATE_CATEGORY" val="custom"/>
  <p:tag name="KSO_WM_TEMPLATE_INDEX" val="20186846"/>
  <p:tag name="KSO_WM_SPECIAL_SOURCE" val="bdnull"/>
</p:tagLst>
</file>

<file path=ppt/tags/tag587.xml><?xml version="1.0" encoding="utf-8"?>
<p:tagLst xmlns:p="http://schemas.openxmlformats.org/presentationml/2006/main">
  <p:tag name="KSO_WM_BEAUTIFY_FLAG" val="#wm#"/>
  <p:tag name="KSO_WM_TEMPLATE_CATEGORY" val="custom"/>
  <p:tag name="KSO_WM_TEMPLATE_INDEX" val="20186846"/>
  <p:tag name="KSO_WM_SPECIAL_SOURCE" val="bdnull"/>
</p:tagLst>
</file>

<file path=ppt/tags/tag588.xml><?xml version="1.0" encoding="utf-8"?>
<p:tagLst xmlns:p="http://schemas.openxmlformats.org/presentationml/2006/main">
  <p:tag name="KSO_WM_BEAUTIFY_FLAG" val="#wm#"/>
  <p:tag name="KSO_WM_TEMPLATE_CATEGORY" val="custom"/>
  <p:tag name="KSO_WM_TEMPLATE_INDEX" val="20186846"/>
  <p:tag name="KSO_WM_SPECIAL_SOURCE" val="bdnull"/>
</p:tagLst>
</file>

<file path=ppt/tags/tag589.xml><?xml version="1.0" encoding="utf-8"?>
<p:tagLst xmlns:p="http://schemas.openxmlformats.org/presentationml/2006/main">
  <p:tag name="KSO_WM_BEAUTIFY_FLAG" val="#wm#"/>
  <p:tag name="KSO_WM_TEMPLATE_CATEGORY" val="custom"/>
  <p:tag name="KSO_WM_TEMPLATE_INDEX" val="20186846"/>
  <p:tag name="KSO_WM_SPECIAL_SOURCE" val="bdnull"/>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6"/>
  <p:tag name="KSO_WM_UNIT_COLOR_SCHEME_PARENT_PAGE" val="2_9"/>
</p:tagLst>
</file>

<file path=ppt/tags/tag5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464_4*l_h_i*1_1_1"/>
  <p:tag name="KSO_WM_TEMPLATE_CATEGORY" val="diagram"/>
  <p:tag name="KSO_WM_TEMPLATE_INDEX" val="160464"/>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59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60464_4*l_h_f*1_1_1"/>
  <p:tag name="KSO_WM_TEMPLATE_CATEGORY" val="diagram"/>
  <p:tag name="KSO_WM_TEMPLATE_INDEX" val="160464"/>
  <p:tag name="KSO_WM_UNIT_LAYERLEVEL" val="1_1_1"/>
  <p:tag name="KSO_WM_TAG_VERSION" val="1.0"/>
  <p:tag name="KSO_WM_BEAUTIFY_FLAG" val="#wm#"/>
  <p:tag name="KSO_WM_UNIT_PRESET_TEXT" val="单击此处输入你的正文，请尽量言简意赅的阐述观点"/>
  <p:tag name="KSO_WM_UNIT_TEXT_FILL_FORE_SCHEMECOLOR_INDEX" val="13"/>
  <p:tag name="KSO_WM_UNIT_TEXT_FILL_TYPE" val="1"/>
</p:tagLst>
</file>

<file path=ppt/tags/tag59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160464_4*l_h_a*1_1_1"/>
  <p:tag name="KSO_WM_TEMPLATE_CATEGORY" val="diagram"/>
  <p:tag name="KSO_WM_TEMPLATE_INDEX" val="160464"/>
  <p:tag name="KSO_WM_UNIT_LAYERLEVEL" val="1_1_1"/>
  <p:tag name="KSO_WM_TAG_VERSION" val="1.0"/>
  <p:tag name="KSO_WM_BEAUTIFY_FLAG" val="#wm#"/>
  <p:tag name="KSO_WM_UNIT_PRESET_TEXT" val="单击此处添加标题"/>
  <p:tag name="KSO_WM_UNIT_TEXT_FILL_FORE_SCHEMECOLOR_INDEX" val="5"/>
  <p:tag name="KSO_WM_UNIT_TEXT_FILL_TYPE" val="1"/>
</p:tagLst>
</file>

<file path=ppt/tags/tag5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464_4*l_h_i*1_2_1"/>
  <p:tag name="KSO_WM_TEMPLATE_CATEGORY" val="diagram"/>
  <p:tag name="KSO_WM_TEMPLATE_INDEX" val="160464"/>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59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60464_4*l_h_f*1_2_1"/>
  <p:tag name="KSO_WM_TEMPLATE_CATEGORY" val="diagram"/>
  <p:tag name="KSO_WM_TEMPLATE_INDEX" val="160464"/>
  <p:tag name="KSO_WM_UNIT_LAYERLEVEL" val="1_1_1"/>
  <p:tag name="KSO_WM_TAG_VERSION" val="1.0"/>
  <p:tag name="KSO_WM_BEAUTIFY_FLAG" val="#wm#"/>
  <p:tag name="KSO_WM_UNIT_PRESET_TEXT" val="单击此处输入你的正文，请尽量言简意赅的阐述观点"/>
  <p:tag name="KSO_WM_UNIT_TEXT_FILL_FORE_SCHEMECOLOR_INDEX" val="13"/>
  <p:tag name="KSO_WM_UNIT_TEXT_FILL_TYPE" val="1"/>
</p:tagLst>
</file>

<file path=ppt/tags/tag59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160464_4*l_h_a*1_2_1"/>
  <p:tag name="KSO_WM_TEMPLATE_CATEGORY" val="diagram"/>
  <p:tag name="KSO_WM_TEMPLATE_INDEX" val="160464"/>
  <p:tag name="KSO_WM_UNIT_LAYERLEVEL" val="1_1_1"/>
  <p:tag name="KSO_WM_TAG_VERSION" val="1.0"/>
  <p:tag name="KSO_WM_BEAUTIFY_FLAG" val="#wm#"/>
  <p:tag name="KSO_WM_UNIT_PRESET_TEXT" val="单击此处添加标题"/>
  <p:tag name="KSO_WM_UNIT_TEXT_FILL_FORE_SCHEMECOLOR_INDEX" val="5"/>
  <p:tag name="KSO_WM_UNIT_TEXT_FILL_TYPE" val="1"/>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464_4*l_h_i*1_3_1"/>
  <p:tag name="KSO_WM_TEMPLATE_CATEGORY" val="diagram"/>
  <p:tag name="KSO_WM_TEMPLATE_INDEX" val="160464"/>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59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60464_4*l_h_f*1_3_1"/>
  <p:tag name="KSO_WM_TEMPLATE_CATEGORY" val="diagram"/>
  <p:tag name="KSO_WM_TEMPLATE_INDEX" val="160464"/>
  <p:tag name="KSO_WM_UNIT_LAYERLEVEL" val="1_1_1"/>
  <p:tag name="KSO_WM_TAG_VERSION" val="1.0"/>
  <p:tag name="KSO_WM_BEAUTIFY_FLAG" val="#wm#"/>
  <p:tag name="KSO_WM_UNIT_PRESET_TEXT" val="单击此处输入你的正文，请尽量言简意赅的阐述观点"/>
  <p:tag name="KSO_WM_UNIT_TEXT_FILL_FORE_SCHEMECOLOR_INDEX" val="13"/>
  <p:tag name="KSO_WM_UNIT_TEXT_FILL_TYPE" val="1"/>
</p:tagLst>
</file>

<file path=ppt/tags/tag59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160464_4*l_h_a*1_3_1"/>
  <p:tag name="KSO_WM_TEMPLATE_CATEGORY" val="diagram"/>
  <p:tag name="KSO_WM_TEMPLATE_INDEX" val="160464"/>
  <p:tag name="KSO_WM_UNIT_LAYERLEVEL" val="1_1_1"/>
  <p:tag name="KSO_WM_TAG_VERSION" val="1.0"/>
  <p:tag name="KSO_WM_BEAUTIFY_FLAG" val="#wm#"/>
  <p:tag name="KSO_WM_UNIT_PRESET_TEXT" val="单击此处添加标题"/>
  <p:tag name="KSO_WM_UNIT_TEXT_FILL_FORE_SCHEMECOLOR_INDEX" val="5"/>
  <p:tag name="KSO_WM_UNIT_TEXT_FILL_TYPE" val="1"/>
</p:tagLst>
</file>

<file path=ppt/tags/tag5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160464_4*l_h_i*1_4_1"/>
  <p:tag name="KSO_WM_TEMPLATE_CATEGORY" val="diagram"/>
  <p:tag name="KSO_WM_TEMPLATE_INDEX" val="160464"/>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2"/>
  <p:tag name="KSO_WM_UNIT_COLOR_SCHEME_PARENT_PAGE" val="2_1"/>
</p:tagLst>
</file>

<file path=ppt/tags/tag60.xml><?xml version="1.0" encoding="utf-8"?>
<p:tagLst xmlns:p="http://schemas.openxmlformats.org/presentationml/2006/main">
  <p:tag name="KSO_WM_SLIDE_COLORSCHEME_VERSION" val="3.2"/>
  <p:tag name="KSO_WM_UNIT_COLOR_SCHEME_SHAPE_ID" val="7"/>
  <p:tag name="KSO_WM_UNIT_COLOR_SCHEME_PARENT_PAGE" val="2_9"/>
</p:tagLst>
</file>

<file path=ppt/tags/tag60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160464_4*l_h_f*1_4_1"/>
  <p:tag name="KSO_WM_TEMPLATE_CATEGORY" val="diagram"/>
  <p:tag name="KSO_WM_TEMPLATE_INDEX" val="160464"/>
  <p:tag name="KSO_WM_UNIT_LAYERLEVEL" val="1_1_1"/>
  <p:tag name="KSO_WM_TAG_VERSION" val="1.0"/>
  <p:tag name="KSO_WM_BEAUTIFY_FLAG" val="#wm#"/>
  <p:tag name="KSO_WM_UNIT_PRESET_TEXT" val="单击此处输入你的正文，请尽量言简意赅的阐述观点"/>
  <p:tag name="KSO_WM_UNIT_TEXT_FILL_FORE_SCHEMECOLOR_INDEX" val="13"/>
  <p:tag name="KSO_WM_UNIT_TEXT_FILL_TYPE" val="1"/>
</p:tagLst>
</file>

<file path=ppt/tags/tag60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160464_4*l_h_a*1_4_1"/>
  <p:tag name="KSO_WM_TEMPLATE_CATEGORY" val="diagram"/>
  <p:tag name="KSO_WM_TEMPLATE_INDEX" val="160464"/>
  <p:tag name="KSO_WM_UNIT_LAYERLEVEL" val="1_1_1"/>
  <p:tag name="KSO_WM_TAG_VERSION" val="1.0"/>
  <p:tag name="KSO_WM_BEAUTIFY_FLAG" val="#wm#"/>
  <p:tag name="KSO_WM_UNIT_PRESET_TEXT" val="单击此处添加标题"/>
  <p:tag name="KSO_WM_UNIT_TEXT_FILL_FORE_SCHEMECOLOR_INDEX" val="5"/>
  <p:tag name="KSO_WM_UNIT_TEXT_FILL_TYPE" val="1"/>
</p:tagLst>
</file>

<file path=ppt/tags/tag602.xml><?xml version="1.0" encoding="utf-8"?>
<p:tagLst xmlns:p="http://schemas.openxmlformats.org/presentationml/2006/main">
  <p:tag name="KSO_WM_BEAUTIFY_FLAG" val="#wm#"/>
  <p:tag name="KSO_WM_TEMPLATE_CATEGORY" val="custom"/>
  <p:tag name="KSO_WM_TEMPLATE_INDEX" val="20186846"/>
  <p:tag name="KSO_WM_SPECIAL_SOURCE" val="bdnull"/>
</p:tagLst>
</file>

<file path=ppt/tags/tag603.xml><?xml version="1.0" encoding="utf-8"?>
<p:tagLst xmlns:p="http://schemas.openxmlformats.org/presentationml/2006/main">
  <p:tag name="KSO_WM_BEAUTIFY_FLAG" val="#wm#"/>
  <p:tag name="KSO_WM_TEMPLATE_CATEGORY" val="custom"/>
  <p:tag name="KSO_WM_TEMPLATE_INDEX" val="20186846"/>
  <p:tag name="KSO_WM_SPECIAL_SOURCE" val="bdnull"/>
</p:tagLst>
</file>

<file path=ppt/tags/tag6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7*e*1"/>
  <p:tag name="KSO_WM_TEMPLATE_CATEGORY" val="custom"/>
  <p:tag name="KSO_WM_TEMPLATE_INDEX" val="20200249"/>
  <p:tag name="KSO_WM_UNIT_LAYERLEVEL" val="1"/>
  <p:tag name="KSO_WM_TAG_VERSION" val="1.0"/>
  <p:tag name="KSO_WM_BEAUTIFY_FLAG" val="#wm#"/>
  <p:tag name="KSO_WM_UNIT_PRESET_TEXT" val="01"/>
  <p:tag name="KSO_WM_UNIT_NOCLEAR" val="0"/>
  <p:tag name="KSO_WM_UNIT_VALUE" val="1"/>
  <p:tag name="KSO_WM_UNIT_TYPE" val="e"/>
  <p:tag name="KSO_WM_UNIT_INDEX" val="1"/>
  <p:tag name="KSO_WM_UNIT_TEXT_FILL_FORE_SCHEMECOLOR_INDEX_BRIGHTNESS" val="0"/>
  <p:tag name="KSO_WM_UNIT_TEXT_FILL_FORE_SCHEMECOLOR_INDEX" val="5"/>
  <p:tag name="KSO_WM_UNIT_TEXT_FILL_TYPE" val="1"/>
</p:tagLst>
</file>

<file path=ppt/tags/tag6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7*a*1"/>
  <p:tag name="KSO_WM_TEMPLATE_CATEGORY" val="custom"/>
  <p:tag name="KSO_WM_TEMPLATE_INDEX" val="20200249"/>
  <p:tag name="KSO_WM_UNIT_LAYERLEVEL" val="1"/>
  <p:tag name="KSO_WM_TAG_VERSION" val="1.0"/>
  <p:tag name="KSO_WM_BEAUTIFY_FLAG" val="#wm#"/>
  <p:tag name="KSO_WM_UNIT_ISCONTENTSTITLE" val="0"/>
  <p:tag name="KSO_WM_UNIT_PRESET_TEXT" val="点击添加小标题"/>
  <p:tag name="KSO_WM_UNIT_NOCLEAR" val="0"/>
  <p:tag name="KSO_WM_UNIT_VALUE" val="8"/>
  <p:tag name="KSO_WM_UNIT_TYPE" val="a"/>
  <p:tag name="KSO_WM_UNIT_INDEX" val="1"/>
  <p:tag name="KSO_WM_UNIT_ISNUMDGMTITLE" val="0"/>
</p:tagLst>
</file>

<file path=ppt/tags/tag606.xml><?xml version="1.0" encoding="utf-8"?>
<p:tagLst xmlns:p="http://schemas.openxmlformats.org/presentationml/2006/main">
  <p:tag name="KSO_WM_SLIDE_ID" val="custom20200249_7"/>
  <p:tag name="KSO_WM_TEMPLATE_SUBCATEGORY" val="0"/>
  <p:tag name="KSO_WM_SLIDE_ITEM_CNT" val="0"/>
  <p:tag name="KSO_WM_SLIDE_INDEX" val="7"/>
  <p:tag name="KSO_WM_TAG_VERSION" val="1.0"/>
  <p:tag name="KSO_WM_BEAUTIFY_FLAG" val="#wm#"/>
  <p:tag name="KSO_WM_TEMPLATE_CATEGORY" val="custom"/>
  <p:tag name="KSO_WM_TEMPLATE_INDEX" val="20200249"/>
  <p:tag name="KSO_WM_SLIDE_TYPE" val="sectionTitle"/>
  <p:tag name="KSO_WM_SLIDE_SUBTYPE" val="pureTxt"/>
  <p:tag name="KSO_WM_SLIDE_LAYOUT" val="a_b_e"/>
  <p:tag name="KSO_WM_SLIDE_LAYOUT_CNT" val="1_1_1"/>
  <p:tag name="KSO_WM_TEMPLATE_MASTER_TYPE" val="1"/>
  <p:tag name="KSO_WM_TEMPLATE_COLOR_TYPE" val="1"/>
  <p:tag name="KSO_WM_SPECIAL_SOURCE" val="bdnull"/>
</p:tagLst>
</file>

<file path=ppt/tags/tag607.xml><?xml version="1.0" encoding="utf-8"?>
<p:tagLst xmlns:p="http://schemas.openxmlformats.org/presentationml/2006/main">
  <p:tag name="KSO_WM_SPECIAL_SOURCE" val="bdnull"/>
</p:tagLst>
</file>

<file path=ppt/tags/tag608.xml><?xml version="1.0" encoding="utf-8"?>
<p:tagLst xmlns:p="http://schemas.openxmlformats.org/presentationml/2006/main">
  <p:tag name="KSO_WM_SPECIAL_SOURCE" val="bdnull"/>
</p:tagLst>
</file>

<file path=ppt/tags/tag6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56a17f3c-882d-4225-bca3-f35368ba2341}"/>
  <p:tag name="KSO_WM_UNIT_TYPE" val="i"/>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3"/>
  <p:tag name="KSO_WM_UNIT_COLOR_SCHEME_PARENT_PAGE" val="2_10"/>
</p:tagLst>
</file>

<file path=ppt/tags/tag61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61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61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4e003f60-94d1-41a8-89d7-cefd39665864}"/>
  <p:tag name="KSO_WM_UNIT_TYPE" val="i"/>
  <p:tag name="KSO_WM_UNIT_LINE_FORE_SCHEMECOLOR_INDEX_BRIGHTNESS" val="0"/>
  <p:tag name="KSO_WM_UNIT_LINE_FORE_SCHEMECOLOR_INDEX" val="5"/>
  <p:tag name="KSO_WM_UNIT_LINE_FILL_TYPE" val="2"/>
  <p:tag name="KSO_WM_UNIT_TEXT_FILL_FORE_SCHEMECOLOR_INDEX_BRIGHTNESS" val="0.15"/>
  <p:tag name="KSO_WM_UNIT_TEXT_FILL_FORE_SCHEMECOLOR_INDEX" val="13"/>
  <p:tag name="KSO_WM_UNIT_TEXT_FILL_TYPE" val="1"/>
</p:tagLst>
</file>

<file path=ppt/tags/tag61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2*i*5"/>
  <p:tag name="KSO_WM_UNIT_LAYERLEVEL" val="1"/>
  <p:tag name="KSO_WM_TAG_VERSION" val="1.0"/>
  <p:tag name="KSO_WM_BEAUTIFY_FLAG" val="#wm#"/>
  <p:tag name="WM_BEAUTIFY_SHAPE_IDENTITY" val="{60d32fed-457c-42f7-bf4e-ec0c5ed79c51}"/>
</p:tagLst>
</file>

<file path=ppt/tags/tag614.xml><?xml version="1.0" encoding="utf-8"?>
<p:tagLst xmlns:p="http://schemas.openxmlformats.org/presentationml/2006/main">
  <p:tag name="KSO_WM_UNIT_TEXT_FILL_FORE_SCHEMECOLOR_INDEX_BRIGHTNESS" val="0"/>
  <p:tag name="KSO_WM_UNIT_TEXT_FILL_FORE_SCHEMECOLOR_INDEX" val="1"/>
  <p:tag name="KSO_WM_UNIT_TEXT_FILL_TYPE" val="1"/>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wm#"/>
  <p:tag name="KSO_WM_TEMPLATE_CATEGORY" val="custom"/>
  <p:tag name="KSO_WM_TEMPLATE_INDEX" val="20190790"/>
  <p:tag name="KSO_WM_SLIDE_MODEL_TYPE" val="numdgm"/>
  <p:tag name="KSO_WM_SPECIAL_SOURCE" val="bdnull"/>
  <p:tag name="KSO_WM_SLIDE_BK_DARK_LIGHT" val="2"/>
  <p:tag name="KSO_WM_SLIDE_BACKGROUND_TYPE" val="general"/>
</p:tagLst>
</file>

<file path=ppt/tags/tag6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58b283b6-be37-4c63-b1c9-01f505ca1c35}"/>
  <p:tag name="KSO_WM_UNIT_TYPE" val="i"/>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4"/>
  <p:tag name="KSO_WM_UNIT_COLOR_SCHEME_PARENT_PAGE" val="2_10"/>
</p:tagLst>
</file>

<file path=ppt/tags/tag62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62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62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2a40a696-bb43-4807-a00c-90d2b37eb041}"/>
  <p:tag name="KSO_WM_UNIT_TYPE" val="i"/>
  <p:tag name="KSO_WM_UNIT_LINE_FORE_SCHEMECOLOR_INDEX_BRIGHTNESS" val="0"/>
  <p:tag name="KSO_WM_UNIT_LINE_FORE_SCHEMECOLOR_INDEX" val="5"/>
  <p:tag name="KSO_WM_UNIT_LINE_FILL_TYPE" val="2"/>
  <p:tag name="KSO_WM_UNIT_TEXT_FILL_FORE_SCHEMECOLOR_INDEX_BRIGHTNESS" val="0.15"/>
  <p:tag name="KSO_WM_UNIT_TEXT_FILL_FORE_SCHEMECOLOR_INDEX" val="13"/>
  <p:tag name="KSO_WM_UNIT_TEXT_FILL_TYPE" val="1"/>
</p:tagLst>
</file>

<file path=ppt/tags/tag62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2*i*5"/>
  <p:tag name="KSO_WM_UNIT_LAYERLEVEL" val="1"/>
  <p:tag name="KSO_WM_TAG_VERSION" val="1.0"/>
  <p:tag name="KSO_WM_BEAUTIFY_FLAG" val="#wm#"/>
  <p:tag name="WM_BEAUTIFY_SHAPE_IDENTITY" val="{b483886e-9113-4ace-8efe-de898e8203be}"/>
</p:tagLst>
</file>

<file path=ppt/tags/tag6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5.xml><?xml version="1.0" encoding="utf-8"?>
<p:tagLst xmlns:p="http://schemas.openxmlformats.org/presentationml/2006/main">
  <p:tag name="KSO_WM_TEMPLATE_CATEGORY" val="custom"/>
  <p:tag name="KSO_WM_TEMPLATE_INDEX" val="20190790"/>
  <p:tag name="KSO_WM_SPECIAL_SOURCE" val="bdnull"/>
  <p:tag name="KSO_WM_SLIDE_BK_DARK_LIGHT" val="2"/>
  <p:tag name="KSO_WM_SLIDE_BACKGROUND_TYPE" val="general"/>
</p:tagLst>
</file>

<file path=ppt/tags/tag6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cfd7fca-c6f6-4925-96ba-ecba378d7532}"/>
  <p:tag name="KSO_WM_UNIT_TYPE" val="i"/>
</p:tagLst>
</file>

<file path=ppt/tags/tag62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62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62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be76ad3-afd2-4a2b-9e96-e0ea88b979a9}"/>
  <p:tag name="KSO_WM_UNIT_TYPE" val="i"/>
  <p:tag name="KSO_WM_UNIT_LINE_FORE_SCHEMECOLOR_INDEX_BRIGHTNESS" val="0"/>
  <p:tag name="KSO_WM_UNIT_LINE_FORE_SCHEMECOLOR_INDEX" val="5"/>
  <p:tag name="KSO_WM_UNIT_LINE_FILL_TYPE" val="2"/>
  <p:tag name="KSO_WM_UNIT_TEXT_FILL_FORE_SCHEMECOLOR_INDEX_BRIGHTNESS" val="0.15"/>
  <p:tag name="KSO_WM_UNIT_TEXT_FILL_FORE_SCHEMECOLOR_INDEX" val="13"/>
  <p:tag name="KSO_WM_UNIT_TEXT_FILL_TYPE"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5"/>
  <p:tag name="KSO_WM_UNIT_COLOR_SCHEME_PARENT_PAGE" val="2_10"/>
</p:tagLst>
</file>

<file path=ppt/tags/tag63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2*i*5"/>
  <p:tag name="KSO_WM_UNIT_LAYERLEVEL" val="1"/>
  <p:tag name="KSO_WM_TAG_VERSION" val="1.0"/>
  <p:tag name="KSO_WM_BEAUTIFY_FLAG" val="#wm#"/>
  <p:tag name="WM_BEAUTIFY_SHAPE_IDENTITY" val="{c8249964-7603-4d7f-8d9b-5b6c0ee005cf}"/>
</p:tagLst>
</file>

<file path=ppt/tags/tag631.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632.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633.xml><?xml version="1.0" encoding="utf-8"?>
<p:tagLst xmlns:p="http://schemas.openxmlformats.org/presentationml/2006/main">
  <p:tag name="KSO_WM_UNIT_TABLE_BEAUTIFY" val="smartTable{8ba9c5b7-7ff9-46c1-90a8-eb1704b4d0b3}"/>
  <p:tag name="TABLE_ENDDRAG_ORIGIN_RECT" val="587*201"/>
  <p:tag name="TABLE_ENDDRAG_RECT" val="64*20*587*201"/>
</p:tagLst>
</file>

<file path=ppt/tags/tag634.xml><?xml version="1.0" encoding="utf-8"?>
<p:tagLst xmlns:p="http://schemas.openxmlformats.org/presentationml/2006/main">
  <p:tag name="KSO_WM_UNIT_TABLE_BEAUTIFY" val="smartTable{4d9f3c2e-2fc8-4daa-a5f2-e87e1023268b}"/>
</p:tagLst>
</file>

<file path=ppt/tags/tag635.xml><?xml version="1.0" encoding="utf-8"?>
<p:tagLst xmlns:p="http://schemas.openxmlformats.org/presentationml/2006/main">
  <p:tag name="KSO_WM_BEAUTIFY_FLAG" val="#wm#"/>
  <p:tag name="KSO_WM_TEMPLATE_CATEGORY" val="custom"/>
  <p:tag name="KSO_WM_TEMPLATE_INDEX" val="20190790"/>
  <p:tag name="KSO_WM_SPECIAL_SOURCE" val="bdnull"/>
  <p:tag name="KSO_WM_SLIDE_BK_DARK_LIGHT" val="2"/>
  <p:tag name="KSO_WM_SLIDE_BACKGROUND_TYPE" val="general"/>
</p:tagLst>
</file>

<file path=ppt/tags/tag6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35eb54b1-12ed-4db0-b399-354be7b65c4e}"/>
  <p:tag name="KSO_WM_UNIT_TYPE" val="i"/>
</p:tagLst>
</file>

<file path=ppt/tags/tag63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63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63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9f96d1df-8116-4264-8f41-f38c8e69e58d}"/>
  <p:tag name="KSO_WM_UNIT_TYPE" val="i"/>
  <p:tag name="KSO_WM_UNIT_LINE_FORE_SCHEMECOLOR_INDEX_BRIGHTNESS" val="0"/>
  <p:tag name="KSO_WM_UNIT_LINE_FORE_SCHEMECOLOR_INDEX" val="5"/>
  <p:tag name="KSO_WM_UNIT_LINE_FILL_TYPE" val="2"/>
  <p:tag name="KSO_WM_UNIT_TEXT_FILL_FORE_SCHEMECOLOR_INDEX_BRIGHTNESS" val="0.15"/>
  <p:tag name="KSO_WM_UNIT_TEXT_FILL_FORE_SCHEMECOLOR_INDEX" val="13"/>
  <p:tag name="KSO_WM_UNIT_TEXT_FILL_TYPE"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7"/>
  <p:tag name="KSO_WM_UNIT_COLOR_SCHEME_PARENT_PAGE" val="2_10"/>
</p:tagLst>
</file>

<file path=ppt/tags/tag64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5"/>
  <p:tag name="KSO_WM_UNIT_ID" val="_12*i*5"/>
  <p:tag name="KSO_WM_UNIT_LAYERLEVEL" val="1"/>
  <p:tag name="KSO_WM_TAG_VERSION" val="1.0"/>
  <p:tag name="KSO_WM_BEAUTIFY_FLAG" val="#wm#"/>
  <p:tag name="WM_BEAUTIFY_SHAPE_IDENTITY" val="{3255cba7-3c1a-4016-b3d0-ee229483f74b}"/>
</p:tagLst>
</file>

<file path=ppt/tags/tag641.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642.xml><?xml version="1.0" encoding="utf-8"?>
<p:tagLst xmlns:p="http://schemas.openxmlformats.org/presentationml/2006/main">
  <p:tag name="KSO_WM_UNIT_TABLE_BEAUTIFY" val="smartTable{a2c98411-301c-4806-9cb8-7f4b2117ed5d}"/>
  <p:tag name="TABLE_ENDDRAG_ORIGIN_RECT" val="587*241"/>
  <p:tag name="TABLE_ENDDRAG_RECT" val="68*141*587*241"/>
</p:tagLst>
</file>

<file path=ppt/tags/tag643.xml><?xml version="1.0" encoding="utf-8"?>
<p:tagLst xmlns:p="http://schemas.openxmlformats.org/presentationml/2006/main">
  <p:tag name="KSO_WM_UNIT_TABLE_BEAUTIFY" val="smartTable{6ef90c42-c01b-4072-a9e2-3987dd3de36b}"/>
</p:tagLst>
</file>

<file path=ppt/tags/tag644.xml><?xml version="1.0" encoding="utf-8"?>
<p:tagLst xmlns:p="http://schemas.openxmlformats.org/presentationml/2006/main">
  <p:tag name="KSO_WM_BEAUTIFY_FLAG" val="#wm#"/>
  <p:tag name="KSO_WM_TEMPLATE_CATEGORY" val="custom"/>
  <p:tag name="KSO_WM_TEMPLATE_INDEX" val="20190790"/>
  <p:tag name="KSO_WM_SPECIAL_SOURCE" val="bdnull"/>
  <p:tag name="KSO_WM_SLIDE_BK_DARK_LIGHT" val="2"/>
  <p:tag name="KSO_WM_SLIDE_BACKGROUND_TYPE" val="general"/>
</p:tagLst>
</file>

<file path=ppt/tags/tag645.xml><?xml version="1.0" encoding="utf-8"?>
<p:tagLst xmlns:p="http://schemas.openxmlformats.org/presentationml/2006/main">
  <p:tag name="KSO_WM_BEAUTIFY_FLAG" val="#wm#"/>
  <p:tag name="KSO_WM_TEMPLATE_CATEGORY" val="custom"/>
  <p:tag name="KSO_WM_TEMPLATE_INDEX" val="20190790"/>
  <p:tag name="KSO_WM_SPECIAL_SOURCE" val="bdnull"/>
</p:tagLst>
</file>

<file path=ppt/tags/tag646.xml><?xml version="1.0" encoding="utf-8"?>
<p:tagLst xmlns:p="http://schemas.openxmlformats.org/presentationml/2006/main">
  <p:tag name="KSO_WM_BEAUTIFY_FLAG" val="#wm#"/>
  <p:tag name="KSO_WM_TEMPLATE_CATEGORY" val="custom"/>
  <p:tag name="KSO_WM_TEMPLATE_INDEX" val="20190790"/>
  <p:tag name="KSO_WM_SPECIAL_SOURCE" val="bdnull"/>
</p:tagLst>
</file>

<file path=ppt/tags/tag647.xml><?xml version="1.0" encoding="utf-8"?>
<p:tagLst xmlns:p="http://schemas.openxmlformats.org/presentationml/2006/main">
  <p:tag name="KSO_WM_BEAUTIFY_FLAG" val="#wm#"/>
  <p:tag name="KSO_WM_TEMPLATE_CATEGORY" val="custom"/>
  <p:tag name="KSO_WM_TEMPLATE_INDEX" val="20190790"/>
  <p:tag name="KSO_WM_SPECIAL_SOURCE" val="bdnull"/>
</p:tagLst>
</file>

<file path=ppt/tags/tag648.xml><?xml version="1.0" encoding="utf-8"?>
<p:tagLst xmlns:p="http://schemas.openxmlformats.org/presentationml/2006/main">
  <p:tag name="KSO_WM_BEAUTIFY_FLAG" val="#wm#"/>
  <p:tag name="KSO_WM_TEMPLATE_CATEGORY" val="custom"/>
  <p:tag name="KSO_WM_TEMPLATE_INDEX" val="20190790"/>
  <p:tag name="KSO_WM_SPECIAL_SOURCE" val="bdnull"/>
</p:tagLst>
</file>

<file path=ppt/tags/tag649.xml><?xml version="1.0" encoding="utf-8"?>
<p:tagLst xmlns:p="http://schemas.openxmlformats.org/presentationml/2006/main">
  <p:tag name="KSO_WM_BEAUTIFY_FLAG" val="#wm#"/>
  <p:tag name="KSO_WM_TEMPLATE_CATEGORY" val="custom"/>
  <p:tag name="KSO_WM_TEMPLATE_INDEX" val="20190790"/>
  <p:tag name="KSO_WM_SPECIAL_SOURCE" val="bdnull"/>
</p:tagLst>
</file>

<file path=ppt/tags/tag65.xml><?xml version="1.0" encoding="utf-8"?>
<p:tagLst xmlns:p="http://schemas.openxmlformats.org/presentationml/2006/main">
  <p:tag name="KSO_WM_SLIDE_COLORSCHEME_VERSION" val="3.2"/>
  <p:tag name="KSO_WM_UNIT_COLOR_SCHEME_SHAPE_ID" val="2"/>
  <p:tag name="KSO_WM_UNIT_COLOR_SCHEME_PARENT_PAGE" val="2_10"/>
</p:tagLst>
</file>

<file path=ppt/tags/tag650.xml><?xml version="1.0" encoding="utf-8"?>
<p:tagLst xmlns:p="http://schemas.openxmlformats.org/presentationml/2006/main">
  <p:tag name="KSO_WM_BEAUTIFY_FLAG" val="#wm#"/>
  <p:tag name="KSO_WM_TEMPLATE_CATEGORY" val="custom"/>
  <p:tag name="KSO_WM_TEMPLATE_INDEX" val="437"/>
  <p:tag name="KSO_WM_SPECIAL_SOURCE" val="bdnull"/>
</p:tagLst>
</file>

<file path=ppt/tags/tag651.xml><?xml version="1.0" encoding="utf-8"?>
<p:tagLst xmlns:p="http://schemas.openxmlformats.org/presentationml/2006/main">
  <p:tag name="KSO_WM_BEAUTIFY_FLAG" val="#wm#"/>
  <p:tag name="KSO_WM_TEMPLATE_CATEGORY" val="custom"/>
  <p:tag name="KSO_WM_TEMPLATE_INDEX" val="437"/>
  <p:tag name="KSO_WM_SPECIAL_SOURCE" val="bdnull"/>
</p:tagLst>
</file>

<file path=ppt/tags/tag652.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653.xml><?xml version="1.0" encoding="utf-8"?>
<p:tagLst xmlns:p="http://schemas.openxmlformats.org/presentationml/2006/main">
  <p:tag name="KSO_WM_UNIT_PLACING_PICTURE_USER_VIEWPORT" val="{&quot;height&quot;:3034,&quot;width&quot;:4366}"/>
</p:tagLst>
</file>

<file path=ppt/tags/tag654.xml><?xml version="1.0" encoding="utf-8"?>
<p:tagLst xmlns:p="http://schemas.openxmlformats.org/presentationml/2006/main">
  <p:tag name="KSO_WM_BEAUTIFY_FLAG" val="#wm#"/>
  <p:tag name="KSO_WM_TEMPLATE_CATEGORY" val="custom"/>
  <p:tag name="KSO_WM_TEMPLATE_INDEX" val="437"/>
  <p:tag name="KSO_WM_SPECIAL_SOURCE" val="bdnull"/>
  <p:tag name="KSO_WM_SLIDE_BK_DARK_LIGHT" val="2"/>
  <p:tag name="KSO_WM_SLIDE_BACKGROUND_TYPE" val="general"/>
</p:tagLst>
</file>

<file path=ppt/tags/tag655.xml><?xml version="1.0" encoding="utf-8"?>
<p:tagLst xmlns:p="http://schemas.openxmlformats.org/presentationml/2006/main">
  <p:tag name="KSO_WM_BEAUTIFY_FLAG" val="#wm#"/>
  <p:tag name="KSO_WM_TEMPLATE_CATEGORY" val="custom"/>
  <p:tag name="KSO_WM_TEMPLATE_INDEX" val="437"/>
  <p:tag name="KSO_WM_SPECIAL_SOURCE" val="bdnul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wm#"/>
  <p:tag name="KSO_WM_TEMPLATE_CATEGORY" val="custom"/>
  <p:tag name="KSO_WM_TEMPLATE_INDEX" val="437"/>
  <p:tag name="KSO_WM_SPECIAL_SOURCE" val="bdnull"/>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13"/>
  <p:tag name="KSO_WM_UNIT_COLOR_SCHEME_PARENT_PAGE" val="2_11"/>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wm#"/>
  <p:tag name="KSO_WM_TEMPLATE_CATEGORY" val="custom"/>
  <p:tag name="KSO_WM_TEMPLATE_INDEX" val="437"/>
  <p:tag name="KSO_WM_SPECIAL_SOURCE" val="bdnul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wm#"/>
  <p:tag name="KSO_WM_TEMPLATE_CATEGORY" val="custom"/>
  <p:tag name="KSO_WM_TEMPLATE_INDEX" val="437"/>
  <p:tag name="KSO_WM_SPECIAL_SOURCE" val="bdnul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2"/>
  <p:tag name="KSO_WM_UNIT_COLOR_SCHEME_PARENT_PAGE" val="2_11"/>
</p:tagLst>
</file>

<file path=ppt/tags/tag670.xml><?xml version="1.0" encoding="utf-8"?>
<p:tagLst xmlns:p="http://schemas.openxmlformats.org/presentationml/2006/main">
  <p:tag name="KSO_WM_BEAUTIFY_FLAG" val="#wm#"/>
  <p:tag name="KSO_WM_TEMPLATE_CATEGORY" val="custom"/>
  <p:tag name="KSO_WM_TEMPLATE_INDEX" val="437"/>
  <p:tag name="KSO_WM_SPECIAL_SOURCE" val="bdnull"/>
</p:tagLst>
</file>

<file path=ppt/tags/tag6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249_15*a*1"/>
  <p:tag name="KSO_WM_TEMPLATE_CATEGORY" val="custom"/>
  <p:tag name="KSO_WM_TEMPLATE_INDEX" val="20200249"/>
  <p:tag name="KSO_WM_UNIT_LAYERLEVEL" val="1"/>
  <p:tag name="KSO_WM_TAG_VERSION" val="1.0"/>
  <p:tag name="KSO_WM_BEAUTIFY_FLAG" val="#wm#"/>
  <p:tag name="KSO_WM_UNIT_ISCONTENTSTITLE" val="0"/>
  <p:tag name="KSO_WM_UNIT_PRESET_TEXT" val="THANKS"/>
  <p:tag name="KSO_WM_UNIT_NOCLEAR" val="1"/>
  <p:tag name="KSO_WM_UNIT_VALUE" val="9"/>
  <p:tag name="KSO_WM_UNIT_TYPE" val="a"/>
  <p:tag name="KSO_WM_UNIT_INDEX" val="1"/>
  <p:tag name="KSO_WM_UNIT_ISNUMDGMTITLE" val="0"/>
</p:tagLst>
</file>

<file path=ppt/tags/tag672.xml><?xml version="1.0" encoding="utf-8"?>
<p:tagLst xmlns:p="http://schemas.openxmlformats.org/presentationml/2006/main">
  <p:tag name="KSO_WM_SLIDE_ID" val="custom20200249_15"/>
  <p:tag name="KSO_WM_TEMPLATE_SUBCATEGORY" val="0"/>
  <p:tag name="KSO_WM_SLIDE_ITEM_CNT" val="0"/>
  <p:tag name="KSO_WM_SLIDE_INDEX" val="15"/>
  <p:tag name="KSO_WM_TAG_VERSION" val="1.0"/>
  <p:tag name="KSO_WM_BEAUTIFY_FLAG" val="#wm#"/>
  <p:tag name="KSO_WM_TEMPLATE_CATEGORY" val="custom"/>
  <p:tag name="KSO_WM_TEMPLATE_INDEX" val="20200249"/>
  <p:tag name="KSO_WM_SLIDE_TYPE" val="endPage"/>
  <p:tag name="KSO_WM_SLIDE_SUBTYPE" val="pureTxt"/>
  <p:tag name="KSO_WM_SLIDE_LAYOUT" val="a"/>
  <p:tag name="KSO_WM_SLIDE_LAYOUT_CNT" val="1"/>
  <p:tag name="KSO_WM_TEMPLATE_MASTER_TYPE" val="1"/>
  <p:tag name="KSO_WM_TEMPLATE_COLOR_TYPE" val="1"/>
  <p:tag name="KSO_WM_SPECIAL_SOURCE" val="bdnull"/>
</p:tagLst>
</file>

<file path=ppt/tags/tag675.xml><?xml version="1.0" encoding="utf-8"?>
<p:tagLst xmlns:p="http://schemas.openxmlformats.org/presentationml/2006/main">
  <p:tag name="KSO_WPP_MARK_KEY" val="a4d85ece-b81b-452f-a0e7-c27a31e68d7c"/>
  <p:tag name="COMMONDATA" val="eyJoZGlkIjoiNGI1ZTU4ZTg4MjllNGQ5N2JiZWIzZmQ3OTg4NWNlNmMifQ=="/>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3"/>
  <p:tag name="KSO_WM_UNIT_COLOR_SCHEME_PARENT_PAGE" val="2_1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4"/>
  <p:tag name="KSO_WM_UNIT_COLOR_SCHEME_PARENT_PAGE" val="2_1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3"/>
  <p:tag name="KSO_WM_UNIT_COLOR_SCHEME_PARENT_PAGE" val="2_1"/>
</p:tagLst>
</file>

<file path=ppt/tags/tag70.xml><?xml version="1.0" encoding="utf-8"?>
<p:tagLst xmlns:p="http://schemas.openxmlformats.org/presentationml/2006/main">
  <p:tag name="KSO_WM_SLIDE_COLORSCHEME_VERSION" val="3.2"/>
  <p:tag name="KSO_WM_UNIT_COLOR_SCHEME_SHAPE_ID" val="5"/>
  <p:tag name="KSO_WM_UNIT_COLOR_SCHEME_PARENT_PAGE" val="2_11"/>
  <p:tag name="KSO_WM_SLIDE_BACKGROUND_SUBSTITUTE_COLOR" val="15921906"/>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0790"/>
  <p:tag name="KSO_WM_UNIT_COLOR_SCHEME_SHAPE_ID" val="2"/>
  <p:tag name="KSO_WM_UNIT_COLOR_SCHEME_PARENT_PAGE" val="1_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0790"/>
  <p:tag name="KSO_WM_UNIT_COLOR_SCHEME_SHAPE_ID" val="3"/>
  <p:tag name="KSO_WM_UNIT_COLOR_SCHEME_PARENT_PAGE" val="1_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COLOR_SCHEME_SHAPE_ID" val="4"/>
  <p:tag name="KSO_WM_UNIT_COLOR_SCHEME_PARENT_PAGE" val="1_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COLOR_SCHEME_SHAPE_ID" val="5"/>
  <p:tag name="KSO_WM_UNIT_COLOR_SCHEME_PARENT_PAGE" val="1_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COLOR_SCHEME_SHAPE_ID" val="6"/>
  <p:tag name="KSO_WM_UNIT_COLOR_SCHEME_PARENT_PAGE" val="1_1"/>
</p:tagLst>
</file>

<file path=ppt/tags/tag76.xml><?xml version="1.0" encoding="utf-8"?>
<p:tagLst xmlns:p="http://schemas.openxmlformats.org/presentationml/2006/main">
  <p:tag name="KSO_WM_TAG_VERSION" val="1.0"/>
  <p:tag name="KSO_WM_BEAUTIFY_FLAG" val="#wm#"/>
  <p:tag name="KSO_WM_TEMPLATE_CATEGORY" val="custom"/>
  <p:tag name="KSO_WM_TEMPLATE_INDEX" val="20190790"/>
  <p:tag name="KSO_WM_TEMPLATE_THUMBS_INDEX" val="1、2、3、4、15"/>
  <p:tag name="KSO_WM_TEMPLATE_TOPIC_ID" val="2869567"/>
  <p:tag name="KSO_WM_TEMPLATE_OUTLINE_ID" val="6"/>
  <p:tag name="KSO_WM_TEMPLATE_SCENE_ID" val="1"/>
  <p:tag name="KSO_WM_TEMPLATE_JOB_ID" val="6"/>
  <p:tag name="KSO_WM_TEMPLATE_TOPIC_DEFAULT" val="0"/>
  <p:tag name="KSO_WM_TEMPLATE_SUBCATEGORY" val="0"/>
  <p:tag name="KSO_WM_SLIDE_COLORSCHEME_VERSION" val="3.2"/>
  <p:tag name="KSO_WM_UNIT_COLOR_SCHEME_SHAPE_ID" val="7"/>
  <p:tag name="KSO_WM_UNIT_COLOR_SCHEME_PARENT_PAGE" val="1_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4"/>
  <p:tag name="KSO_WM_UNIT_COLOR_SCHEME_PARENT_PAGE" val="2_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p="http://schemas.openxmlformats.org/presentationml/2006/main">
  <p:tag name="KSO_WM_SLIDE_COLORSCHEME_VERSION" val="3.2"/>
  <p:tag name="KSO_WM_UNIT_COLOR_SCHEME_SHAPE_ID" val="5"/>
  <p:tag name="KSO_WM_UNIT_COLOR_SCHEME_PARENT_PAGE" val="2_1"/>
  <p:tag name="KSO_WM_SLIDE_BACKGROUND_SUBSTITUTE_COLOR" val="15921906"/>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15">
      <a:dk1>
        <a:srgbClr val="000000"/>
      </a:dk1>
      <a:lt1>
        <a:srgbClr val="FFFFFF"/>
      </a:lt1>
      <a:dk2>
        <a:srgbClr val="129F77"/>
      </a:dk2>
      <a:lt2>
        <a:srgbClr val="F0F0F0"/>
      </a:lt2>
      <a:accent1>
        <a:srgbClr val="129F77"/>
      </a:accent1>
      <a:accent2>
        <a:srgbClr val="28C995"/>
      </a:accent2>
      <a:accent3>
        <a:srgbClr val="4472C4"/>
      </a:accent3>
      <a:accent4>
        <a:srgbClr val="0CCBC6"/>
      </a:accent4>
      <a:accent5>
        <a:srgbClr val="129F77"/>
      </a:accent5>
      <a:accent6>
        <a:srgbClr val="28C995"/>
      </a:accent6>
      <a:hlink>
        <a:srgbClr val="4276AA"/>
      </a:hlink>
      <a:folHlink>
        <a:srgbClr val="BFBFBF"/>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spPr>
      <a:bodyPr rtlCol="0" anchor="ctr"/>
      <a:lstStyle>
        <a:defPPr algn="l">
          <a:defRPr lang="zh-CN" altLang="en-US">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97">
      <a:dk1>
        <a:srgbClr val="000000"/>
      </a:dk1>
      <a:lt1>
        <a:srgbClr val="FFFFFF"/>
      </a:lt1>
      <a:dk2>
        <a:srgbClr val="E2F0D9"/>
      </a:dk2>
      <a:lt2>
        <a:srgbClr val="F1F5EF"/>
      </a:lt2>
      <a:accent1>
        <a:srgbClr val="6BAA5D"/>
      </a:accent1>
      <a:accent2>
        <a:srgbClr val="82A95E"/>
      </a:accent2>
      <a:accent3>
        <a:srgbClr val="98A95E"/>
      </a:accent3>
      <a:accent4>
        <a:srgbClr val="A8A05E"/>
      </a:accent4>
      <a:accent5>
        <a:srgbClr val="A5855B"/>
      </a:accent5>
      <a:accent6>
        <a:srgbClr val="A56A59"/>
      </a:accent6>
      <a:hlink>
        <a:srgbClr val="6FB0CF"/>
      </a:hlink>
      <a:folHlink>
        <a:srgbClr val="9D789F"/>
      </a:folHlink>
    </a:clrScheme>
    <a:fontScheme name="渐变、商务风、小清新、">
      <a:majorFont>
        <a:latin typeface="Arial"/>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2.xml.rels><?xml version="1.0" encoding="UTF-8" standalone="yes"?>
<Relationships xmlns="http://schemas.openxmlformats.org/package/2006/relationships"><Relationship Id="rId1" Type="http://schemas.openxmlformats.org/officeDocument/2006/relationships/customXmlProps" Target="itemProps674.xml"/></Relationships>
</file>

<file path=customXml/item1.xml><?xml version="1.0" encoding="utf-8"?>
<s:customData xmlns="http://www.wps.cn/officeDocument/2013/wpsCustomData" xmlns:s="http://www.wps.cn/officeDocument/2013/wpsCustomData">
  <extobjs>
    <extobj name="ECB019B1-382A-4266-B25C-5B523AA43C14-1">
      <extobjdata type="ECB019B1-382A-4266-B25C-5B523AA43C14" data="ewogICAiRmlsZUlkIiA6ICIxNzA2MjEzMDUyNTYiLAogICAiR3JvdXBJZCIgOiAiNjM5NzA2NTQzIiwKICAgIkltYWdlIiA6ICJpVkJPUncwS0dnb0FBQUFOU1VoRVVnQUFBZEFBQUFLUUNBWUFBQUF2N1N2eEFBQUFDWEJJV1hNQUFBc1RBQUFMRXdFQW1wd1lBQUFnQUVsRVFWUjRuT3pkZDN3VDlSL0g4ZGRkVmllMDdMMlhiRmtPUUJGQlFXU0lMRkVFQlJ3b2lvSUwvS2s0Y0l1Z2dpQXFMa0JFRUVHR0lFc0VaQWdJc2xlaGpOSk5TMGZHM2UrUDBOQTBMU00wVGRwK25vOUhINC9jOXk2NWI2RHBPOSs3NzFCMFhkY1JRZ2doeEZWUi9WMEJJWVFRb2pDU0FCVkNDQ0c4SUFFcWhCQkNlRUVDVkFnaGhQQ0NCS2dRUWdqaEJRbFFJWVFRd2dzU29FSUlJWVFYSkVDRkVFSUlMMGlBQ2lHRUVGNlFBQlZDQ0NHOElBRXFoQkJDZUVFQ1ZBZ2hoUENDQktnUVFnamhCUWxRSVlRUXdnc1NvRUlJSVlRWEpFQ0ZFRUlJTDBpQUNpR0VFRjZRQUJWQ0NDRzhJQUVxaEJCQ2VFRUNWQWdoaFBDQ0JLZ1FRZ2poQlFsUUlZUVF3Z3NTb0VJSUlZUVhKRUNGRUVJSUwwaUFDaUdFRUY2UUFCVkNDQ0c4SUFFcWhCQkNlRUVDVkFnaGhQQ0NCS2dRUWdqaEJRbFFJWVFRd2dzU29FSUlJWVFYSkVDRkVFSUlMMGlBQ2lHRUVGNlFBQlZDQ0NHOElBRXFoQkJDZUVFQ1ZBZ2hoUENDQktnUVFnamhCUWxRSVlRUXdnc1NvRUlJSVlRWEpFQ0ZFRUlJTDBpQUNpR0VFRjZRQUJWQ0NDRzhJQUVxaEJCQ2VFRUNWQWdoaFBDQ0JLZ1FRZ2poQlFsUUlZUVF3Z3RHZjFkQUNIL0l5TWpnMEtGREhENThtT2pvYUk0ZlA4N3g0OGM1ZCs0Y2FXbHBwS1dsb2VzNklTRWhoSVNFRUI0ZVR0V3FWYWxXclJwVnFsU2hUcDA2MUsxYmwrRGdZSCsvRlNHRW55aTZydXYrcm9RUXZxWnBHdnYyN2VPdnYvN2l6ei8vWk4rK2ZUZ2NqbXQ2VFZWVnFWZXZIdTNhdGFOdDI3WTBhdFFJZzhHUVR6VVdRZ1E2Q1ZCUnBKMDRjWUtGQ3hleWFORWk0dUxpWE9WbXM5blZpcXhhdFNwVnFsU2hhdFdxbEN4WmtwQ1FFSUtEZzFFVWhiUzBOTkxUMDBsT1RpWTZPcHJvNkdoT25EakJ3WU1IT1hUb0VCa1pHYTdYaklpSW9GdTNidlRxMVl0YXRXcjU0KzBLSVFxUUJLZ29ralp0MnNUMzMzL1B4bzBiWFdWMTZ0VGh4aHR2cEdQSGpqUnExQWlqOGRydVlEZ2NEdmJ0MjhlcVZhdll0R2tUKy9idGMrMXIwYUlGZ3dZTjRwWmJicm1tY3dnaEFwY0VxQ2hTZHV6WXdhZWZmc3IyN2RzQktGMjZORjI3ZHFWZnYzNVVybHpacCtlT2lZbmhwNTkrWXNtU0pjVEV4QURRc0dGRFJvNGNTWnMyYlh4NmJpRkV3Wk1BRlVWQ2ZIdzg3Ny8vUGl0V3JBQ2dldlhxREIwNmxDNWR1aFQ0ZlVtSHc4SHExYXVaTVdNR0J3OGVCS0JkdTNhOCtPS0xWS3hZc1VEcklvVHdIUWxRVWFqcHVzNlNKVXQ0NzczM1NFMU5wVUtGQ2d3ZlBwd2VQWHFncXBjZXBaV1VuRXBVZEF4UkoyTTRIUlBQbWJNSnhDZW1rR0hOSkRQREJvRFpZaUxJWXFaMFpBbktsNDJrVXZreVZLOWNqdXBWeXhOWk12eXlkVnUyYkJuVHBrM2p4SWtUaElTRU1HclVLSHIzN28yaUtQbjJieUNFOEE4SlVGRm9wYWVuODlaYmI3RjA2VkpVVmVYZWUrOWwxS2hSQkFVRjVmbWNRMGRQOHMrdWcyelkraCt4OFVuWGRQN1NwVXB3Yzh0R1hOK2tMdlZyVjgzenVNek1US1pPbmNxc1diTndPQnpjZXV1dHZQNzY2NFNGaFYzVCtZVVEvaVVCS2dxbFU2ZE84ZHh6ejdGdjN6NHFWcXpJbTIrK1NmUG16WE05OWx4S0dodTI3bWJKSDM4VG4zak9KL1dKakFqbnJvNXRhTmVtQ1NYQ1EzTTladi8rL2J6MDBrdEVSVVZSbzBZTlB2cm9JNnBYcis2VCtnZ2hmRThDVkJRNlI0OGVaZmp3NFNRbUp0S3FWU3ZlZSs4OVNwWXM2WEZjV25vbWkxZHU1TGVWbTdEYnIyM001NVV5R0ZUdTZuZ0QzZSs0aWRBUXowa1dVbE5UR1RkdUhPdlhyeWM4UEp3cFU2YlFzR0hEQXFtYkVDSi9TWUNLUXVYdzRjTTg4c2dqSkNVbDBhZFBIMTU0NFlWYzczWCs4ZWMvekZyd0J4bVpWai9VRXN4bUUvZjE2c2dkdDdieTJLZHBHcDkrK2luZmZQTU40ZUhoZlBycHB6UnUzTmdQdFJSQ1hBc0pVRkZvSER0MmpJY2ZmcGprNUdRR0Roekk2TkdqUFk0NUU1dkF0RzhYY2VCSXRCOXE2S2wyOVVvOE5yZ0hsY3FYOXRnM2ZmcDBwazJiUmxoWUdOT25UNmQrL2ZwK3FLRVF3bHNTb0tKUVNFNU9adkRnd1p3NGNZTDc3NytmWjU5OTF1T1lmM1lkNUxPdmYvRmJxek12WnJPSkVZTjcwcnE1WjBCKzhjVVhmUDc1NTVRdlg1N3Z2dnVPMHFVOWcxWUlFWmhrTlJZUjhHdzJHK1BHamVQRWlSTjA2TkNCWjU1NXh1T1lwYXYrWnVLMG53SXVQQUdzVmh1VHYveVpSU3MyZU93Yk5td1kzYnQzSnlZbWh0R2pSMk96MmZ4UVF5R0VOeVJBUmNENyt1dXYyYmh4STdWcTFlS3R0OTd5R0VPNVlPbWYvREIvSlZvQVgwelJOSjA1djZ4bTdxSTFidVdLb3ZEU1N5L1JxRkVqZHUzYXhjU0pFLzFUUVNIRVZaTkx1Q0tnSFR4NGtJRURCMkkybTVrOWV6YlZxbFZ6Mi8vTDB2WE0rMjB0aGVXM1dGR2d4NTF0NmRlOWcxdDVURXdNZmZ2MkpUMDluUysvL0pLbVRadjZwNEpDaUNzbUxWQVJzT3gyTytQSGowZlROSVlQSCs0Um5odTM3V0hlYitzS1RYZ0M2RHI4dW53RGYvNzlyMXQ1K2ZMbEdUMTZOSnFtOGZycnI4dWxYQ0VLQVFsUUViQVdMVnJFM3IxN2FkQ2dBUTgrK0tEYnZoTW56L0xGRDc5UkdDK2c2THJPVjNPV0VSVWQ0MWJldlh0M1dyVnF4ZEdqUi9uMjIyLzlWRHNoeEpXU0FCVUJLVE16azJuVHBnSHcvUFBQdTQzMTFEU05qMmY4VEdZQWRoaTZVbGFyalE4L240dW1hYTR5VlZVWk0yWU1BTE5telNJOVBkMWYxUk5DWEFFSlVCR1FGaTFhUkd4c0xHM2F0S0ZaczJadSt4WXNYYytac3dsK3FsbitpVTg4eDQ4TFY3dVYxYTFibDg2ZE81T1VsQ1N0VUNFQ25BU29DRGcybTQwWk0yWUE4UGpqajd2dGkwdEladkhLVGY2b2xrOHNYN1BWWTFMN1ljT0dBZkRUVHovSnZWQWhBcGdFcUFnNFc3ZHVKVFkybGlaTm1uajBScDJ6Y0RWV2E5RUpGWnZkempkemYzY3JxMU9uRGpmZmZET0ppWW11OVUyRkVJRkhBbFFFbklVTEZ3TFF0V3RYdC9MNHhITnMyYkhQSDFYeXFWMTdqM2kwUW52MDZBSEE0c1dML1ZFbEljUVZrQUFWQVNVcEtZblZxMWRqc1ZqbzFxMmIyNzZmZjF0WFlLdXFaS2xTcVd5dTg5am1KN3ZEd2V3RnE5eksyclZyUjNCd01GdTNiaVV1THM2bjV4ZENlRWNDVkFTVWJkdTJZYmZiYWRPbWpkdUMwNXFtc1dQM0laK2ZQeWpJVEt0bTlSazI4QzQrZVdzazc0NTdoTVlOYXZyOHZIc09Scm4xeUEwT0RxWno1ODQ0SEE1V3IxNTlpV2NLSWZ6RjZPOEtDSkhkbGkxYkFHalZ5bjBac0swN0Q1Q2NjdDRuNTZ4YXFSek5HdFdtZWFQYTFLdFZGWU9oNEw5WHBxU21zWEhiSHRxMnZyaXMyUTAzM01DdnYvN0s1czJiNmR1M2I0SFhTUWh4YVJLZ0lxQ3NYNzhlZ0xadDI3cVY1NXk1Sjc5OCt0WlRSRWFFKytTMXI5YWFEVHZjQWpTckE5V3VYYnY4VlNVaHhDWElKVndSTUU2ZlBzM3AwNmNwWGJvME5XclVjTnVYYzlhZS9KSXpQRE90TnY3NTk0QlB6blU1cDg3RXUyMVhyRmlSQ2hVcUVCc2J5N0ZqeC94U0p5RkUzcVFGS2dKR1ZGUVU0QnpHa1gzRmxiaUVaT0lUei9uc3ZLZlBKckR6djBQczJIMkl2WWVPWTdjNytPR3pjVDQ3WDE2U3pxVnlOaTZSY21VaUFlZEtMYzJhTmVQTW1UUHMyN2ZQNDB1RkVNSy9KRUJGd0RoNThpUUFsU3BWY2l2ZnZzdDNuWWVlZlhVS01YR0pQbnY5cTdWNXgzN3U3blNqYTd0bVRXY0hwc09IRC91clNrS0lQTWdsWEJFd3NpNVRWcTllM2EzOCtFbmZYTDRGQWlvOEFZNGRQK08yWGJWcVZRQ2lvNlA5VVIwaHhDVklnSXFBY2VUSUVRQnExYXJsVmg2WGtPeVA2dmhGZktMN2U4MXFqWjg2ZGNvZjFSRkNYSUpjd2hVQjQrelpzd0JVcUZEQnJUd2hLY1VmMWZHTG5FTjFTcFVxQmNDdTNmL1JxR1VIUDlSSWlNQmlNaG1wVzZjV2d3ZjI1ZTY3T3Z1MUx0SUNGUUVqS2NrNW5WMUVSSVJiK2ZtMERIOVV4eTh5TXR5WGFBc1B6K29sWFBqV1BSWENGMncyTzN2Mkh1Q0YvNzNGVC9NWCtiVXVFcUFpWUtTbHBRRVFHaHJxVm00dFJpdVNXRzEydCsyZ29DQS8xVVNJd1BmZDdKLzllbjRKVUJFd3NwYnVNcGxNYnVVNVE2VW95em5YcjlFb2QxbUV5RXZVOFJOK1BiOEVxQWdZdXA3N1pjcUNua0Rlbit3TzkvZWFmVHlzRU1LZHYvODJTSUNLZ0dFMm13RThGcEUyR2d6K3FJNWY1SnlIVnhiVUZpSndTWUNLZ0pGMXZ5L3JYbWdXczZuNFhNWTA1WGl2bVptWnpnZlNoMGlJZ0NNQktnSkdaS1J6Q3J1czNyaFpUT1ppRktBNVd0c3BLYzRoUERweUtWZUlRQ01CS2dKRzJiSmxBWWlKY1o5NUtDUzQrUFJFdFZqTWJ0c0pDUWtYSGttQUNoRm9KRUJGd01pYTl6VnJScUlzcFFKa3ViR0NFRkV5ekcwN2F3WWlYWkdQcWhDQlJqNlZJbUJrQldqV3FpeFp5a1NXOEVkMS9LSlVTZmN2QzFsejRPcnlVUlVpNE1pblVnU015cFVyQTU3enZsYXJVdDRmMWZHTEdsWGRwekU4ZXZRb0FKb3VIMVVoQW8xOEtrWEFxRmF0R3VCY3VpdjdtTkRtamVyNHEwb0Zyblh6K3E3SHVxNnphOWN1NTJPNWhDdEV3SkZQcFFnWVZhcFVvVnk1Y3B3OWU1WVRKeTdPTUZLK2JDU1J4ZUErYU1ud1VDcVdMKzNham9tSklUbzZHbDBIbmVJekZsYUl3a0lDVkFTVXRtM2JBckJod3dhMzh1ckY0REp1cFFxbDNiYXpXcCthVW55RzhRaFJtTWduVXdTVU5tM2FzR0RCQXJaczJjS0FBUU5jNVRlMWJNU08zWWZ5L1h3dlBIbmZaWS9wZEV0THJtOVMxNlA4M1U5bjUydGQyclZwNHJhOVpjc1dBSFQ1bUFvUmtPU1RLUUpLaXhZdE1CZ00vUDMzMzZTbnB4TWNIQXpBemEwYThkMjgzMGs5bjU2djUydDZYYTNMSGxPNVFoa3FWeWlUcitmTktTVFl3aTAzTm5WdFoyUmtzSHo1Y25UQVVRUS9wdFVOT2gxTURvSVVuVzh5VEdSNE9kTlNQWU1HUUlLdUVLZkpXRmxSc09RU3JnZ29aY3FVNFpaYmJpRTlQWjJsUzVlNnlsVlZvVm5EMm42c21XODFyRnNEVmIzNGNkeTRjU09wcWFsb3VzR3ZzeEJWVUhVcTV2akpMbFNCa2NFMlpwWElKRks1OGhRTVJ1ZUpZQnREZyt6VVVEV3Y2L2Q5aVV5K0w1SEpBRXZ4V2JGSEJJNmk5OVZXRkhvOWV2Umc5ZXJWTEYyNmxONjllN3ZLZTkvVm5yLy8yZXV4WXNtMXVQK0p0L0x0dGJ4bE1LajA3M21iVzltaVJjNkZndjNkK3Z5eFJBYkJPZks3VFdLdzYzR2FEczJOR25VTUdrT0M3VXhNYzErS2JuaXdqZUZCbHc2M2IwdGs1cmt2KzdtRUNEUVNvQ0xnM0hUVFRVUkdSdkxQUC8rd2YvOSs2dGQzRHUyb1VLNFUxemVwdzVZZCsvMWN3L3pWcUY0TnR3NUVVVkZSckYyN0ZsMEhEZE1sbnVrL3F5SXlYSS9ORjJhNjcyRzIwOTE4OGN2TlNVMWhuUzEvTG5MVk1GeTZkVnRDeWYyWUJBM082WEpwVi9pR0JLZ0lPQ2FUaVljZWVvaVBQdnFJS1ZPbU1HblNKTmUrQVQwN3N1Ty93OWlLeUNMYkJvUEtvRDUzdUpWOTlkVlhBRGdVTTRFeUIyNmJ4R0RXUnFTN1dxTmh1Vnl1RFZVZys3SXhvUXA4bVc3aXEzVG5sNER5cWs1ZGc0WVYyR3h6SDVaVDA2QlJXZFd4QTV0c25rTjI1cGJJOENqTHJwZkZUcTljTHVOT1RqZnhmWWI4bVJPK0liOVpJaUQxN3QyYnI3LyttdlhyMTdOdjN6NGFOR2dBT0Z1aG5XOXB5WkkvL3ZaekRmUEhiVGMzOTJoOUxsNjhHRjBITytaQXlVOFBiUktEQ1ZIZ2dTQWIyMjBHdHRoVm5nbXhjY1Noc0NqVFNHNTNOWWNFT1VOdWs4M0F4aHdoK1VLSWpXWkdqWjEybGI5eUNWQng3WXhHSS9YcjFhWnA0NGJVcTFPVE9yVnJVckZDT1VxVUNNZGtOR0czMjBsSlNlVjB6RmtPSFRuR29VTkgrWGYzSHZidFAwU20xZXJ2Nmdja0NWQVJrSUtEZ3hrK2ZEanZ2ZmNlNzczM0hsOSsrU1dLNGt5VCszcmR6cFlkKzRpTlQvWnpMYTlOWk1sd0h1eDdwMnRiMTNVKyt1Z2pBT3lZUUFtYzlGd2ZtVTcyZFdMYW1SeVVWWFVldE5pNTNlUmdkS3FGL2hZN0J4d3E4WnJpMFpJc3ErcDBNVHRiaUJWVWpiS3FUdXlGWHJOTmpSck5qTTdJTGEzcU5EQm83SFBrZnVrM1o0dHljNlN6Vi9hM0dVWStUVGQ1bEJkM2lxTFF1R0VEZXZYb1FyYzdieWM4UEN6UFk4MW1FeUVod1pRdlg1Ym1UUnU1eXRQUzBsbTJZalcvL3JhY2JkdDNvV25lZC9vcWFxUVhyZ2hZOTl4ekR6VnIxbVRuenAzTW5UdlhWYTZxQ2s4TTZZWFpISmozQjYrRXlXVGtpWWQ2WVRCYy9BZ3VYNzZjOWV2WG8ra0tEaXgrckowbmM0N3RqOEtzakFpMjgxMm1rWm9HblkvRE1sR0JIek9NZkJSbVpVS296WFdzRVJnZmFpWG93dmVCR2dhZEdlR1pWRkYxd2hXZFYwTXZ0bTZxcURwZmw4amtvU0M3L0hHNkJnWlZwVlBIVzVqM3d4Zk0rWFlxQS9yMHZHUjRYa3BJU0RDOWU5N0Z6T21UV0RUdkczcDB1d09EUWE0U2dBU29DR0JtczVueDQ4ZWpxaXFmZmZZWlo4NmNjZTJyVzZzS0Q5emJ5ZFVxTFV3VVJXRkF6OXU0cm00MVYxbENRZ0x2dnZzdXVxNWpWNElDcHZWcHdIbFhzMDFpTU9tNTlPUDVMc05FZ3FaUXphQVRveWtzdDdyL1lRMVI0UDB3SzYyTUduYmd0Zk5tRW5XRmlxck9QUlk3dzRQdFZMMHdOT2ExODJiK3RCa3dBSThIMi9nd1RDNGJlcU5Sdy9wOE0yTXlrOTUvblFiMTgzY2U2UnJWcS9MMjYyT1pQL3RMMnJTNlBsOWZ1ekNTQUJVQnJWR2pSanp3d0FPY1AzK2VNV1BHa0psNWNjakQ3ZTFhMFBXMjFvR1NOVmRFVWVEMjlpM29jbHNiVjVuTlptUHMyTEdjTzNjT1RUR2pCZENkRllNQ2x4bzBsS2JEMzNibm41SE5kcFdjM1hnVW5KZGxIY0FyNTgwc3NSb1lrMnJtcDB3ak8rd3EyMjBxLzloVkpxZWJXR0kxOEh5cW1UK3NCcXc2ek1xbDgwK2tvbFBEY1BFblMxWXYzSnpseFltcXFqd3o4aEhtZmplTjY1czE5dW01NnRTdXdkZlRKdksvbDU1eEc3OWMzQ2g2OW1VdmhBaEFOcHVOUng1NWhILy8vWmV1WGJ2eXhodHZ1TFU4di85NUJjdFdiNll3L0NaM2F0K0Nod1owZFczcnVzNEhIM3pBbkRsejBGSEoxRU1DcHZXcEFwc3UzRXZVdVBodHUwMWlNSnNqMDBuV0ZSNU5NZk5EaVV3TWdGV0hlODhGc2Foa0JxbTZRc2VrSU1BWm9GVlZuUjEyOXorMFdmY3ArNTBMNHBqajRuczJBSFZ6M0FmMTlwNW1jZW1GVzZaMEtTYStONTRXelp0Yzl0aVlzM0dzV3J1ZTVPUVU5aDA0eU5GangwbExTeWNvS0lnYTFhdlFzRUU5U3BZb1FmdTJOMUMxU3FYTHZ0NkJRMGNZK2V3NG9rK2V6byszY3RYKzI3YkdMK2NGQ1ZCUlNNVEh4ek5vMENCaVltSjQ3TEhIR0Q1OHVOdit1WXZXc09qM0RXaGFZUDQ2SzRwQzE0NXR1TDkzSjdmeU9YUG04UDc3NzZPalhBalB3UGsySDY3by9CSGhPWHdrSzBCVGRJVW9oMEpqbzhZcXE0R09aZ2NMTTQzMHROaGRBWHF0blhrK1N6ZnhUWVpSQXZRU2FsYXZ5c3d2SmxHbWRLazhqMGxLUHNlaUpiL3o3UTgvY2VwMHpCVy9kcG5TcFhqNHdRRjB1YU1qNWN2bFBaMWxTa29xdzU0WXcrNy85bDFWM2ZPRFB3TTBjRDZ0UWx4QzZkS2xtVGh4SW1GaFlYeisrZWRNbno3ZGJYKy83aDBZZnYvZEFkbXh5R1F5OHZCOVhkM0NVOWQxWnMyYTVReFBIV3dFQjFSNGdyUG5MTUJwVGNuMUhtaXdvbFBQb0xIWWFtRGNlVE1uTklXTzV2eWJKU28zazlOTnRFa01kdjFrK1RiRG1HdDVVVmV6ZWxYbWZQZDVudUdaa25xZWlaOU01OVk3ZXZQT0I1OWVWWGdDeE1VbjhON0VLWFR1MW84SjcwOG1JVEVwMStQQ3c4UDQ1b3RKTkc3VTRLcmZRMkVtTFZCUnFPemV2WnNubjN5U2xKUVVIbnJvSVVhTUdPRjJEK2I0eWJOTS9lWlhqcCs4dWo4VXZsS2xZbGtlRzl5RG1sVXJ1TW8wVGVQYmI3L2xrMDgrY1lhbkVoeFE5ejJ6ZERVN0dCOXFaYTlEWmZBNWkyc2loZXlYY0Vla21JbldWTkoxcUhtaEk5R2FpSFJYQ3pUOEV2UGpaclZ1aDZSWU9PSEkvYkoxcHE1Z0JkZnJaRzFueVdzWVMxWlhKbzNzVXpzVUxXVktsK0xuMlRQeURNOVZhLzVpN0tzVFNFazluMi9uREE0TzR0V3hvK2wrVitkYzk2ZWtwTkxuL3VFRmVqbFhMdUVLY1JYMjdObkRpQkVqU0VsSm9VT0hEb3dmUDU2d01QY3Urdk9YL01taTN6ZGc5ZE9NUlNhamtXNmRicVJ2OTF2ZHl0UFQwNWt3WVFKTGxpeEJCNng2TUhxQXJ2ZjVWcWlWem1ZSDIrd3FuNlNiK0RvOEU0V0xBWG9wMmUrQjVpV3ZlNkJYSTY4QUxlb1VSV0htOUk5cDFhS1p4ejZiemNiN0gwL2xoem56ZlhiK0h0M3U0TFdYeDJBeDV4emc1THduMm1mZ2NCejVPR2YxcGNnbFhDR3VRc09HRFprNWN5YlZxMWRuelpvMURCNDhtSU1IRDdvZDAvdXU5a3grY3lRZGJtNk9zUURIckttcVN2c2JtakQ1clNjOXdqTXFLb3BodzRaZENFOFZxeDRTc09FSkVISGhFbTZjcGpEelFuaW15THl5QVdIVWs4TnpEYytNakF5ZWZmRTFuNFlud0srLy9jNGpUenhINm5uUDFtMjlPclY0NDVYbmZYcitRQ0V0VUZGb3BhYW1NbTdjT05hdlg0L0JZR0RvMEtFTUdUSUVpOFY5RW9MRXBCU1dydDdNK3MyN1NENlhmNWV6c2dzUEM2SDlEVTNvY2xzYlNrZVdjTnRuczltWU5Xc1dVNlpNd1c2M28ySEFxZ2NIVEcvYnZFUXFPdFBDTTNrMHhjSnZFUm5FYVFyZlpoaVpsMm5rVWw5Sk5rYW1Td3ZVaHhvMXJNL2M3Nlo1bE50c05wNTk4VFZXcmZtcndPclM4dnFtZkRIbGcxeGJvbzg4K1J4L2Jkemk4enJJSlZ3aHZLVHJPck5uejJicTFLbWtwYVZSclZvMVJvMGF4UzIzM0pMckpBczc5eHhtMDdZOTdOcDNsTVNrbEdzNmQwU0pNSnBjVjVNYldqVGsrc2FlQTlaMVhXZlRwazFNbWpTSmd3Y1BvaWdLbHVCd2t0SUt6MGN1VE5GSjFSV000REhHTXkvMURCb2FjQ2lQNmZpeTFMNndHUFp4aDRydGtrZm1yWTNKK1JxbkhRb25pc0dDMmdaVjVkc1prMm1leXpqUENlOVA5bm5MTXpkM2R1ckFSKysrNWxGKytNZ3g3aGt3MU9lWGNpVkFoYmhHcDArZjV2WFhYMmZ6NXMwQU5HalFnQkVqUm5EampUZm1PZTFZYkh3U2V3OGU1M0RVS2VMaWs0bFBQTWU1MVBOWXJUYlh2Vk96eVlUWlpLUmtpVkJLUllSVE9ySWtkV3BXcGtHZGFwUXJFNUhyNjJxYXh0YXRXL244ODgvWnVYTW5BRWFUbVpDd1NIUlVZaE5UZmZBdklJcURUcmUxWjlJSGIzaVVyMTc3RjA4K084NFBOWElhLzcvbjZOT3JtMGY1bSs5T1l2YmNCVDQ5dHdTb0VQbmt6ei8vWk9yVXFlemY3MXd6dEVLRkNnd1lNSUF1WGJwUXRteFpuNTQ3SVNHQjMzLy9uVGx6NW5EaXhBa0FWSU9SNE5BU21DMGhBSnhQeStUYytVc3Z6U1ZFYmhSRllkNFBYM2hNejVkNi9qeTNkKzJYNi8zSWdtSXhtMW0xYkI0UkpkMXZYMFNmUEVYWFhnLzRkQUo2Q1ZBaDh0bnZ2Ly9PQ3krOWpKcHRJcnFtVFp2U3FWTW4yclJwUTYxYXRhNTVRbXlIdzBGVVZCUmJ0bXhoNWNxVmJOKytuYXlQazhGb3doSVVpaVg0WXU5Z1RkTTRtNUNLZk9TRU41bzFhY2lzbVZNOHlpZCtNcDBaTTJjVmFGMkNnb0pvZVgwVDJyUzZucGJYTjJYSUk2TzQ2ODZPdlAzNldJOWpuM2htTEd2V2JmQlpYU1JBaGZDQlJpMDdZRFpDa05HQnpacUJudTFiY0ZCUUVFMmFOS0Y1OCtaVXFWS0ZjdVhLVWE1Y09jTEN3Z2dLQ3NKaXNhQW9DaGtaR1dSbVpwS2Ftc3JaczJlSmpZMGxPanFhblR0Mzh1Ky8vNUtXbHBidGpBcG1TekNXNEZDTXBweXJxZWdrSnFlUllTMGFDNEdMZ3ZmeWk2TzRyMjh2dDdLazVIUGNla2R2N0hiZi9sNFpWSlhhdFdyUTlxYlczSFJESzlyZTFCcHczdWYvOWJmZkdmdnEyeWlLd3FxbFAxR3VyUHVNUmI2K3ZPelBBQTNjUHZSQzVBT3JIUlRWUXNuSUNEUzdGV3RtT25aYkpoa1pHV3pac29VdFc2NnRsNkJxTUdJMG1URmJRakNhTExsMlhOSTBqZVRVZEFsUDRUV2owY2pkWFQwbkwvaHQ2VXFmaFdkNGVCaGRPdDlHL1hxMXViZG50MXhuK2ZwdDJVckd2dm8yNEF6VHI3Nlp3NHRqbm5RNzVzWTJMYkdZelVWeVVXNEpVRkhrWlZydHhDV21FbGtpaE5Ed1NBQjBYY051czJLM1phSTVIR2lhODBmWE5kQzVjSmxWdnhDSUNvcWlvQnFNS0txS3dXRENhRExuR1pqWldXMTJrbFBTc1R0a0VXTGh2ZnIxYWhNZUZ1cFIvdlYzUCtiYk9ZeEdJKzNiM2tEZDJqVzVmMER2Uzg2dEM3QmsrU3BlZVBrdHQ3SkZTMzduK1dmZFp3Y0xEZzdpaHRZdFdQZlhwbnlyYTZDUUFCWEZncWJweENlZHgySTJFaFppd1dRMFlESUhZVEpmZXF5aU4zUmR4Mloza0pxV1NhYTBPa1UrYU5xNG9VZloyZGc0VHArNXRpa3JHMTFYajJaTkczRm5wdzQwYTlJUWsrbkt4dEl1VzdHYTU4ZDU5Z1pPU2o1SDFQRm9hdGFvNWxiZXFtVXpDVkFoQ3J0TXE1MU1xeDFWVVFnSk5oTmtNV0UwcVBtd01MZU8xZWJBYXJOelB0MGFzS3ZDaU1LcFhwMmFIbVVyVi8xNVRhODUvdVV4OUxubjdxdCszdktWYTNodTdCdDVkb2I3K1pmZkdEUHFjYmV5T3JVOTYxOFVTSUNLWWtuVGRWTFRNa2xOYzA1Ulp6SVpNWnNNR0F3S1JvTUJWWFZldGxVVUJmVkN0bXFhanE2RGpvN0RvYU5wR2c1TncycHpTRXRUK0ZSdUFYUXV4ZnZ4eEsrT2ZkYXI4UHg5NVZyR3ZQVDZKWWVsSkNZbGU1UlZxVlFobHlNTFB3bFFVZXpwT085VittdmkrYUt1Y3FVS2hJV0Zzdi9BWVg5WEJhQlFkbWlwV0tHY1I5bStBd2R6T2ZMeS92ZlNNL1M3dHdlblRzZncxOGJOOU8zZC9ZcWV0MnJOWDR4NWFmeGx4M1FlUDNIU295d3lNdmRKUndvN21VeGVpRUtvZGN2bUxQanhLM2IrdlpKNXN6d0gxeXVLd2pNakgySEQ2bC9adEdZeFR6OHh6RzEvajI1MzhOZXFYL2x6eFFKdWJYK1RxL3ltRzFxeWNPNU1qTWJMZjdmdWZQc3QxS3BaL2JMSGxTMVRtZzhtdk9MV3NlUnk4aHFhVUxkMlRlN3MxSUhIaGczaTQvZGVaKzUzMDY1NlBPOVgweWJTK2ZaYnJ1alltaldxTWVmYnFRUUY1Zis5OHF0Um9rUzRSOW5SWThldituVmVmbkVVQS9yMEpDWW1sZ2VIUGNXSGt6N1BjNDNQN05hdTM4U281LzZINHdvbVJEZ1RjOWFqTENTa2FLN1JLaTFRSVFxWklJdUZUejU4a3c4bWZjN2lwU3NaOGNoZzNubGpITDM2UGVRNlptRC9lN2lsM1kzY00yQW9JVUZCZkQzOVl3NGZpV0x4MGhVRUJRWHg2dGhuZVdyTS82aFJ2U3JQUHpPQ3RYOXVSRlZWbm45bUJHKytPOUZ0YU1UMmpTczRmdUlrMWFwV3BsVzdMcTY1VFRNeU11blZ2UXNmVFhhZjJIelpRczlCL2FHaElTeFo4TDFiMmFqblgySGYva05YOWQ3YjNkeUc0T0JnSGh6WWgvc2ZmcEpqVVNkd09CeTVuck5MejRITW4vMmw1Nzlma0lYUlR6M0c0OE1HdTVYUFg3aUU3K2Y4N0ZaMmU0ZDJ4TVlta0pGeDZkbWovdHUyaHBpemNaZXRmNi8rRDNIdTNOWFB3V3pPcFhOUFd0cWxsNVRMVGxFVVhob3prdnY2OWlJbUpwWkJ3MGE2T2lDOSsrRm52UHRtM3VNMDEyL1l6TWhueGw1UmVBSmtaSHEyN2sxWDhJV3NNQ3FhNzBxSUlxeGN1VEtFaDRmeDYyL0xzVnB0clBoakhmMzc5SEE3WmtDZm5reWUraVV4TWJFQXpQcHhBZDN2NnN6aXBTdW9XS0VjUVVGQmJONjZnOFRFWkVZLy9SZ0F2WHZleGY2RFI5aXliYWZiYXgwL2NaS2UvWWF3Y081TXFsU3V5R2NmdisyMnYyT0hkcTdIZC9jZVJKZWVBNi9xL2F4WW5QdFFqSnpsNmVucDlPZzdCSUErOTl6TjRTUEhYUHNpSWtweTQ2MFg1MkxkdFBZMzUzdTZiK2hWMVNYTHYxdFdFUk1UUy9ueVpZbUppV1hGNGg5ZGp3RU1CZ01kdS9aeEhlL1FOTGR0Z0FualgzS05rYnhXTnB2ZG80ZnNsYmFLRlVYaCtXZEdjUCtBM3NTY2pXUElvNk00ZWVxTWEvL2lwU3NZZE4rOU5HN1V3T081Ry8vZXhtTlB2WEJWczJmbHRqS0x2WURXQmkxb0VxQkNGREluVDUwaCt1UXBCdlRweWZkejVqT2diNE8rM0hNQUFDQUFTVVJCVkUvK1dIMnhSMlpJU0RDMWFsWm41Nzk3WEdXNy85dkhnQXV6Mk1UR3htT3oyV2pSdkFuMTY5Ymk4SkZqaElhRThOQ2cvZ3dlL3ZRbHp4MTk4alIzOXg3RWtBZjZNMmZlUWt4R0F3OFB2bzlKbjgzd09QYTl0MTVtMFpJVi9QblgzNjZ5MThhTlp0YVBDemh3NklpcnJFenBVbHgvay9za0FmOXRXMFBudS91N2xXMWR2OHpWb2l4ZEtzTDErSjBQUDcxa25RRjJiRnJCM2p4YXUrWExsZlVJdjdpNEJEcmYzWjhWaTM5MDFXUFYwbmx1ankvbjdyczY1MXVBcHFTa2Vsd0dyVkc5Q2tlT1JsM3llWXFpTVBycHgzancvcjdFeFNjdzlQRm5jNzFIK2VhN2s1ajl6UlMzM3VpYk52L0RzQkdqcjdxdTVjdVY4U2k3bXRaeVlTTDNRSVVvWkJ3T0I0ODgrVHozRDdpWDFjdm1VYjVjV1Y2Zk1ORzFQMnNBZkh4Q29xc3NNU21aaUFqblJOK3A1OC96M3NRcGZQTFJtenh3WHgvZWZPZGpoajk4UDdQbUxpQXVQc0hqZkZXclZtTCs3QytwV3JVU0FJdm5mOGU1bEJUdTczOFBYZSs4blppWVdCYlAvODd0T1lNZjZFZnRtalhvMDZ1YjZ3OXF0eTZkcUYrdkRzODg5UWlSRVNXOWV1Kzk3eHZLaFBjbll6UWE2WDNmVUhyZk41VE5XN2Q3OVZyNXlzY3pvcDdPNWI1aXd3YjFMdmtjUlZGNGFzUlFIaHJVbjRTRVJJWTlQanJQKzZiUkowL3g3KzY5cnUzTlc3Y3o5UEZudmFwcjlXcFZQY3FTY3VtWld4UklDMVNJUXFqRExUZWpLQXBmenB4Rmx6czY4dmtuNy9MU0syOXora3lNcTFOTjlzdHVtcTY1elFVODY4Y0Z6UHJSdWN4VXhRcmxhZDJ5T1JQZW04UVhuNzFQWkdRRThmR0p2UDNCSnh5TE9zR0pFNmZvZmQ5UUZzNmQ2WHIrd3NYTCtlN0xUd0I0OU1ubmVHRGd4UmJjeXk4OFRmMTZkUmc0WkFSTm0xekhvSUY5bWI5d0NmZjA2TXJEanozRGpXMWFNbXZtRkI0YzloU3hjZkZYL2Q1Nzk3d0xoOFBCK0pmSDhPSGthVmQwVC9IUWtXUGNOL2p4WFBmTm0vWEZWZGNoTzFWVmNWeVlhU3I3WldlRHFycHRINHM2enZBbm52UHFISWVPSEtONTAwWnVaZUhoWVhrYzdmVGtZdy96eU1NUGtKaVV6UEFubitQZzRhT3VmU2FUaWRZdG05UHkrcVowNmR5Qkd0VXZodDZXYlR0NDZORm52S29uUU1tU25oMmVzbDh5TGtva1FJVW9aSUtEZzNocXhGQWVmdlFaZHU3YXc3ZXo1dkhpbUNmNTRPMVh1UCtoSjF5QkVsR3loS3VIWldSRVNlTGlFM045dldkR0R1ZWp5ZFA0ZE9JRVhuOTdJcXZYL3NVakR6L0FPMitNWmNDRHVZZU93K0hnOTVWcmFkU3dQaW1wN3N0b0xWKzVsZzgrL3B4TXE1VXQyM2F5WmR0T05xMzlqWnM2M0kydTY2eGUreGRuejhhNnd0TnNOdVY2SHpTM3NzcVZLbENwWWdYaTRoUFpkK0F3MzB6L21LRWp4bHp5MzJ2bjN5dlpmL0FJYzcrZm51dCtUZFBac1BwWGJyNnRSNjc3TDhlY2JWaE05c3ZPLzI1WlJlZTcrMU90YW1WT1JKKzZwbFY0RG1jTHZ5d2QydC9FMis5L2t1dnhqdzhmekdQREJuSHVYQXFQUHZrYyt3OGNwbGJONnJSdmV3TTN0RzdCTFcxdmNGMnUxVFNOcU9QUnJQMXpJOXUyLzh2SzFkYzJRVU9QYm5kNGxGM3VVbk5oSlFFcVJDRlR2bHhaZ2l3V3R4NnNpNWV1cE8rRmdmSHhDWW5FeFNmUXBGRUQxcTUzVHAvV3VHRURkdS9aNS9GYXpabzBKRDA5Zy9pRVJNcVZMZU82WDduaDc2MDhPbXdRNEhrSkY1eXRyczRkMnhNVUZPUnhPWGJMdGgyNTFqdDdnUHkzOTREcjhRY2ZUL1dZMHpXM2U2Q0RIK2pINktjZlkvYmNCYnd3K2tsbXoxM0F1WE1wbCswaEc1K1FSTDhISHVHRHQxK2hjcVdLYnZ0T25qck5tSmRldjZKN21ua3BVenJ5a3Bjb0h4OCttTXpNVE1aUCtNanJFTjI1YTQ5SFdaWEtsU2hUdXBUSFpmZkhody9teWNjZUl0TnFaZjZ2UytqZTdRNisvK296dDhuZ3o2ZWw4Y2ZxOWV3L2NKZzU4eFplOXQvd1NvV0ZobEt2Ym0yUDhpMy81UDQ3VWRoSmdBcFJ5Snc4ZFliNGhFU2VmbUlZbjMvNUhSYXptV0dEQi9MMzFvdC9wQmI4dXBRbkhuMkkvL1llSUR3c2xJSDllL1BDeTU1emx6NDZkQkJqWDMwYm04MU9Sa1lHM2UvcXpMSVZxN203YXlmMjdUOUVTRWd3Qnc4ZW9mK0RqN2xkd2gxOGYxLytXTE9lWThkUDhQandpOE5CYm16VGdnbmpQZGVFREFzTnlUV2tPbmJ0YzhVVG9uOC9heDR0M2h2UDhwVnJlR0cwYzhXUDM1YXR2S0xuQWpTb1g1ZTdldzl5Szh0NTc5WWIxeldveTVGTGpNbDg5YzMzbVRIbFF6cDFiTStLUDlaNWRZNjkrdytTbnA1QmNMQjd6OXVoUXdieWJyWk9WSThPSGNRVGp3NEJuRU5maGp6Zy9CTGljRGo0YStNVzloMDR4RS96RnhGOThyUlAxcVh0MmYxT0REbkcrMlphcld6OGUxdStueXNRU0lBS1VjalliRFllZi9wRlhuNWhGSCt1V01ENXREVFdyZitiOFJNK2RCMHpaZnBNeXBZcHpmSmZaNUY4THBVcDAyZDZERSs1Njg2T3JGcjdGMG5KNXdCNDRlVzNlUDdaSjNodDNHaiszYjJYbDE2WlFQMjZ0VGtiNjd6VXFxcUtxN1BNd2NOSDJiaHBLdzVOSXlQRHlzMFgxb2ZjdFBrZmp4NnQ0QnhXa2x2NTFYQm9HbU5lZWozWGZhRWh3VzVoR0pySHdQM1ozMHgxZjAyN0E1UEo1SHh2WHVyWjdVN1cvYmt4ei8xV3E0MmhqNC9HWnJONWZRNnIxY2FTNVg5d2I2OXVidVZkT25mZ2c0bFRjR2dhdzRZTVpPVGpEN3N1elI0OGZKVHRPM2F6YXUxNnRtemQ0ZlBabHhSRllkQjludi9IbTdkc0p6MDlmMXE0Z1VZQ1ZJaEM2TDg5Ky9Qc0ZBUE9QN2pqWG51SGNhKzlrK2N4UzVhdmN0dGV1ZnBQai90Znc0WU1KT3BFTkF2bnppVDFmQm9PVGNObXRmTGltSkZ1eHhYVVhLZDVoZENwMDJmY1dwZkxmL1djV09INXNXK3daOThCdDdKMzN4ekgwbCsrWjgyNkRRQThNT0JlSGg1OEgzQnhxRXIybG5QT3h5Tkd2VWlUeHRmeDBpc1RQQ1p6T0hYcWpFZlpRNDgrNC9VS0tvdVdyUEFJMEhKbHl6Q2dYeS9tL0xTUWJsMDdzWHpsR2padjNjNktQOVpkMFF4RCthbFR4L1pVclZMSm8zemg0dVVGV28rQ3BPaSthTWNMRVFBYXRlemc3eW9VZXExYk5tZmYvb01lSFlWeUd2MzBZM3c0NmZNODkxZXZWb1dvNDlGWGZONEo0MTlrN0t0NWgzL2JtMXJ6MThacld3dzlQeWlLUXIyNnRRcGtubDlWVlZuODg3ZFVyMWJGclR3eEtabE8zZnJuMjMxTWJ4aU5SbjVmTk1kakRHak0yVGc2ZCt0M3hiTVllU092YVI4TGdvd0RGVUxrYWN1MkhaY05UK0NTNFFsY1ZYZ0Nsd3hQSUNEQ0U1d2Rvd3Bxa254TjAvaDh4cmNlNVpFUkpSbi84dFZQZUpDZlJqMDVQTmNKRkg3NGNiNVB3OVBmSkVDRkVLS1ErRzNaSDI1VEdHYTV1MnRudXQvVjJmTUpCZURtRzF2ejBLRCtIdVduVHNmdzNheWYvRkNqZ2lNQktvUUlXS1ZMUlhxVVJaUXNjVVdyeFJSRkRvZUROOTc1T05kOTQvLzNISzFhTkN2USt0U3ZWNXZKSDNqMjdnYm5WUW1yMWZ1T1U0V0JCS2dRb2tCYzdaQ1JKbzJ1NCtmWk0yamRzcmxiK2ZpWHg3akd2QlpIVzdidFlNNjhoUjdsRnJPWnp6NmVRTXZybXhaSVBlclhxODJYVXoveUdGb0RzSExWT3BhdFdGMGc5ZkNuNHZrMVRnamhWNnVXenN0MThvR0lpSkt1NFM2Ny90dkwyRmZlNXMxWG42ZlB3T0drcEo2bjdVMnRLVm15SkhOLy9yV2dxeHhRM25wM0V0YzNiVXo5ZXU2VEZvU0ZodkxGbEE4WSs4cmJQZzJ3dGplMTV1UDNYczkxbmM4VDBhY1lNemIzVm1sUkk3MXdSWkVsdlhBRFE2ZmIyalBpa1NIVXJGSE5OWmw1OXFETWJ0WFNlWFRzMm9jSjQxL2t4amF0QURBYURkanR6dVd3U3BZSUk5TnFKU1BET2FieFdzZVdGbVpWS2xkaTNnL1Q4NXdUZDk2Q3hiejkvaWRrWkdibTJ6bE5KaE5QUHpFczEzdWVBQmtaR2R3MzVBa09IQ3lZamxYZzMxNjRFcUNpeUpJQURSd21rNGxOYXhmVDh1WTdnWXRCbVZOZTVlRDhReW4vcCs0YU4yckFOMTlNSXNoaXlYVi9ZbEl5NzM3NEtZdVhycnltbVljVVJhRlR4L2E4TkhvazVjdVh6ZlVZdTkzT0U4K01aZjJHelY2Znh4ditERkM1aEN1RThMbFdMWm9TWkxHZ0tJcnJEM25XZXA1WHdxQ3FSWG80aExkMi83ZVB3Y09mWnNabkgrVGFFbzJNS01rN2I0emptWkdQOHRVM3MvbHQyVW9TcjJKcHNiRFFVSHJjZlFlRDd1dER0YXFWOHp3dUl5T0RwNTk3cGNERDA5K2tCU3FLTEdtdEJJN1gvL2NjZDkvVm1SMDdkek41eXBkODlPNzRQRnVndmZvL3hDOC9mdTJ4cjN5NU1zU2NqZk1vTDg2WGNiTlVxVnlSVHlkT29HN3RtcGM4VHRNMGprV2Q0SmRGeTBoSVRDTHFlRFJuWXM2U2tXbkZZalpUdmx3WnFsZXJTbVJFU2JwMXZaMzY5ZXA0ekcyYlUvVEpVNHg4OW1XM1JkSUxrclJBaFJCRlZtUkVTV3JYcXNHcDB6RzhQUDVkWGhqOUpNb2xwcDQ5ZHk3Rkl4VHY2OXVMRjBZL3daUnBYelB2bDk5OFhPUENKL3JrYWU2OWJ4aHZ2UEljUGUvdWt1ZHhxcXBTcTJaMW5uM3EwWHc1NzhwVjYzaHUzQnRGZnJoS1hxUUZLb29zYVlFR2h2djYzVU5HUmdaRGh3eDB6VmU3YXVrOGoyVzRBTXFVTHVVUm5xVkxSVEp2MWhlOCtjN0hqSHRoRkE4OU91cXFaellxVHRyZTFKcm5uM21DT3JWcitPd2NKMCtkNGFQSjB3SmlxSXEwUUlVUVJkYUtQOWFTbUpqRTBDRUQzY3I3UGZDSXg3RTVsenlyWEtrQ24zMzhOdC9QL3BrLzFxd25NcUlrTTZkL3pLam5Yc2wxalV6aG5PYnczaTNENk51N08wTWU2RXVWeXA0VHZIc3I1bXdjUC93NG4rOW0vVlJzVzUzWlNZQUtJWHdxdDVibTVZU0doREN3L3owTTdIOFBrNmQ4eVlKZmx3SXc3NWZmTUZ2TXpKdytpU1hMLytDSE9mTTlWbGdSemg2eHMrY3U0TWQ1QzJsL2N4djY5dTdPRGExYjVEcHU4M0l5TWpQWnVtMG44eGN1WWVYcVAzRTRIRDZvY2VFa0FTcUU4SXU4ZXVHV0sxdUduMzZZem9wVjYrZy82REhPeHJwM0hKcjE0d0oyN1B5UE1hTWU0LzRCdlhudHJRK3ZhYTNOb2t6VE5OYXUzOFRhOVp1d21NMjBhWDA5clZzMnAwNnRHbFNwWEpISXlBaENRb0l4R2d3NE5JMjB0SFNTa3BLSlBubWFJMGVqMkxwOUo1czIvME5hV3JxLzMwcEFrbnVnb3NpU2U2Q0I1ZTZ1blZtOGRBVUEvZTd0a2V0c1FsbmxRUlpMdms0QUlJb3VtVWhCQ0IrUUFCV2k2SlAxUUlVUVFvaENSZ0pVQ0NHRThJSUVxQkJDQ09FRkNWQWhoQkRDQ3hLZ1FnZ2hoQmNrUUlVUVFnZ3ZTSUFLSVlRUVhwQUFGVUlJSWJ3Z0FTcUVFRUo0UVFKVUNDR0U4SUlFcUJCQ0NPRUZDVkFoaEJEQ0N4S2dRZ2doaEJja1FJVVFRZ2d2U0lDS0lzdGtrdlhpaFNqS0RBYURYODh2QVNxS3JMcDFhdm03Q2tJSUg2cFd0Ykpmenk4QktvcXN3UVA3K3JzS1FnZ2Y2bmR2ZDcrZVg2NXhpU0xyN3JzNms1NlJ3WGV6ZnlicStBbnNkb2UvcXlTRXVFWUdnNEZxVlN2VDc5N3VQT2puTDhtS3J1dTZYMnNnUkFGS1QwOW44K2JOL3E1R3NXTXdHRENaVEs0Zm85R0l5V1RDYkRaanNWZ3dtODJ1SDVQSjVKYzZPaHdPckZZcm1abVpXSzFXMTQvTlpuUDdzZHZ0Mkd3MnY5U3hPS3Rmdno0VktsVHdkelhjU0F0VUZDdEdvL3pLNXdkRlVWd2htRDBVc3dkaDluQlUxY0MvVzJRd0dBZ09EaVk0T1BpeXgrcTY3aGF5V2NHYk0yeXpmcVNkY3UzTVpyTy9xK0JCL3BxSVlzVmtNcUVvaXZ4Qnk0V3FxcTVXWWZad3pDMFUvZFZLREJTS29tQ3hXTEJZTEZkMHZNUGhjR3ZaWmozTzNxTE4rbkU0SFBMN21Rc0pVQ0VDZ01sa3dtcTErcnNhQlNMbkpkUHNvWmp6MHFtL2h3UVVaUWFEZ1pDUUVFSkNRaTU3YlBiV2JXNlhrM01HYm5FSjIwRDgwaVlCS29vZHM5bGNhQU0wcTVXWVd5RG12R3lhMWRvV2hVdjIxbTE0ZVBobGo3ZmI3V1JtWnJxMWFyTmZUczRldUE1SDRleElweWlLdEVDRkNBUkJRVUdrcHFiNnV4b3VScVBSclZOTlhxR1lGWnhDWkpmMSt4TWFHbnJaWTdNNlN1VzhkNXM5Wk8xMk8xYXJGYnZkSGpDdDIwRDlNaWlmUmxIc1JFUkVFQmNYNTdQWFYxVTF6dzQySnBQSjQ5SnBZZWhnSTRxR3Era29CWGdFYlc2OWtyTkMxNWV0MjdDd01KKzk5cldRQUJYRlR2bnk1WW1PamlZakkrT0tuMU1ZaG1FSWtkK3lmcWV2aEsrR0FSa01CbXJVcU9IbE8vQXRHUWNxaWlXYnpVWlVWQlRuejU5SDEvVWlNUXhEaU1MaVNvWUI2YnBPVUZBUVZhcFVDZGdXcUFTb0VFSUk0UVg1V2kyRUVFSjRRUUpVQ0NHRThJSUVxQkJDQ09FRkNWQWhoQkRDQ3hLZ1FnZ2hoQmNrUUlVUVFnZ3ZTSUFLSVlRUVhwQ1ppSVFRK2NPZWpoYS9IejErUDNweUZIcnlNUnhKUnlFakNXem4wVzFwZ0E2bVVCUlRDRmhLb3Bhc2dSSlJFNlZrTmRUUzlWSExYQWZHeTY5WUlrUWdrSWtVaEJEZTBUVzBzN3ZSanEvR2Nld1B0Tmpkb0YzamZLaUtpbHFtSVlZYUhWR3IzNFphcmhtb3NzeWFDRXdTb0VLSXE2SW5IOE8rNTBjY2UzOUNUNHU5dU1OZ1FTbGRIN1YwZ3d1dHl1ck9uNkJJWjR2VEZBb29GMXVqR1lsbzU0NDdXNnRKeDlEaTk2SEg3d043K3NYWERJckUyT0JlakEwSG9KU3FXK0R2VlloTGtRQVZRbHdSeDRrL2NXeWZqdVA0T2xlWlVyb0JocXJ0VVd0M3hWQytHYWpYZGxkSTErem9zZi9oT0xJTXgvRjE2TEc3WGZ2VVNqZGdiUEVvaGhxM1g5TTVoTWd2RXFCQ2lFdlNUbS9GdHZGZHRGT2JuUVVoWlRIVTY0V3B5WU1vSmF2NTlOeDY2bW5zdTc3RnZuOEJwSjRHUUNuWEZQUE5MNkpXYWV2VGN3dHhPUktnUW9qY3BjVmlYZmNhamtPTEFWQWlhbUZzTlJKanZSN1gzTks4YXBvRHg1RmwyTFpNZGw3bUJkUWFIVEhmK2laS2VPV0NyWXNRRjBpQUNpSGM2VHFPQTc5Z1hmc0tXTTlCV0NWTWJaN0dlRjAvVUM0OThrMC9meFk5N2orMHVEM29TVWZRa282aHA1NXkzdmUwcG9FQ0dJTlJUS0VvWVpWUUlxcWpSdFpCTFgwZFN0bEdLS0hsTDFzMys0R0YyRGRQUkU4K2htSUt4ZGp1Wll3Tjd3TkZ5YjkvQXlHdWdBU29FTUpGdDZWaFd6TVd4LzRGb0Jnd05MNGYwODFqVVV6QmVUNUhPL01Qam1NcmNSejRGZjFjTk9EdG54UUZKYndTaHJvOU1OUzhIYlZpNjd6cmFjL0UvdmNIMkhkOENib0RRODNPbURwUFJER0hlM2x1SWE2ZUJLZ1FBZ0E5SlJycmtrZlJZbmVqaEZmR2RNZGtEQlZiNVg1c2VqeU9BNzlnMno0RFVrLzVwRDVLYUhrTTF3L0hXUDhlbE9BeXVSNmp4ZjZIZGZtVDZFbEhVQ0pyWStrMkF5V2lsay9xSTBST0VxQkNDUFRFZzJUTzc0K2VIbzlhK1NiTVhUOUhDWXJ3UE5CNkR0cy8wN0J2bnc0T2E4RlVUalZpYkQ0Y1k0dkhVWUpLZXV6V3JTbFlmMzhLN2RncUZFdEp6RDIvYzQ0ZkZjTEhKRUNGS09iMGhBTmt6dStIbnBHSW9mRURtRzk5STlkN25mYmQzMlAvYXdLNjdid2ZhZ21LTVFoajI3RVltd3oyM0tscjJEYStpLzJmejFFc0pURDMrQTYxZlBPQ3I2UW9WaVJBaFNqRzlNVERaUDdjR3owakNXT3pvWmphditKNVRQSXhyQ3RIbzUzZTZvY2FlbExMTjhQY2FTSktaRzJQZmJiTkgyUGY3THdYYXJsbkRrclp4bjZvb1NndUpFQ0ZLS2IwakNReWYrcUpubndNWS9OaG1Ocjl6K01ZeDlHVjJINS95bSt0enJ3b3hpRE1uU2VoMXU3aXNjKzJaUkwydno5Q0NhdUlwZDhpbEpDeWZxaWhLQTVrTlJZaGlpUE5odTMza2VqSngxQnIzb0dwM2NzZWg5aDN6TUM2WkhqQWhTZUFiczhnYzluajJMZE45ZGhuYXYwVWhnWjkwRk5QWTEweXZPRHUxWXBpUndKVWlHTEl0dlV6SE1mWG9VVFd4WHpIWkp3RE5MUHQzeklKMi9vM1FkZjhVOEVyY2VHK3AyM1QremwyS0pnNlRFQXQxd3p0ekhac2Y3M3BsK3FKb2s4Q1ZJaGlSb3ZmaDMzTEpEQUdZKzcyaGNjWVQvdVd5ZGovbm9qMzR6a0xrbzU5NjJmWU5ycUhxR0swWU83Nk9aakRzTy82RHUzTU5qL1ZUeFJsRXFCQ0ZDZWFEZXNmWTBEWE1MWitDaldpcHR0dXg4RkYyUDcraU1JUm5sbDA3UDk4aG4zZlBMZFNKYndTcG5hdmdLNWgvZU41dVpRcjhwMEVxQkRGaUgzdlBQU3p1MURLTnNiVTRqRzNmVnI4UHF5cm5xZHdoZWNGdW81OXpUajB1UC9jaW8zWDlVV3RmQk42NGlIczI2ZjVxWEtpcUpJQUZhSzRjR1JpM3p3UkFOTXRyN3VQOWRRYzJKWStCclkwUDFYdTJ1bjJERElYRDNOZjFGdFJNZDN5R2dDMkhWODUxeUVWSXA5SWdBcFJUTmozL29SK1BnYTFTanNNRlZ1Njc5czZHUzNwcUo5cWxuLzAxRlBZTnIzclZxYVdib0JhNTI3SVNKQldxTWhYRXFCQ0ZBTzZac08rWlRJQXBodEd1KzNUVWs1aS8rZHpmMVRMSit3N1o2S2ZPK0ZXWm1vOUVnREhybS9sWHFqSU54S2dRaFFEV3ZRRzlQTXhLQlZhb0ZaczRiYlB2dkVkZEh1R24ycm1BNDVNck90ZWRTdFNTemRBcmRZQlBUMEIrNkhmL0ZReFVkUklnQXBSRERqMnpBWEFXSytuVzdtZWNnckg0V1grcUpKUGFjZlhlYlJDamRmMWRlN2I5N00vcWlTS0lBbFFJWXE2akVRY1I1YUJNUWhEL1h2ZGR0azNUeXlhbHpRMUc3WU5iN3NWcVRVNmdqRUV4OGtONk9mUCtxbGlvaWd4K3JzQ1FnamZjcHpjQ0pvZHRkcXRLSlpzQzA1ckRoeFJxM3h6VXNXQW9jWnRxTlU3b0padmdSSldBY1ZTRXQyZURxbG4wTTVzeDc3L1o3U1RtM3h6ZmtBN3VjSFpJMWMxT0t0a0NzRlE5MjRjZStlaUhWbUdvY21EUGp1M0tCNGtRSVVvNGh6Ukd3QlFxOXprWG41ME9YcGFYTDZmejNCZFgweHRua1VKcitTeFR6R0hRNmx3REtYcVltallEMGZVR213cm4wVlBqOC8zZXVqcGlUZ08vb3FoL2oydU1yVnFPeHg3NStLSTNpQUJLcTZaWE1JVm9valRqcTBHd0ZDdGcxdTV3d2YzQWszdFg4Rjgrd2R1NGFtZmowR0wyWTUyY2hONmNwVGI4WWJxSFREM211VU1WaCt3Ny9uUmJWdXQ0T3hBcFozNXh5Zm5FOFdMdEVDRktNSzBsR2owbEdnSUtZdGFxbzc3dnJnOStYNCtKYVNjODRFOUEvdS8zK0RZL3pOYS9INzNZeUpyWTc1bFBHclY5b0N6aDZ6eHh1ZXdyZk5jaS9SYTZZbUgzYmJWRWxWUXdpdWhwNXhDU3p5TW1zdWFva0pjS1dtQkNsR1VYWmdjUVMzZGdPd3JydWdwMGVncHAzeHlTc2Z4dFdSOGR5dTJEUk04d2hNdUxPSzlhSWhiSzlEWTZENHdoZVI3WGZTMHMram5qbWNyVVZBcnRITHVpOTJkNytjVHhZc0VxQkJGbUpic0RBK2xSRlczY3NkUjMzUWVzdS8rSHV1aUllam56MXltWW5ibmlqQlpER2JVaXExOFVpZkhvYVZ1MjBxa3N5V3VKUnp3eWZsRThTR1hjSVVvd3ZURVF3QW9PVlpkMGVQMyt1UjhWOU9yVmp1ejNXMWJDYTJRMzlVQlFJL2Q1WDZla2pXY0QzTGNqeFhpYWtrTFZJZ2lURTg0Q0lCYXFxNTdlVXEwUDZyalhnZDd3VXpzcnFXZWR0dFdTMVJ4bHVlWWFFR0lxeVVCS2tRUnBsMjRsS3FFdVE4cDBWTXZjNG0xQUNpaEZkMjI5UlRmQkpxZUZ1dGVFRkxHV1o2ZTRKUHppZUpEQWxTSW9pd2pFUUFsdUxSYnNaNlo3SS9hdURGVWJYdHh3NTZCRnJQVE55ZXluWGZiVkN3bG5ROEM0TjlBRkc0U29FSVVaVm5oWVFwMUwvZjc1UEVLaGlhRFhWdU9RNy81YkMxUzNaN3BYbUFNdW5CU2YvOGJpTUt1U0hRaVduN0V6clFkTnZiRU9yQnEvcTZORUlIalg0Y1ZBNkFZekc3bHVpTXo5eWNVRUdPVFFhaGxybk51YUhac1d6LzEzY2x5elBXcnFDWUFkSWZOZCtjVXhVS2hEOURsUit3OHZseStTUXFST3ozM1lqOU9JSytXYTRLcDdUalh0bTNMWlBTa0k3NDdvVllFSjhzWEFhSFFYOEtkdGtPK1JRcVJGeXZPbHFlZU0wUXV0TUlLbWhKZUdYTzNMMTJYVWJVVGYyTDNaZXNUUUhGL3I3cG1kejVRQzMzN1FmaFpvUS9RUGJFT2YxZEJpSUNWb1FjN0gxaHozRjgwV2dxOExrcElXU3c5ZjBBSkxRODR4NmhhbHo4SnVvOC93em5mNjRYN3Ywcld2VkFodkZUb0ExVHVlUXFSdHdTMUZBQjZSbzdWVGd3Rkd4NUtTRmtzOS96b210QkJUejFGNXNKQjZCbEp2ajk1enZ1L1diMXZzM3JqQ3VHbFFoK2dRb2k4eGVwbEFjOXhuNnFsUklIVlFRbXRnS1gzWEpRTEU3ZnJxYWZJbk44ZlBkVTNjL0Y2bkQ5bkQrUUxTNmNwUVpFRmNuNVJkRW1BQ2xHRUhWSXVoTmFGR1lteUtHRyttVFl2SnlXOE1wWjdmMEtKcU9Xc1I4cEpaM2k2VGZEdTR6cUVsSFhiMXM1Rlg2aGIxZHdPRitLS3lWMTBJWXF3b3ppRFMwdHlYOWFMOE1vK1A3ZFNvaHFXZSthZ1hEaVhubmlFeklVRDBYTk1yZWZ6ZXVUNHNwQzFKcWthVWFOQTZ5R0tIZ2xRSVlxd2FLVUs2S0NmYzUvN1ZpM2RFRjkyM1ZFaWFtRzVaN1pyZ25ndGJpL1doZmVqcDhkZjVwaytxRXZaeG03YmVxS3pOYTZVcnB2YjRVSmNNYm1FSzBRUkZrVjFnQXZyY2w0Y0UycW8wY0ZuNTFSTDFYUGU4OHdLenpQL1lGM1F6eS9oQ1dDc2ZXZTJMUjB0eHJrT3FWS21rVi9xSTRvT0NWQWhpckFUU2xWaUtBL256NkFsSFhPVkt5VnJ1SWFUNUNlMXpIV1k3NW5qdXUrb1JmOUY1c0w3MFRQUDVmdTVyb1FTVWdZbG9yWnJXMHM1alo1OEhDVzROR3FwZW42cGt5ZzZKRUNGS09MV0tlMEIwS0xXdUpXcitkd0NVOHMxd2R4cmptdmllc2ZSbFdRdUd1S3pPVzZ2UlBid0JGeXRUN1ZpUzM5VVJ4UXhjZzlVaUNMdWIrVkcrdXJ6Y0p6Y2dMSFpRNjV5dFY0UEhGR3I4dTA4NWw2elVjemhybTNGRkl5NTI0d3JmcjVqMTdjNGpxN010L29BR0J2MGR0dldUbXdBUUsxOFU3NmVSeFJQRXFCQ0ZIRmJhSVVEQTV4WWoyNUxRekdGQUdDczF3UDduNi9sMjJRRzJjTVRRSzNTTm84amM2Y2QreU5mNnVGaUtZSGh1cjZ1VGQyZWdlUGdyNkNvR0dyZGVZa25DbkZsNUJLdUVFVmNuRktXMVVvSHNLWGgyUC9MeFIyS0FiWDZiWDZybDY4Wkt0OElpc0cxclIxZkM5WVUxSXF0WFVOcmhMZ1cwZ0lWb2hpWXIvU21rLzRIamdNTE1EWWU2Q28zdG40YTdkRGlmRm5hSy8zVDZ0ZjhHdmxHTldLODZRVzNJdnZlZVFBWXIrdmpqeHFKSWtoYW9FSVVBeHU0bVVRaTBVNXRSb3Y5ejFXdVJ0UkVyWEc3SDJ2bUcycVZtMUVqNjdpMnRjUWphRWRYZ0xrRWF0MGVmcXlaS0Vva1FJVW9CbXlLbWVuS0k4N0htejV3MjJlNjZVVVVROEd2enVJenFnbHorMWZkaXV6YlBnTjBqRTN1bDFWWVJMNlJBQldpbUppbjluVzJRcU5Xb2NYdWRwVXJFVFV4TkhuUWp6WExYOGFHL1ZGeXRENGQrMzVHc1pURTJQSUpQOVpNRkRVU29FSVVFMmtFTTBWNUhBRGJ1bGRCdnpnemthbnRTNmdscXZpcmF2bEdDUzJQNlpieEZ3dDBIZHRmYndBNmhzYURQSG9LQzNFdEpFQ0ZLRVorVXZ0d1NLbUZkbm9yOWwzZlhOeWhHRERkTWJsUVg5NVVEQlpNZDN3QzZzVytrWTZEaTlDT3JVSUpyNHFwelVnLzFrNFVSUktnUXVRRGl5T1QydWVpYUJPN2cyQjdocitya3ljYkZzYXBFM0NnWXR2MFBuckt4VFU1MVFvdE1iYi9IeWlLSDJ2b0pVWEJjUE1MR0NyZjRDclMwK0t3cm4wWlVEQjFmTHZBRnhFWFJaOE1ZeEVCcjFMYW1jc2ZsSWNNUXhBSmxvaGM5d1hiTTNoczc3ZlVTejdDRTIwbm9DbmVmNTlza0hTWTc5YzRXemlQdDMyYjlSWGFlUDFhdnJhYkpzeFVCalBVK2pXWlN4L0YwbnNlaXRIWmljalk2QUgweEtQWWQzeEo5c25uQTV1Q3NmRURtSm9OZFpYb0Rpdlc1U01oTXhuRGRmMHdWRzN2eC9xSm9rclJkYjJ3ZkVweVZXdHFxcitySUh6SW9EdllNZjhPcjUrL3JzS05QTkgyclZ6MzNYWjZBNU0zL0ErQXFkYzl5SlNHZ3kvN2VoWFR6ckp3eFVNZTVZcXVFK1RJQk1DcW1uQ29CbzlqT3Q0MWwxUlQ2TlZVMzJkTXVwV1oya00wWndlR2VyMHczL0V4Y0xIbGFWdi9PdllkWHhINElhcGdiSHcvcGc3Wi80OTFiT3Rldy83dlRKVFNEUWpxdDFCYW44SW41Qkt1S0xaV1Y3eVpwVldkTS9FOHV1OTdyby9mbmVleFBQc2ZBZ0FBSUFCSlJFRlVwVEtUZVBEZ1BDcWxuU0hZbnVIeGt4V2VBR2JObHVzeFNnQ0ZrVTB4ODVRNmlUTlV3SEhnRjJ5Yko3dnRON1Y3QlZPckorQWFXdVUrcHlnWW13L0xFWjVnM3puVEdaNGhaYkIwLzFyQ1UvaU1YTUlWaGNadDNYNGlMcWpVSlk4cGx4N0hVLzk5U2ZQNFBWUlBqYzcxbUVwcE1iU08zUUhBNUVaRGFYZG1DK0cyVkNac2VZZDdPMzFCbWpIWTR6bFZ6cC9pdVgrbjhtbkRJYTZ5SnZmbTg5eXRCU3hlS2NPVGhrK1o2UmhDMk9hUEFCMVRtMUd1L2NZYm4wT0pxSWwxelRnSXNQdTZpc0dDNlpiWE1EUWFtSzFVeDc3amEyenJ4Nk9ZUWpCM21Zb1NWc2x2ZFJSRm53U29ENmtLR0ZVd3FnckJ4b3NYeURJY1lIUG8yRFZ3QkU2akpDQTVGQU9ieXJYZ3hyUC9NR3YxRTlnVjkxL1p1N3A4NTdaZHdwWkN6NmpmU1RhSE0valdTU1JuRzdaUUtlME1wMElxMERoeFAyOXVmUStBTzd2K3dDZU5IbWJzanNsa0dJSW9teEZQVkpqbmNJNkRKV3FobzlBNGNiK3JyT3I1VTh4Yys4d1Z2NWZiNy9yeGlvOHRLSHU1am1IcURMN1FoaE8rZVNJNHJKaHVIT05xZVJvYTlDR29iQ09zSzU1Qmk5dnI1OW82cWFYcVl1NDhFYVZzazR1RnVvYnRuOCt4YjN3WFRDR1k3NXFCV2lsdzcwT0xva0VDTkorWkRYQkRKUVBQM1dDaFlSa1Y5UklkR25YZ2NLTEdoMzliV1hQY1RxYWp3S3BacUJ3TnI4cU5aLytoWXRyWlhQZnYrdGx6S3JxUzFoUytXZnMwZXlMcjBiL2pWQ3FtbldYNTB2dUpDeXJGenpYdWNqdjJ4MXJkc2FsR0Z0VG9na014VUNQbEJQMlAvRXBKYXdwalc3OElRTG94aU5NaDVXbVlkTkQxUEtObXAxeDZYRDYrVS8vWXBUUmhxUG9GTTdSSEtMSHRNN1NFZzVnN2YrUWFNNm1Vdmc3TGdHWFlObitNL1orcGZtdU5LZ1lMaGhhUFlMcGhqRnU1Ymt2RHRtWXNqdjBMd0JTS3Bkc00xQ28zKzZXT29uaVJBTTBuRVJhRk4yKzFjSHNOSTJaRDl1NFllVk9BT3BFcVU3b0VZWFBBaHBNT25sdVZRWHk2TkV1em05RDhLU1kwZnlyUC9Vbm1FcTdIQmwwajNKYUtqa0t5T1p3VVV4Z0FUUlAyQUZBbUk0RXpJV1hkbnE4cEt2TnFkbk50M3htOWhnY096VWRINFlzR0F6a2FYZzJBRlpYYlU4S1d5ajNIbGdKd05MeWEyMlZjVmRmWU9iOHpBTjN1L0piallZVm54WS8vbENZTVZHZnhpZllrTlkvK1R1WlBQVEhmK1JscW1ldGN4NWphak1MWTVFSHNHOS9Cc1g5K3ZreEFmMFZVQTRaNnZUQzFIZWRhckR1TGxuUUU2L0tSNkxHN1VjSXJZNzVyT21yWnhnVlRMMUhzU1lCZUk3TUJYbTFub1U4REUwYlZNemgxd0s0NWY3STZQQnRWQmFPS3EzV3FYSGlkRHRVTWJIb3dsT1ZIN1R5L09wTTBtd1JwL2VURHpGZzM1cExIZk5ad0NNUDJ6K2IxRnFNNEZWS2VCU3VHa1dDSm9NUGQ4MXpIdEl6N0Y0QVRvWlU0bHkxd2N6TzNWbmVHNzUrRnhXRmw4TUdmZUszRmFBQSthUG9ZZDBhdjRaNWpTOUVVaFZCN0duTldqWEE5VDlFMTErT3BmNzNrTml4bTRHMmZ1c0k4VUIxVmF2SncybnU4cDc1QzY4UjlaUDdZRFdQcmtSaGJqSEFOYzFHQ1MySHErQjdHRzBaajN6RUR4LzRGNkdteFBxbVBFbFFLdzNXOU1UWWJoaEpXMFcyZjdyRGkyUG1WYzE1ZnpVYUNwUTZ4RFY2aGFlbUdQcW1MRUxtUkFMMEdUY3FxL05Bam1GQ3o0aGFjZGczT25OZjQ0Zi9zblhlY0ZPWDl4OTlUdDE2djlONUJCRlFVRzFic1dGSEVHRXVNWFdOaStWbWlpYkdrR0dNMHhpU1dLTkVZdTJMQmdpREJGaEVWQlVSNjU3aGV0ODNPek8rUHVkM2J2YzV4ZDNzSHovdjF1dGZyNXBuWm1XZDI3L1l6MysvekxTdWp2TDB1U2xuUXdyU2R5bW1TQklvRUdXNkpFNGVxL0dpOFJoKy9ITGRhRlJsT0dxWXlmYURDWmZORGZMWjkzL2JycWxhVXpFaDFxOGQ4a3pPTzdIQUZmL3JzVjl5L2YvUFZaZzZvRjlDdmM5dTJUaXBjbWJ3OTRCak8zRFNmazdkOHlBTVRyaVE3WE1GTjN6N0c5SjJmQVdESU9ySnRNYmhtYTdQbkdGaTd2ZEY5OVB6UDBWZTNGWGZsSnU3aVltYjZQK1pDLy90NHZuZ0ljODBiYU5OdVF4bHlYTHpJZ3VRclFEdjBkclJEYjhmYS9CSFJ0VzlpYlYyQ1hWZE14MU5mSkNSZkh2S0F3MUdHbjR6U1hKY1kyOGJjOGwrTVQrL0hMdnNlVTlMWWtINFNHOUtPdzk1UlRuanBVZzQ4OEVCa3VRZEhEd3YyR29TQWRnQUpPSHUweG0rT2NLRW5wUHVGVFhoN1haUUh2Z2hUVW1lM0dpQVVyTFg1NTdjR3ozeG5rT3VSdUhxS3p0bWpOZHoxd1VaZVRlS1pVeno4OFlzSS8vZzYwb01TSUxxWGxWbWptSERXaHp6MnlhMGNWdlFGdjUxNE5mM3JkbkxCdWxkNWZ0ak11R3YzNlpHektBaVdzalo5U0pOejVJYktHVkcxRVlBdjh2WnYxM1ZmR1hJU1oyNmFqOXNNYzlMV0Q2blMwK0xpQ1ZEWEtGSjN3bGtmY3YyS0ovbkpELzltcHplZjg0NStqSEpYSnN0ZlBRNDV3VEx0cVNobWlKeHk1eUhEUnVMMTJzUDVORGllbjJXK3hLVEtkVVRldVF3cGJ6emF3VGVpRERnQ0V2SmM1VUhUMFFkTmQxNWJ2UTF6eCtmWXU3N0JydG1PVmJNRGdtWFlSaERNK3JWVDFZMmt1SkY4dVVpK1BwRFdGNlZ3TW5MZmc1RFNCelkvUWR2QzNQNFowYzhmeENyNkVvQktmU2pmWloxSG5ab2ZQMnpIamgxczI3YU5nUU5iT0k5QTBJa0lBZTBBMTB6UnVlNEFIYVgrSWRleTRjdWRKdGN2Q0xHcmJ2ZWt6cktoT0dCejE1SXdEMzhaNGZkSHVUaGlvSXBTSDhGNzQxU2RBcC9FYno0Tzc3TWlDdUEzNmdDb1U3MU45c20yelYvR1hvd2x5Unk5NHhNQVRFbEd0d3dpc3NhMFhWL0dqLzJzNEFEMkwxdlo1Qnd4cGhaL3hSWi9mNzdOSHN2R3RJSDBEZXdpSTFMRDUvbVRxZFRUV1o0emxpTjNmazZKTzNrdHpoc05jdWFtZHdDbjJNTHpDNi9pNmtQdjIrUDc3aTdTYWpZMEdTczJzN2l0N0tjYzZQcWVINmUveDdDU0ZVVGV2QWo4ZlZFblhvdzZjaWFTcnlEcE5WSjZmOVQwczJGMDV6U3R0Z05sbUd2bkVmMzJhZXlxVFFEVWFZV3NUVHVCSWsvekQwTXJWcXlnZi8vK3dnb1ZkRGxDUUhlVE0wZXBYSGVnamxMdnN6VXNlUENMQ0U4dGoyRHNvYUZSRnJUNTZmd1FzOFpvM0htWUM1Zml1SHN2SEsreHJjYmlxZVhkRkxUUkErbGI1NVR6Sy9Ia01LcHFmZEsrL0ZBcDc4MmZUVVRXNHdVTnR2djY4TVIvYjJSOStxRDQyS3Fza1JRM0VyN0dYTER1Vlk0bytwd0YvWTdnL3c2OGxXMitQbFRyYVVqWW5EcmpHYTVmOFNRQUd4cFpTci84K2lHeXc1VjhtejJXWmJrVHVIak5DOHo5Nkhxa1hsTG95eHZZMGVLK3BlRXhMQzBadzVHZTVaenVYOExvMmkxRVA3bVg2Q2YzSWhWT1FSMStFbkwvdzVDelJ5UlpwaDNCdGt6c3lnMVkyejdGWFBjTzFvNy9FWE1KVjJ2OTJldzduTzNlZzFxdDF4c09oekVNQTVkckwrcHhLdWlSQ0FIZERTWVhLdHgzcERzdW5oRVRydnNneFBzYm81MTJEZE9HNTFjWmJLNjJlUHhFRDI3VkNUYTY1V0FYR3lvc1B0clM4OWZTT3BzQmRUdklENVVCc0RaOUNJY1ZmWkcwdjhpVFI0azdsNEtnRTh4UzRjcmcwWEVYOGRCbmR6S3BiQVhuSFB0M1hobDhVbEsxb0JpYWxmelo5YThyUXJadGZFYUFWVmtqNCtNMkVnSFZ3ekU3UGdhY2RkZEVSbFJ0SktpNnVXdktMMWlYUHBqTVNEWGJ2UVZjOWYzYzNpR2k3WmpqNHVCRUZnY25Na1Rid1JtK2o1bnFXa1Y2MFRLTW9tWE9BYW9IdVhBeWNwOERrRElHSWZrS2tmeUZTSzUwcHhwUXJOT0xHWUpvQ0R0U2kxMWJoRjIzRTd0cUsxYlJsMWc3bDBHOXR3R2cxdkx3UldnMG5rSFRxZElIN2NidDlJTDNYTkRyRVFMYVRyeWF4SVBIdU5EcUg3Q2pGdHkwcUhQRk01RlB0NWxjL1Y2UXY1M2dRVmRBaytIKzZXNW12QkNnT3J4dmZUbGN0dnJmQUt6SkdFcXhKeGU3UG1ScllPME9QTkVRbGlSejN0Ri9SYk9pR0xKS3JlWmp4cmJGK0kwQUljWEYydlFobUZLRFpXUWt0THU2YU0yTC9IdllHZGlTeE9UUzd4aFd2UW1BNWMxRWM4NWUvenBaNFVvc1NXWkIzK1RpNUZjZGVoOURhN2F3SVcwZ3FoWGxWNU4venRqS3RWeXo2bWtBN0I3ZTRTVG83VU5hN2VaMkhidlI2TXVEbGJPUXNabmdXczhSN3U4WXAyOWdnRjBNMno3QjJ2WkpoK2RoMlJJN3pEeFdoQWZ6Y1dnL3ZvNk13TEpscmgraHQvc2N1cTZqNiswL1hpRG9LRUpBMjhtMVV6UUdwTXRJT0E2bFI3K0s4T2JhcmhIUEdCOXRNZm5kNTJGdW4rWkNscURBSjNISE5KMmJGelcxcFBaV0RpdjZJcDUzK2VTbzJRRHNxcy9qUEhUWFVyNTQ0K1FXWHd1d3VNOGhTZUlKc0NwekJKWWtJOXNXWjI5OG03TTN2dDNrZFl2NkpDZmlxMWFVODllOURzQ0N2b2RSN01rbHpXaG9aRkRzeWFYWWswdDJ1SkxGYjUyVjlObzYxVXQxRDA5aHFVa2YxbTRCaldFaHNUdzhuT1hoNFFDNHBUQmo5UzJNMFRkVG9KU1JwMVNTcTFUaGs4SzRKQU5kaWlBQklUUWlsa1lBRjJWbUppWFJESXJNYkg2SURHUlZaREIxOXA3VnJoMHpab3hZL3hSMEMwSkEyOEdBZEptTDl0UGpxU3JMZHByOFpWbWt5WEdLRElmM1YvanZWaE9yazR6RXVkOFpITlpmWWZvZ0ZRbVlPVkxqaWVVR2E4cDdmbVJuWjdBMGIzKyt5eDdOVmw5ZjNobHdOQUN2RGo2UkkzWit6Z0dsMzdZWTRScFUzZnd2YnhMMzczOU5rMzI3UEhuOGNzcE5YTDNxYWZvRWl1TkYzazFKWWF1L0w4K01PSWZWbWNPVFhoT1ZWUzQ5NGdHZS9PK04vR1BNQlMzT3Q5eVZ5V1ovUHdiVnA3R1V1eks1Zi85cjk2aFZXbmNRVlR4VVpJd2hxNnJqNWZwQ3RvdXZ3aVA0S2p5aUUyZTJlK1RtNWpKNDhPQ1VYVit3YnlIYW1iV0RPdzUxY2ZGK0doS082L2FzVndOOFY1TDh4YTNJY092QkxpNmNvUEhnRnhIKzNvbXBKOE15WmQ2YTVjVlZiMGk5dFM3S2RSLzByT0xlWFVsMnVKSXFQYTJKSlprS1BORVF3ZnExUEFtYm5GQUZRRktSKy94UUdacHBFRlRkVkxneTRpN24za0I2MVJveXE5ZTJmV0EzYy8yQmJidGtDd29LbURwMUtvcVMrcjhUd2I2QnNFRGJJTU1sY2Q0WU5mNFYrTjdHYUJQeEJManhJSjJMOXRPUUpmakZRYzQvZTJlSjZQcEtpLytzTXJod2dpUGl4dzFSeWZWSWxPNGpKZjlhYW9pZENtTGlDVTVnVVhQZFlkcUs5TzNKVkdlTUpPVE9KYnZpTzNTamQvVGFWVldWMGFOSE0zejRjS1FldnRZczJMdm8yWDZsSHNDMC9nb2V6Zm1udEd6SHBkb2NKWUdHd2dtS0REK3ZGOVMyL3AyOW1rU09wKzEvK2hlL04rSnVZWmZpVkN2cUNiajJzWWQ5bjdiN1g5RDUzajM3VXRlNytUMk91TElwS2p5U3NxenhSSHJ3MnEydTZ3d2ZQcHdUVHp5UkVTTkdDUEVVZERzOTQxdTRCM1BpMEFicmMwdTF4ZEtkemFlUlBQV3RnU1RCelFlNzBHU25DTUt0aDdpd2JYam1PNk5aUzNSSXBzd2ZqbmFPbVRNdlNLU1ZESlh2eXl4V2wxbU15M1dlZVk0WnJESjNSZXJ6UXArYjZlR0pid3plM2RCMlFOV3dUSmtIam5GeC9odEJncDBZZi9YTUtSNXlXeEdwazE4TWRNcDEvTHJFdStkNk9mV2xBQldoOWx2LzkwOTM4ZFMzQnA5c2Evb0IzMzI0aTlFNU1uSjlIV1VieCt0UkU3YXhjY1lxUWphWHZoUGlyelBjRE1wbzN6TnZaOXh6blg4UWRmNUI2T0Z5L0lIdHVFS2xxTkZBU2gzU21xYVJsNWRIMzc1OUdUQmdRQXBuSWhBSUFXMFZDVGlrWDhQamYzTmZnSWs4dGR6QXBVajg3RUM5dmc4bzNEck5SY2lFRjFZMWlLZ3N3ZlNCS3ZjZTZTTGY1OVRSdmY0QW5ULzhyMmxnVWlMdmI0Z3lOdGNKWnBxWTc3Uks2NnhncGZidzlxeW1WWUE4S3Z6ZklUclhIcEM4UnZYUzl3WlBON0xXanh1aVVseG50eW1lRzY3MFU5U09pazRudmhDZ0ttd3pJbHRtMnR5NlpvLzU5RUpmMHU4MTdVZ0JHcG9wTStMdlRkMlh0UkdiVjM0dytNVlVuVHNXdHh3Si9kNjV5ZTlUbWt2aTNpTmx3Z24zWFI2eW1mMUdrSHMrRFdQYkpCWGhXRERieTVtdkJwdWM5NnIza3RlOVA1cmpaZnB6amxBdXVjREg0YzgyL3g3c0tSRlhOdVV1eDFXdFJBTjRnN3R3aGN0UmpScTBhQ0FlaE5YWjJJQ3B1akVVSHlOR0ZOS3ZYeit5c3JLNjVGb0NRVWNRQXRvS2Zmd1MyUW51MVM5YXNENWoyTUJqWDBXUUpFY1FWZG5KMy96VllVNUZsQmRXR2JoVnVIcUt6bVg3NjJnSnhzU0p3MVFlL2Nwb3RRUExOOFVOMTA5M1NRekprRmxmMlgzUnVCMjFhdFplNGFlbzFxYlFMMUZVYTdQa0FsLzhkM0JjM29rQ2FObzBFY1FIam5aejQ4S1dBNmZtbmQxVTNBRnlHN25IWjd6UStqMk15Sko1NWxSUGsvRjNabms1NmNVQWozOWpzSGlPbDZlL05WaFhrZnplSDlKUG9UUm80OVdrZG9uWktjTlZMdGxQYXpMZUwwM20xVE9ienVITVY0Tko5MW5vaytQYitUNHAvdnV1T292TDVuZE5rSm1wZXFsSkcwSk5XbjNOWWR0Q04yclFqU3FVYUJERkRDTmJZUlF6Z215R2tTUWJ5YkxBTnBGeE9pcllrZ3l5Z29VRWtvd2xxWmlLQzB0MllTbzZwdUlob3FVUjBUT3daZWY5R1QrKzU3cVNCZnN1UWtCYm9WOWFzcnRzZFZuYlltVURmMTNtNUx0ZFZ5K2l1dUtJcUYrRG93YXBITnhQaWJ2QlRCcysyMjd5ZjR0Q2JiWXYyMVNWdkg5WVZ2Y0thSXdmTHZlenNxVDVoNGxDZjFOcnNDUmdjL2l6ZFVsVzBxY1hKdi9lRmpOSHF0eTRzT1g5cDczY3ZEQW1udnVTdDROTnJNUGJGb2RaVnRSd0wwK2Q3T0dTdHh1c3YzTkdheXpZRkdWb3B2TzNVQnV4dVgxeG1MRHB1Rm9mT2Q3TnhXOEhNUzFIcktmMmRUd1dqYS9UbU45OEV1YXRkVkhlV3RmVUhHL0pBZ1ZJZHhHM09qK2E0NDNmOTVJTGZFbS9keHVTVEVUUElLSm5kTjgxQllJZWdoRFFWbWdjM0xPOXBuMnVLaHQ0ZEZrRXR3by8zYjlCUkcrYmxseWJNeFNGZjYwd2VHaHB1RjFyZ2lXQlpMRXM4TzJsUVJNZDhBZzI1MTZHWkF0MGRablZyQVdhS0hZRlBvay9IK3ZtaFhvWDlLM1RkT1kzV3Q5TlhPK1ZnRE5HYXJ5ODJtQnBrY25FZkVkQUcxOW53V3d2TS80VGFMWkR6OHJML0h5YjRGM282NWQ1Zm1hREJacnRsdHEwbkFVQ1FmY2pCTFNMc0lFLzFxOXB4a1EwY2QrdU9wdTdQdzYzSy9nbS9yb2Vrcld5cHR4cTBVSjY4NXpXTGErMmtDWGlJcE5vU1NsUzh2YUdTb3NmditYTUliWVcyaHdacmdZQnZXS1N6aGtqbS83SlAvcFZoQTJWRml0S0xKWmM0SXVMMVpnY21lMDFOcldSbHQvNFI1ZEZ1Rys2aTFkL01DaXF0Zm43TnhHT0hlS0lhS0tvRDBpWG1aZnczaVM2dzIzYnhreDROckloYVR1UjdUVjIzRlhieHk4emY1WVh3M0lDaldMalh4YnRlL1dTQllKVUlBUzBDN0Z4T3JXNEZZa2ZUOUJRWkNmb1ozbXh5Zjk5RkdadEw2d210T1p5UDZ2THJCYlhIRzBidnJyRXgrU25PaGJRNGxJZ1hLK2dpZXVJYTYvd2MvaXpkUXpLa05sU1pXRURrd29VZmp1OWFjZU5ZVmt5Nnl1YXZyY3pYZ2p3dDY4akxEcmZ5MUgvRHNSZHlnZjBVYmoxRUJkejVpVS9GQnc1VU9XVGJhMC80SHkrd3lRVWhSbERWZkk4RXBkUDBpbXZqOUROY2t0TW0xdEhqa2RpL3JsZXpua3RTTUN3bTdpc3Q5ZllYUEJtdzdVWHpQWW1iU2RheUxFNURzMlVlV3lHbXhNN0tjSllJQkRzUGtKQVc2R3h4ZWRSSWJDYm1TT1dEZmQvRnViN01wTStmcG1vQlhOWHRCNHMxQkp1TmRsbDI1MFJ1REZLZ3phbnZSemc0ZVBjOUU5TG5zKzJHcHZyUGdpMWEwMnpKWEs5Y3FzcEl0Y2RvQk9LMnR5eE9Nelh1MHhtdkJEZzVHRXFpZ3p6Nm1zVEw3L1UxNkxMVTVGbzBuYnV5NTBtYXlzcy9McHpQOWtlaWFxd3pmRkRGSDczZWN1UjBmbGVpU0daTW84dWk2QklzTHJjNHJiRkljNGZteHdZZE9FRWpSVWxGbjg2eHNVVjd6WU43dW1mTHZQU0dRMHUyNzcrNU8wWU1ZdFdCa2JseUt3dXMrSmpxZ1Fqc21WK0tMT3dnRVdib3p6UVJsUzNRQ0RZTTRTQXRrTGpTaitETW1US2dydnZIak50ZU9XSFBVOTg3T052dkNhYk9ndDJiSzdNc2M4M1hlZmJVOGJsTm04OXhyajFveEQvT3RYRGpLRnEzUDE5OFVTTng3OUpmckpwdkNaNjVic2h0bFJiRlBxbEprM1BGUWwrODNHWUFwOUUyTFQ1OFFTTjBka3lqeTgzV25XSGpzMlZ1V3gvUGNseXZmNEFuZVhGRGZNL1k2VEtFUU1VWnIwVzVMWnBMaTVxSnVyMm5rL0NQTCtxWWY0TFpqdldhb3haWTV6WHhOeSsxMDdScVFvclhQeTJrMDhyQWI4KzNNWFh1eHpQaGtBZzZCNkVnTGJDbG1vTDIyN28zVHVwUU9hckZLNHZqY2h1V0VpMWdYVVZxVjBVYlp4cVlWcE8ybzY4QjdGTlo0NVNXYmk1NWZjNFlzSUY4NEp4Sy9LTWtTb2hBMzUyZ0k1TGdmZnFSYldsbEp1ZlROUjVlNzF6akNJNzRqa3NTK2Fwa3oxRVRKdkh2ekU0WXFEQzlscWIrZXNiSG5xQ1VadithVExiRWg1YUR1eWo4RjFDTkxKUGt6aDNyTVo1cnplSW4xK1h1UFNkRUlibGVDSUtmREpYVFc2WXoyK09jQW9wbkRtcTRWK3hPUXYweGU4YkJIYmg1aWd1RlY0KzAwdHhuWTJ1T0RXYUwzMm4rWFZwZ1VEUU5RZ0JiWVhTZ00zT1dwdCs5YTdLUS9vcFBMazhkZFYvRHV2ZlVOU2hMR2luMUFMOTJZSVFLeHJWQlA3VHNXNFd6Zkh4NFNaSGVDNmFvUEhUU1U2QmhaaGJ0M0ZoZzhUZmYvSk9rSW41Q3IvNE1NeEhjNUl0eU8wMVZwT3hQeStOY00wVW5WbXZCL0ZwRXRjZnFIUEx3UzY4bXNUNzUza2RGN3praUtRc3dmOTJtTlJHNEQvMTF0NkhtNklzbXVNbFlrSW82anlNWEQ1SnF6OTNzcXYxcWVVR2I1N2ppUXUzakpPZWs1aHZPV09vd3ZzYm8yeXBibmhmL2xWZkxXcEV0c3d6cDNoUUpPTFZyQzRZcjhVclN5VWkxYzg1a1ZmUDlIRGVHMEVLZlRMNVBtY3BJQnkxeVhURDU5dE5qaDZrTXU5c0wrOXZqUExlaGlqZnR5UGxTaUFRN0JtaUcwc2IzRC9keGF3eFRrM2Jtb2pOSVhNREhWcS8zRk04S256OEl4OVpidWViZGNHbUtEL3RvbVQ1VkNFQm8zUGtkbi81Ri9va0ZMbjU5Q0sxM2hLT1djT1c3YVFsN2F6dDJzOU9rUnNpYUJ0YnJIdkt0Vk4wVGhpbXNyYmM0cXNpazhWYlRUWlhOWngvV0tiTUtjTlZmTHJFZlovdVhhN2NEVmVLUWdxQ25vZXdRTnZnL1kxbWZBMHFUWmM0WTZUS2N5dTczd3FkUGtnbDA5MWdscnkvY2U5TFZiQmh0eXluMXNyOVJaczVUVmVMSnlTbm4zU21lQUk4c2l6Q0k4MzBvWTJ4dnRMaXoxK0t3Q0dCb0xzUTNWamE0TFB0VWNvVGdva3VuS0FsNVhSMkI0b01sMDFzNk94U0hVNWVueE1JQkFKQjl5TUV0QTFDVWFlRldVeENSMlRKWERDdWFTUmxWM0xxY0pXSkJRM3JuL1BXUnFsTGdSdTVNOGh3U1hpNnlPK1JwdStsbFprRUFrR1BSQWhvTzNoK2xVRjFmWHNwZ0dzUDBCbVEzajF2WFlGUDR1YURYWEhyc3liaVZMdEpGZmNjNmVLSUFSMXJVT2xSWWY0c0w5TUhkWTJDZnZ5alBVK2pTZVRoNDl6MFRVZ2RldnhFZDVOVW9oZ2pzMlUyWE9sUCt2bjE0UTFGSGlUZzVvTjF2cnJFeHplWCtMaHhhbkwzbWpOR3FpeTcyTWZTaTN3Y25mRCtITnBmNGIxenZkM3U5UkFJQkcwajFrRGJRV25RNXBFdkk5dzJ6WVVrT1JWbS9uaTBpNHZmRG5XcEplaFI0ZDRqWGZHYXR6Ynd6MitOZHRmazdXem1qTk00WnBES3BBS0ZXdzVwR0IrUUp2SE8rbWhTRHVJUGwvdlpWR25STjAzaTJ2ZERmTFRGNUxacExtemcvdzdXV2JyRFRNcXpYWCtsbngxdDNGZmZOSWxoOVVGanpYVXI4V3BTay9HbnZ6UGlCUloyaDBQNktXUzdKWGJVcjV2dWx5L1RMMDF1Y3gyMXBhQzJDeWRvSERWUTVhUVhBM2hWaVgvUDlMQzIzT0tOdFZFOEt0eHpwSnNyM3cweUpGUG05bWs2Q3pkSGtTVzRmWnFMTzVlRTQydTZlOXFTVFNBUWRCNUNRTnZKM0JVR000YXFITkRINmFSeVFCK0ZoNDl6Y2UwSDRTNkp5bldyY045ME4wY05hbWpvdmFMRTRxOWZkYi8xS1FHWFQ5STVmb2pDakJjQ1ZDZDhnYzhhbzNIeU1KWDdQa3VlMTlacWl4TmVDUERoK1Y2KzJXVnh5VVNONDRhb25QTmFrT01HSy94N3BvZkw1b2ZpVWFTMUVUdXBkTjk3NXpuRjF4TlpmbWxEMmt2ajFsNHgxSVFrMUtobGQwZzhGY214Rm05ZUZHWml2a0psMk9hS1NUcTVYaWtwOVNiUEkzSFNTNEYybFdTY00wN2p3UzhpOVMzY2JPWitaM0Q2U0kwMzFrYnA2NWZ4cUU1WG52S1F6ZjhkNGxpdXM4Wm9yQzZ6K04rTzVJQ3hqclprRXdnRW5Zc1EwSFlTdGVDbWhXRmVQdE5EanNkcGduM1VJSlVIajRGYkZvVmJMR2JlRWZ5NnhKMkg2cHcyb2tFOEs4TTJOeTBNRVVsQjhPMzBRU29UODJVR1pjaThkSHJ5RjNPdVY2SWlaTWZIdzJaRGE3RXBmUlJXbGxyOFpIK05rNGFwblBkNmtLM1ZGazk5YTFFU3NQblBUQTlQTEk4MG0xdmJudlhNeGkzTWxsL3FhN0d0MmU1dzJmNDZIMjgxMlZKbE1mOWNMOCt1TkJpVkxYUEkzTHFrS05zRnM3MUpUYkpid3F0SkRNK1MrWHBYdzRmM2JiSEpCZU9kdGZSZEFSdkRjaDdLeHVUSXJDMjM4R2tTbDAzVU9PK041T0lJSFduSkpoQUl1Z1lob0x2QmxtcUxLOThOOGZRcGJyeWFJNkxIRDFFWm1DNXo4NklRcTBxdFBhcFBLd0hEczJUdVA4ckZwSUtHbnFIQktGei9RWWcxS1NvK3YyaHpsRVdibzBtZFN0ckRDVU5VRm0yT2t1K1Y4V2tTVDV6a1R0ci94UEpJazdKNk1YSEk4MGhKUXJFOG9kM1g0UU1VYnByYXNMNDRJRjNDc21GcmRVTkhFbGxxcUJXOHU2SjZ3bEFWVlliengybTgrTDNCeEh5RmV6Nk5VT2lUa3R6bm10eFFnQ0hHaGl2OVZJVnRQdHhrY3ZjbllhckRObmxlNTVOTWRGbFhoT3g0VG05dHhPYmVUOEw4NDBRM0ZTR2I2ejhJYzlWa2pia3JERW9DeWVmZjNaWnNUMzJidXNJZkFzSGVqaERRM1dSWmtjbHpLdzB1Mjc4aENHUjBqc3pMWjNoNVpGbUU1MVlZVkNVRUhMVUhDZkRwRXJQSHF0eHdvQXQzbzAvbC9ZMVJsbXhOZmQ2blZWOXo0ODF6dk9pTmdsb3kzUktIeksxTGVvQjRmYTBSNzNMeStQSUlMa1hpa0g1S3ZGTFJ4SHdscVE4bU9PNUp0K3EwTGp2cHBVQ1N4VGRqcVBQR0xObHFzbVJyZ0pIWk1qOGFyL0h4TnB0L3IzVE9PYWxRNXBMOU5KNzYxdUQxTlIxTDlUbjlsUUQ3NWN2Y2ZiaWJQeTJOWU5RM3ozN3pIQytYdkJPTXUyeDFSU0pVUC8zMUZSYmpIcThsWWpwVmgzNDczYzA5UjdpNDdvTVFzUjRBaVNWTExEdTVHY0RjRlFaejY2c1c5ZlZMVE8ybjg2c2xZWjQ1eFVPMlI2STBZSFAzSjJGbURGRjNxeVdiUUNEb09rUnNYd2VZUHJEQnRScERWK0FYQitsOC9DTXZOMDdWMmI5QVFWZGFyZ3NyUzQ0Rk15NVg1dm9EZFQ2K3dNdXRoelFWVDRESkJhbi9tSHlhUkYyOU1aUHBjaG84Si80RW8zWVQ2M3RGaVlWWGc1T0hxVncxU1NkcTJmenFNQmV5NUJSaW4zdXFHMWN6OTN2Y0VKWEtzT01XSHBiWjhyM2ZPRlduWDVvVDNQUGk2Ujdtbit0aFhLN01QWjlFOXFoM2FxNUg0cmZUM2R6OWNaZ3hPUXBqYzJVcXd6YS8vampNWDJjNDNnY0FsOXBnZ1pxMjR5a3diY2RLdlArek1OTUhPdEhLTWZkK1lpR01MSTlFYWFCNWo4TE5CN3Y0M1djUkhqL1J3NzlXR0p6NlVvQ2xPMDBlUE1iRjM3Nk9NT09GQUxyaVBHeDROZWV6MkZGcmMrc2hUVnU3Q1FTQ3JrTllvTHZKMEV5WjRWa05YK3BGZFRiNVhpa3VsRjVONHNySk9sZE9odktnelpKdEpxdkxMSGJVV0hHcnRIK2F6SWhzbVduOUZQSjlVaE14ampYY0xxamYxejlkWm55ZTNLVDJiSGZTeHk4MTZVNFRLNWRYNkpNSnQyQWdiNnF5S1EvWlhEMU01WkZsRVRaV1dVeklVemgyc01LOHRWRkNqWXpFQXAvRWpRZnAvR1IraUZ5UHhKTW51M244RzZQWjZrLzNmQkxoMUJFcWgvUlZlSHg1aEpkV1I0bGFOcmtlbVY4ZTZzSzA0YTExdTIrRlhqQmVJOHN0Y2VQQk9sdXFyUGc1Rm15S01pRmZwby9lbHFhd0FBQWdBRWxFUVZSUFluMmxqVXVSV2x5VDFtUkhVTUZ4M1pZRWJDYm1LeXphN0F6dWw2ZndiVE9mNTZRQ2hZQmhVeHAwUHYrUHRqakhmN3d0eWpWVEhLL0g3clJrYTZreHQwQWcySE9FZ080bXh3eFc0dDFaVEF2T2VqWEFnWDBVYmpoUVoyQ0duQ1NHMlI2Sm1TTlVabzVvLy9sMzF0bzh1aXpDQjV1aWZQb2pINHJzdUhoUEg2bXhvaVIxOVUwbkZ5cXNMRWxXaThFWk1rK2U1Q1pnd0VOTEkvUkxjM0pXci84Z2hFK1R1SEM4eHBSQ21kOS9iaEV3YkVaa3lTemNGQ1hMRGFlT1VMbjZ2ZVJhdnFOelpKNDR5Y09UeXlPc0xiZFlDNXp6V3BDL3puQXpzRkhlN2NCMG1ROW1PL21SbTZzc3poK25jY3ZCTHRaV09OZXFDTm44ZEgrZERaVVdxMHFicWtpYUxxSEtOTnQ3OUtHbEVSNWEyaEJWckNSYytrOWZPT082QW9sbHBJOGJvckttM0dKYmpjV1lISms3RG5YeDh1b0cwWDk1dGNIUER0UlpVV0tTcGt0Y09FSGpoZ1ZOYXhsZlBVWGpwb1ZoSXFZandLZVAxSGhuZlpTWkl6UldsVG52Lys2MFpMdThtZjZqQW9HZ2N4QUN1cHVjT3J5aHBONTNKU1k3YTUxVWlmYzJSRGw3dE1iWm8xWEc1U3E3bGZodTJ2QjlxY1hyYXcyZVgybkVMWmN2aTB5bTluWGNnTk1IS3R6elNlZmV5KzV3MWlpVjM5YzNsNDVhTmw1TllsMkZ4WkhQTmF5MW5UMWFpN3R4Nnd5bnpkWXRpOExzckxYNTR4Y1JxaU0yVDM5bk1MbFFvU29NS3hzSjIrWXFpenNXT3ptak1Vb0NOclBmQ0pMdWtqaHZiTU9mYTNuSTV1NlB3eHpjVCtHQi8wWFlXbTJ4OUNJZnA3NFU0UHl4R2lPeVpSNzdPc3FHeXVaTnNEc08xVmxaWXNYWEhSTzVZTHpHaUN5WkFla3loVDZKdGVVVzF5OElvU3ZFTGM2SitVcVNSVDQyVitZUFI3bnc2UkpGdFRZdnJUWjROS0Z1N1orL2pKRG5sZmhvam8rcXNNM0RYMGFhcEtlY09seGx3U1l6THVvL1h4RGk5a04xN2p2U3hUZTdUSDd4b2ZNQXRUc3QyUVFDUWRjaEJIUTNLUFJMak1scFVNYkVndTVoRTU1YmFmQ2Y3dzM2K0dTT0g2cHdRS0hDNEF5WlBLOUVsbHVLVzY0VlFadWlPcWNkMlZlN3JIZ0xyTWJ1dG5scm94elUxNG5HSFpUaHBKRWtkdC9vTGc3cnIrQldwWGlxeEd0cm9ueHducGZhU01NWHRDUTVWdGsxN3pkWVBFL1VwNmNzdWNDWGRENmY3cmc0bDF6ZzQ4c2lreHNXT0Jici9ITmJyeVRrMHhyY2szOC93YzI4dFZGdVdSVG1MOGU3R1pjcjgyVjltN0IvcnpJWWtDNXp4U1FOdHdML2JTWUFhM0toRXJjbUcxTWR0dmx3VTVRMUZWWjkzcWJEbFpOMXJwcXNFelNjSUxIZmZOTGdFZmp6MGdoL1h0cHlqbTdFaEpzWGhibDVVY3RlaERjYnVadmYyeGpsdlkzSlk3OCszRVhFN0ZoTE5vRkEwTG1JZG1hN2dRVDBTNU01YTdUS1VRTlZybmd2bVBRRjI5enhTcU8yV3VCRVg1bzJXQmF0UnVzVytpV2VPTkhENGkxUlh2NGh5cVpLYTdlaWV6c0xueWJSTjAxS0toZ2dBWEtpbFYxL1R6R2VuK2xoOWh2dHowVjg4WFFQczE1di9maldqa2xNVzJtTExMZVRVblBXcTd1Zkt5bmhyUDAyWG9Qc0x2cjR1NzRsVzA5RXRETVQ5RVNFZ0hZUWwwS0xnVE9kaVZ1bFNhQ05RTEN2SVFSVTBCTkpmWDVFTDZVN3hCT0VlQW9FQWtGUFJRaW9vRVBFMWlOM2gzeHY3MnMzcGpRelphVWQveld1ampXc0VRZ0V2UWdob0lMZHhxOUx2SGVlTjE2S3JyM2NQOTNGb2YzYnB5eU5BNC9hNHA4bk55MmVYdGhDNnpHQVh4M3U0dUhqM0MzdUJ6aHlvTUxUcDNpYUZMZjQ0OUZ1VGhqYWV2emRjek05YlI0VFkxaW16R3RuZWJxc1Q2cEFJT2dheEJxb29FUGNjSkJPamtmaWpzVXRSNVUyTG5xZTVwS0ltSFpTQWZieWtKT204dDY1M2lTMytLZ2NtUi9LR2lKMWhtWktqSCtpb1Z0TGxsdmkyZE1hUkhOVXRzd1BDVUZPajMwVjRhSUpHdWU4Rm13U2VIWDlnVHFIOWxNb0M5bDhYMnJ4OEpjdFI4OCtjTFNiZFJVV2YvdmFPZWIwa1NvL3JqOXZyTVhZMjdPYVJnOTdWQ2V3cWE1UmxzeEwzeHM4L1YzeTRCV1RkQ1lWdEoyenVlRktQMFYxYmYrN252aENvRk9iRy9RRXhCcW9vQ2NpQkZTd1c3d3p5OHRKTHdidzZ4S0w1M2c1OS9VZzZ5cVNRMUlQNmVma1NENTFraWVwUlZsckxKanQ1ZGpuRzNKS2wxemdTM3B0NC8yTldYNnBqNGxQT3NkUEtWUjQrRGczczE0UEpCVi9WMldudithVVFvVWZ2UmtrR0xWNTRpUVA2eXNzN3YyMG9lZm10Vk4wTHRyUFNRVlJwT1RvNG5UZEtWUVFFL3NwLzJ6Zi9UWEgyaXY4Rk5YYUZQcWxlRFIzNHUrS0ROUG0xaVVkUCtKdnlYL3ZEeHp0NXNhRmUzKzZpaEJRUVU5RU9JMEU3ZUtjMFJvTE5rVVpXbCtidGpaaWMvdmlNT0g2UXV1UEhPL200cmVEbUpaVFN6WldBS0t4RmRxWTMzd1M1dU50SnVWQk82bS9aNzVQU3RyMnF1MXpGeC9XWCtIQlk5MWNQaitVSko0anMyVitmNVNiNG9ERjdEZUM4VWJvbDd3ZDVLN0RYTXc3Mjh0ZFM4SXMzV255eUxJSWo5UVhRZmowUWg4bk5PcUJ1dnFuZnNZLzBmVEI3WWZML1UycU5jVW85TXRKWWdoT2tZakRuNjFMZWxqNDlNTGszOXRpNWtpVkd4ZTJlWmhBSU9nQ2hJQUsya1NXNE5acE92TTNKSWNFdjV1d0xRRm5qTlI0ZWJYQjBpS1RpZm1PZ0RidUNySmd0dE1vMjJ6azkyakxEVklhZEdvT0Z3ZHNqaDJzY3NOQmV0TCs4cUROaGl2OTdLcHo2czdlYzJSRFlmVVh2emU0YWFyT2EydWlUT3VuOE1iWnpUZWJ2bW1xenNMTlp0eGRHN3V2SGtPdjloVUpCSHNmUWtBRmJUSXFXMlo3aloxVWVhZ3hqeTZMY045MEY2LytZRkJVYS9QM2J5SWNPOFFSMGNRMXdnSHBNdlBPYWRnKytVVkhZSE04VWhNWGJtSWZ6NmRQOGFBckVtQ3pZRk9VQmZVdDBkd3FuRHRHWS9aWWpYcy9EVFAzTzZOSmtZTUNuOFNiNjZLVUIxdFhJRVVDVnlOTFY5b05CVjFUYm5GbUM4VVozanluZFV1OExlUUVWM0ppZ0pVaUpXOXZxTFQ0OFZ1aW1iWkEwQjBJQVJXMHlaRURWVDdaMW5wQzZ1YzdURUpScDJkbm5rZmk4a2s2NWZVMVhiUGNFdFBtMXBIamNjcjFuZk5ha0lCaEo3a29jenhTcXk3Y3dSbkpTallrVSthYzBTcG5qOVlvQ2RpWU5wdzVTdVBNVWM3YTVjaHNPYjVlR0N1OC90R2Mxa1ZzK25NQkFvYk5zb3NiNXBYbGxsaDBmdkxyZElYNE1VOS9hL0RJc2dockx2ZXp1c3hLbW5NaXRnMWZYZUpqOGxNZFd6TjFDbmM0OTVHNE5yejJDaitIUDF2SG9BeVpMVldwcVZRbEVPeXJDQUVWdE1ueFF4Uis5M25Ma2FyNVhva2htVEtQTG91Z1NMQzYzT0syeFNIT0g2c2xIWGZoQkkwVkpSWi9Pc2JGRlkwaVRxOTROOFQvZHBpTXpKYXhiSGp3R0hlU0JUcTFyMEpwMERFdFR4K3Bjdm4rT20rc2RVUTlac1Vta2lpQ01iTGNVanpRcURITEwyMDRQaFlZNUZiaDh3dDlUUUtGVnYvVTMyU3NOR2h6MnNzQkhqN09UZiswWkxIZlZtTnozUWVoZHExcHRrU3VWMjYyYzB5TTZ3N1FDVVZ0N2xnY0ZpSXFFSFFUUWtBRmJmTDRjb012aTFvdXZUUTJWK2F5L1hYbXpHdHdIVjUvZ003eTRnWmY2aGtqVlk0WW9ERHJ0U0MzVFhQRm8xekI2WS82aTROMFpyMGU1QjhudXBuOWhoTWhlL1pvamErS1RDWVhLcHc2WE9XSjVSR1diRFY1ZlUyVTE5YzQ0dm56ZzNSZVBiUHBtbWE2dnVlcmw4Y05WdmxxMSs0VnZSMmJLemVKRmw0d2U4L2N0K0EwWGw5ZjBmSmNidjBveEw5TzlUQmpxSnEwTmkwUUNMb09JYUNDTnBtL3Z1RUxPUmkxNlo4bXM2Mm00Y3Y4d0Q0SzN5VkVuL28waVhQSGFweVhVUGpkcjB0YytrNEl3NEw3UHd0VDRKTzVhckt6Yjg0NGxRL3ExelFWeVNtV1BtZGVFSzhtY2Z3UWxhR1pFbmN0Q2ZQY2FSNU9mREU1SXJZeWJEZTc3dGljQmJvNzlQRkwzSHFJaTU5L3VQc3BJbzBGM2JTYzdqUHlIbWo2bWFOVUZtNXUrU0VtWXNJRjg0SXBLM0l2RU95TENBRVY3QlpQTFRkNDh4eFAvSXRheGtuSHVHeCtnOURNR0tyRVc3VEYrRmQ5MzgwUjJUTFBuT0pCa1dCcGZmc3hueWJ4bDJYTy9xOTNtU3c2M3h2dnU2bktjTm44RUp1cW5QU1Q2a1lGQXJKY1VyUHJqczFab0Q1TmF0RWFUQ3hOT0Q1UDVoOG5lbmo2VzRQUGQreGUwZU9mTFFpeG9pUlp4ZjUwckp0RmMzeDhXUCtRY05FRWpaOU9jcUtJWTI3ZFJQZHU0OTkvOGs2UWlma0t2L2d3M0dRZGQzdU4xV1RzL0RlQzdOZ0hPN1lJQk4yTktLUWc2QklVbVhoLzA4WVdhMmZ5KzZOY3pmYlkvT014Ym43UnlIbzhlWmdhYjBUZG1CbERWZDZyZDMybTZSS1RDMlVXYjJsZVBDOGNyelhiaUx1cmtJRFJPVExmbCsyNzVxVW9wQ0RvaVFnQkZRZ0VQUjRob0lLZWlDZ21MeEFJQkFKQkJ4QUNLaEFJQkFKQkIrajFBcXIxK2pzUUNBU3QwVnhQVm9HZ0o5RHI1V2RVVHErL0JZRkEwQXFETXNYL3VLQm4wdXYvTWkvWlQydjdJSUZBMEd0cFhORktJT2dwOVBvODBOTkhhb1NpOE05dkRUWldXZkdlamdLQm9QY2lZek00UytIOHNacDRTQmIwV0hwOUdrdHJsSldWc1dMRmlsUlBROUJPWkZsbS9QanhaR1ZsZGVwNXcrRXd5NVl0d3pDNkwzZFRzR2YwN2R1WEVTTkdwSG9hQWtHcjlIb0x0RFUwVFR5NTluUmtXVWJUTlB4K1B3TUdEQ0FqSTZQVHIrRnl1Wmd5WlFvYk4yNmtxcW9Ld3pBd3pkMnJNQ1RvWG5SZGIvc2dnU0RGQ0FFVmREcUtvcUJwV3Z4SFZWVTBUVVBYZFZ3dUY3cXV4Mys2NnpOeXVWeU1IajA2dm0yYUpwRkloSEE0VENRU2lmOFlocEgwRTQxR2hlV2FBbHd1VjlzSENRUXBacThXVUZYZHEyK3YyNUFrS1M2Q2lhS1lLSVNKNGlqTFBUODJUVkVVUEI0UEhrL1RUaTZOc1cwN1NXUmp3dHRZYkdNL2UvR3FTTGNoTEZCQmIyQ3ZWaGhOMDVBa1NYeWhOVVBNZGFycmVwSTROaWVLKzdvbEwwa1NMcGVyM1ZhUmFacEpsbTNzOTBTTE52WmptcWI0KzJ3R0lhQ0Mzc0JlTGFEZ2lHZ2swbkl6NkwySnhpN1RSRkZzN0RwVkZDWFYwOTFyVVJRRnI5ZUwxOXQySDlCRTY3WTVkM0pqd2QxWHhIWmZmMmdUOUE3MmVnSFZkYjNYQ21qTVNteE9FQnU3VFdQV3RxQjNrV2pkcHFXbHRYbDhOQm9sSEE0bldiV0o3dVJFd2UydGdWS1NKQWtMVk5BcjJPc0YxTzEyVTF2YmN6cTJxS3FhRkZUVGtpakdoRk1nU0NUMjkrUHp0ZDB3UEJZbzFYanRObEZrbzlFb2tVaUVhRFRhWTZ4YjhUQW82QzNzOWQvUW1abVpsSmFXZHRuNVpWbHVNY0JHMDdRbXJ0UGVFR0FqMkR2WW5VQXBvSW5RTmhlVkhCUGRyclJ1L1g3UnVrelFPOWpyQmJTZ29JQnQyN1lSQ29YYVByaWVucGlHSVJCME5iRy82ZmJRVldsQWlxSXdlUERnRHQ2QlFOQzk3TldWaUdJWWhzSG16WnVwcTZ2RHR1MjlJZzFESU9ndHRDY055TFp0M0c0My9mdjNGeGFvb05ld1R3aW9RQ0FRQ0FTZGpUQzFCQUtCUUNEb0FFSkFCUUtCUUNEb0FFSkFCUUtCUUNEb0FFSkFCUUtCUUNEb0FFSkFCUUtCUUNEb0FFSkFCUUtCUUNEb0FFSkFCUUtCUUNEb0FFSkFCUUtCUUNEb0FFSkFCUUtCUUNEb0FFSkFCUUtCUUNEb0FFSkFCUUtCUUNEb0FFSkFCUUtCUUNEb0FFSkFCUUtCUUNEb0FFSkFCUUtCUUNEb0FFSkFCUUtCUUNEb0FFSkFCUUtCUUNEb0FFSkFCUUtCUUNEb0FHcXFKeUFRZERXMkhTSVUrWUd3c1lhSXNZV0lzWW1Jc1FuVHFzU3lBbGgyQUxDUkpDK3k1RU5SMHRIVlFlamFZSFJ0SUc1OUpDNTlOTExrVGZXdENBU0NIb1JrMjdhZDZra0lCSjJMUlRDOGt0ckFZbXFEQ3dtRlYySmo3dUU1WmR5dU1mZzlSK0gzSEluSHRSK1NwSFRLYkFVQ1FlOUVDS2hncnlFUzNVeGx6VXRVMXJ4QzFDeUpqMHU0Y09ramNldWo2cTNLUVdqcVFCUTVDMFgySXNsZVFNSzJBbGgySGFaWlNTUzZ4YkZXbzVzSlIxWVRpcXpCdG9QeGN5cHlGaGxwWjVDVmRnNHViVVFLN2xZZ0VLUWFJYUNDWGs5ZDhHUEtxcDZrTnJna1B1YlNSdUgzSEVhYWIwYTl0YmhucXhXMkhTVVVYa1YxNEgzcWd2OGxGRmtWMytkMUgwUk94azlJOHg2OVI5Y1FDQVM5Q3lHZ2dsNUxJTFNNNG9vSENJU1dBcUFvdVdUNlpwS1ZmZ0c2TnFCTHIyMUVpNmlvZnBiSzJ0ZUpta1VBdUYwVEtNaStHWi83a0M2OXRrQWc2QmtJQVJYME9xSm1LVVZsZDFOZDl3NEF1amFFM0l5cnlQQ2YxdTNya3JadFVsUDNQaVdWanhJMlZnUGc5MHluTVBkdWRMVnZ0ODVGSUJCMEwwSkFCYjBJbTZyYU45aFo5bXNzcXdaVjZVTmUxclZrK3M5R2tsclB5SXFheFlUQzN4T0tmRThrdW9GSVpCT0d1UlBMRG1CWkFRQWt5WU1zKzlDVlBtamFJTnphVUZ6NkdOeXVNYWhLUWVzenMyMnE2OTZrcE9MUFJLS2JrV1VmQmRtM2twVjJMaUIxMWhzZ0VBaDZFRUpBQmIwQ3l3cXdzK3lYVk5XK0FTaGtwYzJtSVBzV1pOblQ0bXVDNGErcENTeWtxdll0ak9nMm9LTi82aEthMG9kMC95bWtlWS9CNjU3UzhqenRNQ1hsZjZLcytwK0FTWnIzV1BybS9RRkZUdXZndFFVQ1FVOUZDS2lneDJORXQ3TzErQ3BDNFpWb2FqLzY1VDNZb29oRnpUS3E2OTZrclBKSkRITm5sOHhIVXdySXpyaUVEUC9wcUVwT3M4Y0V3NnZZWG5JOUVXTWpMbjBvQS9ML2pxNE42Wkw1Q0FTQzFDQUVWTkNqQ1J2cjJMeHpEbEd6REs5N0tnUHlIMFZSTXBzY1oxazFsRlk5VGxuVkU5aDJwRnZtSmtrcTJlbVhrSnR4T1lxUzBXUy9hZFd5dmZnR2FvT0xVT1IwQmhZK2c4YzFvVnZtSmhBSXVoNGhvSUllU3ppeWxrMUY1Mk9hRldTbG5VOWh6cSthWGVzc3IzNmU0b3JmWWxsMUtaZ2x5SktiL094YnlFNy9VWk45dG0xUlhQRUFaVlgvUUpIVEdGajROQjdYeEJUTVVpQVFkRFpDUUFVOWtyQ3hnVTA3WjJHYWxXU25YMHhoenUxTmpva1ltOWhSZWpPQjBGY3BtR0ZUUEs3OTZKZjNBTG8ydE1tK2tvcUhLYWw4R0VWT1kxQ2ZaM0hyNDFJd1E0RkEwSmtJQVJYME9FeXprbzA3enlKaWJDWTcvUklLYzI1cmNreE5ZQ0hiUzI1SW1kWFpFckxrcGwvK2c2UjVqMit5cjZUaUw1UlVQb1NxOUdGb3Y5ZFFsZHdVekZBZ0VIUVdvaHVMb0VkaDJ3YmJTMjRnWW13bXpYc3NoVG0zTmptbXJPb3B0dTY2b3NlSko0QmxoOWhXZkEybFZYOXZzaTh2NjJveS9HY1JOWGV5ZGRjVjNiWldLeEFJdWdZaG9JSWVSV25sMzZnTkxzR2xEYWRmM3A5b25FTlpVdmtYZHBYZkQxZ3BtVjk3c0cyTDR2SUhLSzU0c05FZWlUNjVkK04yN1Vjdy9FMzlmUWdFZ3Q2S0VGQkJqeUVVK1lHU3lrZVFKQS85Qy83V0pNZXpwUEpSU2lyK1RNZnpPYnNUbTlMS3h5Z3VUeFpSV1hJeElQOVJaTWxQUmZWekJNSTlZLzFXSUJEc1BrSkFCVDBDMnpiWVVYb0xZSkdYZVEwdWJYRFMvcXE2dHltcGVJamVJWjR4YkVxckhxT3k5dFdrVVUzdFEwSE83ZGhZN0N5NVZiaHlCWUplaWhCUVFZK2dzdlpWUXVFVnVQVng1R1JjbHJRdkZQbUJuU1czMHJ2RU00Wk5VZW1kU2QxYkFETDlaK0YxSDB6WVdFOVoxUk1wbXB0QUlOZ1RoSUFLVW81dGh5bXBlQmlBd3B5N2tuSTliZHRrZS9IVldIWWdWZFBiWXl3N3hOWmRseWMxOVpZa21jS2NYd0pRVnZWMHZCNnZRQ0RvUFFnQkZhUWNwd0gyTG56dWFYamRrNVAybFZiOWhiQ3hLVFVUNjBTTTZFNUt5ditRTk9iV1I1SHVPd25US2hkV3FFRFFDeEVDS2tncHRtMVFVdmtYQVBLeWJramFaMFIzVUZiMWVDcW0xU1dVVmMrdEwycmZRRzdtMVFCVTFEd3Ixa0lGZ2w2R0VGQkJTcWtMZlViVUxNYmptb1RYUFNscFgzSEY3N0dzVUlwbTF2bllkb1NkWlhjbmpibjFVZmc4UnhBMXk2bXFtNStpbVFrRWdvNGdCRlNRVWlwclhnRWd3M2RhMHJnUjNVbDEzZnVwbUZLWFVoZGMwc1FLemZTZkRVQjFvMmhkZ1VEUXN4RUNLa2dacGxWQlRlQTlKTWxOUnRycFNmdEtLdis4VjdvMGJkdGdWL252a3NiU3ZOT1JKQzkxb2M4eHpPSVV6VXdnRU93dWFxb25JTmgzcVF2K0Q5dU80dmNja2RSdzJyWk5hZ09MdXVTYUh0ZCtwUGxtNEhWTlJ0ZUdvTWpwZ0UzVXJDQVVXVVZ0NEVPcWF1ZGgyY0V1dVQ1QUlQUTV0bTBpU1FvQXN1d2x3M2NTbGJVdlV4dDRuNnkwQzdyczJnS0JvUE1RRnFnZ1pkUUZQd1BBNXprNGFidzI4QUZSczZ6VHJ6ZTR6L01NNmZzcXVSbVg0M1VmaUtya0lrazZrdVJDVXd0Sjh4NU5uOXg3R2RiL1hienVBenY5K2pHaVpnWFZkVzhsamZrOGh3SlFHL2lzeTY0ckVBZzZGeUdnZ3BSUkcvd0lBTC9uaUtUeHl0clh1dVI2aVNreVViT01ZUGhyNm9LZkVZNnN3YlliY2pRMXRSK0RDditKMXoybFMrWUJVRkh6VXRLMngrVUVVQVVqWDNmWk5RVUNRZWNpWExpQ2xHQkV0Mk5FdDZNb3ViajBZVW43R2xmdDZTeHMyNkN5NWo5VTFEeFBLTEk2YVo4aVo1S1RlUm01R1pjRElFbHUrdWJlejdwdE0raUtDa2dSWTMzU3RxNzFRMVg2RW8zdUlHSnNhTGFucUVBZzZGa0lBUldraElpeEVRQzNOb3JFaml1T3NPN3NrbXR1MkQ2VGNDUGhpbUZhbFJTWC93RlpjcEdkZmhFQXVqWVVqMnNpd2ZBM25UNlhxRmxDeE5pQ3JnMnNINUh3dWlkVFhiZURWMWJPcGlqczdmUnJDZ1I3QTdLa2t1Y2R5cVRDc3htVGUxeHE1NUxTcXd2MldTTFJyUUJvMm9Dazhab3VDaDRDV2hUUFJNcXIvNTIwN2RLR3RYRGtubE1UU0U3VGNXbkRBZkFyUnBkZFV5RG83VmgybEYxMWEzaDMvWDE4Vi94VzJ5L29Rb1NBQ2xKQ09PS0ltVXNiMG1oOGRYT0hkeHRHdmJCM0I2SElpcVR0bURYcTA2TGROZ2VCb0RmemRkRXJLYjIrRUZCQlNvZ1k2d0RRNjYydUdFWjBleXFtRTBlUk01SzJJOUV0WFhZdHc5aVJ0SzJwampYdWtZV0FDZ1R0b1NMVWZRKzh6U0VFVkpBU2pHZ1I0UFRHVEJvM2kxSXhuVGhwM21QanYwZk5raTVaLzR5ZjMwcE8xVkdWSEFCMDJlcXlhd29FZXhOV1F2UjhLaEFDS2tnSnBsVUpnS3BrSjQxYlpuVXFwZ09BV3g5TGZ2YU44ZTNpaWdleDdhNWJqN1NzMnFSdHA2Z0RxSklRVUlHZ055Q2ljQVVwd2JMckFKQWxYNlB4N2lzZUwwa3VWQ1VIbHo2S2RPL3haUGpQUUpKVXdLSzQ0azlVTnNyVjdHd3NLOXhvUGg0QUZDR2dBa0d2UUFpb0lDWEU2dHhLa3Q1b3ZHc0ZOTU0vazM1NWYyeGhUbEZxQWg5U1d2a293ZkMzWFRvUEFKdGs2OVlSNzhTa0hvRkEwSk1STGx4QlNyRHQ1b3NUV0Nrc0lCK0tyQ0pzcktPNy9pMzJ4bUw1QXNHK2hMQkFCU2xCa25Sc080UnRHL0dpNnM2NDFxWENFaldMcVEwdUFVQ1dYTWh5R3JvNkVGbjI0WEh0aDhlMUg3a1psMU1YL0pRZHBUZkhnNTI2QWdrdGFkdTJuZWhiNGNBVkNIb0hRa0FGS1VHV3ZaaG1DTXV1UThZZEg1Y2tkNWNLYUYzd3MzZ1IrMFRjK2hneTA4NGtLMjBPa3FUajgweGpTTjlYMkxEOVRLTG1yaTZaaXl3Mzc3NjJiT0hFRlFoNkE4S0ZLMGdKc2VoYjB5eFBHcGNsZDNPSGR6bWh5UGNVbGQzTHBwMnpzYXdBQUtwU1FOKzgrN3J3cXNrQ2FscE9CTEpoaTM5TGdhQTNJUDVUQlNsQmxmTUFtcmhJRS91Q3BvSmdlRGtsbFEvSHQvMmVJOUhWQWEyOG91UEljbklFY3F5RlcxUUlxRURRS3hEL3FZS1VvT3NqQU9xRGRocFExY0pVVENlSjZycjVTZHR1MThRdXVZNm01aVZ0RzlGdEFBUk1zYklpRVBRR2hJQUtVb0s3dm9WWjJOaVFOSzZwZlZNeG5TU2labkhTdGl4M1RXY1VWU2xJMm82VkRSUUNLaEQwRG9TQUNsSkNyTzVyek9xSzRkYkhwR0k2U2FoS3NtVm9tcVZkY2gyM1BpNXBPeHh4clBGYVUydnVjSUZBME1NUUFpcElDYm8yR0lCd1pBMkpEYXY5M2lOVE02RUUwbjB6RXJhc0xpdXFrTzQ3UG1ITGp0ZmRyVEdFZ0FvRXZRRWhvSUtVb0tzRDBkUkNvdVl1d3NibWhQRkJhR3BCSzYvc0dGbnBjMmhQalIrWFBvcTh6T3ZpMjdYQkpVUzd3QUpWbFJ4MGJXaDgyNGdXWVVTM0VMWmthcU42SzY4VUNBUTlCU0dnZ3BRUnN6YnJBdjlOR25kMWdSdTNUODZ2R2RwdkhwbHA1NkRJbVUzMkszSTZPUm1YTUtUUGk4ajFrY0MySGFLbzdONU9ud3VBM3FoUmR6RDhOUUJWVVZlWFhFOGdFSFErSWxwQmtESzg3a09vcUg2QnV0Qm5aR2RjR0IvUDhKMUtiZUNqVHIrZVd4OUQzOXo3SWZjK0lzWm1vbVlwTmxGVUpiZStzWGREUlNUYkRyTjExeFZFR2dVNWRSYVovdE9UdG1QRkhjb2pRa0FGZ3Q2Q3NFQUZLY1BybW9va0tkUUdQNGtYTHdESThKK0NvalMxRXZlRVNJS2JHQ1IwYlRCZTl3SDQzQWZqMG9hVEtKNkIwREkyYkQrTjJ1REhuVHFIR0xLY1JtYmFXZkZ0eXdwUlZmc210ZzI3UXA0dXVXYVBvUG55eCsxbTVOZFI5bHRpa0xPemM0c2R1b0kyV2NVV21paE5MTmhOaEFVcVNCbWFtb2ZmZXpRMWRSOVFWVHVQclBUejZ2Y28rRDFIVWxYN1JxZGRhOTIyNDBuekhvbmZlelJ1ZlJ5Nk5nQlo4Z01XcGxXREVkMUNJUFFOMVhWdkVRd3Y3N1RyTm9mUE01VkV3YTROTHNHeWE2a3dYSVNzcnZtWC9PbnR6Z1BLcy8vblllUlgwVmFQM1RaQ29iUnYrNTZ0TC9oZEVGZkE1dDBMWFd3ZnByUjRuTC9TWnVZL1FoVDNsL25mREozcW5JYjE2RG0vQ3dMdzJsVnVBbW5PdUx2T0p1UkxYck9lOEVtVW5KMFdIOCtVS09zajQ2KzBtZlhuWUt2emUvRjZEN1daTGE5OUQxcHRNdU5mVGx1NVQwL1JXWEdJK0VvVXRCL3gxeUpJS1puK2N4d0JyWHNqUVVBaE4vTmFxdXZlNmNTRzFpWTFnWVhVQkJaMjB2azZoaVNwNUdmZGxEUldXZnNLQUR2Q3Z1WmUwbUVTUlRPUmc5NXYvVDAxWEJLbGZXWDZialE1NVlsd3M4Zjg0MTRuTjFZeFFHbGRqMUVqY1B4ellYeFZOdllBUUlKRDNvN3d6WFNOb0UvQ1YrMllwcklGQTM4d21mQkpsRDZiVEQ2WTdXTHptSlpGV2JLZGM3ZUdWRy8xK3FwdFRuNnk2YjFJQ1YyQkR2akFZT3puemQvTWl6ZWtwc1Nrb0djakJGU1FVdnlldzFDVmJBS2hwWVRDcTNDN3hnTGcwZ2FUNWoySzZycjNVenpEenNYblBnUlhRZ0JSMk5oSWJXQUJoaTJ4TTlRMUJSc2FzMktheXBndm9sVGt5NnpienhHbzNCMFd3NzgxQWFqT2JqdGEyVnRqbzRkczVIcHZxcS9hSnJNazJiVmFteWtqMlhEOHMyRnlkMWhzRzZHd2NKYUxZZDlHbWZCcEZGKzF6WUxaRFd1K3B6OFd3bHZqQ0ZwbHJveS95dmxkc2h1RUVBQ2IrSFZqeEFROVJ1emhJWVpzUW1acDY2NWZQV3lqaC9mUXp5ellweEFDS2tncGtxU1RrM0VsdThydnBiamlRUVlXUGhIZmw1OTFNN1dCeFZoMjgxWlFiME5Db3lEbmpxU3gwc3JIQU5nVzhIZGJGNVoxK3prQ21ydkRZdXRJaFlvQ21ZRWZPWmJYMHVNMHRvNTBSTFc0djhLTFAzT1RVV2JIM1p6emZ1b201SFdzMkVSWDhQU1htNXFDYi8zRXhjVC9SdW0zM2hGbWY2WE4yWStFVUEwYkpCaTZ3bVRnRDJiOGVOV0ExUWVvckptczBtZWp5YVo2NjNQYVd4SEdKVmlHaDgyTGNOaThDTS9mMkxIMTRzWmllOUxUenIwdFBrT25McVBoTTBpcnNKbjlRT3N1NG4wRkNZbis2ZnN6TXVjb0JxVHZUNXJ1cEpyVlJIYXhyWG81UDVRdFpHdjFOK3p4UW5jdlF3aW9JT1ZrcFo5TGFkVmoxQVkvSWhSZWlkdmxWT2pSdGNGa3BsMUFlZldUS1o1aDU1Q1pmazRUNjdPcTlsVU1TMkpEb1B1SzZCY1BrRmx5dXM3MGx5Tk0rcWpCbmJ2c0dJMnZwemNVY1locVVKa25JMXNObGx0MXRoUmZwMndMUzNiV0tnZXNjVVF5czhRaXFrSElLMUZXS0pOWllySC80b2JydjNLTm01b3NDVDFrYzlvL0RBNzQwR0R1YmUwVHljWVdaMk5zMmJsdWE4Zk8rWDJ5V0w3d2MwLzhOZnN5Mlo2QkhEZmtKdnFtalcreUw4czlnQ3ozQUNia244TE8ycFY4c09FUGxBVTNOM09XdlJNaG9JS1VJMHRlOGpLdm9hanNibmFXM2MzZ1B2OUJrcHd2cnNLY202a052RXNrdWozRnM5d3pORFdmd3V3NzQxNnlWUXNBQUNBQVNVUkJWTnUyYmJPcnpHbVZ0aVdRUnRSdWVhMnZNem44OVFnNVJSYit5cWFXd3BRUERVWjlHYVV5VDJiNUVXcXJRVUVmbmFYejM5TjFmbktuSTBZdlgrdW12TkFKUExya1Z3RlVBeXdadmoxTVpkMUVoWkJISXV5VlNDenpPL1ZkZys4UFZKbjFVQkRaZ29JdEpqV1pLZ1BYT0lKZGt5a1I5a2dzUFU3am15TTBUbm82VEZheHhSZkhhNnpkWDBXeW9hMmFFekdqdmpaRFl1N3RqaGdmOFZxeXRUejZTOGU2M1RCZUllSnVFTXlhckliWDdLc016SmpDYVNQdlFaUGJYZ1B1NHgvSDdIR1A4ZWJhTzlsYzlXVTN6QzcxQ0FFVjlBZ3kwODZsb3ZyZkJNUExxS2o1RjlucHNieFFoYjU1RDdGbDE0K3dyRkJLNTloUkpNbEYzOXlIa0tTR2Y3ZnF1cmVvRFM0aVlDcHNES1ozeVhXTEJqbUNacXF3WnJKejdXK09VQm43dnloMTZSTGxoVExGQTJSY1FjamJacEZWYkpGZTdxd0RGZzFxVzlCVm8wR0VEVmVEOE1UV0p5M0ZzZm91dkxkbE4ranlJMVJLKzhua2I3VTQrc1VJUjcvWUlHNmJ4amx6anJnbEltN25mQUFSajBSZGhzU2xkN1Z1ZFFLYys2Y2dUOTNseFpaaHdCcVRJU3ZOTmw4VDQ3QTNuTG44OTR4OXN6TFVrTXlwbkRyeUhoU3AvVEtoS1I1T0cza3ZiNi85RlJzcW16YXUzOXNRQWlyb0VjaVNpNzU1djJmVHpyTXBMbitRTk85eGFHb2ZBTHp1U1JSazM4N08wanZwYldzc0VoTDVXVGZoOHh3VUg0dWFwZXdzK3hVMnNLb21HN09MMWo3ZitvbWJuL3d5d0kvdmFSQ3d0bEpZU3Z2SnZIcFYreUpPWTBFK1FGTEtpWlFnb0lsVTUwaFk5WjZGeElDZWhlZTRtUHBlaE13U0c4a0NVM1BFLzh0akhIZHlScGxOZXBtRksraGNiOXhuVVlaK1o3WVovUnVmRDg1ZlRjNU9LMjV0TnNmUUZjMkw2NzRvb01PeXBuSEtpRjhqNzRaNHhsQmxuVk5HL0pxMzE5M04rb3F1eWFYdUtRZ0JGZlFZUEs3OXlFNi9sTEtxeDlsYWZCV0QrL3dIV1hLaU5MUFNaaE0yTmxKZTlVOTZqNGhLWktXZlQwN0dSZkVSMjQ2d3JmZ0dMS3VLSFNFZlpaSHVTWS9ZT0U1SnNoSWJrMTFra2J0ajl3b1VaSlk0bjBQWUkySFVhMHhpeEt6VktKWDA5U3ZjemE1RG52ZWdJL0RQM2V5aExrUENYMmt6K3NzbzBmcHZwNk5lREpPL3JXRnVXY1VXZXFqaFhsNzhtWnZLUEpsSkh4bElOcXc2U0VVUE5ad1hHdHkycXc5bytwWFhrZ3MzOGJWckpxdHhpMzV2WjNqMjRadzgvQzVrcWFrWHdzWm1ZK1huYktyOEFvREJtUWN4SlBOZ3BFWjFwaFZaNCtRUmR6Ri8zVDJzTFYvY0xmTk9CVUpBQlQySy9Ld2JDSVNXRVF4L3hjNlMyK2lYL3dDeEl2Q0YyYmNoWVZOVzlUUTlYMFFsc3RKbVU1ano2NFF4bTEzbHZ5VVErb3lhcU1iM05WbmROcHZpL2pKQmY4c0Nxa1pzY25lMDcxenA1VGFXQW9XYkhZdXRvaURCZlp0Z3hGbHk4dlZhYytXQzQvcWR1TVJneWtJRE5lS3NiMzV6aEVadHBrVGVka0J5ck51TjR4VFdUbEk1L3RtRzZHd2xDZ2QrNEFRa3JkMi9aWkZzalpZc1VIQUNyL1lGQVIyWk01MlRodjBTU1dwNnI2WWQ1Y09OZjJSbHlidnhzZVc3WG1kTTd2RWNQL1NtSnRhcUlxbWNOUHdPNXEwSnM3SHk4eTZmZXlvUUFpcm9VVWlTem9DQ3Y3Snh4eGxVMWIyQlhqR1l2S3hyNC9zTHNtOUhranlVVmYwTjIrN2NrbTZkaDBSMitpVVU1dHlhTkZwV05aZnk2cmxFTEptdkt2TzZ6SFhiSEZQZjYzaEJDamxCZTA1L0xJUy95dWJEYzEwTXJsOVBURnd2VGN6UGJPekNYYnUvR2c4aWFrN1FUbnM4aEsvZUxWeVZLeEdwdDVnL08xbm5vN01rWnY0alJNNU9pKzNEbFhpS1M0elk2MndKQW1sU2ZEdEc0OVNWUkdMV2NNeVMzVmNablhzc0p3eTl0WG54dEF6ZTIvQmJmaWhyV29qays5TDNpVnBoVGh4K1I1UDFVbGxTT1dIWWJjejk5aUxxalBJdW0zdXFFQUlxNkhHb1NpNERDdjdPNXAxektLbjhNMkNUbDlYUVlpdy82K2U0dE1Ic0xMMFR5KzVaZ1VXeTVLSWc1NWRrcFoyWE1HcFRWdlVNdThydndiUWx2cW5LSmRSWVhicVl0eTUxVVp2UnNqaU1YZXJVbVUya2NKUEZ3Zk1qNUNXNGRtUHJuaU9XUitPL0o0cVpraEJZMU5pRjJ4YWVXcHNONHhWV0g2Q2lSV0RyQ09lOGRlbHRQMmpFck9HSVc0b1hZMmhNOWk2THN4OXUrZTlsMWtOTjkzMTRyb3YxKzNYdlo1VUt4dWJPNFBoaHR6Unh4UUpFclFqdnJyK3ZWVmZzMnZMRldHdE5UaDUrSjRxYzNNL1dyYVp4NklETGVIL0Q3enA5M3FsR0NLaWdSK0xXeHpLdzhHbTJGRjFFU2VYRDJMWkJYdFlOOGFmakRQK1p1RjFqMlY1OEk2SEk2aFRQMXNHbGo2QmYzaDl3NnczNWNyWnRVVmIxT01VVmY4QzBKTDZ1eXFYQzZQNk9LNmMwVThhdUxTeVZwTFhIeWx5WkxhTmtpZ2NxSERiUFdWTXM3ZWRFOHNad0IreWsxeWN5NHB2VzNhaXZYT09tSXQrcFhuVEpyd0pZTXJ4OG5ZZWFyT1lGOU8xTG5QY3hxa2xNWHVTSXZ5dG9NK3VoSU44ZnFQTCtIQmVHQzZ4bVhsNlRKV0VxTFF0elcxV0w5aWJHNTUvTWNVTitRWFA5Y3FOV21IZlczZE91WUtEMUZSL3oxdHE3T0dYazNVMHMwWkhaUjdKdzAwTkVyYjJqS0VvTUlhQ0NIb3ZITlpHQmhYUFpVdlJqU3FzZUkyeXNwVy9lQXlpeUh3Q1hOcHFoL2Q2aXBPSVJTcXYranAwaWExU1NYT1JrWEVwKzFzK1R4aTByd003U082bXFlNTFvdlhpV0c2bXBxZnJmMC9WV0N5Qk0rTlNwR0pUb1ZTN3RJN05qcU1LV1VUS2J4NmhVNVVpb0JwejRUQWgzblNPVS81dWhNZlE3RTMrVkl6aURWem1Xb0MzUkpDQm43dTFPWVFKWDBFNktETFpreC9XYlhtNVRuUTM5MXRkSDJLcU85U2xiZ0EydWVuR09TWFJaSDVrUlg1c2M5WkpUQWpDcVEzbStUUDQyaS9HZlJSbXkwbVRKNlhxemZkVGYrNUdMOG9LV1RlUzJDalBzTFV3c21NblJnNituSmZGOGUrMnZkeXNkWlVQbFozeTg1UjhjT2VpcXBIRk44ZEEvZldJOCtHaHZRUWlvb0VmamNVMWdTTitYMmJMcmNtb0NDOWk0NDB6NjV6K01XeDhkUHlZdjYxcXkwdWRRWFBFSHFtcGY3OFFDOUswam9aRHVuMGxCOWkyb1NrN1N2ckN4a2UzRlB5TVVXVW5RVlBpbUtwZnF0ckwrdTVBZFE1V2tEaWhUM3pVWS9XVVVXM0xFU3c4NXNsU1JzQVpvS1k3ck41SGpudzNUWjZNamxxdW1Pc1VXRHZ6QVNLcG9CRTdRVFdNWHJydk81dnpmQitPQlJxWUtZYmRFOFFDWndzMVd2RnhnakMyakZDd0ZUdmhYMkNuNVY2K2NJWi9FdU0ralRIczdFaytaQ1hrbFBqeFBaOGNRaFVtTERTWXZOUEJWMjV3d044d25wK3FzUERqNXE2NDFWKzYrd3Y2RlozTFVvR3RvVGp3Tks4UmJhKy9xa09COVgvWUJSd3k2c29rN09NY3pTQWlvUU5EZDZOcFFwTWlEMU5iY2lqOTlOUnUyenlRdjgycHlNaStQcDdtb1NqWjljLytmdmZzT2I3TThGei8rZlYvdGFYblB4Q054SER2T1RnZ05LK3c5RzBvYkNnVUs1WlJTQ2gybmd3NmdtL1pBeittdms3YTBiRUxZZXpZaERSQklRcllkMi9HSTk3WmthNC8zOTRkc3hiTGt4SEhzZUQyZjYvSVY2WjJQWkVlM25uVS92eVROZGllZGpvZXg5NzFBSU5neEx1VlJ5VW5ZTEZlUVpMMHhNbGQxZ0tMNDZMVC9rN2J1QndFL3paMG1QcXJPd0REYmh6U0pzc0kxenBFcDJhcWd5QkloT1p5aXIzVzJpbzh1MUJ6eHZDMlhhcm4wN3g0NnNtUSt1Q1Q4aGFCMXRvd2loUU9pcno4Z2ZuaFI3SmNGajBtaU8xMG1xU1dFeXlTeDYzUU5pZ3p2ZlU3SGluZjgyTnBEeUFvRVZkQ2VJN1A5ckhCWm1ncFV6QzRQUjkyMkhKbjZRaFZ5U0dINWV4S0tCQWVXcTlsOXFqb3lSV2JIbVJxYUNsU2MvYlNYbmhRNTd0U1ZtZDZFdXp6emFrNmYvVlhpQlU5ZjBNWExsVC9ta0gzN3FLN3REZlNoS01Hb3hDRUFLbW42emFlVkZFV1o3UE1CaEJtdXJxNk9IVHQyQUFwSmFmOGhPZU5OWk5tTFZwMUhldEwzTUJ2UGpxVCtHNnpQL1Q3MnZsZHdlcllRQ0xReCtxa3ZFbXBWQ2liRHFWaE5GMkV4bmhsemhLSW9PTjJiYWUyNkg2Ky9uRUJRWWs5VkNyc3FVd0VKZlpJZlc0RUxTWjVFVVhTVVRIWUZ0MFU2NWtGQ282WHhoV3V2UG4xNHp1a0FjNCtDMHlxaERGTU92VXNob0pFSTlIOG4wSHFVU0JOemJVbjhPWjhEQmhKT05PZXJodTJEbmFwV1puMkJVMmZkUXJ6ZzZRMDZlYW5paHpRNGRvNzYrdW1tK2F3ci9WUE05cmVyZjhQZTl0ZEdmZDNoM0xYcTMyTit6WkVTQVZTWTFOeHVOMis4OFViVU5vMjJoL1JaVDJPeVZBR2cxeTRnTGZHYm1BeW5Jc1daL0EzZ0N6VGdjbitNeDdjTFg2QVJ2NytaWUtpVFVNZ1Q3anVWUUpMMHlKSU90U29GdFRvRGpTb0xnMzRwSnYxS05PcFpjYStyS0NGY25vOW82LzRkYnU4T0FOcTZER3pabFkzZEdkMzhtVkRnd3BneXd2UTVnakFPVm1WZngrcWNHNGtmUFB0NDhjRGROUGJ1SHZYMTFiS09xK2JmVDdabDBaQTlDdi9hZlFOZDdrT2p2dlp3SmpLQWlpWmNZVktycXFxSzJlYjMyV2c0ZUN0bWF4bkpHVzhBK3pqVSttVTA2aXlTck5kak5WMktScDBlZFk1V25ZUFdrZ05jTlNibENnUTdzZmU5UXBmakVmeUI4T29UUFgwNmRoNUlwYlk1SWU0NXZmVUdERW1PYVZFTEhTdHFXVXNnZEpSVnNZVXhzVGo5OG1HRHB5ZlF5d3NIdms5ejM3NVJYMThqNjdtazhONDR3Uk02M1hYakVqd25tZ2lnd3FUVzBOQXc3TDQrUnpGOWptS3NpYnV3cGJ3UHBrTzBkdjJLMXE1ZllkQXR3MnE2QUpOaE5UcE40YkExMDVGU2xDQStmelZPejRjNG5HL2c4bnpDUUpOd3AwTlBXWFVTVmZXSmNVZDhEZ2o1SlpTZ2pDU1BUYU5Qa21FMjV4ZDhuMmZLN2h6VDZRR2ZLL2xmMXUvL1JzeDJXVktUb011ZzIzUDRkM0w2N0sveS9xRndjOTA1K2QvaW5aci9BZUNMQ3crdjYrcjBkZkQ4Z2UvRnZkZmE0Z2ZZM3J5ZXlxNzNSMVMyTmJsZlozN3lXVHk2NTh2RFRzeS9mdEhEUjd6R0k3dHZQT3A5MGsxRkpCdHkyZDhSdmFDN1ZtWEVGd3lQMEQwejd3NE1haHNXYldyVU1Rb0s2L2Zmd1dTU2JNaG5UZTdYaVI4OEhUeFgvbDFhbmFPZkRxWlJHYmlzOEtmTVRsZ2VaNi9DdHFZblIzM3R5VXdFVUdGU0cwa1BnNk43TVk3dXhlZ01UU1NtYk1ac0s4UHQzUkZwVXBVa1BVYmRVZ3o2NVdqVnVXalU2YWpWR2Fna0M1S3NSNWJDVTB0Q2loY2w1Q0dvOUJJSXRPSVB0dUQzMS9lbkZ2eVVrT0tNM05QcmwybHNzN0svSm9tT252NHNOeU9vV0k1bGY4bWN4Rk54K2p1UEdqenZXdlZ2K254SEgxRDE2SjZiOEFSNnlUQVZ4K3pMTU0vbm5QeHYwK0RZeGNhNjMwZVZZU0NBNWlhc2pHeTM2akw0NDdaTEFQanlrcWVBNktBNlFDUHJPSFhXcmF6S3ZqNXErNzcyMS9pMDVibW9iY3N5MXBKcEx1SDlRMy9taXFKZjhXejV0L0FFZW1PdWFWQW44SmNkOFZzYWJsMTIrSnJMTXRaU21uWXhCblVDa2lUajhuY0Q0UUM3UFBNYXlqdmZpVG4vMnRLSGVIalh0UUFVMkZhemZ2OGRYRGJ2Wnp5eDc3OVFsQkNYRk42TGZ4S3VHblRLckp2aTVyWjErM3Q0N3NCLzArYXNIUFcxdFNvamw4MzdHYk9zUytQdXIrblpHdk5GWkxvUUFWU1kxTEt5c3FpcHFSblJzVjUzRmkzMTF5QTFLQmhNVmJpMEcwaFBkR0kxZTNCNlBzVHBHZjN5U2dyUTI2ZWxwY3RJYmJPVmxnNHpvV05NeFNlckZXUlZpQkZGMmlPNDg2UjM2ZlcxWTlHbTB1dHI1OHRMbm9vOEJwQWxGUTk5ZXZYaHNpdWhxT2NBNTgvNVBtOGUvT1ZSNzVWa3lHVlY5blZrbWt2WVZQZkhxQW4xWDF6NE55eTZ0RWhnTkd1VCtlTEN2L0hNL2p2alh1dXhQVGNmODJzZHNDcjdPb3FTejJaRDJaMjQvRDBZTlltUnRTYzdYTldqdXVhT2xnM3NhSG1XZGFWLzVOMmEveVhEWE1TdTFoZEowR1V5SjNFMUtjWjhUcDExQzNxMUJVK2dsOGYzM0JKempWNWZHL1dPSFp5WiszWGNBUWNKdWt6V2w4WFczaWVTU1pORWdXMTF6SFpQd01HejVkK20zWFZ3MU5mV3FVeGNYdlNMdU0yMkFDMTlaYnhhZVcvY2ZkT0JDS0RDcERadjNyd1JCOUFCaWlMaDZpdmt3NGJ3RkJPMUtraGFvcHUwSkJkbWd3K2p3WS9KRUVDckRxSldnVW9WQWtVaEVKSUpCaVg4QVJtWFI0dlRyYWJQcGFXOXgwaGJ0d0dmLy9pYWdjM1puakhwLzNUNnUvajd6cy96NVNWUDhmZWQ0WlNCdHl4OUp1cngwUlFubjNQRUFHclNKSEhoM0I5aTAyZXp2WGs5YjFmZkg5TlgrZGllbTdsOXhXdDB1c0svSDVzK094SWt0U3BEM0JvbndCMG52VTM3TURVZXN6WTFLdGdiTlRiT3lmOE9abTB5ejVUZGlkdmZBOEMyNXFkd0IreGNVL0o3OXJTOXpMYm1wM0QxNzlPcnJjTTI0M1o3NmpGcms4azBsMUxadFluRjZaZlI2cXlrMVZuT3lxd3YwT0RZeFNtemJxYXBieC9QbG4wTENZbGJsbTA0WXJOdmVlZTdmSzdrLzVBbE5hOVczanZwc3Uya20rZkh6Vys3cWU0UE1jRlRMV3NwVGptUFBXMnZjclQyRXIzYXd1WHpma21XWlVIYy9VMjkrM2p1d0hjbVpZMThySWdBS2t4cVJxT1IwdEpTOXU3ZE8rcHJCSUlxbWpyTU5IV1l4N0JreDBackNXQk1PekVKSG9aU1J0Rnc3UFIzODBuVEV4eHk3RGhpMG41UHNKY1BHLzhKUUk1MVNXUzdMK2lLQk5PQkp0eGpsVzFaeE9WRlArZGc5d2RrYWt0WXQrRFBNY2VVZGJ4RmhybUVtNVk4eWNNN3I4WHA3OElUY1BEbzdwdUdmZDNGS2VlU2J6c1pUOERCR2JPL1JsUGZYdFlXUDRCVmw4SEtySFhvMVZiMDZ2QWk1enExQlUvQU1Xd1pMeW04QjBWUmVLM3lQdndoRDRWSlozQlMxam9PZG0vaDQ2YkhSL1c2eDlyUVBsb0k1N2NkbWhoZUxldTRlTzZQS1VqOERCbm1ZdDZwL3Uydzc2RmViZUhLb3Z2Sk1NK1B1Nyt4ZHpmUGxmLzNwUHN5TWRaRUFCVW12Y0xDUWdLQkFPWGxreVBuN2JIU0pmaEpMSFJQU0NJRkNTa1NBQWNITWttU281NTNlK3BKTjgwRHdtczVmblg1Q3dEb1ZHWjhJVmRNRUgydDZxZlUyYmNSREFYbzhUUUNFRkxDY3l4bFNYM0V2dXRPVncxUDdyc3Q3cjVyUy84YWVkem1xdVNOZzcra3V2dURvNzdPRkdOQlpGQlJaZGY3M0xENE1ZSkt2Tkc5RW1wWnkrdFZQNlBIMDhoTGxUL0M0VzFtWHRJYVBtNTZuRFB6dnNFelpYZHkyL0tYVVVscWJQcnNxTkdqRCsrNmxuV2xmd0hBSGJCajFZVmJPVTdPdVFFSUR6WWI3cldkT0JJcVNVVlFDVStaaWplQVRpRVUrWDFCT0hoZVduZ2ZlYmJ3d3UrbHFSY2hTMnJlcXY1MXpPL2VvRTdncXZtL0ljMVVHUGZ1OVk1UGVlSEE5MmJFNkdvUlFJVXBvYmk0bUxTME5ENzk5Rk42ZTJNSGpreEdzaXJjYkd0TW43Z3NSQ3BaUzZBL2tBdzA4VUs0SC9Ydk96K1BUWjlOajZlSndjMTFkNng4aXo5dHZ4eUFzL08vU1krbmdlM042K05lMzZKTmpRUVVremFjemxDck1oQlM0czkzL2NaSmI5UHVxbzZjTTVTQ3dsZVh2OFNmdGwrR1ArZ2VVZkFFb3ZwQjM2djlYZHhqYmx2eFNtUmcwNERhbnEwQUxFNi9nbzhhSCtIZG1nY0FhT3JkUzQ1MUNjbUdmRnI2eXFMT3NXaFRSelJJYVdKSW5ETHJ5MlNZNXZOaXhkMEVRbDZjdnM2WW96U3ludGtKeTZtemIwT2pNbkJwNFgza0pxeUlPcVlrNVR4a1NjVWJCMzhSQ2FKR2pZMnI1ditXVk9PY3VIZXZzMi9qeFlvZkVBeE5UR3ZMaVNZQ3FEQmxKQ2NuYzg0NTUxQlRVOFBCZ3djbmJTQ1YxUXFHRkIrV2JDL0hPWHZtdUprMFNiajk5bUgzbjV4OVBZR1FqM2RxSGlCZW45Zld4bit4cnZRdjFObTN4UjJzMCt0cjU0bTl0d0tIYTdnbVRRcGFsVEZ1a0hUNWUzaGk3NjFjTlBmSEpPZ3lvdmJadlMyOFZuVmZWQi91allzUE40TnFWRHFNNmtUczNwYVk2N1k0eTNENzdlVFpWc2JzRzZCVEdibGg4U09EWHR1anJNeGFCeHp1TiszMXR2TDhnZSt4citOMUZxWmRpbG1iekJ0RCtvcjFhdXV3WHdDMEt0T3c5eDkvRXFmTi9nb3JNc05mbEs0bytpVXZWdHhOdTZ1UzhPODIrbHZjV1huZjRPbjlkeUQzMTdUam1aOThOdDVBSCsvVi9nNlRKb25QRnYrV1pFTiszR05yZXo3bXBZcTdJelhmbVVBRVVHSEt5Yy9QSno4L244N09UZzRkT2tSN2V6dE9wL1BvSjQ0alNSVkNseEJFbnhqQWtEeDV2bjJubVFycDlndy9nZjN0bXQveTJmbS9wVERwdExoek1mdDhYYnhiOHp1dUxQbzFMMVg4S0RKWDBLSk40L0tpWCtBUHVTT0RoYnpCUHI2NDhHOGM2SHczMGdjRzhmdEEwMHh6K2VldTZLa3JnNFBiZ0lFcEk3S2s1c3I1djJaeisxOG82M2liVk9OY1ZMSW1wblpJSGFna05SY1gzc09tdWo5Zzl6WkhkdDIrOHZXWWU1WjF2QTJFYTQ2REJ3cFZkbTVpWmVZNituenRrU2JxQVo2QUkvS2xZYWlKcW9GS1NKeWVleHZMTXRaR3RzMnlMdVhLb2wveHdvSHYwOVM3UDJhd2owMmZ3OVhGRDdLaDdGdXMzLzhOcmk1K0FKcytKK2JhaTlNdm83cm5BNHFTeng0MmVGYjNmTWpMRlQ4ZXR1Vmh1aElCVkppeWtwT1RTVTRPTnhzNm5VNmFtNXZwN096RTRYQ01jMEJWVUdsQnBRK2lNUVV4SkFYUW1JSkhQMjBDRktlY1QwM1BSOFB1RDRiOFBGdjJyWmhhZzBGalkySHF4ZVFtck9DWnNydVFKWm1yNXQvUDN2WlgyZGI4TkwyK05wN1ovdzB1bUhzM1d4c2Y2Wi82Y1FwYjZ2L09WZk4vdzhkTmp3SGh2bGFGK0lPUXZyRGdqMUhQUTBvUWxhU095V3Vza2pWY05PZEhsTFcvR1FsNHZxQ1R5K2I4akUrYW5xQzg4OTNvMTZRRTJOcjRDR3R5YitmRmlydUI4T2hTaWRpUnFGcVZFYU1tRVpXc29TVGxmS3k2ZEQ1cWZJUjV5V2VoVWVsSk14VlNrTGc2cWlsNXN0VkFKVW5tek55dnN6ajlpcGg5MlpaRlhERG4rM3pROEhmV0Z2OFBRMnVoU1laY3JpNzVIUnZLN21MOS9qdFpXL3dBU1liWlErL0E2cHliMkZEMlRSSjBtV1JiRmtidERhOERlazlVbitwTUlYTGhDdE5TS0JUaXR4dlB3KytTQ1hwbFFuNkpvRjhtRkpBSStRRkZSZ2xCdUd0SFFsRkFraFFrbVhDbUlDbjhyMHFyaE9kdmFrS290QXBxUXhDTk9ZZzhBVTJ6U3pPdVlrWG1GMFo4L0FzSHZzK1Y4My9OdjNaZHo3cEJnM09HczZIc0xtUkp4VTFMbnNBVDZLV3M0MjEydGo3YjMwY0tObjBXcDgrK2pieUVrM2lwOG9lY2tuTXpIelgraTRQZFc0RHdjbFVuWlgwUnJjcklpeFUvWkZYMmRTeE11NWphbm84akdZcHVXZm9NRDMxNk5XbW13cGpKK3hmT3VadHM2NktvNHlVa3JsMzRFRFo5Tmk1L054cFpqMEtJUU1pSE45Q0hVV05qUjh1R1lmdG9FL1d6K09MQ2h3Q29zMy9DU3hVL2l1eGJuZk5sQ3BOT3crRnR3ZTV0d2U1dFJrSWl3MXlNVVdQanRhcjdNS2dUdWJ6bzU5VFp0N0dwN2cvNGdpNXVYZlpjVkIrb0xLa0pLUUhVc282Ymx6N05uN2ZIQnJMeElra3laK1hkeWFLMFMrUHU3L04xOEd6NXQraHlIMkpON3Uwc3pmaHMzT042UEUwOFUzWW5JU1hBTlNXL2o5T2tHODVsMit0cjU0cDV2eVRIdWhpQWlxNk52RmIxMHlPTzFCNXZJcG04SUl5REI3ZkdycG95czBpa0dndU9hYUs4V3RheEt2czZkalEvZ3pzUXYrODBRWmVKM2RzY2xkWnVnRkZqd3hQb2l6VGxTVWlqbWtZeldLYTVCSGZBamlmZ3dCUG9ZM0JmclVtVFRHSHlHZXhzR1p1bTA4S2tNOUNyTGV4dGV6VlNicjNhU2tuSytleG8yUUFvWEZ2NlZ4N2YrNVhJT2VjVi9EZVo1aElVRkNxN052Rmh3ei9IcEN4SEkwc3F6czcvSnFXcEY4WGQzK3RyWTBQWnQranBUNzBvU1RJWHp2a0JSY2xueHh6YjZhN2htZjEzNFE3WXliWXM0bk1sL3h0enpIdTF2Mk5YNjR0b1pEMlhGZjBjdDcrYjE2dCtmdHkvMytNbEFxZ2dqQU1SUUlYcFNwYlVuRnZ3SFVwU3pvdTczK0Z0WlVQWlhWRjl3QkFPb3VjWGZKZmlRZWUxdXc2eW9leXVTRnBFQ1ltdnJYZ1ZqY29RZGU2MjVxZllmQ2pjZEsyUzFBU1ZJR09ibkhKMHhHb3NnaUFJd29pb0pEWG56ZmtlOCtQVUpBSHMzbVkybE4yRnc5c2FzMDlSUXJ4NThGZUVsQ0FMVWkrZ3pWbkZockp2NGczMkhUNUlrb2czNzJwd1hXc21qYlE5RWhGQUJXRWF5RTFZU1oxOUc1T2hSakRWWlpwTGFPN2JQOUhGaUVzbGE3aWc0QWZNUzE0VGQzK1BwNUZueXU2aXJ6OHZjandLQ205Vi80WWVUeU03VzUrUGFZYlBzU3hHSSt0anpuTU1xYzBLeEJtV0pnakNsSE5KNFQwalRsR2ZaMXZGS2JOdUp0bVFPeWIzMXFzdGZHblJQNUg2Uy9EbEpVL0Z6YjA2R2lkblh4OHphZisyRmEvRWZYdzhrZ2E5RjFmT3YzOU1yam5XVkpLYWkrYjhhTmpnMmUxcDRKbXlieHd4ZUI2bThISFQ0ekhCMDZ4TjVieUM3OFk1V3VHUTQ5TlJsSHA2RXpWUVFaaENCaWNXQUtoMzdJaU1XSTAzbU9Qcks5K2syMU5Qb240V3YvL2tmQUFPMmJlaktDR1daMTZEVm1YaXRhcWZFbElDZkhIaDM1Q1FrQ1Naa0JMRW9MYmk3czhEbTJUSXBjdGRGN251NDN1L0VobDVPVC9sWEJwNzkwVHViOVdsOXc4ZUNrOFR5VXM0aVlxdWphTjZ2YTNPQ2k0dS9BbVA3YmxsWFBPcWZuN0JIMkt5RkEyMU91Y21GcVJlZU1SanpOcVV5Tkp4UTFmQU9WNW41TjdPM0tUVDR1N3JjdGV4b2V5Ync2NlJPaElXYlJwWGwvd09xeTQ5Wmw5TFgxbGtNSkp3bUFpZ2dqQ0ZEQ1FXR0hEUjNCOXh5OUpuMEtvTVVSbDhIdDk3Q3k1L0QzWnZFNC90dVRteU9zbUZjMzhZcWRFRlEzNGUzM3NyQTgyK2orMjVtV1VaYXdrcWZuYTF2c2dsaGZkaUhjZ1dwQ2lSZVg0T2Iwc2tlRXFTekxLTXRieGM4ZU9Zc2twSVhEVDNSL2lEbmxFSDBKcWVqeWhNT29OTWN3bG41OThGaEZNRkRpUmRHSGo4WWNQREhPZ2N1OEVrUTVNNlBMcjdKajVvK0FjZk5QemppT2ZkZWRLN1l4NDRJWndVWVhINlpYSDNkYnByZWFic3JzaEtOYU9Sb010a2JmR0RjWU9ub29TTytycG5LaEZBQldFS2U2M3FwMEM0S1hQZ2cvdExpLzQxYkRMMzE2dCtGbm44MWVVdkFlRVA1N2xKcC9IdjJ2OWpkc0x5U0kwMnhaZ2Z5ZHh6NCtMSEk5bDNCZ2VYUldtWFl0V20wKzZxaXJxUEpNbWNrLzl0dENvVHIxVGVjMXl2OGEzcVh3TkV5bkxiaWxmaVBoNUw0M0hONDNGeTlwZUl0NDVzZUFUdE40KzRZc3pSMlBSWnJDMStFSXMyTGM1ZWhSMHRHemhrM3o3cTYwOW5Jb0FLd2hSeFZ0NmQ1TnRPanRuKzhLNXJveWF5cTJRTlFTV2NUakJCbDhXNjByK1FvTXNpUVpmSjVVVy9RRUhoMGQwM29WZGJXSnB4SmF1eXJ1UE42bDlqME5pWVpWM0tGVVcvb3R0ZEQ0VHpxVUo0c2V5Qnh3T01HaHVyc3ErTFc5Wkw1dDZEVm1YcVg1VmpkRTJ2ODVMV2NNcXNXM0FIZW5ocTM5Y2kyNlZoZW50bFNZMThESDJ2MlpaRm5KUC9iU0NjSjNjZzVlRGd4NE1OSk9PLzg2UjM2UnFVSHRHa1NZb2szeDhQWm0wS09kYllCYXU3UGZWUjAwOUdJMUdmdzlyaTMySHVYd2dnbXNMZTl0ZDUvOUNmUm4zOTZVNEVVRUdZSWdaV0dibXk2RmRzYjE3UEljY09JUHdCUHZoRFZDVWREcUIyYnhOUDdMMlY2eGM5ak4zYnpDTzdiK1NTd25zaXg2N08rVEl2VmZ5UWVzZW5yTXErbm01UEE0L3R1VG1TMy9iMXFwOERjTzNDdjBZZWY2RTBuSUx2OU5tM3NidjFaVTdPUGx4YlN6RVdBT0dsdmw2cHV1ZTRWdVdvNk5wSVJkZEdibDMySFBtMlZaeVJHdzZpR3BVK3Bna1hvTU5WUTJIUzZTTysvb05iejR4YW9RYkNOZWRGYVpleXEvWEZZYy96QnZ1aTh1WitkZm53eDQ2RmNKTjc3SmVHVFhWL1BLN2dtV1NZemRyaUJ6RnBrdUxzVmRqZDlrcGtkUm9oUGhGQUJXRUtzZW16c2VqU2FYYVdzVHp6YXJZM1A0Tk5ueE0xeFVBbGF3aUc0cy9UMDhoNlpDbjgzNzdQMTQ3VDMwMkxzeHk5MmtKcDZvVjRnOUU1aEFmbUJ5cUtFajFYRURqUStSNTE5azg0T2Z0NlZKS2FaWm1mWTBuNmxRQzhVL00vWTVvYnRhWm5LelU5VzhtenJXSlp4bHFlSy84T01IWk51S2ZOTHRUWGZnQUFJQUJKUkVGVXZwVk9WeTBWWGYvbTVPd3ZEUXFnRXRtV2hUVDI3ajd1ZTR5V1FXMkwyUlpTZ3RUM2Y0RWFqV1JESG11TEg4U29pYjAyS094cWZaSDNhbU96RVFuUlJBQVZoQ2xrUmVibjJkR3lBWC9RVFdIU0dleHBlNVVzeXdKYW5SV1JZOEpKMHhWa1NVMkNMalBTaEF0UW5ISWVUYjE3QVFncElmYTF2ODZwT1RlenJmbHBQbWo0QjhzenI0bGN4eC8wY05PU0ovQUcrckRvMGlJSjFLdTd3OG5wQnllcEwwaGNUYkloajhmM2ZpVm1SWkpNY3dsOXZnNTZmVzNIL2ZxWHBsODE2Z0ZKOGNpU21yUHl2b0ZKazhRSERmK0lhaDVXU1dyT3p2OFdTWVpaUEwzL2prZ3p1VTVsamd6S09oSGlyWEFpU1RKYWxXbFVpMWFuR0F1NHV2aEI5R3BybkwwS08xcWVaVlBkSDBaUjBwbEh6QU1WaENsaVR1S3BGQ2FkVHJlN25qbUpxM0g2dXNoTldNbThwRE1qd1V3bHFWSDZhMzVHalkxT2R3MVA3TDBWdTdjSml6YU5WZG5YVTlieFZ1U2F1OXRlSXRWVVNFSGlaeUlyblF4NDQrQXZzSHViMmRyMEtFMjllM2hpNzYwOHNmZFczajhVdllvS1FHWFgrN3h4OEJlNC9OMHgrMHBUTHhwMitvVk9aUnJtZ3p4c0lLQkprc3pwczcrS1htMWhmL3ViUjNtblJrYVNaRDQ3LzdmSWtvcVhLMzhTMWR5Y2JwclA1eGY4RWEzS3dMUGwzNG5xWXg1b3doMzRHYy8rVHdDSEx6YWprSVEwYkFMNUkwa3pGWEoxOGUrR0RaN2JtcDhXd2ZNWWlBQXFDRk9HUW5OZkdmTlR6aUhOTkk4Nit6Ym1KSzVHSld0cDZndlhLbTM2V2JqNms4Qm5taGRFcldWWm1uWVIrenZld09udlFpM3JVQWloS0NGZXJ2d3hCYmJWbUxYSi9hdVgvSTF1ZHoyZDdsb2FISjl5YWVHOXRMdXFoaDI4TTFSSUNhQlRXNER3QjMyNnVZZ3VkL3cxU2MvSS9kcXdLZW5Vc3BaTDV0MkxMS2xaa240RktsbkQ4d2UrRjFVamF4K3lvc3V4VUpRUTc5VSt5RnZWOXhOU0FzaVNpaHpyVWxxZEZWdzA5MGRzYTM2U1Z5cnZ3UjkwUjUwM2RFckhRTklJa3lacDJLWGJqa2Vic3pLbURBQW5aVjhYZDFEWmNOSk5SYXd0ZmhCOS8rOG1tc0xIVFU5RWN0MEtJeU9hY0FWaGlqall2U1d5ZE5pQXhlbVhzL25RbjhsTldCa2VIS1FvYks0UEwxMDJPMkU1dFQyZmNOMmlmK0FKOUVaV0NibDgzcy9Kc2l6a1FPZDdBTGo5UFR4L0lKeDlaa3Y5MzlqUjhneVo1aExXNU43T25NUlQrSGZ0NzBrMXp1R0d4WS9TN3FxaTAxM0xKMDFQRGp1NmRrL2JLOXl3NkY4RVFqNVVrcG9PZHcyTnZidmlIcHRwWGpEc0hNTjgyOG40Z2k3K3RmdDZUcDk5RzVubUJjeXlMaU9rQkFqMUQ1SlNTVnB1V1B3SWdaQ1BwL2JkZGt4Tm1tcFpoMFdYVHA3dFpMTE1DOGkwTEtETldjSCs5amVvNnQ0OGJCL3UwQUZHRjgvOUNRVzJ6eUJKRXVYOTcrbFlDb1M4N0cxL0xXWXBNcFdrNXRMQyszaTE2dDZZdjR1aE1zMGxYRFgvTjJoVnhqaDdGVDVxZkpRUEcwNWNzL1IwSVZaakVhYXRtYkFhaTBXYk5xaHZjYUNHR1A0dnJaSDErRU9lbUhNa1NVWkNqdHUzTm1BZzQwNUYxOFpJN1VjbGE4ZzBMeURaa01ldTFoY2l4NWFrbk1mK1FjM0NJNlZYVzdtaTZKZFJVMVJpeXluRkJESlpVaUZMNnFpbDBoUWxlTXdKenRXeWpqVzV0OVB0YWFETldVRnozLzVSVGJtUmtKQmxOWW9TR3JkRnBVMmFKSzVmOU0rNHRjZWdFdUQxcXA5UzJmViszSE96TEtWY1ZYUi96T29xRU01ZTlXSER3Mnh0ZkhUTXkzeWlpT1hNQkdFY3pJUUFLc3djZWJaVlhEN3ZaNUZSMUlPRmxBQnZIdndWNVozdlJtMmZiVjNHNVVXL1FDM3JZczVSVU5oUy94Q2ZORDA1Ym1VK0VjUnlab0lnQ01JUjFmWnM1ZldEUCtmQ09YZkhCRkZaVW5QQjNMc3BTUHdNbFYyYlVaUVF1YllWbEtaZWpDeXBZcTZsb0xENTBKL1ozcnorUkJWL1doSUJWQkNFU2Mrc1RhYlAxM25FWTB5YVpKeitJeDh6MVZWMGJpU2tCTGxvN285UkRRbWlFaEpGeVdkVE5NeWdyQUdLRW1MVG9UL3dhY3R6Unp4T09Eb1JRQVZCQURqcTNNYkIyWGVHazI0cUl0bVFHOU1ucWxVWkkwdG5uWmwzQndhMURZczJOZW9ZQllYMSsrK0llOTNWT1RmVDZhNW1lL016Y2ZjYk5EYXVXL2czL3JuN2VqeUJYaTRwdkJlYlBqdm11TWYyM0h6VTF6RFpWWFZ0NXBYS24zREozSHRReVpwak9qZWtCTmxZOS9zalpsb1NSazRFVUVFUUFEQ29FL2pManF2aTdodWNIR0ZaeGxwSzB5N0dvRTVBa3VUSTNNOUhkdC9JOHN4cktPOThKK2I4YTBzZmlxd2tVMkJiemZyOWQzRFp2Si94eEw3L1FsRkNYRko0YjlTQXA0RlVnZ00wc29IY2hCVVVwNXdmdGIzVmVZQzNxMytEMjk5RHJmMlQvdVFTcjVCa21CMFQ4RTlrOG9QeFZ0MzlBUzlWL3BCTDV0NFRkM0JRUE1HUW4vZnEvcGU5YmErT2IrRm1FQkZBQlVFNEpqdGFOckNqNVZuV2xmNlJkMnYrbHd4ekVidGFYeVJCbDhtY3hOV2tHUE01ZGRZdDZOVVdQSUZlSHQ5elM4dzFlbjF0MUR0MmNHYnUxM0VISENUb01sbGY5bzNJL21PcEtRNGt5ZGZJZXRKTWhaSHBIa09EOEVBMnB1bWl0dWRqbnR6M05jNmY4MTNTVFVWSFBMYmIwOEE3TmIrbHdSRi9PcEV3T2lLQUNvSUFoS2VWREZkTDYvYlVZOVltazJrdXBiSnJFNHZUTDZQVldVbXJzNXlWV1YrZ3diR0xVMmJkVEZQZlBwNHQreFlTRXJjczIzREVadC95em5mNVhNbi9JVXRxWHEyOE4yWUt5ZldML2puc3RKSkVmUTUvMkhZeFFDUkpmdlM1RDhjRTRlbFVBeDBRempUMVZRb1NQME5KeW5ta21lWmgxcVFnU1JJdWZ6ZHR6a29xdWpaUzN2bHVWRFlsWVd5SUFDb0lBZ0NlZ0lOSGQ5OFVtVnM1VkhIS3VlVGJUc1lUY0hERzdLL1IxTGVYdGNVUFlOVmxzREpySFhxMU5aSWlUcWUySEhHTnlrc0s3MEZSRkY2cnZBOS95RU5oMGhtY2xMV09nOTFiK0xqcGNTQzhxc3dqZTIrSWUvNk5peCtQZXI0cSszcTJOajdDbWJsZnA4YitNUjJ1bWtqdTNnRXRmV1VqZlN1bUdJWHE3ZytvN3Y1Z29nc3k0NGdBS2dnQ0VNNW5lOFBpeHdncThiTDVTS2hsTGE5WC9Zd2VUeU12VmY0SWg3ZVplVWxyK0xqcGNjN00rd2JQbE4zSmJjdGZSaVdwc2Vtem85TDNQYnpyMmtoQWN3ZnNXSFdaQUp5Y2N3TVFUb1R3NUw3YkFKaWJlQm9uNTN3Sml5NHRwaGwyd09COWorMjVtZHlFRld4dGZJUmtZejc3T3Q3Z1FPZTc1RmlYaUx5dXdyZ1NBVlFRQk9Ed2VxTkQzYmJpRmY2NDdaS29iYlU5V3dGWW5INEZIelUrRWxrM3NxbDNMem5XSlNRYjhtTnFmQlp0Nm9nR0tWVjFiNmFxZXpNM0xuNTgrTXcraWhMVlJHdFFKd0RoeGFldDJnelc1TjJPSjlETFY1ZS9oRjV0b2QxMUVBaFBkZm5Maml1SGV3c0U0WmlJQUNvSU05eWEzSytUWjFzNTdINmR5aGhadEJwZ2ErT2pyTXhhQnh6dU4rMzF0dkw4Z2UreHIrTjFGcVpkaWxtYnpCc0hmeGwxSGIzYUd0T3NPa0NyTXNWczI5R3ludktPZDdtNDhNY2s2TExZMS81NnBIbjMzSUx2c0NyN2kyeHRmQXdBaFJBbVRUTEJrSjgrZnp2ZDducGVxUGcrbHhiK0ZKV3M0ZTNxMytEd3RuQnQ2VitQN2MwUmhDTVFBVlFRWnJpTmRiK0h1bkJ5OG9zTDcyRlQzUit3RDFxZysvYVZyOGNzV2oydzlObXR5NTZMR3NCVDJibUpsWm5yNlBPMVI2MEVBK0UrMWlmMjNocTNERVBYRUFXd2UxdTRidEhmK2FEKzcxUjBiZUtxK2ZlamxuVVlOWWxrbVVzNVpOOGVPZmJEaG9leDZOTG9jTmZRMGxlT1ZtV2tOUFZpOXJXL1RyZW5udExVaTRaTldpOElveVVDcUNBSVFEZ3ArZGJHUjFpVGV6c3ZWdHdOaEpjVWsrS3NlcWhWR1RGcUVsSEpHa3BTenNlcVMrZWp4a2VZbDN3V0dsVjRPa2xCNHVxb2dTMGpyWUdtR0F0WWszczcvcUFidGFSbGY4ZGJhR1E5bXcvOWxlS1VjeWxLUG91TmRiK1BYRnNqNjNFSDdCU25uSXRWbTg2YTNLOWowTmdpQ2ZFaDNNZTZ0LzIxdU1uMUJXRzBSREo1WWRvU3llUkhMN3d1NkVNQTFOay80YVdLSDBYMnJjNzVNb1ZKcCtId3RtRDN0bUQzTmlNaGtXRXV4cWl4OFZyVmZSalVpVnhlOUhQcTdOdllWUGNIZkVFWHR5NTdMcW9QVkpiVWhKUUFhbG5IelV1ZjVzL2Jyd0RDZ1RiRFhFeHR6MVp1V2JxQkRsY1ZObjAyTzF1ZjU5T1c1MGd4RnJBMDQ3UGsyMDZtdGErY2Qyb2ZJTm1RUjV1ek1tYmtiN3BwSGhmTi9Ra0FLbG5OKzNWL29xSnI0emkvZThLSkpGWmpFWVJ4SUFMb2lWT1lkQVo2dFlXOWJhOUdwc0hvMVZaS1VzNW5SOHNHUU9IYTByL3krTjZ2Uk00NXIrQy95VFNYb0tCUTJiVXBzbDdwWUNzeVAwOUQ3MDVhK3NwajlrbVNqRUZ0eGVYdk9XcjVKRWtXOHlDbktSRkFCV0VjaUFBcUNOUGZSQWJRMk00TlFSQUVRUkNPU2dSUVFSQUVRUmdGRVVBRlFSQUVZUlJFQUJXbUxWa1NzN1FFWVRxVFVFM28vVVVBRmFhdFZHUEJSQmRCRUlSeGxHaUlYVFQ5UkJJQlZKaTJsbWFzbmVnaUNJSXdqaGFtWFRxaDl4ZHRYTUswVlp4eUxvR1FsMDlibnFYYlV6OThZbkpCRUtZTUNSV0pobXdXcGwzS3NnbitraXptZ1Fveml0dnQ1dU9QUDU3b1lzdzRLcFVLalVZVCtWR3IxV2cwR3JSYUxUcWREcTFXRy9uUmFEUVRVc1pnTUlqUDU4UHI5ZUx6K1NJL2ZyOC82aWNRQ09EMyt5ZWtqRE5aVVZFUkdSa1pFMTJNS0tJR0tzd29hclg0a3g4TGtpUkZndURnb0RnNEVBNE9qckk4K1h1TFZDb1ZCb01CZzhGdzFHTVZSWWtLc2dPQmQyaXdIZmdSOVpUanA5VnFKN29JTWNTbmlUQ2phRFFhSkVrU0gyaHh5TEljcVJVT0RvN3hndUpFMVJJbkMwbVMwT2wwNkhTNkVSMGZEQWFqYXJZRGp3ZlhhQWQrZ3NHZytQdU1Rd1JRUVpnRU5Cb05QcDl2b290eFFneHRNaDBjRkljMm5hcFVFenNsWURwVHFWUVlqVWFNUnVOUmp4MWN1NDNYbkR3MDRNNlVZRHNadjdTSkFDck1PRnF0ZHNvRzBJRmFZcnlBT0xUWmRLQzJMVXd0ZzJ1M0ZvdmxxTWNIQWdHOFhtOVVyWFp3Yy9MZ2dCc01UczJCZEpJa2lScW9JRXdHZXIyZXZyNitpUzVHaEZxdGpocFVNMXhRSEFpY2dqRFl3TitQeVdRNjZyRURBNldHOXQwT0RyS0JRQUNmejBjZ0VKZzB0ZHZKK21WUS9HOFVaaHlielVaSFI4ZTRYVitXNVdFSDJHZzBtcGltMDZrd3dFYVlIbzVsb0JRUUUyampqVW9lQ0xyaldiczFtODNqZHUzaklRS29NT09rcDZmVDBOQ0F4K01aOFRsVFlScUdJSXkxZ2IvcGtSaXZhVUFxbFlxOHZMeFJ2b0x4SmVhQkNqT1MzKytucnE0T3A5T0pvaWpUWWhxR0lFd1ZJNWtHcENnS2VyMmVuSnljU1ZzREZRRlVFQVJCRUVaQmZLMFdCRUVRaEZFUUFWUVFCRUVRUmtFRVVFRVFCRUVZQlJGQUJVRVFCR0VVUkFBVkJFRVFoRkVRQVZRUUJFRVFSa0VFVUVFUUJFRVlCUkZBQlVFUUJHRVVSQUFWQkVFUWhGRVFBVlFRQkVFUVJrRUVVRUVRQkVFWUJSRkFCVUVRQkdFVVJBQVZCRUVRaEZFUUFWUVFCRUVRUmtFRVVFRVFCRUVZQlJGQUJVRVFCR0VVUkFBVkJFRVFoRkVRQVZRUUJFRVFSa0VFVUVFUUJFRVlCUkZBQlVFUUJHRVUxQk5kQUVFUXBpOS9LRVNieDBtN3gwbTMxME9uMTAyWHg0MDc2TWNmRE9JTEJWRUFyYXhDSzZ2UXE5UWs2UXdrNlF3azZ2U2tHVXlrRzB4b1pOVkV2eFJCaUNFcGlxSk1kQ0VFUVpnZUZCU2FYWDBjZEhSVDRlaWt4ZFZINkRnL1lpUWswbzBtQ3ExSnpMVW1rV1cwSUV2U0dKVllFRVpQQkZCQkVJNWJsOC9Eem81bWRuVzEwdWYzUmJhckpZbFV2WWswZzRsa25aRkVuWjVFblI2aldvTldWcUdSVlVpQUx4VEVGd3JoRHZqcDlucm85cm5wOHJwcGN6dHBjenZ4SzZISU5RMHFOWXVUTTFpU25FR3EzamdCcjFZUXdrUUFGUVJoMUtvZDNYelUzc0JCUjNka1c1cmVSSUhWeHZ5RUZMSk1WbFRIV1ZzTUtRb3RyajdLN1IwY2RIVFQ0dTZMN0p0dFRtQjFXZzZGQ2NuSGRROUJHQTBSUUFWQk9HYjFmUTdlYTZyaGtOTU9nRW10WVdGU0dpdFNza2pVR2NiMTNnNmZsMjBkVGV6cGFzWFJYOXZOTWxvNE95dWZQSXR0WE84dENJT0pBQ29Jd29nNUEzN2VhS2hpZjNjN0FNazZBNmRtektZME1lMkU5MHVHRklYeW5nNDJ0eHlpemVNRVlLNDFpWXRtelNWQnF6K2haUkZtSmhGQUJVRTRLZ1dGdlYzdHZORlFpU2NZeEtyUmNYckdiSllrWnlBZEpYQUdRaUZhM1gyMGVweDB1TjEwK2NJamNiMmhBTjVnRUg4b2lFWldvWlhsOENoY3ZaRWtyWjVrdllFTWc1bDBveG0xTlB5TU8wVlIyTnZkenZzdHRYUjVQV2hWS3M3TkxtQnBjaVppcUpFd25rUUFGUVRoaUh5aElLL1ZWN0tucXcwSldKNlN4VG5aK1VlY1d0TGo4MUR0NktiTTNrR05vNXZqL1pESnQ5Z290cVdTYjdHUk5Fd1RjU0FVWW1OekxWdmJHZ2dCOHhLU3VTSzNDSjFLek5ZVHhvY0lvSUlnRE12dTg3Qytaajh0cmo0U05EcXV6SnZQTEhOQzNHTVZGQ3J0WFh6UzNraDFiOCs0bFNuZlltTmxhalp6clVseEJ5aTF1UHA0cnJhTVRxK2JaTDJSYXdvV2tEek8vYkxDekNRQ3FDQUljWFY0WER4U3VRdG53RSt1T1lHcjgwc3dxRFV4eDRWUUtPdnU0TjJtYXV3Kzd3a3JuMVdyNDZ6TVBFb1NVMUVOYWVMMUJnTThWMXRPbGFNTHZVck50WE1Ya21XMG5MQ3lDVE9EQ0tDQ0lNUm83dytlcm9DZjVTbVpYSmd6TjI1Zlo3M1R3Y3VIRHREcGNVOUFLY09TOVFZdXlpbU1HWUdyS0Fydk5kWHdRVnNEZXBXYWRYTVhraTJDcURDR1JBQVZCQ0ZLcDhmRnc1VzdjQWY4ckVyTjVyeWNPVEhIQkVJaDNtbXE1cFAycGdrb1lYekxVekk1SjdzQTdaQysyVTNOZGJ6ZlVvZE9wZWI2d2tWa0dNd1RWRUpodWhFQlZCQ0VDSGZBeno4cWR0TGxkUThiUEIwK0w0OGQzRU9ueHpVQkpUeXlKSjJCZFhNWGtqaGtHc3Y3TFhWc2FxN0RxdEh4NWFLbG1EWGFDU3FoTUoySTFWZ0VRUUFncUNnOFgxZE9sOWROVVVKeTNPQloyOXZESDhvK21aVEJFNkRMNitiUFpkdW9jblJGYlQ4OUk1ZkZTZWs0L0Y3VzErd2pPQ2cxb0NDTWxnaWdnaUFBc0tYbEVBY2QzYVRvalZ5Wk56OW0vMEZITjQ5VzdTWVFtdHpCSnhBSzhlVEJ2VlRZTzZPMlh6U3JrQ3lqaFVabkwyODNWRTlRNllUcFJBUlFRUkJvY3p0NXY2VU9qU3h6VGNHQ21EbWUxYjNkUEhGd3p3U1ZiblNlcnQ0WEZVVFZzc3pWK1NWb1pSWGJPcHRwY0RvbXNIVENkQ0FDcUNETWNFRkY0YVZEQjFDQTA5Sm54eVFxNlBTNmVmTGczb2twM0hGNnBtWS9iVzVuNUxsVnErTzhuRGtvaXNMTGh5b0lpaUVnd25FUUFWUVFacmpkWFMwMHUvcklOSmhablQ0cmFwOG5HT0N4eXQzSHZhYm5SQWtwQ284ZjNJTXI0STlzVzVLVVRwNDVnUTZQaXc5YTZ5ZXdkTUpVSndLb0lNeGdBU1hFcHVZNkFDNllGVDNYVXdGZXE2L0U0VDl4eVJIR1E1L2Z4NnVIS2lMcEJDVko0cnljdVFCODNONklMeFNjdU1JSlU1b0lvSUl3Zyszc2FLSFg3eVBmWWlQSFpJM2FWMlh2WkYvL3FpdFRYYm05azdKQnJ5WGRZS0xFbG9vcjRPZkQxb1lKTEprd2xZa0FLZ2d6VkZBSjhaL1dRd0NzeWN5TDJ1Y0pCbmloN3NBRWxHcjh2RnBmaVNjWWlEdy9MV00yQU5zNm1zUzBGbUZVUkFBVmhCbXF0dGRPcjk5SHR0RVNVL3ZjMDlVV0ZXeW1BMDh3d0k3T2xzanpOSU9KT1paRVhBRi9aSDFUUVRnV0lvQUt3Z3kxc3orWUxFeEtpOXJ1RFFWNXQ2bG1Jb28wN2pZMzEwVjlNVmlTbkFIQTdxNjJpU3FTTUlXSkFDb0lNNUE3NktmYzNvRmFrbG1VbEI2MXI4TGVpWCthRHF6eGhZTHM3VDRjTE9kYWs5RElNclY5UGZUNmZSTllNbUVxRWl2TkNzSU1WTnRySjZRb3pMRW1SaTA0clFCYldrN3MxQTZkU3MxL0ZTL0hxdEZGdHIzUlVEVnVpZW8vYm05aWVVb1dFcUJWcVZoZ1MyTm5Wd3NIN0oyc1NNa2NsM3NLMDVPb2dRckNERlRUditEMTBDWEFPajB1MmozT2VLZU1tL056NWtRRnovSFc2WEhSNnU2TFBNKzNodCtEbXQ3dUUxWUdZWG9RQVZRUVpxQ0JaT3R6cklseHQ1OG9oUWxKTEI3U2hId2lWTm9Qdjg0Y1kzZ0FWYU5JN1NjY0l4RkFCV0dHNmZGNXNQczhtTlFhVXZXbXFIMG5jdDZuUWFYbWtsbnpBR2gyOVo2dyt3S1UyenNpajIwNlBRa2FIYjErMzZSZFpVYVluRVFBRllRWnBzdnJCaUI5eU1MUzNtQ1FwaE1ZeUM2WU5UZXlMdWRBTnFRVHBjWFZoM3ZRYU55QmFUek5nNXAyQmVGb1JBQVZoQm1tMitzQklFRWIzZS9ZY1FKclgvTnRLWlFtaHFmUFZOZzdxVHpCVGNkQVZKTDVGSU1SZ0hhM3FJRUtJeWNDcUNETU1BUE5sTWw2WTlUMjNoT1U4OWFvMW5EeHJFSUEzTUVBcjlaWG5wRDdEbVgzZVNLUGs3VGhGV2k2QjIwVGhLTVJBVlFRWnBoMmJ6aUFwdXFpQTJqYkNScDllOUdzUW94cURRQnYxRmZSTjBIekw5c0gxYmh0T2owUTdoOFdoSkVTQVZRUVpwaGVYN2ltYVIzU2hOdnNHdi8rdjlMRU5JcHRLUUNVOTNSRUpUVTQwVm9HdlY1VGYwQjNpbVFLd2pFUUFWUVFaaGhYLytDWmdWcmdBTHR2Zkp0d3pSb3RGOHdLTHlQbUN2aDViWUthYmdjTXJ2bnErNU5KZUtkWi9sOWhmSWtBS2dnempDOFlUdE9uazFWUjI3Mmg4UTBlRjg4cXhOQWZxRjZycjhRNWFKSHJpVEE0SjY2bS83M3dpMVZaaEdNZ0FxZ2d6REFEUzNlcDVPai8vcDdBK0FYUXhVbnB6RXRJQnNKelRjdDZPbzV5eHZnYi9JVkI3bDlJUEJnU0FWUVlPUkZBQldHR1VSUWw3dmJ4YXI2MGFuU2Nuek1IQUdmQXgrc05WZU55bjJQbGp4Y3Mrd09wSUl6RXRFOG0vM3haSmIvWnZJMmR6VzE0ZzlOemhRbEJPQlozWDdZTWpVb21xSVNRcGNQTnVGcVZlbHlDNkNXejUwVVMxcjk2cUJMM0JEZmREbEJMaCtzUG9mNHZGVElpZ0Fvak42MEQ2UE5sbGF4OTh1V0pMb1lnVENxK1FBaU5Tc1lYREViNi9pQ2NXbStzQStpeWxNeEl2dDA5M1cwY3NIZU82ZldQaDM3UUtqUUR5N2RwWk5Fb0o0emN0UDVyK2MzbWJSTmRCRUdZZEp5K2NBM1FOYVFtcUZPcDRoMCthZ2xhUGVkbUZRRGhFYTl2MUUrT3B0c0JnMS92d0lDaXdVRlZFSTVtV3YrMTdHd1dxOHdMd2xCT2p4OHNCaHgrTDZtR3c4bmtyVm9kcmU2eFM2WncyZXg1YVB1RFZLL2Z5OWxaK1NNK2Q0RXRsYlJCaWU3SEkxdlJRQjVlT1B4bFl1alVIa0U0a21rZFFFV2ZweURFYXJPN3lVKzEwdTV4TThkNmVIdW13Unkxek5meEdyeldhS2JSUXFiUk11SnpaNWtUbUdWT2lEd2Zqd0E2T0puK1FBYWlvZm1CQmVGSXBuVVRyaUFJc2RxZDRZUUpuZDdveE9sRFYyZVo3dElHMWI2NytoUHNKdzNKRHl3SVJ6S3RhNkNDSU1UcTdnc0hVTHMzT3UrclpZeHJYei85OVAxak92NUhTMCtQUEg2am9ZcFAycHZHdER4REpXZ092OTZCbFdoU1JRQVZqb0dvZ1FyQ0ROUFZGdzZjUTVQSEoybjFFMUdjQ1RPNEJ0cm9kQUNRTWNOcTRjTHhFUUZVRUdhWWJwY1hoOXRIcjk4WFdWd2J3S0RXa0Q0b3FFeG5hUVpUWk1DUXcrZWwyK2ZCcU5hSUdxaHdURVFBRllRWnFMTFZEa0RWa0lXc1M1UFNKcUk0SjF4UlFrcmtjVU4vN1hQd29DVkJHQWtSUUFWaEJxcHU2d1dndHJjbmF2dGNTOUpFRk9lRUs3UWVmcDAxL2U5Qm5naWd3akVTQVZRUVpxQzZqbDVDaWtKMWIzZGtkUllJTjIzYXBubGZhSUpXVDVZeDNOZnBEd1haMTkyR0JCVFpVbzU4b2lBTUlRS29JTXhBZlY0L0ZTMTIvS0ZRektMV3AyYk1ucUJTblJpcjByS1IrcFBHSDNSMDR3MEZtVzFPaUJxVkt3Z2pJYWF4Q01JTXRhTzJuZm1aTnZaMHRiRXNKVE95ZmI0dGhUY2JEa2J5dzU0b3h6cnRaVFRVa2t5cExUWHlmSGRYS3hCZWJrMFFqcFdvZ1FyQ0RIV3d6WUhURytDUTAwNkxxeSt5M2FCU2MwWm03Z1NXYlB5c3pwaUZxVCtGWDZmSHhRRjdKenFWaWdXSk0yUHdsREMyUkFBVmhCa3FHRko0LzBBNFdjRy9tMnVqOWkxSnprQXJqMjF5K1ltbWtXVldES3BwYjJtdEIyQkZTaFpxc1FxTE1BcmlyMFlRWnJBZGRSMDR2UUdxSEYweHRkQkxjK2ROWU1uRzNnVTVjekdwRDljK2QzVzFvbGVwT1NWOWV2ZjVDdU5IQkZCQm1NSDhnUkFieXh1QmNQbzhwWDloYVlBU1cyclVkSStwck1DYUdPbm5WQlNGdHhxckFWaVJram5teTdnSk00Y0lvQlBvajVlZVEvQytieEs4NzV2YzhabGxFMTBjWVliYVVkdEJXNitiZXFlRGJSM1IrV2N2eXkyYThrdDhHZFJxTHA5ZEZCbDV1Nis3blNwSEZ6YXRqdE9tYVYrdmNHS0lBQ3BNYTFrK04yZllXem16cCtXNHJtTUlCWm52Y25DNnZRMWovK0xMMDBVd3BQRGk5bHBDQ3J6WFZJdkQ1NDNzTTZvMVhGZTRDTGsvK0V3MXNpU3hiczdDeU5xZlRyK1AxeHVxa0lDTFo4OURMWW1QUUdIMHhGK1BNR2tsQlB4SC9UbWFkVzAxdkx4dkkwOGMySUxoT0tabExIVDI4UEhPMTNsbDM3ODV4ZEYrek9ldmE2dmxxZkwvOE9pQkxhTXV3M2hxN0hieVlXVXp2bENROVRYN0NJUkNrWDFwZWhPZnpTdWV3TktOM3VXNVJXVDFyME1hQ0lWNHJyWWNUekRBNHFRTUNpeUpFMXc2WWFvVDgwQ0ZDZWY0NE9tWWJkYlYxMUQvOFhOSFBkZTYraG9BNW5oNldWKzJPV2IvUU5BMEJRTjg4dW5yZU9PTXR0eVFNcHRmemlvRklNZnJZdHZPMTJPT2tRYjFEVDV4NEQ4RTQ5UmM1cTI0REljcWZuTm5nYWVYaTdyQ2ZZM3pYUTdLamRhNHgwMms5OHFhbVpVY0RqYXZIS3JnaXJ6NWtYM3piU2w4TnIrWVoydktKcXA0eCt6eTNDSktCMDFQZWFlcG10cStIdEwwSmk2Y05YY0NTeVpNRnlLQWpxRXNpNWxQdm5ydGlJKzM2ZzVuUHJuM3JOVjg5N1NWSXo3MzBaMzcrZjdibXhuMHVUNmxLWUJicGNZUUREQ2F4a0pkS0VTaHUvZUl4OHoyT3VOdVQvZDVTUFY3dUthOWprL05TVWR0b3RXRlFrQW9acnVreFA4eU1OVEhjUUkwd0U1eklxY3ZPdStvNTQrWFlDakUwMXVyK01xYUV2YlFScExPd09tRCtnaExiS25JK1JMUDE1VkgxVkFuRzVVa2MxbnV2S2pnK1hGN0k1KzBOMkZTYS9qOG5GSXhiVVVZRXlLQWppRlprc2d3ajI0NUtLdE9pMVduSGZIeDN6bDFKZTFPTi8relpkdW83amZaTkdzTnpGOXhHZVhiWGlMTDU0N2FOK3VrcTdBUEdzaVNFUEFmc1hZNlVDc2RTaDhLa2hUd2tlcjNrTzExa2VkMVlsZHBlRHd0bjVXOW5meWlkaWMvbjExNjFPc2N5ZEFhcnFTQVZnbEY5ZzE5SG5XdU5QR2pRWjNlQUU5K1ZNa05wODFuVTBzZFFGUVFuVzlMNFN1RzVUeGV0UnY3b0w3U3ljS3ExYkd1b0pUVVFjdXliVzFyNUszR2cyaFZLdGJtbDVBd3hndUhDek9YQ0tCVDJQM25uNDZDd2dOYnRrOTBVY2JWU0pweWg5cTMvUlVrRk5TS2dqNFV4QmdNUkFMWFlJMWFJNCtuNWJQUG1JQUNMT3M3dkx4WHZxZVAxL2UrTitKN3psOXhHYWtuWHcxQW5xZVBHMXVyK1dkNkFidDJ2QXBBNnNsWE05dnJaTy8yVndCSU8vbHFibW1wWkgxS0xqM3FrWDk1R204dGRqZVBmbERCZGF2bnNhbWxqb0FTNHN6TXZNZ28xbVNkZ2YrYXY0Slg2aXZZMTMzcy9jSGpwZGlXd2lXejU2RlhoVC9XRkVYaGc3WUczbXVxUVNPcitGekJBbWFMRlZlRU1TUUM2QlQzbS9QUG9LWFh4Uk83cDA3ZlZEeFpQdmV3elo5MWVoT2hRUTI3TWdxNW52ak5zUU5tRFdtdTlRM3FzOXhsU3FSVnE2ZE5vNmRKYThBUUN1SlNxYW5YbVZqYzF4MDVUcU9FWW1yRFJ5TUJON1FlNU9lMU96RUhBMlFlNGZ3ZkhOckxkeHYyOFozNi9kdytkeVZ2Sm1ZZDA3M0dVMk9YazBlMkhPQzYxZlBZMGxwUHU4ZkZGYmxGNlBxRGsxYWw0cXE4WWhZbHBmTjZmUlU5UHMrRWxkV3EwWEYremh6bUQxcE54UmNNOGxwOUpYdTYyOURLS3E0cFdFQ2UyVFpoWlJTbUp4RkFwNEZIMTE2SVRxM2k0UjE3Sjdvb28zYWtQdEJURjUxL1RFMjRnMzFteVFYc055Ykp2MWl5QUFBZ0FFbEVRVlFnS3dyZEg2NEg0TElGYStpT1UrTjdNVGtIVzhESGRXMDFBRlFZckZITnVLcEIxMWl5N0dLcTllYW84N044Ymg0NXNJV1RlanNCK0VmNkhQNmNPWS9QdDlmR0xkdS8wZ3RZM3RmRk9UM05QRk8ybVQ5bnp1TUhlVXNJVEpJcEkwM2RMdjcrZmptZlh6VVg2T1R2Qno3bHMvbkZwQnNPdis2NTFpUnVLMW5Cam81bU5yZlU0d3o0VGxqNVRHb05xOU5uc1RJMUc5V2c5NnpUNCtLNTJqSmEzRTRTdERvK1Y3Q0FESVA1Q0ZjU2hORVJBWFNhZU9qeTgraHd1WG01L09CRUYyVlVqdFFIT3BKZ09mRHg2Ujh5T3RZdlNTaEFVSkx3U1RKYUpSUzNLUmZnN3J3bFhOVlJ6M1Z0TllTUU1BY0RiTnI5Vm1TL1BHakExblA3TnhFYzlLRjkxc0p6YWRIcWFkUWFxZFo3dVhQT0NqWW1wSlBoYzdQVGZIaTZoRStTSTg4YmRFYXVLam1kTDdWVzg2dmFUMUZnMGdUUEFSMjlIaDdhdUk4dkxNdUY3QlQrVnI2RFV6TnlPU1Y5Vm1RZ2prcVNXWm1hemZLVUxIWjN0YktqczVsRzU1RUhkQjJQVEtPWlpjbVpMRTdPaUFxY3dWQ0lyZTJOL0x1cGxoQUtKaytBRWtlSXhMbFRPeEdFTUhtSkFEcE5TQks4c081eUxubnNlVjZ2cUpubzRweHdodjZSczBNSDVtemU5UlpLLzRmc1FPRGN2ZjJWeURhQXAxSnkrYi9zK2Z5eTlsTXU3R3FLWEVlbEtNT083QzN3OUVVOVZ5c2hRa2pjV3JnS2dMYVBOc1NjTTdTSmV1RDVxMG5aTEYxNkVhMWF3OGhlN0FtVzJHdG4rOXRic1pma1U3SnNIdSszMUxHM3U0MXpzZ3FZbDVBVTZSdVZKWWtseVJrc1NjNmd3K05pWDA4N0J4MWRZeEpNczR3VzVsaVRLRWxNSVUwZlBWQlA2VjhZL04ybUdscmRUbVJGSWMzdUpxM0hUUy93bi8vOGh6VnIxcUFTS2Z1RU1TWUM2RFN6Sm0vV2xBeWdSK29ETFYxK0NaL3VlQTJORW1MbDBnczVxTGV3b2k4OGFsYWpoUEJMTXBaUU9JQU9IWXdUTDNuQzBHMTZKY2lTdnU1SThBVG9HektmMDdyNkduNXlhRGZmYWlpalFXZmtqRVhuMHE3UjAvM2hlbFNENWhKNStsY3djUTFxanZiS2NzeThVVWxSSXVVSUlkRXlTWU9ueWU4bDFlc0NvR3BmTlkyMXphdzRkUkZrcGJLK1poOFpCak5uWnVaUllFMk15bGFVb2pkeVJrWXVaMlRrRWxCQzFQYzVxT3Zyb2N2cnh1SDM0ZkI1OElWQytFTkJncUVRS2xsR0k2dlF5aXFzV2gxV2pZNUVyWjdaNWdSbW02MW80cXdNb3lnS3RYMDliR3l1bzhIcEFNRG9EWkRkM29zdWNMaVZ3ZUZ3c0dmUEhwWXNXVExPNzVZdzA0Z0FPbzA4dG1zL1AzZ25OcG5BVk9HVjVmNDVsdEhzS2kxdkpXWnljVmNqdHpaWDhrcFNObzhkMklJNUdPQ3V4bkx1enltaHdCMnVFUTROUkN1V1hraUZJWnkwNEwwOTc3Q2l0NU5iQzFmeFpHb2VBR2ZhVzlsc1RXTzIxMG1YV3N2SGxoUXU2RzZpUmF1UHVvNHBHT0Q2MXZBWGt4eXZpNDI3MzJGdDhXbkR2cGFNVlovbHg0ZjI4TzJHL1ZUckxWeFZjanFOV2lNQUtYNHZEMWQ4eUJuMlZ0eXlpZ2R5Sm0rV24rUWhnN0hjVGplYjM5eEt4cXgwRml5ZEI4bndaUFZlRXJRNlZxWmtVNXFZaW1YSU5CRzFKSk52c1pGdkdadEJQRTYvajMwOTdYelMza2lYTnp4NFNlY1BrdDdqeHVxTVA3V212cjZlaFFzWGlscW9NS1pFQUowbW50NXpnSnVlZjVOZ2FHcG1WbWc2UWg4b3dQOWx6ZWZpcmtadWFEM0lEYTBIVVNzS2gzUW10bGhUQVNoMWhVZlAxdWhpQjRza0JQeWMzOTFFdGQ3TWl0NU9sdmQxOFdScUhqSUtMK3pieURaTE11Y3NQSWRseXk3bUozVzdBVGhnaU00VTlMdnFiYVQ2UFh4aVNlWURheXJmYUN6bnJiM3ZJaDhoazhVdlpwV3lvcmVUTmZaV051OTZpLy9PWDRZeEdPQW5oL2FRNnZmZ1ZLbFpWM1FLMjgyVGQ4VVQwekRwRWx2cVcybXBieVduSUl1NUpRV1FhdU9kcG1yZWFhb214MlNsMkpaQ3ZpV1JWTDN4dVBQb2hoU0ZUcStMMnQ0ZXlubzZxT3V6Ui9aMWQ5b3BWVlRZZWoyUnB1UjRBb0VBRG9lRHhFU1J2azhZT3lLQVRnTXZsbFZONmVBNUVoOWFVM2dpTFk5MWJiVUFiRXBJNTVyNXArTHFuMVp4Zm5jekFMdE50cWdtMVMrMDEvS2wxbXFhdEFZZVNTdmdjKzExWE56WnlQZnlsbUlMK0pDQVBsbU5BamhsTlpkMk5RQ3cxWkl5K1BhVXVPeTRWR3B1bjdPU01tTUNTWDR2aC9RbXZsZS9MK3ArZ3dVa2lXdUtUK1BaL1pzNDFkSE9QeW8rak95cjFwdTVkdjZwN0ROTzdubUpra1I0aVBRd0dxcWJhS2h1SWlISnd0emlBakp6MDJuQUVXbFNWVXN5czB4V2NzeFdrclFHTEZvdEZvME92VXFOV3BiUjlQZFpCMEloL0tFUTNtQ0FYcjhQaDk5TGo5ZER2VE44TGQrZ1puZWZ6MDlMZlJ0VlpkVjB0OXM1N2N6UDlCZFVFRTRzRVVDbnVMZXFhdm44K2xmeEJVZWZLSDB5R05vSHFoNFVsT2E1SGF6bzYrVDU1Rm5NYy9leW9yZVQwKzJ0L0t4dUY3L05LV0ZaWHhjNS9mMTBteExTV2VROFBKZnpXdzNoK2JFZEdoMnZKT2Z3cTlwUHlmYTUrUEdoM1pIbTN1citLUTVmYWFra3hlOGxLRW04bkp3VFZiNnJpMCtueU8yZ3dtQkZvNFM0WTg1S0ZqdTd1ZnRRZU9yUTRFRkp0b0NQUmM0ZVZ2VjJjR1pQQzUvcDdZaDV2Zm1lUGg2cStJanRsaVRLRFZZTzZVMjBhZlI4WWttT212TTYwVndxTFpiQTBUTU8yYnQ2MmI1bEY5SUhFaWtaeWVUa1paS1NrWVRGYXFhbXI0ZWF2cDVSbDBGUkZQb2NUanBhdTJpc2JhYTF1UU9POGN1aVNxWENZckdNdWd5Q0VJOElvRlBZcHBwNjFqNzE4cFFQbmdNRzk0RXVIWlFSNk4wOTd3QncrNXlWWEZGeUJ2K28rSkR6dXB1NXVhV0treDBkUEpXV0I0UnJkVHZOaWR4ZjgybmszREpqQWhvbHhGeDNMN2tlSjMvTUxPS09wbkx1YkN5UEhQTitRam9hSmNTdHpaVUF2SnlVUTVQV0VMWGFTNVBXUUpQV1FLcmZ3OEZQWG93cWQ1OUtqVjJsSWR2bjRyM2Q3OFJObnRDcDBmR3Z0QUlTZ2o2KzBGNkhNUmlnMU5WRHFldHdZTmxpVGVYQzByTkcrL2FOaTA2ZGNVUUJkSUNpS0xRM2Q5RGVIUDdTb0ZhclNFcFBKRGsxRVpQRmhNR294MkRTbzlGb1VLbFZxTlF5SUJFS0JnZ0VRZ1Q4QWR3dUQ2NCtONjQrRjEzdFBYUzBkaFB3SDMzbG5TUEp5Y2xCclJZZmQ4TFlFbjlSVTlTTzVqWXVlL3dGbkw3aisyQ1pMQWI2UUI4djMwS3EzNE5QbGdsS0VpcEZvVTJqWjRzMWxkMm1SQndxRFZjWG44NzFyZFg4b0g0dlA4aGZ3c2FFZEJZNGUvaWd2ei8wL3B3U0x1aHU0djlsemVQdjZYTTUxZEhHOC9zM2NYSnZPL2ZrTHNJankzeXB0UnByME04VGFYbThtSnhEQ0lsTEZxemhsWDBiK1UxT3liRGxiTmZvT2FpM01NZlRHM24rMy9sTENVb1NqVm9qRzFKbTgvV21Bd0FjMUZ2WWxKREdxMG5aYkxTbFIrYW8vakIzQ2VmMU5ITk9kek9yZWp1WjYrNUZSdUYvSnVGZ29sNk5qaTZ0Z2FSanpNZzBJQkFJMHRiWVFWdGpiQzM4UkRHWlRDeGN1SERDN2k5TVg1S2lUSmYxUEdLcGZ2ekFDYjJmV3BZcFNobjVJSVVmcmZrTVY1Zk9BK0QrelovdzJLNzlJejYzdXR1TzJ6ODlGblpPQ1BnSlNkQTdaT3JJNTl0cnFUUlkyV0ZPaXRzTk56Q0ZCY0p6UEFPU0ZHbitITHdQd2lObkczVEdvNWJGR0F4RStsVWxJTTBmSHVYWnFqazhLamZUNTBZYkN1RlNxZWpRNktQS1pnMzZXZDdieVc1VElwMmFrU1V0MTRWQ3pQWTZxVFJNMWlaR2hXeVhZOVJCZEx6OTVNelBETHZQYXJWeXlpbW5vTmZyaHoxR0VFWkwxRURIVUNBVVlsOWI1NGlQNzNJZnpoL2EzT2M4cG5Pbms4RnArZ1o3cW4rcXlYQUdCMGhmVEFhaTZPY2pDWjVBSkhoQ2VPek00TUE1b1BrSWN6WWRLZzMvdG1XTTZGNER2TEk4aVlNbmdFU2pNUUduU2t1R3B4Zk5NSm1jSmhOWmxzblB6NmUwdEJSWkxGMG1qQk1SUUFWaENMMWFqU2N3UFdyM1k2bEhaOENoMVpQaTZTUEo1MEl6Q1J1dlpGa21PenViK2ZQbll6YUwvTGZDK0JJQmRJeElFdHgzMWlsY1hGUXc0bk95cllmL2czLzdsQlhjc0hUQmlNKzk4b2tYcWV0eEhGTVp4OXFUbjd1WTc3NzVQb2ZzNGY3QUY2KzlndHRmZVpkNmUyenF0dUI5MzR6WjF1MzJrUExMUHdMaDkrL241NXpLTFNzV0lVc1NmL3A0Sno5OFowdmsyQzh1THVHQkM5Y1FWRUxjL01KYnZIcWdHb0N6NTh6bXdRdlBaUG1mSHNVZlBGd3ptcE5rNDlrdlhNWXBEejBaNlNkZW5wWE90MDlkd1JmV3YzckUxL1hPalZmendKWnRQTGUvOHFqdndmeVVKQjYrNmdMT2ZuZzlybkZxVXEvKzVzMFVQUEMzRVIvLzJuVlhjZEdqMGZtRGM2d1dHaHpIbjFJdkpFbTBHU3kwR2N3aytMMVl2VzdNUVQvcUNheVZ5ckpNVWxJU0dSa1o1T1hsb2RHSTNMZkNpU0VDNkJpUUpQalZ1YWZ6N1ZOWGpQb2EyVlp6VkVBOUd0MEVaMVE1czJBMktVWkRKSGl1ek01Z3RzMFNOM2hDYkgvMC83dms3S2puWDF1MWxJdm1GYkQwRDQ5aTBxcDU5OGJQc2IrdGl5ZDJsMkhVcVBuVFplZncyU2RmWWw1S0lyKzk0QXhlUFZDTkxFbjg5diszZCtkaFRkM3BIc0MvSnpsWkNJUkZka1RjQVpGVkJSVVhxbFdMdGE1b1hWRnhxOHU0MjQ3VFRxdmpuZHZ4ZGpwZWIwY2R4OVpkNmxhWDZxaTQ3N3RGM0hDcG9DZ2lJS0JDRWtKSXlQMGpjTXdoUVRHQUVYZy96OE1qNStUazVFU1JiMzdMZVgvUlVaaituNk84OERTY0x4Uy9aV1R4SmxrTkNtaUp1em5QSVRXYWpYbHUwbkNUYTVXSldDenUxUVYvL3FBRGIvL2F4SnY0NTRXcnZIMzlXN1ZBcGtMNXh2RFVMWnFESi9tSzF4NERBQ0hMTitEaytLRzhGckNuM0JhWEpvL2t0djFkR3NEK3IvL2t0cDFsVWh3ZU80VGJEbkozUWVMVVdHNTc4YWxMbU40aERGMVhiMEgxTlJvWnZCUko4YkswaTl0R3E0RjljUkZzdE1XUTZuVVFtU21oV0YxMERJTWlBUXUxa0VVQkswR2ZQbjFvaGkyeEN2cXBxd1l6TzdhdFVualdOa0lCZzI5N2RNYUUzUWNSNGUyQlBKVWFYM1FKaDd1dExSN05tOFFkNTI0blE1c1ZHMDNHZGlXc0VNT0MvTkI3dzZ0VzB1VHdFSHh6OUN6WFNscCtNUW1qUWxyaDUrdTM0ZU5nRDVtSXhZa0hqNUdqVk9GL2VobEs2STFyRTRnYm1UazQrVENkZDM3dFgrYmcwVXRENnp4MXpnUTRTaVZ3WGJ3Q1E0UDhvTkdWNE5OQVB3Q0FyN01UN1A3ckI0dTZhelVMWnlNOXY0QnIyYVhPbWNCcjViRUNBWHkrWDhVZHJ5dlI4N1lCWU4yZ2FJemRtV0J5YmxZZ1FNVEtlRzQ3ZGM0RTNuYnlqRGplOGJrcU5kcXMyTWh0NTMwNWpkdnU1T09GK0NGOUVMVjZheldHcDZsQ1ZveENvenJFUXIwZU5sb05wTHBpc0NVbFlQVWxFT2tOZndwS1NpQmdEUFdBR1QzQTZFdWdCNkJuQk5BekRFcGd1SzlXeXdpZ0ZRaWdaWVRRQ2dRb0VyQlFDVmtVQy9tL3RpZzhpYlhRVDE0VnplellCditJanJMMlpieFRjenUxdzVHVU5LVGt2VVRTdEZpc3ZId2RnZTR1OFBsK0ZiUkd0V3lUWjhTWm5TbmMzNzhGTWdxVXVQd2tFd0JnSnhhaGxXc0RYSGo4bER2bThwTk1USWtJQVFCa0ZDaWcwZW5RcVhGREJMdTdJUGxaSHVRU01lWjJib2R1cTdlWm5EKy9xSWpYNVpuMzVUUU1idTJMQzQrZll0UXYrN245NmdXenVIdG9DeGZNeE5XbjJXYmZyN2U5M0NUOE1oVktORnZ5RTY5NzlkRzhTYnp2MzJSRWNDdXpBZnBNcWVLMU9NdTNRRzNGbGZ0djI2TjVZMnlJNlkxQm05OTlkNytPWWFBUVNhQ281RXhrUW1vakN0QXErRFRRRDB0NmYyRHR5M2puQmdXMGhFZ294S1R3WUt4TnZJbUloaDZZZStBa0d0cmI4WDVSaTRVQ0ZKcHAzWTFyRTRqMVYyOXgyeDUyaHVXcHNwVXFibCt1cWhET01rUDNZSDZSQnZNU1RtTFg4SDdJTFZSajVQWjltTjhsQXNzdkppRlR3UzkyWHBIb2xrMng5UHh2SnZ0TDN0RkVHUDNyNnVHWkhQdDZXUW9WUE9XMmVGcWdSRi8vNXZoTDkwamU0ODlVaGRBdG1vT01BZ1V5RlVxczZOdURlOHk0cFVvSXFSb0tVQXVORGczQTJrSFIxcjRNcStqdzc1OFIzdEFELy95a094WWNPd2VOVGdjbnFSUlhwb3hDMzAyN3VDNWJDU3MwYVlGNjI4c1IxZFNiMS9JcVc1alpPTXhLOUhwZXRiYmxGNU93L0dJU0FNREhRWTZvcG8wd2M5OHhKSXlPZ1l1dERiSVZLc3phZnh6M2NsK1Y4VE1XdHpNQjZ3WkY0MWpxSTJ4SVNnWXJFS0RJcUlMVHJleGNSSzdhYlBhNVY2YU1lb3UvSFZNQ2h1SHFGS2ZPbWNEdEZ3b1kzdmE5bk9lSTNyQURicll5QlB5d2x0dGZ2Z3Yzd09oQjNCajQzanNwM0NMcU5pSVc0OXNHWVdLN0lNeExPSW5sRjVQcVRKVXFRdDVIRktBV2lHN1p0TjZHSjJBWTIxdzFvQ2VtN2ptQ0VBOVhGT3RLY1BWcE5tYnVQNDV0dy9vaVltVThsSnBpU0ZuV3BBVTZPaXdBUjFMU2VDM0g1MnJEL2JET01pbWVLUXRMdjdkQlZnV3R5Mjk3ZHNHZkRwM0M3cEg5TVhYdlVleTlrNEkvZFcyUDlURzkwWEhWejVCTHhDYmpoQUR3NWVFek9EMXhHRzVsNStKT1RoNkt0SVp3VVMrWWhldFp6M2pkcE1aSzlIbzgrOU5VdUpiT0dINWJVbGJJamJNYWR5MXJGczVHc3lVL29VVURSNlE4ZjhHTlVicloycnkyQzdlbE03OVloNit6RStMYUJHSk1XR3RrS3BUUWxlZ1JHeHFBMkZCRFJhVkFOeGVJRi82dlJkZE9DS2tZQmFnRit2azN0L1lsV05XVWlGQzR5R3p3MXg2ZGtmcjhKYmJlTUpTdTIzc25CZTI4M05ISVhvNDdPWG1Rc2l3WFVtWEdoTFhHbDRmUDhQWmxLVlRJVkNnUjN0QVQrKzhaYms4SmIraUJLMCt5VEY2N1F5TlBLSXVMa2FWUXdVdHVoNFRmRFd0MEhrbEp3MWRSN1FFQUJVVWFYZ3N1Nzh0cEFBeGpxVlAySEVFLy8rWkl1NUNQd3RKYXQ5bEtGU0pXeG1QenAzM1EySkcvakZuYWkzd00zN2F2VW1PYUZYRzNzMFdPcXVJcVBsOTM2NERDWWkybTdEMEN2UjZJMmJ3SEp4K21JOUROQlRwOUNkYkg5T2ExUUtPYWVDT3J0THQ3WkVncmZONDVIRDlmTnhUTk45ZEZtejEvcXNYWFRnaXBHQVdvQldic093WTNXeHNNREdocDdVdXhpb1hIem1IaHNYUGNObXRVNldWQjZYNEpLelFaWCt6YXhCc05iS1JjbDZPeGRZbTNzS0JiUnlSbVpNRkJLc2EwOXFHSU5acndVK2JMcnUwUnR5c0JHbDBKVk1WYWpBeHVoZTIzN21GRXNEK1NNcCs5OGRvUDNYK0lRL2Nmb3JHanZjbXRKeUVlYnJ6Z0JVeG52Rm9pek5NTmQzUHlLbng4MHErSGNYRE1ZQXhzMVJLSkdWbFk5R0VuUkszZWlwMGordUhEdGR1aEt0WmlURmhyWEhpY2dZNk52REFzeUIvL09IY0ZoKytuSWY3YWJjUmZNNFRub3U2ZHpONlc0eUFWbSt3amhGUWRCYWdGdENVbEdMNTlIK0lIZjR5WTFyN1d2cHgzYmtwRUNBSmNuZEdzZ1FPODdPMlFuSjJMa2R2M1E4SUt1UlpuUkVNUGt5N1lzV0d0c2VYNkhiUGpjb3RPbkllbjNCYS96eDZQNTRWcUxEcCszdVQybEtGQmZ0aHpKd1c1S2tPWGIrd3YrL0dQM2g5Z1piK2V1SmorRkdOM0hBQUEyRXNrdkxGRmN3TGNuTG51WW1QbEEwaGJVZ0t4VUZpbFJhRkhod1pnMzcwSEZUNWVwTldoMTdwZm9OSHBzTGhYRit3cC9ZREJDZ1I0L0xJQVBkZHRoNjFJaEFHdFdzRFh4UW5UOXgzRDRiR0RFYnA4QTE2b1g2MlVrbGVvTmp1T1N5MVFRbW9HRlpPdkFna3J4SjZSQTlDamVlTWFmUjF6V3YzZjJnb256TlMwNGNIK3lGV3BrWnlkeTZ0dXM2QmJSOHp2R2dGVnNSWjZ2UjZ6RDV6QXhxVEtGOGl2TG5sZlRrT0RiNWViYkE4TWFJa2YrblJEZnBFR0RlVjIrTU4vam1IVHRXUThtamNKUHQrdlFodFBOeVNXdTVWbDQrRGU2TnpZR3dkL2Y0REplNDVnZW9jd2ZONDV2TkxYMG0vVEx1d2JQUWdCUDZ6RDVRckdXSTJkZTVTQjZmdU9vYUJJZzgyZjlrRWJMM2Z1UTRsSUtNQ0ErTjI0bS9NY3pad2NrUHI4SmUrNVJRdG40WnFaVm5pSWh5c2tDNWRXK3BwckczTlZyZ2g1RnloQXEwakNDbkZvekdCMGJ0eXd4bC9MbURVRDlIVVlCaEFKaEZhZC9kblV5UUVQak1MRlFTckJTM1VSaEFJR3pqWTJrTEpDNUJhcTM4bFNjQXdEQkx1N21nMjI2clptNEVjWXQrdWd5ZjcxTWRFWXM4UDBmdE82Z2dLVVdBc0ZhRFd3RTR0d0pHNEl3aHUrM1NvY1ZmRytCaWdoN3hvRktMRVdXdWVuR2lnMHhlaXhkanZ1dkdhaUNDR0VrTHFGSmhGVkU0V21HRzFXYkVRais4cXY2N2l3ZXlTR0Ivc0RBUDc3NUVWc01Lck84eVpwTDYyN0VrdGRaU2NXd1ZZc1FwWkM5ZWFEUzVWVkJhcU1WcTROOFBobEFSVHZvUHVZRUZLektFQ3JVWkZXaC90NUx5cDlmSDZSaHZzK1IxWDRWczk5WHkzOXVCdUdCZmtqZFBrR3MyWDJaQ0lXZG1JeHNwVXFPTmxJOFZWVWU4eExPQWtCd3lDNlpWUHVQbEJqY29rWS9mMWJZTk8xWkFnRkRBcS9tVlZqaFFFbXRndkcwQ0EvUks3YVhPa3lmNnY2OThUUzg0azRtdkxvamNkKzNqa2NHcDBPay9jY3FlcWxFa0tzakFLVVZKdVpIZHVndmJjbnZqaDRFbnRqQitLamRiOGdyMUROT3lZMk5BRHR2VDB4YnRkQnRIWnpSbnR2VHdCbFplZ0NNVFVpQk9OM0grUzFBRWVIQmlERXd4V2JyaVdEQVFPaG9PSmJTcFRmek1DdDdGeTBkbk9HN2FJZjhHamVKTjZ0SGdEZzUrTEV6VW85TTNFNDdDV3Y3cE1VTUF4YXVUYkE3Wmx4dkNJUTBldDNJS1BBc0J6WjlUK000WjNQVVNyQnluNDllV1VMYzFTRm1MTG5NTFlQNjhjN1ZpWmk0U0NWSU5MSGROSlo4TEwxRmI0dmMwSTlYTEZ0V0YvZXZtWk9qa2g5L29MNzA1anYwalZ2ZFg1Q3lPdFJnSkpxOFZWVWV3d0w5c2VIYTdZalc2bUNtNTBNNXo4YmdjR2I5K0JHVmc1MzNJUjJ3WmhhMnZvSzgzUkRZb2FoMnBCU1U0eVl6WHN3TzdJdFpFWUxJa3RZSVQ3dkhBNjVSSXhQL0Y1VmdNcjRZakx2OWYvd242UFltZnc3MGw0VUlHSmxQSzhBUXZsZ01xNHFGT0RhZ0hmTFMzbHlpUmlzUUlEbmhXcDBhK2FEYklVU2RtSlJwUmU0RGw2Mkh1NTJNdVNvQ3ZGZ3prUnVWWmVNTHliRDY3dVY4SEdRYzJ1cXZxMmt6R2Z3WGJvRzMvYnNqRFcvM2NUOXZCZkkvL04wK0M1ZEE5VTNNK0c3ZEEzc0pXTDhyV2NYL1BIUUtZdGVneEJTTVFwUVVpVnV0aktzNnQ4VG5uSTdkRit6alN0TzhQMlpLOGhSRnVMVWhHSDQ4Y3AxZkgvbUNyS1ZLamhJeElnZjhqRUF3eUxpdVNvMWV2czI1WjF6U2tRSThvczBhUGV2VGZqNmd3NzQrZnB0cnZ3Zkt4Q2dhT0VzZUgyMzB1ejFOSGFVNDl5azRXanMrR29zMm5oeDZiSnJMbS9uOEg1b0lMT0JSQ2lFblVRRUI0a0VqbElKaW5RNmJMaDZDM01UVHNMTjFnWlJUYndCbUxaQ3k1dHo0QVNPcEtUQlZpekN2dGhCR0cvbTloSXB5MkwvNkJpc1NieUJKV2ROVjRxcHJQT1BuK0xYVVFNUS9xOU5KdWZmTmFJL3JqN05wakZYUW1vQUJTaXhXTmNtM3RnMW9qLzIza2xCKzBhZXVQaVphYUdBVFVuSmFPL3RpZnV6eDhOMzZScXVHOUZHeE9MZXJIRm8vYzkxS0RBYUN6YldxMFVUakF3SlFNaGJkRzJtdlNoQTVLck52QlpvK2ZxdzV1cmFkbTdzamU1cnRrR3QxVUt0MVNGeGFpeWN2bDNHcmFJQ0FHZlRNaEJSZXF0UytWWnQ4b3c0QkMxYnh6dmVSc1JpOTRqKzJIYzMxZXg5b0dxdEZ0SHJkK0QweEdHUUNGbjg3ZFRGU3I5UFkzdnZwRUNwS1RZcDNDOFNDaEIvN1RiV0pONjA2THlFa05lakFDVVdTOHpJd3BnZEIvQ2Z1NllUZjhvTGRuZmxUU3JxNTk4Y2JyWXlYSjBheTV0TTVTeVRZbGZ5ZmN6YWZ4emFraEpNMkgyUTk3Z2x5cmNXM2UxZXRVQ05wd25kekg3VjFhd3RLZUdGSVFDazV4Zmc3MmV1b0cvcFlnTEdMZHVtVHZhNFBQblZzbWR0Vm15RXM0ME5jbFNGV0hUaVBBQWd0clRVSUFBTTNicVhPMmVmRFRzeHAxTmJDOStkNFQ3SXNuVlljMVNGU0owekFaa0tKYTVOR3cwQStQTUhIYUF0S2FFeFVFS3FHUVVvc1poQ1UxeXA4QVNBNjFuOEZ0amNUdTN3eGNGVENIUjN3Y1RkaHdBWXF2YWNIRDhNKzBwbjRoNUxmWVF1alJ1YWpIY0NwbU9nVFpmOGlDS3R6bXdYYnZDeTlUZzlZUmptSnB6QXBmUk1wSC8rR1lZRSttTDd6WHU4bWJiR3JWWm5tWlMzSGJwOEF5YTJDOExubmNPNWxWVmNaRGJ3K1g0VjNHeGxTSm8yR2wxLzJnS0ZwcGhyNGFibkYyRDR0bjI0L29jeGtFdkVKaTF0c1ZBQUFjUEFkK2thVENqOU8zaGJEQU9vaXJXVkhwTWxoRlFmQ2xCU0pmZG1qZU8rbDRsRWNMT1Y0ZUdMbHliSFhVclB4S2pTMVZWaVd2c2lTNkhFLzUxUFJNTG9HSFJyNW9QanFZOHdKN0lkc2hSS0hMNmZ4ajN2ZE5vVDNuam5tOFpBelhYaEFzRFAxMi9qMng2ZGNTVDFFUlFhRFVRQ0lXekZJbDQ1UCtPVldEWU83bzNWdjkzRWlRZVB1WDAzc25MdzJaN0RtQndld2p2M3RQYWhTTXpJd3NiQkgyUFE1bDlOcmlsNDJYcDhIeDJGZTduUHNlcnlkUUJBRTBkNzdCOGRnNlhuTFIvN0JBQkhxUlF2MU9vM0gwZ0lxWFlVb0tSS3lyb0ZSVUlCOXNjT3doOFBuVUw4dGRzSTlYQ0ZoR1Z4TWYwcDczaDNPeG1XOUk1Q3IzVy9BQURHN1RxSWhERXhPUDB3SFcwYnVxTm42ZjdxdGpieEZtWkh0a1dQWmo0SVc3RVJoY1ZhdFBWeXg3MGNmamxFS2N1aXIzOHpITHFmaGo2K3pYRGl3V1AwOFd1RzMzT2U0OVREZEh6VHJTTXVwV2R5eDQ4S0NVQ3ZGazBRdFhvci92NVJWMHp2ME1iczYzOTE1QXdPamhrTWU0a1lXUW9WRm5hUHhOZEh6bkxyZUZiRVFTb0JLMkM0RldqS0MzUnp4b1BuVkZTREVHdWdVbjZreWlTc0VKdUg5TUdHcEdSdWJjcjhJZzFXOXUvQlZWb0NETGVFN0J6ZUg5K2R2b3k3cGNIbDU5b0FDbzBHSC9zMXd6T2xDczJjSEtwMExZMGQ1YmcwZVNTdkM5ZEZab05GSDBaaTJjVWt0R3ZvZ1ludGdnRVlKaW1kVGpNc21jWUtHQ3o2c0JQdXpvcERmLzhXMkpuOE8vcjZONE9QZ3h6OS9KdkR4ZFlHY29rWUU5b0dZZHZOdTl5NTdhVmk5SXZmQlkxT2h5OE9uY0xlT3lrUUNVMy9XekZnc09YR0hTenUyUlZyQjBaajgvWGJab3RHbFBlUDZDZ01DL0t2OFBGUEEvMXc2dUhqQ2g4bmhOUWNhb0dTS2hFd0RNNVBHb0VXRFJ3UjZ1bUcvK25WRlNWNlBRcTFXcnhVRjJGeHJ5N3dsTnRpeWRuZk1EellINGtaV1RqMU1CM2ZSMGRoUUtzV2VQRDhKYjQrZWhiSFVoOWhhS0EvdGd6OUJFVmFIYmJjdUFPUlFJQzROb0VtcjVuMkl0L3NlcC9ObHZ6RXV3OVVKbUpoTHhIajlzdzRMTHR3RlQ5ZHVZNnJHVm5ZT2FJL0FseWQwZHUzQ1hxdS9RV2VjbHZZaUZnNFNTWG84dU1XckkvcGpiRmhyVEZ6LzNFY2lSc0NDU3ZFdklTVEdOQ3FCWGJmdm84VW80cFJLeTRtQVFCYXV6bmp3T2dZQ0FVTXpxUTlBUUI0eWUwd0pOQVhYWnQ0bzcyM0o0NmtwQ0Y4NVNab2REcE1qUWpGemVsamthVlU0VWJtTXp4NC9oTGZuYm5NSzhZQUFCMTl2TGhGeXNzTDgzVEQ2TERXQ0YyK3dlSi9QMEtJNVdnMUZpdGEwYmNIUGdzM3RJWm1IemlCSDg0bld2bUtMTk9oa1NkeWxJWElMVlRqaFZvTjQ1OG9UN2t0WWxyN1l0bUZxeWhiazlyVHpnNWp3bHBqMjgyN3ZEQUNESUhjcTBVVHZGQ3JjZUV4di91M011WjNqY0RpVTVjUTRlMkJhNW5QOEdQL1hsaDQ3Qnh2N1V4dmV6bHNSQ3c4NWJZNFZicG90NGVkTFRkTDJGWXNRbi8vRnZqNSttMEV1YnRBTGhIajNLTU1BSVl4V0cxSkNRRERPT2JERnhWM245cUtSWmpmSlFMbkhtZmdlT3BqcU12ZFpzSXdRS0NiQzlwNnVVTVBZSDI1V3NqT01pbjJqQnlJVGorYUxwSmQ5dm9mdFd5Q2Y1ZU9xOVpYdEJvTHNSWUtVQ3VxS3dGS2lEVlJnQkpyb1RGUVFnZ2h4QUlVb09TOUoyR0ZWWHArSngrdnQ5cGZWU0VlcmpWeVhrTEkrNFVtRWRVQWtWQ0FRRGVYTng3bklwTnkzM3ZiMnlITTArMk56N245TE05a0xLMDJXL2JKaHdoeWQ0RlFJQUFEUTJsbmg1MEFBQWtzU1VSQlZHVWdKeHNKWHFxTG9OY2J4Z2x6VllYb3UybTMyZWZ2angyRWp6ZnU1TzN6dHBjalBmOVZnZlpkSXdiQWJmRUtrK2RXdFA5dE9VZ2xtQlBabHB2c2MzbnlLRWorOHIrb3U0TWpoQkNBQXJSR2VOalo0c3FVVVc4KzBNamNUdTB3dDFPN054NFhzbXdEcitSY2JUYzM0UVQwZWtDamU3VjBXUEtNT0VTdU1qOXh4bGtteGVHeFE3anRJSGNYWGttOXhhY3VZWHFITUhSZHZRVkxlM2REUng4dk9FakZ1RFRadEU2djhmNklsZkU0TzNFNG5HeGVmYWhwMGNBUkdRVUtxSXBOUDdBWUYxM282OWNjTGpJYmJydEVyNjh3UElzV3p1TEs3ckVDQVpvdCtRblo4NmRDb1hsVnBhaVJneHlpQlRXejNpa2hwUHBRZ0JLcitUVFFEN01pVFFzUGxKWGpLeTl5MVdia3F0Uzg0dkI1WDA3anRqdjVlQ0YrU0I5RXJkNEt2UjZZdWY4NEFDQjcvbFJFckl3M09WLzUvY2F6WGVkMWJvYzJudTRZdmVNQXRDVWxHQlVTZ04yM2Z6ZTdxc21VaUJENHVUaHhOWEpGUW9GSndmb1orNDVoOSszN2VKS3Y0SXBQR04rS1kxeUtMM3YrVkpQWElJUzhmeWhBaWRWc3UzbVhWNVNnek90YW9CWHAwYnd4TnNUMHhxRE52M0l0UEdNVnRVRE4rZnFERHZDd3MwWHNqdjFjUWZubmFqVitIVGtBVS9jZTRZcEFBRUJmLytaSXp5L2d3bGZDQ3ZIMGk4bmN1cCtFa0xxTEFyUUdQSDVaOE43ZlF2TStLZmg2Qmk0L2VWVWV6OGRCam1QalB1VzJYV1EyQ0Y2MkhuMzltK012M1NONXozMm1Lb1J1MFJ4a0ZDaVFxVkJpUmQ4ZTNHUEdMZFdLV3FEbDdZOGRoQzVOdkhFbUxSMUg0ejZGclZnRUtTdUVEY3ZDUVNyQnlmSERNUEtYZlRpYThnZ0FzS0JiUjR6ZGtjQTlYOHF5S0RMcWppN1BTMjVuZGkxUjQ5cTlqbEpKaGM4bmhMdy9LRUNKMWVuMWV1aEtpeE1BaG9sRXh0dGw5dDVKd2Q0N0tRQU1hMjJPYnh1RWllMkNNQy9oSkpaZlRPS05vNVpYMlJibytxUmJXSGYxRnJLVUt1U3BDaEViR29CdlQxNkVzcmdZeGJvU3VOcmFZSFprV3k1QVAxci9DNjlPclV6RXZ2WTZNZ29VM0ZxaVpWMjRBb1kvcGtwZHVJVFVEaFNneE9vZXZzam5GWkZQbmhISDJ6WnVzZms2T3lHdVRTREdoTFZHcGtJSlhZa2VzYUVCaUEwTkFHQ283Q05lYUppQVV4YWFGWFhWR2gvejFaRXpPSHcvRFZ0djhMdVVaM1ZzaXk4T251SzJueWtMOGVYaE13Q0EzcjVOOGU5K1BYbkhTMWtXempLcDJVVzd6WFhyQ2dVTW1MSVNUWVNRV29VQ2xGaGRVeWNIbkpvd2pOdjJjWkR6dHN1TURHbUZ6enVIY3l1WUdIZlJsakZ1dlVXc2pFZjIvS21RTEZ3S3dEQmpWOHF5dVB3a0U5UGFoMkxyamJ2YzJwNWx5aStESmhRd0p2c3lGVXAwWDdNTkIrNDlNQW5GSmIwL1FHeG9BTWJzVE1EeDFFZHZmTzh0R3poQnlncXBDNWVRV29nQ2xGamRuQU1uOE9PVlYvVmNrMmZFb2V0UFc3anRjYVVGNWVPdjNlWldlMW5VdlpQWm1icm1XcHRDQVlPWkhkdGdVcnRnak45MUVBeGpXTHMwY1dvcy9uVDROSGRPZ04rVkNnQ2FoYk5OOWxVazBzY0xNYTFiNHVNTk83RjY0RWZvdG1hcnlUSmtEZTN0dURWVTg0czBHQnJraC9ocnR6SHAxOFBjTWRTRlMwanRRQUZLckdyNUp4OGl5TU9WNjRJRnpMZEExeVRlNUczbkZhck56dFExRno0Q2hvR2pWSW9PLy80Wkw5UkZBSUMvbjdtTS9mZFMwYjJaVDNXOERReG8xUUxMKzM2STRkdjI0ZktUVEh4MytqSk9qQitLMk8zN2taVDVqRHZ1ZU9walJHL1lBY0N3bXNyUnVDSG8vT09yRHdzQ2hvRlFRRjI2aE5RR0ZLREVhcVpFaENETXk3VDZFc01ZMXVjMGRtN1NjRjVnT3N1a2xaNFlkSGFpb2FVYTNiS0oyZXVJOVBIQzhHMzdUTHBxQWVCKzNndXorNWVjdllLZmZydUJyazI4OGNjdTRXanE1SWkrRzNjaDhXazJBR0RUdFdUa0ZhcXhaOVJBbkh1VWdUV0pOM0UwTlkwTFR3QlkrbkUzekVzNGllUm51WWhxMmdnN2h2VUZ3ekM0YU1FcU5JU1FkNDlXWXlHMTBwcUJIMkhjcm9NbSs5ZkhSR09NMFcwbE5Tbk0wdzNiaHZYRjhvdEorTmVsSkJScFRXZmZ5aVZpVEE0UFFTdlhCaGkvK3lDdlFwR0VGWm84UjhBd0tLbTcveVZyQkszR1FxeUZBcFFRVXF0UmdCSnJvZFZZQ0NHRUVBdFFnQkpDQ0NFV29BQWxoQkJDTEVBQlNnZ2hoRmlnVGdlb1dGaW4zeDRoOVY3NTI1MEllWmZxZE1JRXVydGEreElJSVRXb2VRTW5hMThDcWNmcWRJRE82bWk2V0RNaHBPNllGQjVzN1VzZzlWaWRya1EwTXFRVlZNWEYrT0hDVmZ5ZTh4ekZacGJJSW9UVUxxeUFRZk1HVHBnVUhrd2Zrb2xWMWVsQ0N1WVVGaGJpMHFWTDFyNk1la2NvRkVJa0VuRmZMTXRDSkJKQkxCWkRJcEZBTEJaelh5S1J5Q3JYcU5QcG9ORm9VRlJVQkkxR3czMFZGeGZ6dnJSYUxZcUxpNjF5amZXWm41OGZQRHc4ckgwWmhIRHFkQXZVSEphdGQyKzVSakFNdzRXZ2NTZ2FCNkZ4T0FvRTcvOW9nVkFvaEkyTkRXeHNiTjU0ckY2djU0VnNXZkNXRDl1eXIzcjJPYlZHaU1VVnIrdEtpRFhVdXpRUmlVUmdHSVorb1praEVBaTRWcUZ4T0pvTFJXdTFFdDhYRE1OQUlwRkFJcW5jMnAwNm5ZN1hzaTM3M3JoRlcvYWwwK25vNTlNTUNsRHl2cWwzQVFvWVFsU2owVmo3TXQ2SjhsMm14cUZZdnV0VUtCUmErM0xyTEtGUUNKbE1CcGxNOXNaampWdTM1cnFUeXdkdWZRbmIrdjZoamJ4LzZtV0Fpc1hpV2h1Z1phMUVjNEZZdnR1MHJMVk5haGZqMXExY0xuL2o4VnF0RmtWRlJieFdyWEYzc25IZzZuU21LOGJVQmd6RFVBdVV2SGZxWllCS3BWSW9GQXByWHdhSFpWbmVwSnFLUXJFc09Ba3hWdmJ6WTJ0cis4Wmp5eVpLbFIrN05RNVpyVllMalVZRHJWYjczclJ1NmNNZ2VSL1Z5OS9Ham82T3lNbkpxYkh6Q3dTQ0NpZllpRVFpazY3VDJqREJodFFOYnpOUkNvQkowSnFibFZ3V3VqWFp1cld6czZ1eGN4TmlxWG9ab083dTdraFBUNGRhcmE3MGMyckRiUmlFVkxleW4rbktxS25iZ0lSQ0labzBhV0xoT3lDazV0UzcrMERMRkJjWEl5MHREVXFsRW5xOXZrN2Noa0ZJYlZHWjI0RDBlajJrVWltOHZiMnBCVXJlUy9VMlFBa2hoSkNxb0dZVklZUVFZZ0VLVUVJSUljUUNGS0NFRUVLSUJTaEFDU0dFRUF0UWdCSkNDQ0VXb0FBbGhCQkNMRUFCU2dnaGhGaUFBcFFRUWdpeEFBVW9JWVFRWWdFS1VFSUlJY1FDRktDRUVFS0lCU2hBQ1NHRUVBdFFnQkpDQ0NFV29BQWxoQkJDTEVBQlNnZ2hoRmlBQXBRUVFnaXhBQVVvSVlRUVlnRUtVRUlJSWNRQ0ZLQ0VFRUtJQlNoQUNTR0VFQXRRZ0JKQ0NDRVdvQUFsaEJCQ0xFQUJTZ2doaEZpQUFwUVFRZ2l4QUFVb0lZUVFZZ0VLVUVJSUljUUNGS0NFRUVLSUJTaEFDU0dFRUF0UWdCSkNDQ0VXb0FBbGhCQkNMRUFCU2dnaGhGamcvd0dlK0o4TnBkZjkxUUFBQUFCSlJVNUVya0pnZ2c9PSIsCiAgICJUaGVtZSIgOiAiIiwKICAgIlR5cGUiIDogImZsb3ciLAogICAiVmVyc2lvbiIgOiAiMjAiCn0K"/>
    </extobj>
  </extobjs>
</s:customData>
</file>

<file path=customXml/item2.xml>��< ? x m l   v e r s i o n = " 1 . 0 "   s t a n d a l o n e = " y e s " ? > < s : c u s t o m D a t a   x m l n s = " h t t p : / / w w w . w p s . c n / o f f i c e D o c u m e n t / 2 0 1 3 / w p s C u s t o m D a t a "   x m l n s : s = " h t t p : / / w w w . w p s . c n / o f f i c e D o c u m e n t / 2 0 1 3 / w p s C u s t o m D a t a " > < e x t o b j s > < e x t o b j   n a m e = " E C B 0 1 9 B 1 - 3 8 2 A - 4 2 6 6 - B 2 5 C - 5 B 5 2 3 A A 4 3 C 1 4 - 1 " > < e x t o b j d a t a   t y p e = " E C B 0 1 9 B 1 - 3 8 2 A - 4 2 6 6 - B 2 5 C - 5 B 5 2 3 A A 4 3 C 1 4 "   d a t a = " e w o g I C A i R m l s Z U l k I i A 6 I C I x N z A 2 M j E z M D U y N T Y i L A o g I C A i R 3 J v d X B J Z C I g O i A i N j M 5 N z A 2 N T Q z I i w K I C A g I k l t Y W d l I i A 6 I C J p V k J P U n c w S 0 d n b 0 F B Q U F O U 1 V o R V V n Q U F B Z E F B Q U F L U U N B W U F B Q U F 2 N 1 N 2 e E F B Q U F D W E J J V 1 h N Q U F B c 1 R B Q U F M R X d F Q W 1 w d 1 l B Q U F n Q U V s R V F W U j R u T 3 p k Z D N 3 V D l S L 0 g 4 Z G R k V m l l M D d M M l h i R m t P U U J G Q l F X U 0 l M R k V F Q l J 3 b 2 l v S U w v S 2 s 0 Y 0 l 1 Z 2 d p Q X F M a 0 J F R U V H R 0 l F c 0 V a Q W d J c 2 x l a G p O S k 5 T M G Z H M 2 U r U D B O Q T B M U 0 0 w V G R w K 2 5 v O U h I N C 9 j O X k 2 N W I 2 R H B P O S s 3 N z F C M F h k Y 1 J R Z 2 d o e E Z W U i 9 W M E J J W V F R b 2 p D U 0 F C V k N D Q 0 c 4 S U F F c W h C Q k N l R U V D V k F n a G h Q Q 0 N C S 2 d R U W d q a E J R b F F J W V F R d 2 d z U 2 9 F S U l J W V F Y S k V D R k V F S U l M M G l B Q 2 l H R U V G N l F B Q l Z D Q 0 N H O E l B R X F o Q k J D Z U V F Q 1 Z B Z 2 h o U E N D Q k t n U V F n a m h C U W x R S V l R U X d n c 1 N v R U l J S V l R W E p F Q 0 Z F R U l J T D B p Q U N p R 0 V F R j Z R Q U J W Q 0 N D R z h J Q U V x a E J C Q 2 V F R U N W Q W d o a F B D Q 0 J L Z 1 F R Z 2 p o Q l F s U U l Z U V F 3 Z 3 N T b 0 V J S U l Z U V h K R U N G R U V J S U w w a U F D a U d F R U Y 2 U U F C V k N D Q 0 c 4 S U F F c W h C Q k N l R U V D V k F n a G h Q Q 0 N C S 2 d R U W d q a E J R b F F J W V F R d 2 d z U 2 9 F S U l J W V F Y S k V D R k V F S U l M M G l B Q 2 l H R U V G N l F B Q l Z D Q 0 N H O E l B R X F o Q k J D Z U V F Q 1 Z B Z 2 h o U E N D Q k t n U V F n a m h C U W x R S V l R U X d n c 1 N v R U l J S V l R W E p F Q 0 Z F R U l J T D B p Q U N p R 0 V F R j Z R Q U J W Q 0 N D R z h J Q U V x a E J C Q 2 V F R U N W Q W d o a F B D Q 0 J L Z 1 F R Z 2 p o Q l F s U U l Z U V F 3 Z 3 R H Z j F k Q U N I L 0 l 5 T W p n M E t G R E h E N T h t T 2 p v Y U k 0 Z l A 4 N 3 g 0 O G M 1 Z C s 0 Y 2 F X b H B w S 1 d s b 2 V z N k l T R W h o S V N F R U I 0 Z V R 0 V 3 F W Y W x X c l J w V n F s U 2 h U c D A 2 M U s x Y m w r R G d Z S C s v R l N H R W 5 5 a T Z y d X Y r c m 9 R U X Z x W n B H d n Y y N 2 V P d n Y v N 2 l 6 e i 8 v W k 4 r K 2 Z U Z 2 N q b X Q 2 V F Z W V n F W Z X Z I d T N h d G F O d D I 3 W T B h d F F J Z z h H U V R 6 V V d R Z 1 E 2 Q 1 Z C U n B K M D R j W U t G Q 3 h l e W F O R W k 0 d U x p W E 9 W b X M 5 b l Z p c X h h d F N w V n F s U 2 h h d F d x b E N 4 W m t w Q 1 F F S U t E Z z F F V W h i U z B O T k x U M D B s T 1 R p W T Z P c H J v N k d o T 2 5 E a k J 3 W U 1 I T 1 h U b 0 V C a 1 p H Y T d Y a k l p S W 9 G d T N i d l R x M V l 0 Y X R X c j U 0 K z B L S V F x U U J L Z 2 9 r a l p 0 M n N U M z M z L 1 B 4 b z B i W F d W M T Z 0 V G h 4 a H R 2 c E d Q S G p q U n E x Q W l q O G R y d V l E Z 2 N E d m J 0 M j h l c V Z h d l l 0 R 2 t U K y 9 i d G M r M X I w Y U l G Z 3 d Z T j R w W m J i c m 1 t Y 3 d n a E F w Y 0 V x Q 2 h T Z H V 6 W X d h Z W Z m c 3 I y N 2 R z Q k t G M j Z O R j I 3 Z H F W Z n Y z N V V y b H p a c C t l T 2 l Z b m h w N T k r W X N t U 0 p j V E V 4 Q U R R c 0 d G R F J v N G N T W n M y Y l h 4 N m J p R k V 3 W k 1 B R l V W Q 2 Z I d z g 3 N y 8 v U G l 0 V 3 J B Q 2 d l d l h x R E I w N m x D N W R 1 a F Q 0 Z l V t S H c 4 S H E x Y X V a T V d N R 0 J 3 O G V C S 0 J k d T N h O C t P S 0 x W S 3 h Z c 1 V E c k l v V H d I U W x R V W F q c H V z N l N K V X Q 0 N z c z M 1 N F M U 5 w V U t G Q 2 d 3 Z l B w d 2 V Q W H F n c X B j Z X B a V 1 V u R X B V Z E F 4 U k o y T T R I U l B Q b W J N S n h D Z W 1 r R 0 h O S k R Q R E J v R F p Z a U x J W X F a M F p B b k t s N D J r V X Z r e V Z L O W N q d X B W e X h O W k 1 2 e X l k V n U y Y k J u V H B r M 2 p 4 S W t U a E l T R U 1 H c l V L S H I z N 2 8 y a U t Q b j J i e U N F O E E 4 S l V G R m 9 w Y W V u O D l a Y m I 3 R j A 2 V k p V V m V Y Z W U r O W w x S 2 h S Q k F V R j V m b W N R M G R Q O H M r d W c y e l k r a C t 4 O F V u W G R Q N 1 N w V X B 3 Y z h 0 R 1 h O K 2 t M d l Z y V j g z e n V N e k 1 U S 1 p P b m N x c 1 d i T n d P Q n p j Z X V 1 d H Z Q N z Y 2 N F N G a F Y z V C t Z V V E v a V V C S 2 d x b F U 2 Z E 8 4 Z H h 6 e j d G d j N 6 N H F W c X p J b T I r K 1 N m U G 1 6 W E 0 5 O W x 4 S 0 d o d T I 3 b W J K S D M 4 V G 4 z a k 9 K L 1 d K a k F q b n J v N X R h T m V t Q 1 N Y Q 1 E z T T l a d i 8 r L 2 J 6 M D B r d E V S V V Z S b z B Z T l B 2 c m 9 J N n B Y c i s 2 V C t n Z 2 h m R T h D V k J R N l I 0 O G V a Z m p 3 N F N R b U p 0 S 3 F W U 3 Z l Z S s 4 O V N w W X M 2 W E Z j V 2 5 v b W k x Z H U 1 T G V W b T d E Y n I y M 0 0 1 N V V 5 R 0 Z U d T Z u Z 0 Q z Z S s 0 a W R B U X o w a 1 d V b E 5 U R 1 R k d U h P d l h y e W M 4 U E p 3 c F U 2 Y l F z R 0 h E Q X F t Y k V D S i 9 T W U N L U X V Y d z R j T T g 4 c 2 d q S k N V b D B h Z F B I M T U 0 N F l W Y z c z W C s 4 Z W M v e k Z y d 0 J 4 b V p W a i 9 V R X N 4 b U U v Z j E 2 c 2 d k d D d i e T J L Z H B H c D k r K 2 l u Z m Z Q T U 4 0 Z U h o Z l B y c H B 6 U n U z T m d Q d F J S Q 1 h B c 0 p V R k Z v S E R 0 M m p J Y 2 Z m c G p r N U d R R 0 R o e k k 2 T k d q U F k 0 N U U 1 d k F 0 R z h Y Y 2 V C S X R C O X E 2 S 2 w y O V V v O E 5 y Z 0 h s Y 3 F Y O X R n M 2 Z m c D B w a z J i U m x o W U d O T 2 5 U N m Q r L 2 Z w K 3 F L R V F 3 b H N T b 0 t K U V N F N U 9 a d k R n d 1 p 3 N G N Z T D c 3 N y t m W j U 5 O T F 1 T 1 l m M 1 l k N U x P d m Y v R m J x e k 1 2 W n J P S k V Z T j c w c n E 1 W j B C K z h j V V h m U D c 1 N T V R d l g 1 N 3 Z 2 d n V P M H F V O W c x W U l F W m h r T l J Z U j h H d z J H K 1 B H a m V Q R W l S T j A 2 T k N C W j U 1 N X h 1 T 1 l w Y X Y r W n V L M G 5 3 S X V Q Q U d z V m h 1 V H Y v e V p S U 3 M y Z U 9 3 Y k 5 t d 1 k z Y n Q z S n l Z b W h 0 R 2 p S M k 9 6 M m Z 4 U V F 5 R 0 V O e V J B U m N E N y t 1 d X Y y Y m h 4 S T d W c T F l S 3 R 0 O T d 5 R 0 V P N V l P b W Y v R E I v S l Z v Q V g w e l J O S j A 1 d j Z 4 b T d x S T F i d V d L b 3 Z E U 1 N 5 L 1 J x R k V q Z H U z Y X h j U 0 p F L z F U U V N I R V Z a T k x 1 Q 0 t n S F R 4 N G t J R U R C M k k y b T V r O W V 6 Y l Z x b F Z 6 M i 8 v T D B 2 W E 0 r M j B 0 a G V X M 1 d G R 2 d 4 N T F 0 N m R l O W c x d D V U R X d N Z m Z 2 M k p U M D l u U y s v L 0 p L b V R a d j Z w N E p D a U N z b U x W Q V J z T 3 g y T y t Q S G o w Z l R O S V l Q S C s 0 U m 5 o d T M 3 V 0 h l Y i t z S 1 R Y Z 0 M 2 R H I 4 d W 5 3 R G Y v N z l y M X Q 1 K 2 Z M b E d U M T Z O S n F t O G Z y c n I 4 d W x Y Q 0 V L Q V F s U U V i Q V d M V n J F M 3 I x N 2 F k Q 2 d B U T g r K 0 t E Y n Z o T W 5 6 L 0 x G R D c 5 U k d D K 2 c 2 T H J P V j N P V 0 V S V W Q 0 M W J l d l h 0 M 1 d y V n F 4 Z E d q U i 9 u M j I y L z l W R H N o e E p X U 0 F C V U J L V E 1 6 a z J u V H B n S H c v U F B Q d T Q z M T F E U 0 5 q M m Y 4 V E d Z Q W R o a T Z V b G F y a l E 4 L 2 4 0 d W 1 h Y T R 5 V l Z V W k 0 y W U 1 B T E 5 t e l N J O V B k M W Y x U k 5 D W E F F S l V C R 1 F G a T F h U k d 4 c 0 x H M 2 F 0 S 0 Z a c z J a d S t 4 W X N Y Y y t a c 3 d s K 3 F s b i t p V T g 4 e D Q 4 T F Y 3 d V Y x Y T F i b D g 2 Z E 8 1 T 1 V s Q 1 N 0 V U N F Q 2 5 B U 2 9 D R G c y b T Q w W k 0 y W U E 4 U G p q a j d 2 d G k w d E l a d k h L V G Y 2 b 2 x r O H N Y N 1 B W W T F M N 1 l j T 0 d B Z k R U V H o v S n Z W Q W h B c G d F c U F n N F c 3 Z H V K V F k y b G l a T m 1 u a j B S c D J 6 Y 0 R W V 2 E 5 R U p G W n Z k e m p k e m Y z Y 3 J x M U 9 u R G p m Z m Z E T 0 p p W W 1 1 O V U y R k V J R k h B b F F F b k l V T E Z 3 T F F 0 V 3 R Y d C 9 M N H h I T n M y Y k h Q S D F Y e X F W M T d q M 2 k w U W 5 2 M D Z B S E E 0 c 1 d M L 1 Z F b E l j U V Z r Q U F W Q V N V c E t Z b l Z x M W R q c 1 Z q b z F x M m I y N z Z m Z j F 0 W F l L d X F a S 2 x T c V d 5 d T g 5 a m 1 K N 3 Z E d 2 V 3 R n E 5 e k s y c l Z y U j N C d 0 1 G d T N i a V V 1 T H M 2 b j V 4 Z E N l R W N D V k F T V W J k d T J Z Y m Z i Y W R P b W p k d U M w N X F t c 1 d Q M 0 l a K 2 Z Q e W p J V E t 0 b T l S a z I 4 Q z Q r Z V d z a z c 0 N T d o T V l O Y X Z y O H Z I c 0 9 S c m 4 x e U E w T 0 R x W n o 1 O D Q 0 S E E 1 V 3 I x N T l p V 2 N L S W Z 6 R j Z P O E t D S k h k b G k x Y k F H a l Z 5 b j B a c 0 s w N 0 Q 1 Q 2 N j d D R u N T Z 4 Y X F S e k 5 H d F d t Z W F Q Y T F L d F Z G W U 9 o N E w 5 W H B x U 2 1 z W E h i S H R x M n Z y a X M y U T A z M 0 1 D d n Y v N 0 s 1 c z J i N m R 1 M 2 I 0 S F h T U W h 4 Y V J L Z 0 l x Q 3 N Y N z h l Z 0 x a d D I 3 c V Y 1 N X k 1 S j c 5 O C t 0 W l R S R W F F K y t T M X I 5 Y W F E V H Z j Q W p T c k E 5 V 3 V Y Y n Y 4 V l N V a H h D W E l K V n d S T U U 2 Z l B z M 3 A w N m N w W G J v M E 5 X c l V j T n V Y Y z l h Z S 9 K S X p Q R E 9 0 T n Y 3 N T k 0 Q l B 6 b l U 1 c D g 3 R X U y M V h y R m l S Q 2 h V c U V C c 2 J 5 N 0 Z q e C 9 4 U 0 p 5 R k U z c V F G S 2 d K R 1 Z G U V U 0 Q n p H a 1 g z R m x i a U V a T 0 l U e i 9 u c 3 Z L Z l B K c k R 6 d j B Q c z J I M k l 2 W W V P W T d j N y t P R 3 p j V D Q 3 W D E 2 U 3 p x V n l O a T Z S Y 2 1 V a U F l Z E t M Y z J h T m V Q T W 1 U U H M y N 2 Z Q N D B 1 R k V N S y 9 K R U J G d 0 R o N T h p U U F s U 3 B W Y 2 l 2 Z n Z z d D N u W W V l Z l h V S 0 1 Y R 0 p Q b n Y 5 c T d W N X g z N 3 U 3 b l N q Y T d 0 b V R X Y 0 h w c 0 9 I R C 9 1 c l N r S 0 l Q T W d s W E J F d 3 N p N V R W c T l l M 2 E z O C t F b m Z Y T D R G Q W l v O E F Z N G R Q K 0 8 y W G J W c V Z R Q 2 l v N l A 5 V V I w a H h D V k l n S X F B Y 2 V U S U V R Q n E x Y X J s V m g 2 W G t P e V A 2 d m h G Z k t M N 2 U 4 M X F q W j g 2 Z G N v Z j F S R k N Y S U p j d 2 h V Q j Q r e l p z d 0 J V c U Z E Q n J U d 2 h L Y 1 V m M W Z H T G 5 F T j F T c F V x Q m N D d T N m L 1 J x R 1 V I U D l S S W l N Q m l N a G 1 w V z Z j V 2 d 3 Z j I 1 Z T Y 3 T 3 Z 1 M U x 0 S U N G U U V q S 2 N r N W 5 W M U V S S V J i K 2 Z t M E R I O V V 4 e T h 5 T X R 5 W G F B c 1 B 6 K 2 9 s W F B q V 1 B S W E N G M n c y T z N 2 M k h 1 Q 0 Y v N z N G V C 9 N W C t i V X V F c U F p W U t T b H B R R V F H a H J x V m 0 0 d F J p d V N X R z E y d C s y Z 2 9 D Q S 8 x V V N J d 1 B m Z D d K L z l l b j R K V U J F d 3 N w Y n V N c G x N Y n V V N V E 2 V W 9 5 e m 5 Y c j l F b 2 Q x b U V 5 R X Z V O F J O K 1 B i O E V x Q W d Z d X A 3 N 1 p j c U N u a 0 R l b i t 3 T z k v Z W F m V H l z R U 1 L Z H Y v O D J T S U N L Z 0 d F M m 1 3 R T h G c E U y R 2 d 6 K 3 F J N W Y 1 S n l I V n h i V U Z p S n d T W U N L Z 0 p G M X Z 5 L 3 J Y b W d X c z Z u N F h N W T A 1 W G l 2 b V p t W n p n Z l N o M G l J Z 0 N N Q k t n S k d a S 1 J 6 Q 3 J 1 c z N y a F p U T 1 p p R k t B N V d 0 c 3 B L Y z R o U E R w e U t W Z U l R Q 0 1 C S 2 d K R z J i S m x B W W l K Y 1 o 5 N U t D U z Q r U F J F d F Z q T W J 0 c 0 p D U W t Y S G t t Q U N o R m 9 K R U J G d 0 1 p Y T l 6 V n J S c U l z c F F K a 3 V i R 0 N F R k V 5 e k c w N 2 F 3 W W l Y W k d Q c W h D Q l J q N l Z J b U J r Q l d q V 3 F p e F p 5 a 1 N X O E V k M S 9 L S l V T Z m N 2 Q z F s e j R P c n l V U l V p N E 1 p b l V n U 0 1 5 c F V y Q T U 3 e n Z s Y X J V d D R m M W Z H T E d s W G R w e k U 4 Z X Z R b 0 F K b 3 V I M V V o Q W 8 x O E t r W E F x R m F 0 R 3 V C Y 3 V p d j d t T k R t a m V y N H E w b 0 Z y b l h 6 K 3 E 3 S H V x N n p h O W N 1 N T J P N W h D d E V 3 S k Z Q c F F n W V Z h c F V v V n k 1 Y 3 B 3 O W U 1 W V R K e T d P T U Z L K 2 J D U 1 J 4 Z U E r Y U 1 u d 1 V D c V d M K z N h a m 9 t S k l U b z Z H b D B I b m V J e k Z s Y U l 3 a 0 l D V k F T V X R t M 2 J B c k J o d 3 d h M z h 1 c k Y 0 R E p 1 c F F x b D N i Y X p X c C t h V W 5 5 R z h R a F J t T W d u V X d T V U 5 t M 2 F z R 0 R C Q X J a c z J j S 0 F B U U 5 j N V R l M W J N U 0 8 z W W Z 5 L 1 h 3 d l B I b m Z a W S 9 w Z E V 0 T H J t O V M x N l A 4 M 1 U 5 b j U y d G Q y c l Z w N H J h O V p j c 1 d B S F Q 1 b U F v U m t P U 1 R L U U p L a X h Z d E 1 C Z 0 0 v U D M z M z Z T b n B 4 T W N I Q X p B e m E w Y T h k M j g z M G s 5 b j U 2 d j U y d D Z Y Y T N M S G x P N V F o a 3 F W e W l U c i t m T k t T V F l 3 a T A z T m 5 W d F o y U m t z S H o 1 Y 2 5 U Q V V R U S 9 w d F V O T 2 g x T U R v S V V u V z h 5 V E d S N E 9 k T l N Q W U 1 H U U l L d U V L Z k p X R m x S c 0 9 R U 3 J n Z 2 9 a Y 3 F V N F p a Y m J p R T l Q W j J s U z V l N n l s V l Z v V m 5 E M m 4 2 c 2 1 X O D F y R n N E V m I z N G N k e T R j U 0 9 w c W F s b 3 V z R 3 Z z e E J W V U h V c T V 2 a k p M b F N C a 2 N F M l p w W E l K R k s 1 O G h R T V J 1 Z U p Z Q n R E Z y t 6 V V V E V 3 Y 2 L 2 Q 5 a V V 5 K 0 w 1 S E p B R X Z 4 V 2 J G S E J J N m k 5 O V Z X R k h v O W V 2 U m c 5 Z X J W T E Y y N m x O N j l l N 3 Z L Z T k v V m 5 y L y 8 y Z X V 4 W X N t M X V Q K 0 p 0 L 0 x 0 d G J 4 b E 1 L a j A 3 M 2 1 i V z l t a V J j N k Z n d j N k K 3 Z 5 e F J B Y k J P Z k s 3 V F d L d z Y z R 2 F E c z J O R 2 5 V T U d r T 0 M 3 V X h N Y z E r S 2 J u a X d q Z U Z C b H c 2 M 2 I w d G s 1 c m t 2 K z d t R U N E U V N v Q 0 x n M 0 h U V F R V U k d S d k x Q U C 8 r d 2 Y v O S s 2 d G Q z R H U y b 1 V L N F U x e m V w d z V Z Z C s v M W N 3 L 3 p W c U Y 0 T n R 3 N U V V V k Z S c k Y y N 0 Z s M E h E Z E 1 s b n V r L 3 F 5 S X l Y S S 9 O R j J h N j c y R z I w O T E 4 O G N 2 T l N V M W h u U z E v T G 5 M V k 1 G e T Z k V n R D e W Y y W U J B M 0 8 2 W E p w V i 9 p R 0 J L Z 0 l P Q 2 F U a V l j Z W V v a V B Q d n F J S 1 Z P b U 1 H b l N K T m U r Q V Q w N 3 N 1 T y 9 3 O W l L e U N M Y k J v U E t v R D U z d U p W O T l k V l h B R G d V T T R F e U I y N m J 4 R 0 R X U n F T N 1 d x T m h 1 V n l 1 R F Z V Z y s 3 S X h v U X A 4 b V c 3 a X E z V G 5 s N E R 5 c W s 1 Z G c 0 W V Y y R 3 h 6 S D V a V D A 2 Q l J X Z F d 4 Q T V 0 c 2 5 r T j I 1 c G J J O E N q T H J w Z k Z U c T l j T H V O T 1 R q Z n h m W W I 4 b V J P K 0 l i O V p J a U Q x N 3 Q y Y n I 3 L y t t d l h y M T d O d j N 6 N G F O R 2 d B T 0 Z 1 a G 5 X O X B 5 W k k v L 3 Z a e k R m U E h i V G M z O T J o O U x s N j h H R j B I T y t a Q X l V O F B i U k t E Q 1 Z I Z 2 d T Q W I y M j B H d H R o V m 5 n b X h j Y 1 N o c 0 N q V F N H N T N O W W N F T 1 V O d W s 4 M 0 F 4 a H d o K 1 V L S W p X W k d q W j E y b G I 5 e U N W Q n g 3 W X h H S S 9 Y c j F h W n A 0 N G J V c T F P V E 9 y V n J V c k Z D T 1 V x V U N N Z G t O R 0 c z M j B s S l N l V j B 6 R m t P S F R u R 2 9 V T k g r W G Y z S H Z i d F A w U 2 0 x Z X J 2 N m d j a 0 N W Q V J r S U t E Z 3 h r K 2 Z E a n Z 2 Z m N l N z c z M 0 h s O S s r U 1 d L N G t 5 V C s z c m R 6 c F l k K z R p T l Q v W n p M Y T l O W k 1 s d 0 h 1 e D d w M n R i M T N V K y t 1 Z 2 p B T 3 l Z U U F t Y z l G d 2 Z t V T c y Z F d M Y W 1 S e V V W W F V l d E 5 p N T N l U m d k S 3 F G L 2 h Z N 0 J 4 d 3 E 4 W n J p M F p J c 3 E r c D B N V H R i a U J W V W p i S 3 F U d X l G W H J O T m p S c k 5 q T T d J T G E z c U 5 E Q m 8 3 S F B r Z n V r M 1 o 0 d H l j N l N 6 V i 9 h M 0 d V W S t U V G Q 1 b E J k M 2 l x T F F 1 R 0 V E Z X Z Y b 1 F y Y z d i e W M 4 U E N 6 U F k 4 M W 1 F e U V o d 1 p R d l g 1 Y m 1 U U n U 1 e X R Q U z B s b T J Z a l c v L 3 J h Y 2 J k d D N v V 2 5 l Z C 9 v c W F x U V h y Z 2 h Z O T l 4 e k R 6 V n I x b V R u e n A z T W 5 U d l h W Y T Z x Q 2 s 4 T T Z Z W F p I S m o z Q j Y r R X l X V G t p W W Q 2 W V R C Y y 9 B Z 3 V Y N z Z j O W V 2 W G 8 r a 0 t E a X g r c k o w b m M 0 N 3 R q O E t z a k F p M j g x M m 1 r W m 9 H b l k v R E 1 s R 0 J I e k 9 N Z k J S b V p V S 2 9 6 W F d z R V J n Z m F p W G 9 3 d m V C R 2 d h Z E d l R 1 p W R k Y x d 2 h X Z F Y w T X Z 0 b T Z x c U R w Z m w 4 a m t v U 0 M 3 L 0 h H N k J n W l Z w V l B I V z V q M 3 d 4 Z k 0 r W F l x Q S 9 y M H Z H U j R Y a 3 B J U 0 R D O W U 5 N 0 Z 6 T 2 1 U V 0 R U d k c z c D B 1 d 0 9 E U W E 0 U 2 d B U 2 9 D R 0 J t c z V u e D Q 4 Z W p x a X F m Z m Z Z W l o 4 N m N j Z T J y V z Z z S 0 Q 5 e m J 5 Z F V x T F V 3 V V J X R k F 6 O X U 0 c m 0 0 M V Y x b E N R Z 0 x 2 d n Z z d X V x N W p W N E l D c H Z W c H d I b F h z M D F p T U 9 t N T l P U D V M c 0 5 F Z 3 F a U X p h Q V R v e W t z d D d y L 1 l R M V I 0 U D B 3 S z Y y T U d u Y m d 0 Z k 5 t R W 5 X R m l x c k 9 Q U l k 3 d z R Q d F Z M M H d O T 2 E x O D J i K 3 R C a 3 d B S T h I M i 9 n d 1 R D N G J l c U 5 S d y 9 w O E 0 y T X l r O T U v b l F i M T g z Y 2 U 2 U n J W c S 9 M M j Y y T 1 p Q L 3 R M M n J T N l B s O W Z 1 e k N T Q U J V Q n J W R 2 p S a n p 3 d 0 F P Y 1 A z K 2 V N V 1 B H a 0 p s N W N j a k Q 3 Z T F h M F B X M j F v R 1 N O V m R F V W V E M j l p M 2 9 j b H N i V j V u T l p t U H M y T E d j T z N j T 1 R U R 2 p C Z E N k R l l N Q 2 x 4 b z B s S 2 J E M z N i b m 4 1 S E 5 k c F d j M 1 h n V W 5 K Z G x I Y 0 F y N T g w c 3 N S b 1 l r M n J t c D B 3 a k 8 r d 3 E y M j B x L z l o V k p x Z W J X R 0 k x O E h 5 c W 1 U K 3 N C c X c 2 e k 1 x b D g w K 2 t v b F B E Y 1 B F b l M x W X Y z S n p s e F l t c X F q d 3 o 4 a E h t Z m p l T j Y 1 c z E 5 d W 0 1 N n R T d X d k Z l R K d k s v b D U 1 e E c 3 O W M z Q 2 g 2 O W 1 V d m h B a E F O c H V O U n g 1 N W h I L y 8 v W m V 1 W G J 2 e X h o d H Z 1 T F U 4 d i 8 5 N U J j d F d i N l l 3 L 0 N a M 2 F 0 K 0 N o d 1 o w Z F c z c n V z N E h I M 3 p B b k R s e j B G S E o x R U 1 D c H Z X c E F w c 3 U z R X Z V d V B o d H U w M W l N S n N q M D B u V 0 Z S N U 5 N Z k 5 E a V V 3 T W d G V 0 h l O D h G c 2 F o a 0 J x b T Z R c 2 V r S U 1 B W m 9 G V l Z u U j E y O X o r M F d m Y 3 A r N T B M N H B q a j R u c z J B S F Z 6 M 0 F m M T l w N W 1 j Z W 1 G V z Z a M E t T Y S t O N T R X e l p 0 Y z l 0 a V l z M 0 d z V 3 J 1 Z T V P U V U 5 a D A 0 e U 5 G a n g w b E x T e W N v S 0 l n Y T F h d l F z R U U 5 U 3 B Z b 1 F m d T J O M U M x U 3 F Y T H Z 0 N k J R M G N Z K 2 V 3 N G 9 r K 2 V 6 b y s z Y 3 R Y K z I 3 Y k d M K 2 N G Q 1 Z C U l N N V E h 4 e k 5 v M E N C a V l t S j Q 3 T E h I R 0 Q 1 O H V O d i t 1 W X Z X c 0 9 q M 0 R X a G F Z U D Q 2 S z R w Q z E 0 N X R 1 T D k z S j d m e U 9 Y U G 0 4 U D c 3 N z Z P a l h B a l B 3 U G s y S D Y 3 b y 9 C S G h P W H d r S z B C V G R J V W 9 o M E p q b z h Z c X E 0 R 0 9 a Z 2 N M T T Q z M H R O a G R B W H F 0 b l h r K 1 N 6 Z n h U W V p S Q X Z R U 2 F s Y X Z 5 c 3 d 2 S m x H b W R L a z h q M G x L U H N l a U p i L 3 o 3 U T g v Y 2 V w M H p C V y 9 k c G 5 T c F h q N H d R R j B 1 Y U 1 q N W N 2 b F B a M W x T a 2 9 x d z U 0 W X c r N y 8 5 b D F W M 2 Z P R F B 3 T T B j R D Z 0 U W x 4 Q z Z k S 2 x t V G h 4 S W 1 G a F l Y e i s r Z W R N b n o 3 Z G J Y K y 8 3 a D B Z Z n Y v Z E F k b X h 5 R 1 F 5 O H Z C O V h k M 0 N V O W Q x W n M y Y T V R e F B I V 3 d F Q j F S N G d y U G 5 M T U J w V G N u M U h t a X d v b F B Q b 0 x I W W F t R G N l V E 1 u T k l X T z V 2 e W J K U 2 8 z a z l O T n R F a 0 1 k d j F r K 1 R i R G 1 H d D V V V m V 6 Z W x Y b W Z Q Z D V u d U d a a 2 5 x Z W l a O U 0 1 O V k 3 Z X Z Q T 0 I 1 O W V W W G d D e E 1 V b j h O N 0 V L W F R 1 M W 8 4 S j c w O G 1 J V E V w M S t Q Q 3 c 4 U D Q 1 b 3 R K T k c 3 V T R L c m Z R M k V t T F Z C U n F P e m V 2 W n N u b j N 5 U 2 x K U V V I b n J v S V V h T U d P R j J E K 2 I 0 e W J O T S 9 l W l h q c C s 4 d W o 4 V X Z s S 2 x Z b G t l R z l 5 R G 1 s V X J 1 T W 8 w V G V Q Y m I 3 L 2 x r M D g r Y 1 l h b k V o e F E 5 e j J 6 Z E R V N 0 d C O X F a Y T l E W m Z B N W k y c 2 l o Z X l Y Y 0 V l a 2 1 J b l d W T k o x c U h t a E k 5 R 2 F p S F J Y Q 3 p U O E V 2 U G p a c l Z 1 a D Z S W U 9 P S E k v Y k o x c H E 1 Z 0 J k Z n J a R z F u e V d z W V M x W l h K b z N z V X p z V U x X V k t s K 0 x u M l R Q e U R N O V Z h L z V p N 0 t z V F N F a z l u M i 9 u R E E 0 T z R 0 V 3 h v K 2 w r V i t k Y z k 2 Z W t w T k x u L 3 V F R m V q b F h M d U V L Y 1 J Y M j d O b k R p Q k V q U 0 V s S m 9 V T 0 h E b 3 d m U D U 2 d 0 1 Q Y 3 U r d k 9 Y L 0 1 t a T N 6 Z G c 5 Z E 9 N U l N h a m t X N m R i c V J 2 O T F 2 Z H l 0 U F Q w N W t 3 W V F K T G x p e E J C N n g 2 T U h x Q X J 2 Z j V W c W l W e m 1 Z S D I r d 3 F u N l N i K 0 R v O E U 0 V 0 x B W G 9 w M m U r Q j V p V 3 Z l N k J Y S T Y 4 Q U x l b 1 V S V 0 h t O U k 5 c D F h S 1 p 4 e j Z i e m N i N 0 g w L 2 x o e m 5 6 Z l h i K 0 h 0 M 3 U 0 T F d Y e D J B e D V 4 e m c 1 T H d u M m 1 m Z 2 N C e j V P R 2 Y x c G N n b F h D R 3 V R c 0 9 H R F p r N W N 5 Y l Z x M W R u e l p v M U R C N D h t S U 1 I R D d v Z D A v d X U 5 a 3 g r Y 3 l R Z G J t N k 9 z U U R I c k t t c V N 2 c 2 J t a k Q 1 c l N j O X d q T X F L b 3 B o d z R a Z E N F O F Z x e D R T c 0 9 F S k V I S G h F b T Z j c G p E e l F u a W 1 5 T H l 5 Q V d I V W s 4 T n p E Y y t N a k F 5 Z W Z m R T F u N F l u d 0 s r L y 9 j N G p U e n h I N m 5 u U D F t M j l P c l Y 0 N D V Y b m Z Y c i t R Q 0 V 0 V U Z G b 3 B h Y W 1 N b T d j T 0 5 h d l g 0 L 0 J Z R 0 R v M E t F T U d U S U V p O F Y 5 R W 9 M R X B C U 1 d y d D d N K 3 M y N 1 N E N l h m N W V 6 c 2 d z U E M 2 S D l E V T N v Y 2 x z Y l N r Z V d j T n R u c z l t W U 5 X c 1 d V N l p N d 1 c 2 M 2 8 y S E F x Z 2 N I V E c v Y n Z F U X F P d F B D T T N r M H h j S n Z F U m 5 F Y V F y Z l p o a V p s M m 5 r V W w 5 S k 5 r Y W 1 T d 3 Z V a H h v M X J N L 2 M 3 N l o 1 b E 5 0 c 0 5 w N T k 4 V F Z X c m Z t c n d P c l M 4 d n F t Z k R I b G c x e G J v b z g 4 K 1 J 4 L 2 J k e m k 4 e n J J S l Z 3 a H Z L V H J P c k 5 u e j J i c T F L b W t w Y V Z S c l Z v M V J v M G F 4 U z I z M 0 p M c k p B c z c 5 e H h t M D d Z O T d O c D N s T V N r b E d z N m Q w U 0 p N S n B j V j V N Y l d q V G s r c 2 F l Q T l a M V h X Z l R w a z F N b W p T S m d 3 Y 1 B v a W d L b H V C d 2 t 0 S U t 6 M G N 1 V E 5 G S j F S V 0 0 0 R E h H T X k v M U R C b 2 F j Q 2 l Q N m Z p e T F M N n d H U F p 4 a D R y d G t r Z m 1 y W T N K K 1 J x b k h R b 2 5 p c 0 d D M m d a V j V k c 1 p r M m 1 l e X p q U E N l O V A 5 b m 5 M T X p k M 2 R 1 c k F S K y s r N W x G K y t N Z 3 g 3 a G t 3 M U 9 l W G N p V k F o Y m h H c D A r Z j V 2 W F h Y M m Z 6 N X M w Q U 5 H a l F n Q k V q U m 5 E a m p U Z m 1 P Z T F Z Y k h 3 U 2 V 3 O G U 1 M 0 R V S 2 V M a W s 0 b F B Q T W U 1 M V B O W X J U Y l h 2 V k 9 6 e V l U W l p L U m t p V k J L U l l S V E 9 y S W t k V 3 B X c G t H Z G F w U X J F N U h y N j J x Y X h 0 Y X R X L 2 4 4 O D g v W n V Y T W 5 B R W F U b V p D d 1 N I U l V Z a E 5 U Z m Z B d k l J c U R U c m U x W j l J S G I z a V V y M T c 3 R j A 4 K 0 8 4 N F B O W E l h L z c v b j Z O T 3 J t M G Y 1 b S s 5 T 1 l 2 Y m N C V D Q 5 d H d T b 0 V Q b m t 6 e i 8 v W k 9 y V X F l e m Y 3 M X d 6 d E V L R k N n d 1 l N S U F 1 W G J w U X R t e F p u N T Q 3 S V N H Q j M z L y 9 u V G x 6 N W 5 E a X h B a 0 F W S U 9 S N E 5 B U 2 1 D M G h B S n h Q e S t U Y y t V c 3 Z 6 U 1 Z F Y m h S R l l k N F B Y M 2 h N e j V k N i 9 q e T N k K z J Y N i 8 z S W d t S X h t M W 0 x Y k I 0 U k p k M X Z Y M F N m U E V Y W F h n L z R k Q U o 2 Q 1 Z B a D h 0 b n Z 2 L y 9 P Q 3 k r O W p K c H R J c n F t V F p 2 U 3 F W T W 4 y c l J w U T Y x Y X R h N T V R b X l I d z B G V V Z C U m J 0 b X h o N W N x V m J O K y t u Y X l Q a z h G b 3 d o S V V p a V g 0 W X U 5 Z 1 R k T T R t N U N L Z k 9 T R U 4 1 b z F h Y 2 l z b V Z N O H l p Z C t N c D B a T T J j V m F G M k N n b 0 p v Z V g w V D J y U z Z u c G J Y T j J Y S U k 2 T z Q 2 O D Z P d l A z N l d J O W p u M 2 h t T E d 2 V 2 J m Q l p Y U 1 J B a G Z D Q l J p M D d Z R F p D a 0 5 H Q n p a c U J u d T F i Y 0 Z C U U V F M m F O S 0 Y 1 O C t a V X F W S 0 Z j d V h L V W E 1 Y 0 9 j T E N 3 Z 2 d L Q 3 N K a X N h Q W 9 D a G t a R 1 d S b V p w S 2 F t c 3 J a c z J l S m p Z M G x P a n F h b l R 0 M z h 1 K y 8 v N U t X b H B i d G p B c G 1 T e k N X N E Z D T X B w e X J x Z W d r S n F l U l l T M G F D N E d M Z 3 Z m e W k 2 T z R y M j h 2 d D d L a z V I U G N l a 2 R 2 N 0 h i Z i 9 s N F p W S l h h d F d y U T l x Y l c z S F J E S z l y Z T F C c H c z d W Y v O W J m Z k d m d n E y e W l L d 3 F x b F A x R 3 V y U H V N U m I 2 K 3 Z P e l B B Q T N j U H Z S Q z V B T 3 J I U l R W U X N u S U N E U z d G V 3 R t T 2 5 a Y k p o a 1 p H V 3 p a c 2 9 V d F c 2 N n R s N k J x T U d J M G 1 U R m J R a k N h T E x s M l h O S T B q Z V R V Z E F s U D R U V 2 o w Y 2 p k W F Q w b k w v a H Q 2 V X F m a F d k N G V C a G R P d D l H L 1 h x M X V i Z G 5 0 M X h u K 2 Z w d D J V c k d 2 d m 8 y N E F 6 V H I 3 N l p 3 N H R q b m 5 R N z V z W T J M Y k d Z e l V W e V V X N E p V R k h r W l Z y d H h D V 2 1 F b G t p a E 5 E d 1 N B Q j B Y Y 0 5 1 c z J L M 1 p h S T V I R 2 l h O D B m W E 5 k Q z V j S m x W d n h D S U N v c W l v Q n F N S 0 t x S 3 d X R E N h R E x u R 1 p q W l d X M T J r b F B T c 1 R 0 a 0 V X T G h 2 Z n I x Y W h N Z U Z 1 c F I v d l Y z U C t i Y k 9 Z e E d J K z N i M 2 t E Z D J q V z V m M E R 2 U z g 2 d E M 3 Q m s r U 3 B l Z V B r d H Q 3 S k Z T M z d u K 1 d m Z F p 3 Y 0 x E Z z d p a H R Z d F d Q Z l h w b n l y Y T Z D U U F C W E Z n c W J w e E N l Z H g y S T J F a F p p d 1 d R M F l E S U h Z V E p m Z X F 5 a U 4 z U m R 4 M l o z a 0 p x V 1 N h Y T B P a 1 U r Y U 5 x N G 9 V Z l o y Z G c 0 V H A r N X R p a 3 J H M T F Y a j J a T k c z R m 5 w d z Q w Y T l J U W s r b k t 4 d E l 1 V z d H Y T U 4 Z D U 5 Z 1 p P U 2 o 1 S D F Q R m 9 h d G F v N W x i Z X F t V X p D V k F o Q 3 J 0 T X E 1 M U 1 x e D F W V V F n S k 5 o T m t N V 0 U w c V B t d 0 1 M Z U 8 x Z W J B Y X J O e l B 0 M G F z S 3 Z D a U 1 L c F h w M m F I b V V y V i 8 x N V R h O D U v d V V 4 O U x u b j d x d C s z d k t W Y T N o d T d C d D V k b 2 I 3 K 1 p m Z k d E U H F j Y m V 5 T 3 J V O T Y x O F V T S U N L W W t u V G R W T F R N a 2 x O Y z A 1 U l p 6 S V p N W n N N R 0 F 3 S 1 J v T U J W W F Z l d G x V V U J m V k N 0 b X F h a n E 2 R G p v N 0 R v Y U 5 w R 2 c 1 T n c y c H p T R X R U K 0 Z S d U F Y U X V 4 Z n Z 4 e E s r T 2 Z k Y X I 4 U H g 5 N V Z y R 3 Z Q V D Z K W W V s S k N Z b G U 1 U l Z x V l F o b H l N T F B 3 b F F V Z X p w T 0 8 5 V i t t d m k r Y U t 1 Y 3 F V S 2 h J V 0 Z z d i 9 B W V g 5 W E J h Q l F k b W l w V 0 t H Y 1 I 5 b S t B d 2 R 6 T 2 Z M e S 9 2 Z l N N L 1 M 3 d H d l b l R z Z n c x O G J O O U 8 z Z C 9 Z c W V 0 M n J O W D R 4 N W F m e G x 4 M 1 F l U D N I U 2 9 5 d 3 l N d m R K U n d v N 2 1 V e G V p R U t v Z G N 2 b U x Q a n h L M 2 I r d l p K N X N 6 d 0 g x e X V L d 2 p N a k g y S E Q 2 b C 9 a d E d Z e F R 6 O H h 6 R z E v a j I 1 M z h O Z X F Y L 2 x 6 e F F K d W J Y K 1 R x L 3 l t R z F x e W N P N U 1 q T W J M Z j d m d W Z Q c 3 Q x S 3 B a L 2 J M S G x T M V R t Z z h t d k 9 M V 3 N l U n k 4 a H F h V U x k M l R l N 3 M x S U h I a G c z a T Q v Z G V a K z U z M D Y 1 N l B P O V g w e W J T K 2 Z a Y n J 1 a l l t a l d x T W V m Y n F R U U Y 1 Z i s 5 O H F 0 U m 9 r U z R S O W 5 S W T h l d i t u V m V m b k V V Q S 9 y M E p D W W 1 s Z 2 V I U G N X S G t 6 N 1 B j N D N Q N 0 5 h d T M 4 U 2 8 1 L z Z I N H d v b V J E Z 1 R j O W F q T E N T a 2 F L N 1 J L a T F R S V F x W k l J d U Z U e j U 4 a 3 c 4 b W Z j N 2 l w U 3 N a O G N o Z z N u b G p I T D M 2 U G V R N l p t R C 9 l N 2 l s M 1 k z Y 0 0 y Q W 9 J V U Z C Z k Q z O V l 3 N G Z p V 0 x 4 M G h V R U J R W H g 2 d G h u Z V d y T S 8 2 a F J 2 U 3 J Q U H p P Q 3 R Y O X V S R l Z W b m 4 5 b U J H K y t P O U Z 0 Y U 1 U M m p T c z R m d U l r M W F w V 3 B s V z d M c T Y 1 V F R N e U 1 1 b l Z 2 U X N m V F h h Z j J I e l p R c z l C L 2 F H a E l T e F o 4 T D F i M m F q b l g y S G Y v a 0 5 Y O W Q 3 Y j N k e U c 0 T 0 J n S G h 6 W W g v c 2 Z m c E p q V V N k d 0 9 C e T V u c k 5 M e j R I T W 4 v M m w 1 N z l m a 0 l Y U l R 6 M 0 c 0 O E 1 H d T V Y U F g 3 a U U 3 K 2 Y 4 N 0 Z a M m U 0 Z D J 4 T V l t a 0 p G e D Z k b W o v d H U y a H B p e m N a Z X R m N i 8 r R D N I d T N O W F B 3 V 3 p P c F h O U F d 0 c W x s N V R M V G x F V V h o b 3 p r d n Y 2 O W l J b U p w W k J 3 M G E 2 T 2 l D O S s r R m 5 2 U H R t M 3 V N M D E y L 1 l 6 T W h u e G w 1 U m V B S m t a S H E y N 2 s x W D h J V 3 N N Q 3 F h N z B x S U l x e G N 1 V E t F a D R m e D Y y L 0 x z V n B 0 c l B o a k h m M z c 5 S E E 3 W m t D Z m 5 r e W U r a V V 4 T W J F Q X p Q c H h B Z D N 2 N n N 6 a X B T d W 9 X S 0 V j U V V G Q m J O N j Z n O F R F W k V Z L y 9 S Z 0 F 2 W H Z l e G Y 2 R F I 5 a X l i Y W Z i Y X g w L 2 N a S 2 U v W W F 3 Y 0 8 1 T X F s U 3 V 5 R 2 N m d i s y M n Y y T 0 h k c T d I Z C 9 j Z V J K Z W V B N i 9 x L 2 F 4 W W 5 Q d F F q S n p s N m V u c D l P Z z d C S U E r O T l 6 T j R T U E h Y U H N p S W t w e T Q 2 M F g 1 M k x k d F B Z M z U z d T Z i K 2 h W M V N Y T H Y x d F d F U k 1 U U y 9 u e V p Z b U p p V 1 h G N G g 5 Z G p 3 R U 1 C Z 0 1 k d S 9 a e E h l L 1 F O T G R 0 Z 0 F u a l g z S 0 5 r Y n h X T n B 2 Z G 8 0 Z n N s Y m F L R l V Y a C t X Z E d j U C t B M 3 N T Y 2 p X U E l v N k 0 0 Z W V x T W E v L 2 l w U 3 N Z Z E 4 r O U 5 H N 1 V 3 T 0 8 1 R y 8 v Z X h t T l B 2 W E J W c z J m b H R q S 0 x 2 W U R X Q m k x b 0 V x Q k N G R E l u V D U w a C t 1 U X B C d l R w e W Z k e j V q T 2 d i N E 8 r M 0 h N Q U F D Q U F T V V J C V k U v K 1 d I M n h S M l p J U 0 R D M W F s W m 4 1 N z k 3 W E d X N y 8 5 d k h n Q X V 6 M k 1 U R 3 h t T 3 o y V 2 p S d k F u M T Y 5 Y m k 4 S k Z q a E l h R T h O Q 2 c v Z 3 d l L 3 Z R b H p 4 M T k 4 a l I z O X g 3 R W t B Z j Z N M m Z l U W t 4 R 0 F 3 O F B 2 b z l K b j g z d 0 9 Q Y T l 0 M T V t M F p J V i 9 Q b l g z N j Z 5 M T h h T l p 0 Y V B D e m h 3 N k l p c n J F e n B V b H g v a y 9 z a 0 F m O X R X M F B u d S 9 1 N 2 x X M W R 2 O H p W b 2 l 4 Z E t z T D E r S j B Q U D c x a 2 5 R R j J i R n J C M 2 p 4 Y X U r W E x s Z l V J d j d p N E J E c m Y z W j h W a T M 5 M D F X U F Y w b m x 1 a n k v b j d y c z Y 1 M X V B c H F T a 2 V s d 0 d y V k c 5 Q 2 t l T 1 J s M 3 l l W X F p T V B y c H g z a n c v c j d F e F N j d z l Q R m 5 j N z F I K 2 V h N 2 s 1 a j l 6 U l M z M 3 V p Y k 5 2 L 0 R z Q k d q c j d x d T V j d V Y 4 U 2 k 3 b X R a e V l T T D N R S V V v W k J 3 T 0 I 0 O D g r V H o z R D d p W D F j d m 1 V Y j V j V 1 Y 2 Z k 1 O R z F Q M n N B Z k h 4 Q 2 9 x c 3 N N U 2 1 a a U F q b l J O K 3 A 1 O C 9 6 M 3 N R c G Z Q T F J t e n h 3 W H g v Z W Z P Z G p o a j k 4 U D d Q b U x p Q X V Q c 0 h q Z k Z X c l Z t T C s 3 Q y t w V 3 J V U 0 F J d m 5 m O G U 1 b E J U d T c z O F B Y Z S s 4 b l p p W V d C Y l A v O D d 0 T 1 l N Z j Z F Z n R t a l h v M D Z 1 Y j Z 3 O X F 0 e T Z k c U Y r d k R z O D g 5 U W l S R V N X O W V 1 K z k 3 e H Z L a F B j b l l 6 U W E 2 W D N m V U h y Z k 4 1 V E 5 X N 2 Q 3 O V Z y N X l z Y 3 p v c D d P N W I 1 a X d 3 Y j F M d m t j U l Z G N G F z U l F I a H J V b j R T R V J J W T l Q a n J Q K z Z i U k o w L 3 g 3 K z Y 5 c n U z T l c 3 Y 3 o 5 U E Z u d m F w c j l X c F Z Q Y 3 F T Y 3 V t W l d 4 U k l D M V N J U X F q R E x U Z W p L Q X B m e n B 4 R m x 6 c z Y 4 d m t u N y 9 M U 0 s y O X o r a 3 l N c T F O T j l z d H V t c T Y 1 e l F V O D Y 4 Y 0 Z 6 U H J S d W N 4 V X h R c m x h Z D J 5 T 1 J Q Z W 0 4 U V h u N z F Q W k d R R T h m R 0 p 2 U D N C S n h 5 T E 9 z R 0 p F N m Z v Z m Q 5 U U Z z N m Q 2 W H I r d 3 N Y T C t l N 0 x U d 0 I 0 O U 1 u b m V H R G d 4 U m J j e X k 4 O F R m M T Z k U m c 0 W k F S T m 0 x e k h v S U Y 5 b W I 5 d 0 N m Z j A 2 T X J E a n o z R G p X M W F N b X Z t R k I 0 Y z l o U 3 h j Z k Z Y L 2 Q 1 N z k 3 d 0 x o O F B C K 0 p m S D h P S G t h V m Q w V C 9 I U W t X U G N O L 2 p 4 W F B m T m 0 v W E Z W Z G N o T z F W V m N W e V l h U 3 I 3 W l d l R H F y c H R I N H M 2 e n Z B b m 5 2 U H F I S W V P S E t O N T A w W n V a Z U h o W V h r Y z d m V G t Z d y 9 6 e U 1 N U G t K a V V 6 U E F u b i t Q Z z R h T 3 V m U 2 F U a W R Z d G 0 5 U H k r c V o w N m R 5 Q k d 0 V X Z o d D Z X Y l R 0 N D Z O R m 5 2 S 2 9 u U U 1 t U 2 5 o M m V z b D h 5 T G t v a 1 F J V W 9 a S U t E Z z N o c X h G Q W V m d l F a Z H U 3 Y X c 3 Z X o 1 d k h p b U N m N T R P M V h 1 U C t o S j F 5 Q k V s R 3 l o S 3 V I W l d S R V N l T G l F M 0 4 5 d l d k R 0 R 1 Z W p 5 Z F A 0 Z E 9 J R V h u O T d J c X Z Y L 3 N V a k R 6 L 0 F P M i t N W m N D R H V Z Z U 9 3 K 0 h n O T V W c m F k U 3 d Q a W 1 w N 3 N 0 b 0 x W K z V s Z z g r L 3 B 4 T X E 1 V X Q y M 2 F 5 W m R 0 T 0 5 x M z l q W n M 2 M 0 k y d T Y 2 e G U r e G R u e j h h N n d 0 T n N O d V Y 2 S H p T M 3 N z c V Z L b E N w W W d Y a T R o U F p k K 0 F 3 M z B 6 L 2 1 L R W p 4 b H p 5 M z J 2 b j N 5 d l p m L 0 F J Y z c r Z m 5 1 d C t U Z F B a c 1 B w W G J y N n R S N j c 3 T D h l Y 2 J W a E 0 5 c 3 Z P L z I 1 W l J l Z T c r M U 9 0 Y W 1 W T 1 J K K z Z w b F Y 0 R G 1 j T H Z 5 d 2 Q y d C 9 F M i s 5 L 2 t 1 d n h q d z h m e k d Q R E J u S H V Y Q X F Q U H Z r Y y t 3 O G N w b G J O N n J S d m V 3 T T N 0 R z d C T F c x d m N G M n U x V F N O c U 9 Q U n J Q M X p J O X U y L z h 2 S z F k Y z J R V U 9 Q Y m 5 k N G x G M 3 V V b k 5 o S l F F c V J D R l R 2 b H h a Z 2 l 3 V 3 R 4 N n N p N W V 1 c E 8 r R m d m S H h D W W 5 F e F N m U X B G R U Q x c T U z V H A v V 3 V H R U R k d S 9 a N S 9 G Y X p a b z B K R D A 5 Z y 9 p R V J N c V Z M Z U 8 2 W D d u a D c 2 M D h P b X d R N E h r S k Y 1 e X R y c z R k M n h N V U Z P U n h P W G J M d G g y N T F q d D d n U H k z O T R E c j h R Y 2 Z U L 1 d Z M H p X M 2 U 2 Q 0 R I K 2 p I N k t j Z l k v Y m N C Y n d 3 K 2 t s b X o x M 0 F 1 W E 1 w b C s w a E c 1 K 1 F S T D h I S H V H R H Q x K 2 h j c V d L Y n Z 0 T 2 5 q c k 5 t S m R l d j Z K N 2 1 u a 3 B V e n J 5 a 3 B j b 0 h 4 O C t t T X p N V E 1 a U C t N a n J F T j I 1 Y T Q 5 S F d a W E t s U 2 h U d X B U S F p m Z k h o d y 9 t e W N j Z U l 0 T n F a Z j Z 2 U y t q Z T d R N i s v K 2 9 6 d D h u Z 3 o 2 Z W w 4 Y 2 Z x O W V 3 L 2 N K Z z U 4 e F p l O X Q v d 1 N v V 0 Z o b E t 2 Y m 0 y U D h p M y 8 1 U D Q 3 V W R o S m d B c F J 5 S n c 4 Z F l i N G h F U 2 V m b U l Z b j M v N U h S Y X p t V 0 d E Q i 9 M M z F v d C 9 w Q m I 4 d X B R b k h u M k k v L 1 l l S U R 3 c 2 x J S D l l L 1 B D e T U 1 e m x 6 N D Z k Q k J q W D M w Y m 0 4 M U 9 S a 1 l H M 2 U v c X p M S V Z x N 2 0 3 Y X l m M j d U O U V T R W d 3 Q n c 4 Z W 9 m K 0 R q N 2 x k d 2 g x O G Y x L y t X T E 9 l W T h k U D h Q a n d p O E 5 C Y m 1 6 V G d n b m p Q Z G V F R E F z T n l U V 2 t P b m J 0 Y z h V V G 9 u O C 9 h e D R 0 M 2 h 2 U D h w V n J l R 0 c w Y z h X U D M 1 Y X R 2 S 0 x u Q W p T b 1 g 1 Z T d l d z l 5 S z h 0 N T c 5 W W I x e l d v e T V G T G p N b D g 5 Y z M z b V R I b F F 6 c D F i T S t L U D l a N W R Z N j k r d y t T b n A 1 Q m N M Q j d 6 O X V o U X d i e W J y W k 9 W S T h P S G N R V G p 3 N E J u R U 5 m a G p 6 Z y 9 C T G l j R G o 0 Y S t N V z l o M D R 4 R S 9 6 R n h G O T h y U l A x c V h 0 M m Y x T 0 R E b k c r M l p h c l d 6 O G U x d S t u e X N R U 0 l B S 1 V j a l l i R F l l Z i 9 w R l h u N W h G S C t 1 V 0 1 E N X R E V F d y Z i t i O F J N K 2 R C M H p a Z n B N e X B Z c H p m S m Z a N U Y 4 T H B V c D A y Z D Z E R S s 1 N j g 2 T 3 J G c j d G M G 5 K N X d C N D R l V z N l U D d a S j N o d D N H a i s z Y j J Y b D E 2 W l F Q M j Z 0 V G t i N j d 6 V X F x c U t x N 1 B N d 2 N O S D J i a H B L d z V O S X l Q R H l z M F g x b 2 Z j d F B r Z m p 4 N n Q 0 Q n h X a 2 x 2 N T F Y Q m 9 H b U 5 l Z W o z W G Z h R W h 3 V z V o R 0 p y S H d Q M 1 o z M H g x Z j A y N 0 E 1 U E o 1 S H h 2 W H V y W j d V N 1 c v Y m t 4 e i 8 x V 3 E 0 M m h q N C 9 H W n J O N W Z R N n I x Y 2 F T N V g 5 d 2 I 2 O X V i d V Z k T 2 5 m Z 2 c 0 b F R j R 2 d h d z R Z T V p P V G p E N 3 N 1 e l I 0 O G Z K V H R P M 2 F 6 Y X U x N n R t e m Q 0 Z l B a b H h S R l l k Q j l u d i 9 I b T d k c 0 p 6 M D l m M X E 0 Z 1 V Z Q 1 Z J a E M 2 T D g 5 K y 9 Q c 0 Z B U E 9 Q N 2 p q W G 5 1 S G N h K z l r K 2 N 4 U z V h d m N 0 d G V 1 Z n B Q a i 9 0 Z n c 0 W U 1 K T 3 B F T k F 2 b n p p V D F m Q m 9 P V G N O b X R m T G l t S k Z 1 e H h Y V V h L Z D V o Z E N w M D J m Y 1 d w Z k x m L 1 d j V 0 9 I N X N X K 3 d a O T h C d D d K M z N 4 e k g w b C s r W j g y N k R R Q T h N T 0 J l S G g 1 O E g z Q n h x R X I y b G 5 Q T 3 h 5 T k d 2 V W l U e H R m e D B p c 1 R Q Q 1 p 6 T 0 h Y c W p F Z l p R N D g r N C 9 V S 0 t v d V d y U E F J M E h K b H l 6 Q 2 d Y e S 9 t L 0 x T U W J s M D d z W H p s R 2 p a d j N j N k t Q O V p k M F F 4 R C t h b F R 4 L 1 p V c l Z M S m 8 z e m g 0 d V V G V 2 8 r Q 3 B P a S t h T W N M R V F B Y X R l e m c 3 e W 9 V Z X E x Y k 5 t Z m Y v b 0 1 l S F l W e U d 2 M z B Z M 3 c 0 N m Z N O D k x Z X Z W b 1 d v N D l G W G Z O N E o 0 M T l r N 0 t 0 N W g z L 2 J t M X J 6 M T h a c l d 3 d z l Q e W l L U X I y N n R R c G t u b D l W V l Z u O D g 3 Z F V y M W J G c l R 3 e E t a b E 8 z Z n J u M j M x T W J 4 a U 5 S b j V m T k 1 k a k R H a k 0 y V G c 2 Z C t 0 M 3 h i T V l l U 0 9 2 Y V I 4 T G d v d 0 R G V U x r Y W N 1 M k h a Y 0 5 U K 0 N T N F F s Y 1 Z Y Z 0 N s d 3 h Q S U N E Q 0 U 1 d 2 R v d 3 B x a 2 5 4 T j A v a D h 4 c m N l N V p F U k p S b i 8 4 d F Z Q Z U p D Z l J q M D V Q T m N K R k g 3 N G N i N V B 3 O V B m S k V D R k V L S 1 E r R z N a S D I 1 V E d H Y T V 1 M n R u d X Q v V j J m T U p C Z U R t R z F 2 e j B L R C t I d V d u V H N m d z N h e W Y v R k N q Z 2 l N Q k t v U U l X S 1 Z M U l h x V V J a U X N j V V d y e F J S R k R v Z U R O O T c 1 T 0 5 k O T Q v L z N I S z F h T k N 2 U S t 0 U 3 Z W N X Z K S D N q M j d n Y m 5 W U W 1 y M W Z 1 T 1 U 0 V 0 J C S 2 d R b 2 t C Y z d a Q 1 J K b z J 1 N C t m W k 0 y a m R z c m x i K 2 Z p W H g 3 a k d 2 Q l p I V z d i d F l N N j h o U j d s R n J P W n p 6 N m V R T X Z y b X h a S V B l c l h x O D J Y V X o v e U d G b 0 R z S E x W T 3 B h d F d G M G c 5 Z k N u N H Z r M V R n a m h W N n V X e n N 0 M T h v R 0 l p S k t 1 N F M 2 N y 9 0 d k w y R m Z l N X M x W G 4 2 Z l B 3 T 0 d r c E o 2 b j d V M n R L V m 1 5 S k h O L y 9 y V 2 d x e H h R M 2 5 w M 0 V 0 Y z N i V X o 5 Z X U 2 V E Z v U 0 Z o d k x G b E E 4 W S s 4 c m J Q Z z J 3 d G p l M T V 1 U D N Y c z k x b m M 4 V D B h Y 1 l N e m I z V m 1 s U k k 3 M X d S W k V s d l h B R F E 2 Z m I y a l B p a 1 N I V X J G S E 5 O W m w 1 O X F E T W J 0 W F N l W F R z M m 9 j S j Q x L 2 t 4 a m F 0 Q U R B Y U R k a n R 6 d V d 3 U 3 B Z S U k 5 T n F K U 1 B E T 2 F i e F d z Z V d G b V p W S 2 x k a T N n L 1 Q 4 N X d U Z D k 2 Q 3 h i e j k v a W R r W k d i b T J 6 b E 5 K a E 5 Q U H p F c z E z d W V B Q m t a R 2 R 3 M z V B a 0 9 I Q 3 l Z a m x Y Z z M x N j R F c U N p e U p J Q U R S d 2 1 r N G x O Y X h m V D h 1 W T d n W X R C b V Z O Z T V l R D h R e W 4 v c C s 0 Y U 4 y c k F O M T l N S X N o a X l Y V i 9 Z b E l 5 N z M 3 N E t Z d V h y c n l t b V l j V V J h R l R 4 L 2 E 4 T k h v a z V j d V h 6 Z l V Z d T k z T 0 U 4 K 0 1 a Z j J H e l Y 2 Z n h 4 d i t E R k M 1 a E N 1 R T h M b F d M W m 9 T W k x H Z 0 t J c n J E M 2 5 X Z X A 1 W H d x Q 3 F S W G 8 0 a E x k M i 8 3 Z V B 3 Y 0 9 m W n N a b k g r V G F F b z J N S 0 1 r N 2 I 0 e m p t W k d Q O H R V M 3 M v b H Q y V W 9 T c j J K c H N i R F F V S H J j Z l F l R D d 1 d E R 0 Y X F W O H p 3 d U l 5 T 0 R w N T k 3 c G N E R D A 5 K 2 t C U 3 F L T E d t d E J J N 1 g v L 2 N j Z D k v V m 1 S M D d k e k 4 1 e X B k O D l P N z R Q R n V n d m Z v L 3 h D O C 9 m d T J 4 c j N 5 N U 1 z U 2 N q Z k 1 v T D g 2 W G N i T l V x V n l S V H l k T 2 9 H N 3 R t c G M 4 V H R N M G p r V 2 Q 0 S m R G e T B o S V R D T H F l R F J u W X M 2 U 2 t X b k Z Z a l p U d m x 3 W n F s Z X J T b V J F U 2 J w M X Z a M z Y 5 Z X A 0 e k c y Y l U v V E p V N H g 4 O W 1 X M 1 J k S U x r c l J B a F J C R l Z t U k V T V 3 J Y c X N H c D B 6 R z h Q U D V k W G h q O U p N b 2 x w c D Q 5 Z H k 3 R k l 4 V H Y 2 O X V M R j B Z L 3 d a U n B Y e l B 2 b D k 5 O F h P U E N K L 3 J r Y W U 2 O W J 4 a H Z 2 U E l j U G U v d W t 1 Z H h x c X B T c T J a M W 5 u M 3 E w W H c 1 N z h w V j Y z a H U z Q n R G Z n J o S 1 h x U U Z L b 2 9 z Y V l F R 2 h 2 d j Y z V U 5 H U m d a R G h 3 e D B 6 V m U 3 Y X V r O G o y V z R B T X F V T H V V U m 5 x V k x S V E p 2 M W h l O C t j N 0 h q S H R o R k E 4 O U 9 1 c X F a e l l x V H R y Z T F K c m 5 u M 2 1 D T 3 J W c i t P d 2 N K M C t k N G F Q S j B 3 S m l x S X E w U U l V U V J k Y U t Q O W F T b U p q R T B D R U Q z Y 3 I 3 U G Z D S X g 3 R T V s e n l y W E t r Q 2 4 z M z h O d C 9 Q L 3 B r L z F x d 2 5 N c U l r T T Z k L 3 p L a m 5 Y c 2 w x a l V 6 a G 5 P Y n c z a T N E N k 5 1 N 0 8 w T W U 2 R X V W e X A 0 V H Z I c 3 I 1 b X d j U C 9 3 N G 4 r O W 0 v V l J z V z U z W l N Z Q U t J W H d x d D V i b T V Z U 0 d o R E N 3 L 3 o w T T d I O F B r N m Q 4 e V l K Z m x 3 S X c 3 N W Z m T U Z 2 T X p K d y t p U 1 h M L y t D S E 9 m T T l W b G d S e m g 2 e H M r Y 3 U 0 T W Q 1 Q z J s L 2 N 4 d j Y 5 d T d P R G E x Y j V E c H U 4 M 0 l 5 T W p Q W n V t M G 4 4 e G N 1 W W V Y c V A z R T R I R D Z v Y 2 V F a 0 F T c U U 4 S X U 4 Z X V H V 0 s x d U d u M z Z Z e m 9 w V j Y r Z y 8 2 R E h P e H J w M 0 h K c j E 0 d 0 o y N 1 B 5 U E 1 h T W U 0 L z R C d l h u d H J R K 3 Z h Y T N O b 2 t 6 V E 5 O Y X U z O F R h O V p 1 d 2 1 N M j B h W D A 5 c l Z z M n A w N n R H b F N w W E p I S X l B a E N R b 0 l 4 R 2 d 3 N E 5 J M j B 0 S F N T a 3 B L S l B u b W F J M G V q M k x w O U o 1 c z I v M E 5 h V 3 J x L z M w c E F r b n V n b 3 N p U 2 U 2 Q 0 I 1 Z T Z 1 b l Z t O G R B V U E v Z T d 0 a 2 V 0 c 1 F s b m x R U l p M d m s 0 Q U l J b 3 V t V W h C Q 0 I r U U F C V 2 k 2 S l A x U U l V U V F v a E N S Z 0 p V Q 0 N H R T h J S U V x Q k J D Q 0 9 F R k N W Q W h o Q k R D Q 3 h L Z 1 F n Z 2 h o Q m N r U U l V U V F n Z 3 Z T S U F L S V l R U V h w Q U F G V U l J S W J 3 Z 0 F T c U V F R U o 0 U V F K V U N D R 0 U 4 S U l F c U J C Q 0 N P R U Z D V k F o a E J E Q 0 N 4 S 2 d R Z 2 d o a E J j a 1 F J V V F R Z 2 d 2 U 0 l D S 0 l z d G t r d l h p a F N q S 0 R B Y U R Y O D h 2 Q V N x S 3 J M c D F h d m 0 3 Q 2 t J S U g 2 c F d 0 Y k p m e n k 4 Q k t v c X N 3 U V A 3 K 3 J z S 1 F n Z 2 Y 2 b m R 2 Z D c r Z V g 2 N X h p U 0 x y N 3 J z N m s 1 N l J 3 W G V 6 Z n l i c S t B b n N k b 2 U v c X l T R X V F W U d n N E Z x V l N 2 V D c 5 N 3 V Q T 2 p u T D h t S 3 J 1 d T Z Y M n N n U k F G S 1 Q w O W 4 4 K 2 J O L 3 E 1 R 3 N X T X d H R E N a V E s 0 Z m 8 5 R 0 l 5 V 1 R D Y k R a a n N W Z 3 d t O D J 1 S D V Q S j V K Y z Z P a H d P c k Z Z c m 1 a b V p X S z F X M T Q v T l p u U D d z Z H Z 0 M k d 3 M n Y 5 U 3 h P S 3 R m d n o 0 V k t s V H d k e l h j U 0 F 0 V U Z D d E d v L 3 p L N X d k R l V W d 2 h t R D B V c 3 d k a D l u Q l U x Y 0 M v V z J R d 0 d B Z 0 9 E a V k 0 T 1 B p e X g r c T Y 3 a G F 5 V 2 N H Y k 0 y e X p m c V N k Y 3 U z T V p y T y 9 x K 0 J C L 3 B x S V l z V m t N c U V v a X Z 4 Q n k 0 V 3 F x c T V X W W Z a d 3 p D M F U v Z F Z L R E J T S 2 9 t Q 3 h X T E J Z T E Z k M H Z N U G h j R 3 Z a W m o z T z N x T E 4 r b k U 0 S F B M N 2 1 R c 0 p V Q 0 V D Z 0 1 s a 3 d t c T E r c n N h Q l N M b k p k U H N v W m p 6 M H F t L 2 h 3 U V V a U W F E Z 1 p D U U V F S k N R a T U 3 Y l B i V 2 J X N l h r M 0 1 H Y m 5 F S j I w R D g w a V l C S 2 9 v Z H M 5 b G N h Q U 0 w c T V X W V d 5 R G 1 2 R 3 l h M W R v V 2 h V d j I x b T E 0 Z V B o b G o 3 Z m I 3 V 1 J t W n J x M W F y T m Z U c z R l d U E 1 S D R l e E l w e W l L d E V D R k N B U k J R V U d r c H F i N n V 4 b 3 V S c V B S c l Z O T l h x R 1 l G W n h D W k p m M S t 4 T W F H b n J a W T d N N l N 1 V z h k N X M 5 W k 8 x M k 8 x Y X J G Y n Z k S G p D d D I w R D l N a W l m U m x I c 1 J F U k V F Q m N Y N T d Q W F Y x V T F 6 d z Q y S n B Q S j Q 5 S n B Z Z W h n S T R x R 3 E r a 2 9 C W G d F Y l c 2 O W t y T k M x N W V 0 M j d D d 0 1 K K z k 5 c l d R Q U J Y R l R 2 b n k 1 W W 1 P a m l Z a k k r T 0 t u M U 1 Z a G 1 F S W t k K 3 l m c W V 2 a E s r R 0 F S a 0 1 C b X J V c U 9 I b E 8 v Q X R H U W N x a W l X Y n p V W l V W Q l R u e j U 5 S D E v V W l N U X h E a U 1 M a V N v W U I 2 Y n B P V U Z B U V Z h c F V D Z G d X c U F T b 0 V F S U k 0 U V g 1 V 2 k y R U V F S j R R U U p V Q 0 N H R T h J S U V x Q k J D Q 0 9 F R k N W Q W h o Q k R D Q 3 h L Z 1 F n Z 2 h o Q m N r U U l V U V F n Z 3 Z T S U F L S V l R U V h w Q 1 p p S V F R K 2 N P Z W p o Y S 9 I e j E r U D N w e U Z I c n l N U n h K U n l F a k N X e m 4 w V z F w Z 0 E 2 b V V C U l R D R m h L b 3 B h c 2 d S S l J F N l Z r T m R U U z l W S E x Y Q W Z H e T Y 5 W U l r U W d r S W t V a E J E Z T B U V z B z N 3 Z S a n E v R 2 N l d 1 B 0 T m p k b 0 Y z a m Z L a U t p b H F t S V l Z Y U h W R 3 I z N F p h c m h t b 3 N z e W F D R X d T b 0 V L S X E 2 S W 5 I O E 8 r N T B j Y 2 U z O U N U N H U 5 d U 1 O Z 1 F T b G R I N 1 Y w Z 3 d 1 d H l 1 c k 9 u N k J J W j R 2 V E Z B b 2 9 G M X V q R 1 l s b z U 0 N D d X N n R K e D l E a T k 2 S E g 3 d 0 4 3 K 3 N Y W E R J c k U y T 0 J l a k E w S G 9 K U 3 F X K 0 R 2 V l l o T G t R Q V Z R b H d S e D R r L 2 N X e W Z q d V A 0 T 2 x l W l V y b 0 J o c X J 0 V V d 0 M 3 h W Q y t H Y W p Y Z G x k S T E r e m 9 z Z i 9 o T 0 x J T X g v R j E 2 T E c 3 W G Z 2 V V N q Z G d i U E V v a G h x M 1 g 5 T T V o T W d 2 R X F C Q 2 l F d l N U b S 9 G d H Z G Z H R G T 2 J u U V V o W l R I V T Y 0 V 3 B 5 W U 1 v S m F 2 N T l O e D Y 2 b W 5 z d T c 3 R n Z u O E J w S j R H U U N u W E Z Q U E 5 M N k p X Y W V 2 V G N 3 d H h P U k t n U W 9 q Y 3 B j V m l Y Z m N h a m t P T E F W Q W l h b U Z z T l J K a n Z S N 1 g z T k s 4 Y X B v R H g 1 R m w y T F p N Z G w 3 b U J k U W F I V E h m K 2 l a S 2 V P V 0 N y W X N R R j B p Q U N p S G M 2 V H F P Q T c 5 Z 1 h m c 0 t X T T l C V 0 N W T W J a N 0 d l R j A v V U M 0 O T h r M C 9 m e F k 5 N 2 o r M H V E M 2 9 T V W Z R a 2 8 2 a H A 1 N X k z d m U w c G 9 F Q 0 d J T l J U S 0 V v W V p W U U l x c W p S d F p C T F g w Z F N 0 b E d L S 0 h s T D F z M y s 0 R 0 Y y R G R Q U k U 4 K 2 h t S U t 4 Z G p 1 W l l 3 T j d 3 T k Z 5 Y j k v Q X l H d W d B U 2 9 F T U p G d D Z W a F d 6 T V d 4 L z R G b 0 J n d 0 5 M N G Y w O D F q V V V 6 Q m V U N U h P L 0 1 Q a m 1 N c m N S e j R G Z j F j T k 9 E d G 5 4 U U Z K Y n d T a H J v O U 1 O U z h I Y l Z p N j d 6 c m F j L 0 U v d m N I M k h k O E N i b 0 R R O D N P b U R w U F J E R 0 h l M 2 x 1 S W E 2 Z U J L Z 1 F B Z 0 E 5 S l J y c m t r Z l J Z b m V q a E Z m R 2 R N Z G t E Q l Z i N V g 1 c 2 V q e U 9 B N z l n M n o 0 R F V r L z V w R D V L Y U h r T T F 3 L 0 h X U D h l b E 9 B e X V S N m p 4 Z j Z I Z G Z t V D Z F b E h V Q 0 p y W S t r M k F 5 V 2 l s a y 9 x S T B S T 0 V x Q k N D U F R F Z z J U T z c 0 K 2 V I b z l h K 1 N i T V h U O U h D W X J 3 U E 5 C N k R 0 c y 8 w N 0 J 2 b n c 0 T 2 E 4 R l V U a l Z p Y k Q 0 Y 1 k 0 d k h V W U p L Z X V 6 V 3 J T b F l m M z h L N 2 R n c U Z F d E p 6 R D I v Y z Q 0 Z k Z j T E h K R U N G S 0 9 i M G h B T m t 6 d S t I b n B H S W 9 m R U R t R z k 5 S T l k N 2 5 m Y m Q z M l A v Y X d L N j d i d 2 Z h Z 2 1 L T V F o a j I 3 R V l t d 3 o y M 0 t s c j J E Y S t p L z J m e j F F c 0 p U R D M r Q T Y x Z l B P Q 3 I 2 U W 9 W a V J B a F N q R z l N V E R a U D d j R 3 o w a k N X T 3 p v W m p h d i t K N V R Q S X h y Q 3 R I b z U z Z T Z v Y 2 F l b E x M T j h Q Y 2 F T S k t a R z J Q Z m J i T k g y U G Y 3 T H d Y Y X J s b k R r c l p 4 b j Z v b 1 N n d U p F Q 0 Z L S 2 I w a k N R e W Y r c U p u b n d N W S 9 O a G 1 O c j l 6 K 0 1 Z e D l H V j J I N S 9 5 b S t 0 e n J 3 b 3 h p R E 1 u U 2 V o M X U 3 a X N j K z J a U k w y d n o 5 Q 0 N h d U l w Z D h p b E p D e W Z x a W h L Q T V r T l J Z a G l p U E 5 o d T M z a 2 V q S n g x Q n I z b 0 d w M 2 N z Z W g 5 a D N 6 T U M 2 W k h q Q W h T Z U F i c z h n Y z l u a j J M Z E 4 5 Z G h u Y X Y w V W h n W j k w R k 5 Q W T E w e X Z P R H U x W X B p U n d K V W l H T E l 0 d l V 6 S E 1 m W G 9 V V F d 4 W H p I W k p 3 R E 5 M U H Q z e k l K M i 9 v M 1 F k Z j h V O E V y Y 2 V H K 3 A y M 1 Q r e m w y S 0 p n N l R F Q X Q x d 3 p 0 e k h a c 2 Y 3 M 3 B s K 3 F K b 2 s 4 Q 1 Z J a G l S b 3 Z m a D M z T E p E Q U d Z K z c y a G N j W V Q v d V d 5 Z G o v b m 9 q M z R 6 a 0 x r b z U 5 N j J m W U 5 y c U h x R 0 s w W U 8 3 N k 9 a a k R z T y 8 2 R H U z T U 5 q L 1 Z U e F J s R X F C Q 0 Z D Z W F E Z X N m W T B E W E 1 M W i t D a l d p c H R 0 d X g 4 R k Y y U D c r a U 1 J U m 5 s b D A 3 U D k 4 a G 4 z Z l B M Z F N K Y n d T c G 5 h d m d L N W g v Z U 4 1 d V p R c j h w M E V x Q k R G a U g z d l B Q U 3 p 1 M U R L T n N i V T R q R z N m V n I 4 U H F 5 c m 5 x Z H d o Z W N G d W 8 1 O X p U a j B 1 U C 9 j a W 8 z W D l V V 3 R m Q k 4 2 N G l I c z I 2 Z j V x W E t p c U p J Q U Z h S z R j R 1 J p M 3 p 3 U k F O T X R y N 3 V Q O W R R Y z J K W S t C c l k w U D F Y d T J 1 b j J E R E l Y R D N O Z j F G d F J N Z D N 5 R 2 d D M k h W O D U x e U V W S X A 5 S W d B c F J U T m o z L 2 9 S K 1 B n Y T F T a n N N R l Z 1 N j c 5 c z Z H U z N w c U o 5 c W x u L z A x R l B Z T n I z c l Z x Y V d i b 0 J h N T I 3 S V N K Q l d x T W h Y R X F C Q 0 Z B T z Z a c 0 8 r W l R J Q X B o d E d 1 K z N U V W s 1 a S 8 r Z H p m M V R M S i t 3 N 1 o 2 S 2 Z P K 0 Z X W m 1 v O U V n R E h y b S 9 s W H F q S U 5 4 S 2 d R a F F E V 3 Z R R z l Q T X h L Q l Z h b 0 Z a c z R i Y l B 2 d k V k Z E h 1 R 2 4 y c m 1 B N D V N c k 9 0 Z W R T d F N T e m R B c m R Z Q l B U M E I r N k h m L 0 Z R e F V k U k l n Q X B S R E R q M n p B W E F X S y t u V z d t Z W N n c k g 0 V 1 g r c U p K U G F j Z l h l Y l J D a m R m M W R l N 2 I 5 N 0 0 v c W l T S 0 l B b F F J W X E 2 a k V R Y 1 I 1 Y U J N U W h E L 1 h 2 Z G R 0 a z N U e X l h b H p R M U c 3 W U 5 i N 3 N W c V R V N m d q R U V 4 O G t O N k 9 m U C t x b G l v a W d 4 K 3 J z Q 1 F n a m Z j c H p j Q 0 p v Z H R k c X R L S l p z Q z A 1 c k R o e F J x M 3 h 6 V X N X Q W 9 j W n R x T l U 3 b 0 p a d m d S S l d B Y 1 Z T R X Q y Z U R x b G 4 w T T V z e D c 3 L 1 o 3 U 1 R t M 3 h 6 Z m t B N 3 V j S F p J M W M x T 0 t 0 a 0 N z R l E 5 M j R j Z S t l a U h W b U d v Y 2 1 E U G p 1 M 0 t C N G t R S V V v N G h 6 U k d 3 Q l F x O X p r W G 4 1 M E 9 Y c G F Y T D Z m e j N C Z F g w e H R u a 1 V K c i t T e F R 6 R 0 h R N m x 3 R E t Y c V l t a l l E M G Z V R 2 1 3 c m 4 w V l B q O C 8 z Z X V q c G l U Z 0 8 v b 3 F o L 2 o y d U 1 y V n F P e H g 3 N S t L S T N p Q U J L c T Z a W E 1 J V m 9 v a l R q c T B H d 0 Z D d G c x d T V 3 d 2 Y z Q W s z d F g 4 R j g r d 2 R 1 N G F t Z m o w R 0 w y W T U y Y 2 h O N m N w V G I 4 W W J x S F R E M 2 1 1 V U 1 W a C t 3 N y 9 u U m J W d X Q 0 T 3 h B c F o z N X h 5 Z m 5 F O F d M d E V D R k t N S z B s R 2 o w b E d n S U t Z d G F x b z c 3 d n J n O S t Y N C t K Y V N j O D R F O U E v d S 8 z K 0 R Z L 3 p O Y S 9 I N z N Z e U p y W T c 1 b F B H c l Y 5 b 0 N 6 a D Z 6 e H h 1 Z X d y Z k 5 j a S 9 S Y T Z Z b U g z Y m J W R W x W U X d p d W h w N X h D U 3 p 5 T W 1 z d W F v a 0 p j S 1 d t Q k N s R 1 V Y W m d j U V M z Z G d P d 3 J y d W d w M G V n c H A z e H l T c 2 Z 4 d F d S O G R 5 d T J E U k 0 4 d 2 h N d U x P S z l h S W h i S z l E W T Z E N H d o Z V I 3 W G Z T M H M r a m 5 q b W N y V V Z B c n R I T H V p O T J k N y t j V H h Z c 0 V x Q k J G b U p i c 0 R B K 2 x S R l c z Y 3 N k U j M z U W V z d S 8 r S H V 1 a U l l a m 5 6 M X l t W W 5 i b m l q Q l p E R 2 J V a X E x O F V p Z k h v Y V Z 1 M j B x a 3 N 5 V 3 V K U n p 3 e W Z s R T h T R 1 h j S V V v d 3 Z U R V F 3 Q W 9 P V l p k M G V Q M y t 1 U j h W O U 9 y V m p 1 e j N X M W J D Y T J R M z l V Q l F J L 2 Q 1 W D Z l a 2 p X Y 0 Q z T G N q e F h p Y W t r T F Z J Z 2 l U R T g 0 Q 0 l C Y X F x N T d l V X E w U D Z y a l h n Z D d 3 V X p z c n F X Z W R 0 d F d T M V J 4 b H V l W W F F R 0 l x e V V C S 2 t R U n B s M j R s S 3 F F d V E 4 c D B W T X Z j N G 0 x Q U N p a E Z k M j I 5 U l R m Q k p x Z U Z 1 d G V F R k x H V 1 o 2 Z T R K U H p p Z U p E Q W x T S W 9 p d 2 p F U U F s d U x S Y n N a N l o 3 S S 9 h d U R G V W J Y d H h 3 N T Z C R n J Q V E 5 5 Z X l u W G Z i V k N 3 b G 5 R O E M 0 T j l B R k c 0 U 2 9 F S V V a V m 5 o W V F w M U w v Z j c 1 U E V L a G l h R F h W d U 9 R N y 8 1 Y k M x U z N a N 3 B Y b U F N d W 5 C U 2 Y v O G J p T U t 1 U 0 h R a V d u N 0 V 6 c l F k T n Z i R U 9 y Q n E v c T Z O R U l I a l g 0 Y 1 Z B N k F Z e k c 3 b H V p T X o 5 e W N V R U d P V F F h a G x y b k 5 1 Y U h a c 1 d 6 L z E z Y 2 x 5 e l B X c n F D W U F k S W Z O Z C t j V X h V S 2 h E O U R s U i t 3 O H Z s e S t T U X F S T 3 o z M 1 l q O U 9 J S y t X Y T R L c D d U a l h 0 b T N M W l B T a 0 k 3 N D d v V l l F S j h z W E F h S F F Y O E t k d G t P K 1 J R c V J G e X Z P b H F l Z U 0 w U X V 0 T U l L b W h K Z U d Y T z N M M T J Y V W J V V G Y y T D N a Z X N U U U h G L 3 I 3 c G 1 k e j V R Q z M z N 1 F m a F p v U S 9 R U G J F T 2 Y x Z E J p S U N W b 1 F j N 0 g x a H o z R j g w V 2 d x O E x r c E l X U 3 c 5 Z j B B S k x R O D R 4 N m h h b H o 4 S n V v O C 9 3 e m 5 m N j R Y N 3 Y w c l d 2 V k F o d k Z U b 0 E x V H V l U X F S d H d T M U Z B Q j Z S b z d W V G d 3 R k d 4 N U t T R m t z O S 9 6 b 2 1 0 Q k J U e j F G N X N K Q j Z C b E p 2 a j k 1 e n Z 1 L 1 d i M X Z z M 3 J q Q 3 V H b F F o K 2 d R b 2 k 4 e G V w b E F j O X h u N n F s U k l I V l F R b X R n S 1 g z W E p R T E U 3 Z n J x Y W Z J b k 4 4 Z l B k V T N j L 0 Y 2 b k Q 5 b k Q r U U x T N m N w U V p F R m N u N V J k R W 1 B Q 2 x H R U h W S X V o T m F G R 1 l t e U t H R y t t V F l 2 S n l X O E 1 w W j d m M E t K c U 9 X c 1 I 4 c E p a M 2 k 2 V G Z E d T R 6 c U V s S F h i M X M 1 R l g 2 a G I x Z H d P R i t L S 3 l W M T B J W X F 3 b 3 p p R F M w d H l Y O W F M O E 1 v K 1 A 3 Z F N v a H F X Z S t h Z 1 h E a V h u b m l F e k l V R D B Y T k 1 y Z W Z 6 Z X V U N H N w Q z F K c W t h V W F O Q T Z 5 R 0 t I Z 2 x R S V l x d 2 F L V U s 2 S 0 N m Y z U v N 1 Z p M 2 R F R j k y M 1 Z F a W F t R z V a N 1 p y Z 2 5 n d G J p L 1 d o Z m V q c D h k Z j V w a y t x R X Z a e G 0 3 Y m V x S 3 p O Y T Z V c n B 2 Y j R V S m N N Y m 1 F S z B R U k Z r V j F n Q X Z y Y 2 w 0 Y 0 U y c W 8 w Y 0 Z u N T F S T D F Y U G U 4 O H d L e n p Q L 1 l G M 1 F 6 e S 9 o Q 1 d D c 2 Z X Z T J M U j B 0 e H J r T 3 F W S 2 1 r V i 9 x S T R v T 0 N W Q W h p c k F U U 2 x W a U t B L 2 5 6 N k F s S F h P V k t 5 V n J 1 S W F U N U N l M X p I V 1 k 3 N W 5 q d X U r b 1 J m O U Y 1 c 0 w 3 M F R Q U D V m d T V y b 1 F T V W d Z b G 9 y W n J X M H M 1 a l o 1 O E h D V z R O R 3 F w Z W 4 2 c G t 5 Z z Z K R U N G S 0 9 M V 0 t l M E I w S 0 x X d U p X c i t k d 0 N V O H M x d 2 R 4 c m p t d m l l c 2 Z S b F d R d U d 1 S 3 p P V z Z 2 U l B i d 0 J G e X R U N 1 Z p U z M 5 V V J 4 U X h j Z z l V a U N M d W I r V k c r d X J 6 Y 0 p 6 Y 2 d M S F p R N j V 5 d F Y 0 U E h G R 3 I 4 d T A 4 N W w 2 e l V j e m h y b T N G R k l 5 N T I 0 d 3 J m c j V q M T d j N G p x N 0 1 0 L 2 9 B R 0 J 2 M G R 0 d l d U b X d B U U s x O F U 3 N m V S e F J Q R X F C Q 0 Z I R m J h S V V E Q T V 4 W W o y N U x R e k d G Q U d D c z F 3 U D d u N i 9 s M j J R R z J j T V R R S z N T T m 8 4 a m M 2 Y 2 Q r e U 5 m N n V G a U t Z S G h 1 c j Z 1 V G Q y Z W d l U G d y N k N v R 0 d y Z G V Z a 2 5 D b k Z s N U J L d U V F V m N u R k t X M V V v S H N L W G g y U C 9 M e F I y S 0 F i W D Z i W D Z y b D Y 4 W k t 0 O E l p c 0 c x c l I x Z k M 5 W V U x S X F 0 W F V O c m h M Z 1 c w Z 0 l W b 2 h p W X I v U 2 1 r L z R I a m d N T E 1 E W W U 2 Q 2 8 z d G 4 0 Y T d k R G l m R m 5 h S y 8 z V D Z 0 Z j h H d m x H T l d L O D Z R V z N J d n Z l Z V F B W X I r d m p q e H F K S W t o Y W 9 F S V V B e H U 0 b V V R a T B V N X R S b 3 Y 5 e j F X d V J 0 U k V y W E c 3 S D J 2 b U c y c V Z t M U V q N j d p M n R j U W p h R W R Y Z 0 x r R W F 0 M G V m c X l a S 0 V v a 1 F J V W 9 C b X l L b W V u S 0 k 4 N 0 h t e j V 3 M j J l N j Z V V V V R O E d 2 e n V J e n F n b H o r M W Z k a X V 6 Y l B n T j B q R T N 1 b D F W W V J M N l J B Q l d p b U p p b j l u V z J R c U 5 X b 2 N Y d W R w V X J F V F V 4 T k h u U W p 6 W E x Y O G F H L 1 Z G e X R E N G Q r M z V H c 1 p U R T J Q S U p Q O V p N R k R V U 2 9 F S V V F M m t F T T B W N U h B R G J 1 b G R C d n p n e m t h b n R T N m d s c X Z p c m F 2 b E d D U z J Q N l p i e E Z 3 d D B I Z H R m Y n d B N m h z Y U R Q S G 9 L Q z N F d E p F Q 0 Z L R V o r V X Z 0 d 1 N L b U Z k b m 9 y O W w z Z l h O e W h H R E R k T W J s U V g 5 N V V E Q l p N Z D N 3 Q z Z z V y t r W T Z E a T l D T 3 J V S U p y N H F w e l V n L z F r N F V S U k t n U X V R R G l 5 T 1 Q y d W V p Y U J P N 2 c y Q j d o c i t y a 3 l j Y k Z z Y X B F M 0 N n W X R 2 M F B u c k t 4 V F U 1 M V F v d E 1 i Y i 9 I e W l L S D J 2 b 0 p V W E J j U E 1 M R 0 N y Z j R D c l M w K 0 t 3 c m 4 w W l V E Q j F m T H Z B R n h F W F J a O E 1 Z e E V C c j F M Y W 1 j c 2 Z s S W N N U X h B S m x v a G M 5 d 1 h i T T N o c z c 3 Z l V T e j d D R T I w b m 9 D b m V m N T l z a 0 h T W T c 5 Y z R X e m l Q d D M y Y j l S W G F l U D F h d n J h Y k p z e F V C a l B V K 2 p X W l N 4 L 0 Y w b n N l a X R I W m l j a l k 2 Q U g w e E t Q W W Q z e E o 5 c 2 5 u Q T V 1 Q 3 N m R U R t S m 9 O Z F p Y b 0 R p d l c 1 U 0 1 o T X h u R G R m M H d W R z N 2 e C 9 x S m 9 r c l J k Y j J 3 Z k V w e V Z X d H F x c i t y S U h 6 S W 9 E d l l N Z j h P c j U r L 3 J z S 0 5 Q T k g y c l Z 6 M z N Y W j Z B N U 0 z L 0 E r Q X F k Y z l 5 S l N H Z 3 k v N 2 V o W F R 6 c k p 3 e F V N Z T V Z c X V F K 1 R J Q k 1 D c W 1 u Q 2 9 C b z l q T 3 Q 0 M W w x U l Q 2 T l Z V M z J k T X V w V 1 o y a 0 0 w W n d l R 2 V y M H c z L 0 V 4 Y 0 x I b G F W d i 9 P d l l k W H h I N E l h c G d i S H c v c G c 3 W i 8 0 O T F i T 3 R l d y 8 3 d l R K V F N E U W p x d D F C Y W 4 4 S W 4 1 Q k t 1 S 0 x a V 1 Y 3 e V p w V l d k T S 9 F O H V 1 O T d y b y 9 m b m V l e F B Q c 2 Z B Z 0 F B S U F C S l J F R l V w V E t U Z V B E Z 1 B D c W x u U 0 h Z b n V I e G t 4 V 2 V B R 2 J O b H V z e F N n Q 0 Z r V T B 4 O D V R N m l U T l V 3 S E h n R j J 5 Y k o 3 d n R O N 1 Y 3 Q l Z P c k o r Q W F X d V U r c H l n W W 1 3 L 0 x F W j V n M 3 p u V E d a N G h a Y k I w L z F y Q 1 U v a U 1 Y T U l W a G N a d D N Y N G l M c W p V S l k 4 c G x 4 N 0 h V L z k 5 U 2 Z Q N F B W U l B q Y z c x b U V w c E 1 i U 0 8 z U U h B N U V a R G F Y Z G 1 D K 0 c y V k N a c 2 V Z Z D d P M z F C b W p I W T R 6 b F Z 6 c C 9 p d V g r b j h t b k R J Y T Z 5 S n Z m b T g 5 e X R C U 3 h l S 2 N P V G h r K 1 o 2 U m h D M k 9 h U E F C M V R t M U d 1 L 2 N Z Y m 4 w T 0 p x S W w x e l R n S X N Q d T Z p c 0 d D N l p i W E 1 E U W F t S z F V e D c 3 a m E y e n J 4 N k 9 Z U W p C M 2 1 Z b 1 N W c 2 x 2 Z F J S R m 5 3 U 2 9 E N m t L R 0 Z V d 3 F n c k J 4 b 3 N Y e U R J Y 1 l I U G 8 y R F Z 3 Q k U 2 a k p D Q T V G Q U 9 i e X J Y Z 3 h y U C 9 N R 3 Y x R T l n V j k x L 1 p 1 N 3 A 4 N T d a Z H d w W k N 6 N m p m U 1 R h S E 0 v a l d T U 1 J u R z d a U U t l M E 1 w M E l x M E R o e F A y O X V m U S t B T z d 2 K 3 d D Z U 5 I b W J z a n N s a 0 d J S W 9 t e E Z Q V k p q b m N J N k R K V 3 F o b z l B N G N i K 3 J y T 3 I 1 V T h 4 Y y s 4 d 1 Z 2 N W Z i N y 9 y e G l v O H R L S H U 1 a m 1 I c U R M N 1 F o a E 8 r Z V N J N H J K a H V I T 0 5 x Z V J v Y T l D R 2 9 i Q 0 9 z S z U 1 Q m k 5 d n I 1 O W 8 2 c W F Y c V l 1 N D h F Y V Z z a z R 1 R n V v Y n R u O C t 4 Y j N 3 W F R D R 1 k 3 N X F C V 2 l s d z c w T 0 x v a 0 V D T k o r W k R Y Q k R K U V B Q M 1 d D a F l S a 1 Y 5 U k l k R 2 5 Y Z 2 N L T E d o M z l i V 1 h Q Y 1 R x Y W p 3 S 3 B a c U J 3 T n I 4 c U 5 a L y t o W X R y W l h Q Z n Y r d G x 6 S 3 J x U z F o U y t X Z n M w Z X l M c j B i L 2 p W Q 3 F t b l d Y N T B 2 d U p D e X J G e n p Y d W N q d j J 4 M X J k c 2 F s R 0 Z 0 V G 9 n a 0 1 4 V U N Q b E J Q M l A v R X B K Y X d w a l c 3 O E l R T G 9 4 a U 5 N a D V X b V l k T k Q x U E t O b X A x e D Z Y R D Y r V S 8 v W X B U U m h x U G 9 G T T d S S E t M S H R N N 1 N F Z z V n N 2 Y r U W F N N m 1 V d m c 3 T G d H W F l O b i t N L 1 o r c G Z t d U 5 L Z 1 l M a G h h U F l M c G h q R n U 1 Y m t 2 R H R t W X N q d j B M d 0 J T S 3 B k c 0 0 x Q 2 8 z K z Z X T 2 9 u a V J B T T B u R V J h R k 4 y K z F j S H N O S T J a R D l 1 N F l l V k 9 B T 3 B F c V U 3 b 0 V Z W F B B a H B N T 2 5 s d V Z R W H k 2 T k V 1 e m 0 5 R D h L U 1 k w Z n l y U C 9 V b m 1 F c T d I Q m w w a j N K Y U t q a 0 t 5 T 1 p 3 V V V 4 Z 0 F U U l A y Q U Z B b U k 0 R X p J V 1 h k b n E 4 c E t 2 T n F k b k 5 0 M 3 h t O W h n Y 0 9 6 V W R I N F l z R 0 F 6 a 2 F Y Z z J B R l p Y Y l U 4 S 1 d 5 a j N I b G d K d 0 5 M e W E y M l Z j V m R m W U 9 i O H p B T j N 1 L 0 p i a l l Z V m 5 4 W S 8 v b E N Z T V Z H Z n h p Z l l r T l k v K 1 R 1 W l B Q V E h m K 1 J s c W 1 l d G N 4 N W p h a k 1 M W T V F S H N H O S 9 C c 1 g 5 K 3 Z r e E F m M F Z V Q T R a N n Z U Q z F I Z W R h c k R 1 T G x u U U U 2 L 0 t S N k x H N 1 V j S X J Z N z V y T 2 1 y W n h n V l R M M U h z U 1 l C Z U k 3 T U J Y b T F u b 1 U 4 R E U w Y l Z N e m g x d 0 s 0 N W Y 3 S T Z Q Q n R W Q m F P S 3 E z V 3 F Y S G l k R H R V T W J I b 3 d s T 1 Z I N 1 R 5 L 0 9 w T T B t d 1 J w L 2 V U R H p G Z z M 1 c E x I Z k 5 a d 0 N N U D J 6 K 2 I x R n F N N E Z W S 2 V C U 3 V H a 1 d D S m 9 N U G Q 4 M X p I d E l 6 N 0 Y 0 Q V R v W l U 0 b H k x d 2 N 6 T z N W b m V H N z U r R n h X R m w 4 T U d m Z U s z R m F B Q S t h U G 9 Z Z D B h d j R a N W p T O U V V a F Z C N 0 d u T l d q W E E 5 V D l F M T E r T 3 B m N z N r T m l 4 b T R H M m Z 1 c 0 k 4 V U I x V m F 2 S n c y b n U 4 c D c 1 Q z Y 4 U j l a U D d Z R F d Q c m t S a G J q S E F O Y z F H Q 1 M y S H E r Q j d H R z B a a j N 6 R U R 4 L z R G N k d t e F B x b V B F b F F L d z N X O U 1 U W W J o a E p X M F c y Z j d y R G k y U G 1 W Y z E 1 Z n p V Y U N w U T Z 4 R F Y 2 a G F l b U d Q c W 1 M R U x t U k F M M E d U Y 3 F x L 0 5 B a m 1 G Q 3 o 0 a G F j Z G c z T 2 5 O Z j Q 0 Z i 9 z b l h l Y 0 Z P W D l 4 O T l U d D E 2 d j l O N U J C R l F V R z F i c 1 d G S E V H R X V N W F d O a S t W b W l p Y k d r R 0 d N M H h p U 1 d L T k V Z d T J M Q m d p R E J G a E V W Q l V S N j U 3 a G V 0 O D N P e k 8 r U H V k M 2 J 2 Y z V 4 Z D N z S H o v d j F 1 d G Z y N X B u W m 1 X Z D I 3 L 1 l 6 M y s v e k x T d W p 2 T D B 1 U 2 x u U X d y U 2 R 5 b W 1 T Q k l v R U d X N k p F N G V x L 0 d p O F J o K y 9 I T G R h R l J s T 0 d x W X l m Y U R D W m Z O R G Z M W j k z L 2 J y c W x h V X p F a D F x O G Q 4 a 3 p P T z d I Q U Z m L 3 J z V j l 5 L 2 Y v U F Z a Z z Z v R j l D d m M 5 d T J U a X B j b W J 3 O T R C a k 8 z R F N m a z d k O H l B T V R y a V E 3 W E 1 G T j N 6 N 0 c 5 S j J m Q V d E S U 9 y S n R N Y m h t Y T d Q b k d G a T d 2 Z E Y 5 O V B 6 U D B W Z T N G W G Z s S n U 3 a V l t Y j Z Q K 1 p D L y 9 0 N H Z u Z 0 l j O D B i Y U 5 O d V F 4 b H l Y T H p J Z 3 V R c l F E d j B k c l J E Y j h m Y S 9 C S F J 0 V z l p Y l Y y Q 1 h W Z E 1 4 M U 5 m S k N S Z k h 2 S 0 F 3 M U d H b j R 6 U 1 h K Y 1 k y O G J j O G w r T V Q r L 0 h M d n N l V T l M W W t I N F N H O U t P d z k 1 U l R u a n B V Z z Q 4 O E V C a 3 V R Z E h E d 3 Y y R 2 9 T Q W R n Q U p P S H U w e G 0 r T 2 N L R W 5 w U H V G V F h o N 1 h a U U h 2 Z 2 h U V W 1 l M 0 d p Q V V y T F g 1 N T d j R 3 o z e G 5 r T 3 V S d U h x S 3 p 0 b W p O Z H o x d 1 V a Z V R l S 1 p V e n o 4 O F l z S S 8 v Z z Y w b 0 1 T S U x x W G x W b W p t S E R X a H p 6 M n l h M G N W d l F G d j U x N E 5 m M 3 J k b k x C d W x k N W Z 0 a k 1 1 R 3 Y z N l p H e k t B a V d z a l o 5 U 0 p O e j V J Y k t H V k c x R V l B d j h 2 W n Y x M 1 Z m R 1 h J U 1 o y N m F q O X N N Y z l M V 0 Q 2 b l M w K 0 x p Q 1 Z E W E t G S j N 3 b G t m Y 3 Y y S 0 o v b k p E L z l t c H p l Z j g 0 N S t q S E p Y S n N 0 Z l B R N D V 3 V E x 0 c V N o b W l K e H k 1 e U h E U n V M M T J z U D V O R G l l b j J X K 3 h L V E t k V V R l d V F 3 c G J 6 e m F 3 V G V p R E R n Q 0 V 2 S m M 1 V U h U M F F k T m Q x N W J 2 U T F 6 e C t m W X U 3 N 0 J y d G 1 P V m J N R G d t W F l S a E R N K 3 J W V D F Z M m t 1 S k Y 4 d V V p K 1 B w R F d G N l Z 3 T W 5 M Z m c 1 R F N C e l k v U W R 2 Q z N Q N F o w Y z h m e E N y N k V v Q k t m U 2 p m W l o x S G 5 a b 2 Z Q M n p I a m g x c z I 3 Y U 5 n U U 5 i T 0 k 5 Q T B J a 0 l B Z T B B M T B 6 U n V l N E F I Y V g r S W R l e T R j d W R K d G N 2 Q 0 x H c m J 2 Z W t 6 c k t o T 0 d C e j E 1 S X d E M z h a N G Z k S H V U a G l v S X B T S D h G N z Q x U 2 R B c C 9 F Y n o 0 T z c 3 T W l D d U E z N m d D b 1 U 3 M U 4 5 c 2 0 y e l Y v R 1 h v d 2 x 5 U n k 5 N H h N Q V R F b E d 0 d 3 d p c 3 N h M F h W L 0 d q L z J z N E F E M k w x d l o 1 Q n d 4 c G h a L 3 h S W i 9 m N z d O S H N 2 R 3 R J S D B E Z X d p S T F M R D U v b V R x Z F R U V 1 o 0 e m x p T j N m a z Z K T z N r d H p o c 0 5 j d W F t Z H d D b j J N T H p D N i 9 p N m t Q d j I r U D c 3 a T d T Y W p Z M E d T c z J z N 2 l 0 N 0 t j Y z Z Q c W V I N m U v e D d D U 0 Z V V G V 2 Q W o 4 Z l Z F b l h v d z Z j a W F T c n l E c E 5 W S j Z m O V Q w c z J G M D V 6 U 3 R 0 Z 0 5 s b U d 2 b k V m M z J h Z X l x V F F E V W F Z V 3 N U V H V C S W s v e k Q w T X J W c X l n Z i 8 v K 3 d n b 1 Z k R G x D U U h l V E 0 w Z X B Y S G V n a m x M d n N 6 V X N l U E N M Q 0 U 4 d G o y R H N v Y U Z S R n J U N T Z m d 1 F z O F p v M 0 h t W U M 1 Z m l 1 S H N 2 S E s r e H J j Y m l x Z V h k R k x U U k E r b G I 1 N V R 6 S y 9 I a 0 1 L c H F m Z E s r L 0 Z B c D c 4 M m Z U V V R X N H d V T n R 2 d j Y 4 T V I v Y j J S O S t x R D Q y S 3 F z a 1 J R M 0 V y N 0 d Y T E R 1 V l k 0 b y t w d 0 Y v W T d n L 3 c 2 O G x X M i t Q b F R y Y V V q W W 5 E c m p H Y T V m O F N R Q U d 4 c F p T c i 8 4 K 2 l H e X c 1 V j h t e j J X W m J r V H V I a k 5 D O H o 5 N k h x a 1 h s T G 9 5 e H Z Z M G V L K 3 B l R X h M Q z B a d z V H Z T V a e n V Y O E x v M m k x R V A 3 b V g 2 Q 2 Y z S W h W T 1 F S M S t F b k w v d z V D e l J 5 U l p w a D N C d G t 6 c 3 l n M V k y e j d G W F B j T z F v N y 9 F W E 1 K V j J 2 O T J l d z d u T z N l Z z F x d D F 4 c 0 9 o e k V N Q T V k c k w r c H h L d W l S Q 0 F I Z E R T W V h L d H g z c E R z d W 5 o R V R y d n N n e F B z Y m 8 1 M T J E Z E 9 H N T F j W m J L N j J l U H h F R D I 3 V k N U Y T Y 1 V 0 F Y R 3 l v c 1 B 0 c l M 4 O W Z T T 3 B z Q m R U d k l E N V V C c 0 R a O U N J Y 1 Z m W k c w d j h p V F I 0 a z d s N E t n R T h 4 U z R j c m c w W E V Y O G R C b m R 6 S 3 B i Q V h u S F B 0 M 1 h o b D h V b E s x b 0 J p Y W x m e l o 5 Y T h y U X J a d G Z F Y U F W V m t q N C t N M k V n S F Z 3 e k U 3 U G d h Y 2 R k Z E V S b F J 0 S k t p N n V X d k t M M W l Y U H B q T V N E W G J 2 U V Z j O W Y z Y z N p R 2 k 3 W m p q N H V C R U Z n Y 2 5 N a 1 R i d 1 J t K 2 o 1 b n F X a 1 Y 2 M F R L T W 9 t W E 9 B Y W 9 I d V h B e W N w O E R r R E l H S W Z r S 2 t m e U Z T S z U w c H h w U X J O T 0 x H W U p v Q 0 R 0 U 2 k x M W J o R j I z R T d 0 c U s x Y l J s M W c 3 b D B H O X R 3 R 2 c x d k x 3 U l d n M G 5 r S F R x Z E l I N 2 N i d D l J T D N Y T k R y R V F M Y V R y e W F 4 S V B I d U 5 E c U g 3 Q 2 p G d H k w c U h Q R k 0 1 R l B 0 N W x j L 1 Y 2 U X Y 1 M 2 d R V m R B a y t I K z Z X N W 1 2 Q k N n T 3 J 4 d m Z U b G N 0 d n J m Q U t 6 S k d F c X h K e G U 3 U G 1 S c l l P M E 9 Q T k V R b G l S e j N 0 R i 9 S Y k 9 p R 0 x K S 3 J l W m p 4 c m J G K 0 k w Q U l j W E Y y d l F o b U Z L R F p X U W t 0 T H U 2 Y U 0 y T C 9 I d l l H Z G l T e E 9 U U z d 4 a F d 2 U W 1 B N W M x R W M 4 N W U v e n B a N F V v c 1 N X W k I z K 1 R p N U Z j Z G V o O U R h N 2 F 3 S V c w Z 3 F o W G x W N U 4 v e n R q S 3 R W e X o 2 b W t B N 0 I 3 Z T R T V G 8 3 V U 5 h N 2 V a M k h i d l I 2 T X V E b G J P U X N a b m d X c z h S N 3 U 4 W X A y O W d n R j B N M n o 3 Q j J 2 W k p o K 2 R o M l J J N 3 p E e F d o Q W Z 6 Y 1 d n L 3 Z v N k 1 3 T E p s c m g r a H Q v c 2 N 1 c T Z q N i s w L 1 h p R G 9 L R U p B M j h t M V V 6 U U d w T X R J T 0 E 2 b F I 3 K 0 s 4 T 2 J h c m h I U E d C O X R N Z m 5 k N T J G d W 4 r W k N s c U R B S j N I S E 5 K M m J G e l c x c F B a V 0 R p d j Z J c D U z K 2 V T b z J R R H N x c y 9 q U E h U W F V y N T Q 0 K 1 F X W H d 1 d 3 V N O G h T Z U l K c 0 N w e k J K W W t J O X N X W j I 5 O G 0 3 T T N 2 d D N r Z F l 2 N k p D Z m l x M W F V O D l l O U R z Q 0 N 2 b 2 R S N 0 1 r b H p X a G 9 a R k R z e W F Y W W s w d D J 1 S k x G Y j U y V j l O b z Y x V X Q x R D A 5 a H F V a 2 Y x b T R C a l d F a H N U d z h u T 1 h o N F F D N H B U Q m o 5 U z J N M F R k V G 9 K U 1 J w M V N T c T F U a G s 4 S z R K Q U 5 k a W l B Q k l U U W l s a 1 l B R j J W b U p p W F J E S X J N Y k g 2 S U R H U l Z a R E I x O X A 3 V n J o M H p a b 3 h Z L 3 h S M E M w S k E y O E d B Z E p t T D l 0 U G p x U 3 J M Z H B y O F p W b W t 5 W E d L R E l m M 1 Y v a n Z W a E 9 y a z R 6 R X V k O F p I T l p m W W Z v Z 0 Z R b V l P V k x q a W V V R 2 E 4 c D d m b V J u W j d B M G I z K y t 5 e D d O V m w 5 Z j N o b H d O Q U N 2 R G o 2 U k k z W i t 6 Z 0 d s M z d Z W T R S c F U z Z n d 2 Y n h M M z c z O U 5 r M z I 3 U E h u O G N z c E 5 Y T D N x Y W Z v R W l 1 T k Y z a z F K W W F 1 L 0 w 4 K 0 1 P S W Z W b W N P V F h o T 1 Z W U z Q 5 N G d H Z S 9 P K 0 4 v R 1 B N Q l M z T 3 Q 5 e V Z 5 V 1 o v U H d i V n A 3 R 1 V 1 e k s 1 Z i 8 5 c j k 2 a F Z X b m N R V l R 4 V V p J d 2 h x N n J q N W Z w Q 3 R v d X Z 3 a V A 0 S 2 p 5 a U U y Z T J l K 1 R t N W p K N D h P Q 1 V Y V i t 3 Y n l I Y W 1 i V 0 R P d z U x Y 2 Z G K 0 d o S 0 8 2 L 2 F z V n d O O F Y 1 T D h 4 Y T N J Y 0 9 2 Q k x p N m N v U E h n R n h I K z N v b X B K O E 1 5 W m Q 2 Y T V j V l Z i M G k 5 d F M 3 S 2 R S L z B y T 0 x l W F V s M n V K S X F Q Y T J K S l p r S 1 B O R V F 3 Z n E x U E F t Y m 5 G Q U Z R R k t S K y 9 4 U U d a c H B F R l R k V k x n e T R p N 2 4 z a 0 I 2 M V J v e X E 5 Z T J m V 0 E z Y y 8 y Q m J i d G t D d 2 9 L b U R w M U t v c V M r c j h U d 2 I 2 Q n N F R G J J T U 1 s Y 2 Q 0 W U 5 m N F Y r T j d H Y U J Q e E J M a n h J S j J M O X R P U U p m a k Z R Y z Q v Z T J l S j Z Q c E t p L y t z T X J o d 2 d p U G l 4 d z F S e W Z W S W x P N G p K Z j l h Y W 9 p Z E N t T G l D V T V n V V h Q Z F l k c U s 5 T z N K V k d l T U p P V E 9 K Y n Z p T z N T a m Q v V G F W V l d W M G F O S E 0 z e j R j S 1 F l d n R Z c z J M d m 8 y W D Z s S H N D M C 9 n b 2 V 6 Z m 1 u d E d 6 S H B k b 2 N K W U d H d 2 d t S 0 R E K 3 Z G O V M y L 3 A y O W 1 r U 0 9 w K z E v K 2 h l L 0 4 r S n V Z W m Z p V k N 2 c U N i a j J z W W Q 5 b j d i N 1 g 5 R D U z a j M 3 V X R l N y t U M k 9 1 T E l w S 2 p 5 U 3 N x e n h S S H J 3 M n E y d T Z 3 d 2 Z Q c H d U V H p 5 U k V T T k d D U E V V Z E R z O T Q x d T R C M 1 B p M E F i c m M w d T F 4 Z E t k e m F l U l B Q V 3 R n U 1 R C e l F l N z B H U 2 5 D T U t 0 a D d p d 2 J Y a m 1 P N k 5 a U z N S S X B z d 2 Z q b m F P b V R N d l N L U 1 Z E S l h 2 e X l 4 V 2 w x b U 1 5 M 1 d l Z V k 0 W n J E S j N S Z X J 6 U X A r Y j Z l R 0 p i d 3 p l M 2 R C M l F O V 3 d U S m t I a m 5 G e C 9 o d E J n c D B Z Z i 9 Y T U t S N X l X e E d w a z E 4 T W R N c D E v T H J F d S t k N k 9 m V 2 x B Q l d o O W x 2 L z k w O T M 4 Z F M z Q n A 5 c 2 E v b 0 I z M z I 0 a T l F N U 1 u S j l I V 1 V i e C t 0 U k U 3 Y X h j Y 1 l x U W p h W H Z o U G l y e l B j R E 1 w b z N 6 T n Z a O X h 6 b l g 4 U W R m N U I 2 T 0 Z 5 L 0 l I d H V F S 2 x x T k Z B U 2 g z U 2 1 x Y V J s N W R I M z c 1 O U d U Q m d R Q X B u S W h B S U F X M F Z D V G l r W D h Q a m Y z T m Z n S W s 4 d G R 6 Q X B V a j g 3 R U M 5 d m c 4 b z N E c k 5 S Y 2 l F R j F Z M W l L Z 3 N 3 Z l N C S 3 Z j Z T Z T T G Y 1 O V R S d m Y 0 Q W 5 U L z h y M m x n V W l M d m I 0 Z 3 l O d G N K W n B x W T c 3 U k s 2 N n h n c G Z i d z l x e W 1 W W U E 4 S 3 Z 6 Z k l U c l h I c E M 4 U n Z Y U z l 3 W l B O N 0 x X a n h 1 a V V s e G 5 0 e W 1 l R z Y 3 M F U 5 U 0 9 p a z R u d m h D Z 0 t t d 3 p J b H R t M n R 5 N l p v L z U 5 R U p m M H U 4 M T d V Z 0 J H c G 9 w T S t M d l R k M l h 0 U k d i V j M 0 d y t N V l V u V H N X d H h 3 S i 9 k N j V 5 Z T l U b W t 2 a T N p T m x 3 Z 2 4 z W F I 2 e W 1 m M U d r S H M r R F d Q Y k p C W G h X R E R i e T V t d k J w d W M 5 N n I z a 3 R l O V A 1 c m p a Z n B 6 a m x B d X V j R E g 0 Y z g y L 3 g 3 c 0 t S R l h O d V V 1 e D F X d F J B T j R n N 3 R 3 a G N 0 U m p S c T B h Q 0 F l a E 5 Y W j J J Q 3 B 1 a k V V S H l O R 0 Z O S 3 Z Y e i t 5 c 3 J L N j V G b 0 N R V W N R Q X R v S 2 Z m d 1 M y U W 5 1 M V M 5 Y X N E N W o y T U J q W D B X U U p F Y 1 F W Z G 5 K M y 9 6 V l l V N U Z s Q m R X R 2 J o V n V I c U t 6 b V g 3 N j J n S n h z U 0 p 3 M V F l L 2 N w b 3 R R U E x O O F V O M T A 5 M 1 N R e k p r R m x m M l g z U n V C M j F h d F p l N G F l b z F x Y l F M M U Z V Y T d Q a 0 F s L z h k M 0 J j M 2 9 r Q 2 F O b z B F Y 1 F I a m 5 a e j Q 4 S 1 d B N m Z t b m Q x V T N B R n l H N 2 5 I W j d 6 U S t q M k 1 5 S k o 1 N W x S U G s v R j N a b m s 1 N m N V Q W o z O W p z S G l P b D Z l L 0 5 W a F h r Z n p l S D l K U G 9 U U m 8 0 O V d r Z G 9 u W k t j T l Z M d G x Q Y X p M Z U w w M 2 0 x V E 9 i e n V I T V Y 0 T k o 5 M W 5 v a y t Q Y i t U N H A v d n V 1 T 2 9 2 T D V u Z E 5 r S m 1 w Z X F s S k c w S k 5 X b j N O W W R 0 Q 0 4 y c l F q U 3 F V Y U J E R k R D T m J Z U l F 6 Z 2 1 5 R 2 t T U W J 5 Y k x B T n B G e E 9 p c l l r Z 3 l 5 Z 2 9 V R W t v d 2 x x W m l L Q z B 0 M l l T b z Z w d U l o b 3 F V U j B U T 3 d a Z W Y 5 R 1 Q r K z U 3 c V N C Z n N 1 U W t C Y m 9 W O W F z c n R z Z F Z u Y l l t V U R m M T N t N U x 0 Z F Z 5 K 2 l 1 d U t J c U Y r R G 9 3 Y X B I T n h Q a W J 2 Q l R C c y s y M j d 5 Z j R 0 Q 2 J i W X Y y M V N W d k g 5 W V Z 2 Y 0 t h S X d m T H Z l e n N x V D V o N G x D Z j F O c n N D U m d j L 2 l 6 Z F V s V z B x Y 1 h K d i 9 l R m p O S H F 0 e T R z T 1 g 5 c D c z Y 3 Z E Q W 1 u d n V T d D R O T n J N U G J G b 2 R a V n R S d 0 w w K 2 Q 3 T 0 d T d H h 1 c 3 Y z T k d h e X p Z R k d W b 3 B 2 T z N V Q n V 4 d V g x e G 1 M R H B 1 R m 9 m T 2 Q 3 T n h X O E h N U z F I c k t m M m R U d 1 d q Y S 9 U b U 4 5 O E V 1 Y X R k V k h l V 3 R m V U h H L 0 p B Z 1 Z J Z H h H M 0 9 q K 2 E 0 N D N m O T V J T G Z F b S 9 k e H V T V E V U U E l L S m 5 k T j g x Q l l J Z W d o R F F W b W d j M 0 x P O X B u M n V L a H Q 0 Z E Z r R X R 3 b y 8 z Y j l C U k c r Y m x s e W J N e F N G Z j Y w d 2 V H a H B 1 R j F y Z 2 l X Q l p M R X M 4 T z J s U V J N Z D h B Z z I 1 M T Z H W k F 0 M G R a b l Z y Q V d h S 0 h Z R l B v a y 9 I K 3 Z t a F h v W D l L M 1 R k T 1 k z V 3 Q 5 T l h P K 1 Z n R E 5 H Y X J 5 O D J t Q n B r Y 2 5 F Z k V k Q U c x O W 5 3 V 3 d 2 T S 8 0 V G F M W k R 6 O H J M L 0 h 5 Y j R G M 2 8 2 N W Q 1 Z m 1 h R E J a c n R s d H E w b k F V Q 1 F m Y 2 p C T F N M c 0 l F L z F x O X B 4 a 1 E w Y 2 Q r d U 9 w d T d Q d z Y z S y 9 n b S 9 y b 2 V r c l d 5 c H R 4 c T B V S j Y 4 N X p X T G E r M m t D W G l J c E 5 v U 1 N s U z h 2 Y U d T b 3 N m d i t Y T U l i W V c y a H d a c m d Z Q n Z X S 1 N 6 a G t q b S 8 3 S l A v c F Z o Q T J W R m l 0 S 0 x K W m M 0 S X V M M V p n Y 2 1 l M D F O c l d S b H Q v N F I 1 Z E Z 1 R y s 2 a T F k L 0 1 D a X F 0 Z m 4 3 T n h H T 0 h l S 0 l h S 0 t v R D B p W G 1 a Z n c z a V M 2 d z I z Y n h r e D R O c k l o Y V R 1 U j d U V j I z R l h i e H k 4 e m Y 1 W V h 3 M 0 l D a l d M a l h 4 Y n R l L 1 d T Q l l K V U l B U z B D N 0 Z 4 T 3 J X N E Z Z a 2 Z U O U J R W k N m b 1 o z b X h 5 Z j k 5 R k d a d E w 2 d 2 1 0 T 1 p 5 U D Z 2 T H J C Y l h I R z B i d n J y R X g r U 2 5 P a G J R N G x J Z 1 h L K 2 d p Z X V J Y T Y v d 2 M v a X p k U X p L a 0 5 s U 1 p X R U R r d 2 9 V Z m p 1 O W F j Z U 5 Z V m t 5 N n l 1 Y X Z y Y 3 p Y Z 2 p 3 d D Y 4 a k x E c m Z 5 M U g v R H N S Z H l n Z j B V Y m o x R U J k e j V p V S 9 G Q n c 1 V U 9 X V G J h M C 8 0 S H k r d 3 l R V W h S b E R W Z k k 4 R X B k U D B p b X Z q O U R O Y 2 t 0 T W 0 x d E h q a 2 R p L 3 J s Z X p u a 3 R T T U N 3 b T d p c 3 Q 5 Z l l Y U E J t d z d V W H p Q W W 1 i U 2 R h e U x F N U R z M l V l V 3 l H b X h N N 0 t j S l l J Q k R z U G t K Q V c 2 R 3 h 4 Z W R S S W J D Y m 1 T T 1 d E Z m Q v R n V i N 0 1 w T S t m c G 1 v Q l h O W H R C N H M x Q k p 1 T m R s b D I 1 M F J 1 R E Z L Z 3 p h b n Z S e m c 0 Z V B j O U U 5 T G 5 z K z J H c H Z y U G d p M W E w M n p K W E s 5 Y 3 F z c E l 0 Y 2 R v Q k 9 L M n R 5 e E 9 N e l h 1 M H h t d k J E Z z V H R X F p Z 3 p 6 N m 1 z V E w 3 L 1 U x N k x M V T V G b z B u Y n V 5 N T B t Y X l z c y 9 M c H p Q O W t l a W F x d 3 p m R k R G S D c z Z W N 1 U j B m b G V p U 0 d a T W 8 4 d W k 2 Q k l z T H J j N H J i R k l j N G Z t e H d Z Z E 9 F R W p S V W x G b j g 2 e H N V V j d 6 W U 4 3 d W 1 m T H Z Q U 0 d R M H U y N z c r N U 8 w W U 1 Z d F d C a 2 J s e U t 3 d X M r S m p x Z 1 F q c 2 1 W K 0 t M T 3 d n R V d i b 3 p 6 U V J s U z N R Q 0 R Z T T R T Q X R r T G p T a i t E T W 1 U S 2 d y d n Z I a k 5 0 Z U 9 X S F B V O T g 3 T 0 5 2 d k N h Y k 9 n d D J i S z d N c 2 M 4 M 1 h l Z m J V O G J s T m 0 4 O X h y a j F v e E Q v T 3 R Y R G p L R n E z U D E 5 O F V T T n g 3 O U p m c k p w d k N a N j V i c 2 h 0 b F J i R l B x b E p r M 1 B G U W w r O D N H W U F w O U U y T F Q 1 O F F T T j B k a 3 l q e T g z V 2 5 X S G p z M l Z 1 V 3 g v U G N s e X Z m N E F u Z V h G R G Z N L 1 k 2 V E t F U U 1 V W n I w V z V M W n B M a T V x S n V y M m 5 r L 0 N Q T C t x W W Y 0 T F p q d l d h b 3 h a W T V 6 W H h O e S s x M D d S c V F v c l h Q e T J r M D h y Q W I 4 K z N N W F h 1 e H p Q a G t B Z z Z C N k V n T G J D b G 1 v T D I y N 2 8 z V H V w U U 9 h c k Z L N H Z q Y 2 h 1 V 0 V p M W d Y V V Z x V j B V Y l p 4 c V l W c E 8 y b z Y 4 Q j d G T l o 0 N V N X Y m k 1 N W Z j N F l z S U Y 4 N E p 4 S y 9 L T W t T b 2 h B M z U y Z 0 k 1 T G d m Z n F S Y l d s b E p 1 Z l R O U j V l N z F 6 a k N J N z R q a 3 N T K 2 F w a 3 o x R V R K d k h 2 e k U 0 W X F E Q z l s c W I r Z X N i S G 5 x Q 1 V a d i t h V E x i R W g 1 Y U R 1 e W o 4 R j F D T k x K U G t 6 a D N y T V o 1 c n p l S W 4 x K 1 h 1 U F N k R U l i b G V D S U t m R E p Y V F c 2 W X o y K 0 9 j Q W 9 w b k R t c T R W K 3 h P U X Y w e G U 4 Y k J I Y m g 1 a W d 1 R l Y 0 K z A w d H h u W T J 1 T 0 R X Y U w z M m 4 r W F Z w Z 1 V E U U 5 R Z 0 J i W V h T Z 0 0 z T 1 d w d C s 5 Y T d L U S 9 v c F B M a z h k Z F Y v R H V 2 Z l V O U 2 h M R 2 l u M U F M O T J Z S V F L e H J W Q l A 3 V H N X N F d 6 Z k h 4 N F N a S G V D N m F v U E h U U 1 U 2 Q m h a a G J 0 M 0 Z o Z z h U Z m Y v S k 9 r S W 4 1 Q 3 I v N E 1 N e E h j N U l 0 e U 8 w M V Z w T 3 h Q e S t O Y 0 0 w V W 5 W b X Z C L 0 Z w R X R j Z n F I U E x 3 U z Y 4 b X N U N z U z a 2 R G N 3 p r a U t R c 3 d m O T J t T l J H N E Q v M T F 0 N k h t N k l z b X V N b F l r S W 8 2 a n l N W E Q 1 S n F 6 O T N z c X Y x c W V V R 2 I 1 N 2 p p U X U z a k p P Z W s 1 a H Z P V 0 9 v d 3 Z z Y m 8 y e X B i b m h m L 2 x W Z k x X c E V 0 c 3 d 6 c D N o U U p P T F Z y Q z R Z c j h V c l N 5 V W k x Y z g 1 a 1 Z m U D l I R G V H M E V L Z l R M N V B t Y 3 B J Q n k x e V h U R D U 5 d E 5 q a D Z r T X U 5 c 0 w r O X Z q U E x l a G l q Z n R 5 U G x T a U F R N 0 J t a U c w c 2 I z R C 9 k e G F 3 e F R r M 2 J t b 2 p O S V h N R E h W c S 8 z R k 0 4 S 2 5 6 O E l 4 O V p i d W V i Z G N H b U t E L 3 R v b V Q 1 V k N F Q m 8 z U G t k b i 8 1 R i 9 v a 0 Z M b j U 5 Q 0 s x M 2 h L T 1 d j T 1 c 3 Y V F s N 2 F 6 d D J z O U 9 r U n N p Y U J 0 Y n J I d k t 0 V k 4 w V G h p b X N y Y m M 0 c X N p a z h W Y l R U W l h O W n g v V 0 t i T U t j T l Z m T H J F Z l o v d V h h N 2 N E V m V L U W d x Q 2 5 v Z X d R T n Z n L 1 k x b W Z B M H F U W m M 0 W T Z U S 2 N 5 d T c z d 3 F k U G t n b D A 5 M W d s c n k v Y 2 U 5 T F Z i Q m h 0 e X l u M X N y O V J a c z V U V m V M S n l T b m 4 z U 2 1 l Q U k 4 c 2 l 6 Q 0 k 4 M z B v W T J 4 d n R M a X o x K 0 t 3 Q 0 d C b 0 x z U T N W a m E 0 T F B 0 V W N v V G d v a 3 V u S 0 F s N V h S M k I 0 b 0 1 s M D F z N k 9 4 U 0 h V N W V u e E 1 J Q k F K Q j l 5 T U V 0 Q T F D V W F l R l d V e E N S M l R K W E R D d W F T U m x W M 0 x x Y 0 p X S k J R M 3 J u L 1 B X U n F s T G d S d T V N O G h 3 U 1 h p N n l P K 1 J w d S t s b F p r R U F r R 1 B S Q W h v T z N o K 2 x V R j F m W H N w Z 0 d z U D B C b V E z a j F 2 W F l G U D R 1 Y U R Y W E h y c 3 l i a V Z M d E p G Z m N j N m V L S U F S M X J V T 2 x S W W Y 0 c 0 w 5 T U h k W T J D Z n Z 5 a l B V K 2 p T Z V R o N D l 6 M F R V Z 2 R l d n h F Z D V O V W 9 o Z 2 p z M l U y W E 9 s U C t 2 b j E 0 U T F G S G l U Z z V v T j F 2 c n J F e H p l W C t M a H h h b k w z b W p O R 3 F p e T c y T W Z T a T N 3 Y 2 5 m R C t I T n B m N G I x e n Z k M 3 U 5 U k F J Q k c w a j F r R G J R V 2 5 R N X B F d k k 5 d z J 6 W V V r T 1 J W b S 9 u a T B p N H Z m R G 5 X c E p l a F I 0 Z D R q W G Z H Y X R 6 Y n d 6 M i t O Z H R m a z d X e m 1 q T k 0 0 W n B E S 3 B B S 0 Z X d z V w R 0 I r U U p 2 S E 8 r b W h T R H V J U G w v d l p W R 2 5 S T j A z a T J 2 Z E R m T F R G N U x a c E x t e m c v d z d X V 2 J y R F R N c X p Y W C t s b n g x d D N G Z m Z O S W x o O V V G a n p Y V X I 4 V 3 B T a y 9 H b n Z 6 U G l C U l o y a D B Q N k t X U z d K W G J V c j V 2 d W x 5 L 1 R M M D F 1 Y 3 g y M X B h Q z J D e W R v S E R W U T V h U V h B M 2 h W a V g v U D l M Q z I z T 0 t O d F Z F O E t 0 e H p w S n N y M 3 c w e U p G U G 0 5 b W s 2 Q 3 p k S G t T V z R m W n F M T z V l R T Q y d T Z l O X F T V F N B U W R C N U N R T n Z K M 0 J V R 0 0 0 Y X F I T k R I N m F S e V F C K 0 Z o N D l 6 Y 2 U w S D R T N k p 5 b l d y Y 0 4 5 M E 4 w Y 0 5 h b W p v d m F M R T R x O W Z k Y i 8 x S 1 F H W F Q 5 S T V m b 2 p D a k J j Q 1 Z D Z D h n Y z h h b z N I e U 1 K W D d Q a 3 V l M T l a c W l 4 T m V D U E R o K 1 Y 2 K z J X V n h 5 V V N O N D R h b 2 5 Q T m F r T 0 1 H S y 9 4 N 3 B v Z k w 1 b 2 Z p V W F T M U V U d X B k T j k 3 N X p u R j F 4 T l p m b W x E M m t 2 a j F s N H g x S V F r M U t o b G Q w Z z h G Y 2 1 4 R m 0 5 Z U Z H W m l 2 a 0 p s M k 9 h S 1 N U c T V Y a W t w O V N i U E k z S F N T N E Y y b F d T Y 0 0 w N 2 p 3 U z h p O V M z Y 2 J P W i t a M 0 Q 2 U 0 k w M z F r Y n A 2 N W Z 4 c U U 1 W G 5 2 S 1 F 6 Z j h k N G x p d X M 4 W m 9 y Q z Z 6 K 0 4 r T z V J Q 3 h q c l p r R X d n R W 5 Z c 1 E w S F l T d G V D b W h X R m V Q d E 5 E a n N k c G d u M 1 V J S l V I a j R G Y k Z v V m J M R 2 J l R W Z 5 N n h K M k g 2 c H c y b 2 t F O E s 4 T T J O e T B N R V V s Q j h P M z B R U 2 9 U O D J V R 1 p j a T h k S H J 5 R j N P d V Y 2 S W l a T W Z I d z J a R G E 3 R X B m U l J X b G x y O F p I K 0 5 r N G F w b l B k N m t L M 1 Z G a z k 5 Y T F F U 3 N Q b l B U Q T l Q T E k 4 M G 0 x d m J u d l h N e G k z T W x s L 3 F h N 0 d 0 M m U 1 d z J m N D Z I M j g x M l Z K b E 1 m O W N M O C t 1 T k J p V k x Y U E k z T H F r S 0 5 z R n M 3 M U p U Y k p i d 3 F 0 S k R N K 1 M r W H B Y d z R m M 2 J i S E p C Z U 9 k d G Z S Z E F S d k R j a D d L e H V U S X J D M j M 4 R 2 t T b D A z V U 9 P K 0 4 1 T 0 l J S F d u S k p o Q U l 1 Z 1 l o b 0 x 2 Q m x t c U x L O T h O O G Z R c G J y e W F J N k x I R D F F W m 1 D N X o 4 N k l R c T B x d F B h c F B L d 0 h E c z J U d V A 4 c k Z w S U t H b n F I Q k t G e i 9 R W W c x S 1 N v K 3 Y y a H p s R V d i b z B t Z F N 0 c k R D V U 5 V R m 0 y T 2 t 1 K 1 Y 4 V 2 t T V D V 6 a 1 R 0 c i 9 4 U E p J a z d K N k 1 Y S E k 4 M G h K U X J F O G 9 k M 1 g 0 U U 1 V Y n B y Y X N M N D R J R j N D c 2 1 G c m R V T k h F b G x x c U J X O H U 2 S j Z 3 b E F W V l l i e n g y b T g r T D N C e E h 5 R m V 6 N k 5 V T 2 l U a 3 R 6 b m 1 0 e F F n Q 0 h H a G l 2 O V Z J V n R Q d H h r Y 3 Z j b l l h c k R O b m x l N T V O T W R G b F h o T 3 g 0 V G 0 5 d H h P Y m V U O E w 4 N D B R M 0 Z T R 2 I 2 e j h J Y z l W a 2 p i a 3 J E R W 9 D e W V m Z j N a W n N U M z J i d X N J Z k F z S G V q a E R R M 1 d S W m t j b H p L d z B 1 M j c 4 a E N H U j B q c 3 p M W j N o N V p G b U U 1 M V l Z V k N V R U h M V U h D Z k R w R X J Q S H F 0 e H d v Q X Q z b z A v b C 9 Z M V J s b X h O Z m Q 2 b l Z W O X o 0 O D F 6 d k 9 p T m d s b 3 k z U k t I e k s x T G V v Q j R m Y T B S N z N M e S t Q S U l M a 1 h p a 0 g 1 S 3 Z G T F J 4 S H d s c V E 4 b U 9 P N U p 0 K 3 E w T G p 2 c H B V Q 1 N 4 V G R q c V B Q R 0 x O b H F z b V J y Z 0 p I W k 1 q O G F y L 0 h 4 T n B 0 L 3 I z V E 9 P Y W x R N X B M O U 5 K N z Y x d U Q x T l I x T D l U b j l s U U Q 3 N W N 2 Y 2 Z i a W J Q e T J O W U 5 R M 3 o z N 3 p I Q y t Y d k J P T X U y e D F S U 0 p V U C 8 z M U Z S Y m p I c T h s W W p w V m g z N D c z Y z A 5 U j d p N D d v T V F z U j R B a V N W T E x E d T V H Y 0 R j R l F a e j Y 2 c 1 c 5 Z l Z M V E 8 y b j g 2 c 2 x Z W j Q 1 e F V P M l I 2 S T B Z S F A z S j J G b U R G R j N x e V d i U U N E b 0 9 r U n N Y d 2 V Z U H J E Q n R S c E R W K 0 F Y Q i t s O C 9 D T X Z O M D d W M m I 5 Q V F W Z G F y Z 3 N y U z Q 0 R k 1 5 N V g 1 d m 9 E Z F Q 2 K 3 d N d X R o e l F W V D R E S k J h b i 9 t S H l h U k Y y O U 1 a U H B j a G 8 4 S i 8 0 R W 8 z W V Q 2 M 3 R G a V l W W G c 1 T 0 h x V n c x U 1 N k c T J m e n F N Q m V 5 N U J S a W 4 z d X F H M W N 6 O T N 2 Y 0 V K W E t z T 0 1 X S H B i W j h y M 2 Z P R l d u W D V v V D N Q U G k 2 U j d t b i t 0 a F h L N 0 1 Q W j l F O X F o M 2 F x N U g 0 c m Z U M 2 R 6 O W N a Z 3 h P U X B q Y z J V c X d 6 Y S 8 v a m p N W D J j N D N n Y 0 F s O X B n Z 1 p x M j R 5 a 3 d i Y 2 R L d l A r e k 1 O T U h P d E h L T W Z k K 1 l p R 0 1 M S T l F Y W F C N W o 4 T E 5 C N 3 Y 0 M 1 d j U k h q L 1 J 3 N z l X R 0 p 6 N l V v Q 2 x P M D B l U E 1 i R j M 3 N k 9 N T 0 9 G Q U x y a V B H e D R O Z W V 6 M k Z G c m M r c 2 h U V n U 3 Q 1 F T Q 3 J r T l l v T H Z K M E V 5 W j R W a 0 5 Y K 3 B G Z F R i N V h p a 3 V s R j V O N H N y S k 9 s Z E 9 o d k t n e l p K d E p x d k x M S G J V V 0 h H c n R I K 2 F 6 S W h z b V d u O U Z Q S j l V a E 1 4 a m p Y Y 0 x x a m Y x e j l k W m 5 5 Z T N L V D J i S G Z T e H k 4 M T Z V N F R L N W R Y N k p N S n Q y Q W d i N n F 5 S 1 E v W l h E M U 0 1 W k Z s R V R a V 1 d V e k l V e m g y c 0 1 L O H R W R k N q W X p F Q X A v R W p R Z n A v R 1 I r a U Z 5 U H h K T W 5 1 M 2 4 4 R z Z Q W j Z r L z N m Q k x o M U J F c W g v U l Z l S H g 1 a E p k V 1 I 0 b G F O c m t l b V Y 4 Z T Z z S z A 0 Y T E x d T I r R l h q Q m V J O H N 0 Y 2 V Q Q k 9 s d X F y U G c 1 R m 1 5 S 0 1 p R m Z w b y 9 l b H F h d 0 F B Q W d B R W x F U V Z S U F l u M m x q V X V S V 2 x 5 V D F t U k h V T U Z 4 M 1 p Z R W J D Y m 1 L e X p h N 0 F 6 d W w 2 Z n d i V E 9 m N T Z R Q 2 h Z Q m h V e H A w U H Y r U H R q a k h m N 3 d 0 e W p W V E h L L 0 g 3 c l J r Y T Z r e H Q w Q W c y S E 9 F Z 0 8 0 b X h 3 e F c 0 d D F a V E F 2 T 2 V q W E F n W D B V Y m p o U V o y Q 0 d u Q 1 N H M l I 2 S m 1 T T l V a b z V v L y 9 s M z F 0 b z h 1 a X p D Q j V 1 a W Z Q b 2 p I N H J z d U h o U E g 2 b X h v a V I x O V U w b k Z 5 c X N M R W x X a T h F W k 1 r K 2 U 1 Q 1 p n d 0 V O T E k v U k x j M 0 p X c i 8 4 Z 2 h F K 1 R 1 S E M 4 e H B S Q 2 1 k O S 9 i a E V 3 Y k V a a 3 l T e m N G Q 1 h M R G F l T 1 V M b j Z 2 Z V J h d n F O e l p K N D R 5 Y 0 9 U e X l P c 0 x i Z F l D N X p 6 V 3 B D L 3 p u Q X p z R k h l N 2 N C M G 1 R O W 1 P L 2 1 S b T Z z c 3 p o K 2 5 j Y 3 Z C T H R a V 0 9 O Z X F D T m 4 4 Z E g r Z E R a V V d x M H F i c W t p Y U x x S E t O T n Q 3 O U t H b E V S N W E y a E J W c k N S Y y t r O W Z P T 0 8 2 Q W 9 s b H B J O G J v c k t t M 0 d K Y m p j V 1 l I S m s 3 R G 5 Y e D h 1 b 0 c w W D k 1 d G N I U E R 0 U l p V V 0 t T c G t 0 Y 0 9 F S G p o Z 1 Z O Y X h s Z l B V W G p w b 1 Z o S X F Z a n d L Z V A x S G h u Z l p T W k l 6 U l d s V G 5 2 L y s 2 M F p M d T h t Z j Z q Q W 9 H Z 2 N 4 Q U N 1 c H V j T 3 J 5 a H B O N T N K U 1 k 3 Y T U x V W l m Y z J S R G w 3 d E 1 i W m 8 x W E c 1 U 3 E 3 b G Z o d T J 2 Q j l x Y 1 h y Y X c y Z V g y b k V M W m N 2 a T B 5 b T l u W G N n T k 1 I S 3 R 6 e l N l Z m V 5 K z V 3 M W l p V j M 5 Y z N s N D V h T m w 1 T l l s M k Z 4 W k h Q T m F 5 M W 5 U M W F p N 3 R 4 N n d 5 b n p k W X R p O E x z c k x Y N T R 4 Y 1 J x a U 0 y V D M 5 b k 1 M b F F v U 2 9 N S 3 h z S j I r W X F p e n N X T 3 p t a k 1 V b 0 N O c l B m Q 0 p M d W t q a H Z i T U 9 m Y T N u S T V 1 N l B 3 e H p j V C t H Q i 8 w W F l X b T J 4 O U N J Z n A 3 N F U 0 U H l 4 R 2 l P e V p S N z d P c 3 F H e X V a T n N E c 0 8 x V m x a W X N Y W E h S T z V Z T H p H a U N 5 W k F l a 3 l o V D Z K d G V V V z F 5 O E l v U 3 Z F T G M 2 S i t V c V N S V D Q y V i t Z U F I 3 b n c 2 U k p G d F R Z d n J U W j R O S 0 Z 1 N 1 o r L 2 p K R G 5 s Z m h v a m 8 r c X N N M 0 R Y M G F h c E t l Y 0 9 s e G x 3 U 1 l 6 T H V v L 1 h 4 R G k 5 a 0 4 x N 2 p 2 U 3 h U Z T d U S D d 4 b 2 Z N Q X R U c 3 Q y U V F D U W R j a E J I U T N L U F J M a k 1 s c F V N Y k V n d T V o R T U 1 Y m F m Q 2 Y 3 d z M 2 K 0 d T T 0 g 2 c H d R S 0 h D N E F 5 W l B L O U V s b H V L V z Y 0 V l F a d W l P c W N k M l Z l N 3 J I Z 0 x y T W J 1 d G 5 s c m 9 4 e l U x N G 5 H S F p U a H B K R W t k d C 9 v T G c 3 c n I r Q l d w W G l x e E d 0 c m 9 u e H d u c G Z h U 0 1 N W H R D U T V W d G s x N 3 p k W V B F L 1 V w N m N z d W N D W G R E N m Y 3 c m c 0 b D F 6 Z z Q 4 c 2 l r e H N X T 0 J i c i 9 I T m J y e V R r M H h y Y 2 s z O C 9 3 Y z I 4 d F Z G d V d S V G 1 M O G U 3 R 1 p j c j g y V j l t N 0 I v c n p J W W t D N X p 4 U 1 F O d H d M L 2 J T W U F h M 0 t o R X J j b U c x T W R 0 d m x 3 V T V R M U Z W W j k z c W J E b F p O M X J w c X N F e l N j S U x I Z m Z O T G d F Z m p 6 M G d o L 1 h 0 c H l q b T d F a E p z W G h i b D V V Y 3 R l a E R j Y n V a d m Y y e G p s d l k z S l k 3 O C s z R V h F N 0 Z o T E 5 v R k E w T G 1 J Z G 1 h N 2 d R V D B T N U 0 1 Y T d U S 1 V R T l Z y b m d 2 b V B R R j I 5 e n h T c U 8 y V 3 V C R V g 1 b z J X Q m F 0 U n V z V y t p V 2 V P T k h E N G k x U l h 2 N G h 5 c V p L Y T d l a W V 6 c 0 x u e W J S T j A x S 0 t o Z 2 d B W E t p b F Y x L 1 R 6 R 2 V u K 2 x o O W h 2 d H o w V j g 4 W F F Q c z E 1 d i 9 m a l d q a 2 x N V z J t T E x M Z V R V b l B X c T d 1 Z k t 5 b m h y U D A y W G 9 Q c 0 x 2 c j R 1 N z R s V z A 5 R X R E T V Q 5 R V N F Z 0 h Z U W w w S 0 x n V E 9 k a V Z 1 b F N h Q 0 5 R T E N 2 S V F S V T B C T k p m W D V F T D Z V N 3 h C T 0 V l Q W 9 F Q W t G U F J R a W 9 v R V B F M W l O M 2 g z e H Y 3 M n M z c G p R e l p h V W Q v e l d 1 a m p X c 0 V R Z 0 V 2 U W d o b 0 l M Z H h x O U x 2 S G V l T j E 2 S 3 J y M 2 N Q O T N G b 2 Y z Y n B 5 e U 5 B N C 9 h N H A 4 b k 5 5 M m V Y d G h D N n p H Q V h 4 M 3 U 0 d U h q M 0 M z d U J 6 a H l v T U x U c D N p Y U Z M Z j Q 0 O U Z 1 V G h q Y W V 2 e m R j e k 0 5 Y l I 0 V F k x a W 1 6 R 3 R u Z W J x c 1 Q 2 c E F J T 2 d h e E J x b 2 9 F U G N j S k J P a m t m a W p z V X R S N V U y T G 5 x Z T V w S 0 l t S F p T Q W Z i e W t K T 2 0 4 d D Y 1 M 2 l T M y t L Z 2 N t U i 9 L R 2 l K M W h t W k t q S C t p b 1 Z 0 T G x s d m k y Z E 1 h U k h O V X R z d 1 B D V U Z P a j M w V j R h S U p H d W U 4 R m 1 3 U 2 V I W D l n V H F I O W x N b 0 M 5 b D h Y M n J 4 O E p j d F I 4 O C t j T F N i Z F J V V 2 Y v d m F P Z W I w a 1 N v L 3 J q O X Z y T V h Z M j d P Y V J n O T d W Q 2 V 3 c W E 1 U m x z e E w z e H M 4 L 1 Y z e T R C V 1 R k Q 1 l W d E o y e n V l R k t Q M F Y x Y m Y r N 2 5 2 a E N v R k 9 i R y 9 R R X h C c W 9 v Q 2 N p Q k Z T d 1 c 3 d 3 p 5 O H R K T H d i d z Z 4 S 0 w 1 M 2 c 1 O S 9 V Z z Z 5 c V N R M U l Q N m V m a 1 N E N T F r a W V w U l Z s c k x K a n Q 1 Z G p u R z N K S 2 w x e m d T M 3 B 0 N C 8 y T l d Y N n B q N G x Q T 3 N k U E t W U j Q r R G c z c z E 0 U E p C V i 9 W M l d u d i t h V V F v V W Z 2 U m t r R 0 x W N T R p U V A 2 e X N z N 3 Y y M G 9 l Z m 1 0 V k 4 w T H R y U F N R V l J w T 1 R v N G 5 U Z E t W U V F F L 3 N w L z J 6 Z i 9 U W E g y a X Y 4 R k 5 Y Y U Z Q c W x l R F I z N H U r S 0 R O U G 0 x a V V k U C t K d n l Y L 3 Z E e H p 0 N X N h R m U z K z Z p a E J R U V U 5 R U 9 J M E U 3 Z U t j M F J v T E 5 r V V p X b C t i d G p a a W M v d m l N T 0 g 2 U X V 1 U E h P L 2 0 0 c m V E b U p a V F N 6 W l d B S 0 t 4 R m R x W T M z d 1 M 1 d U 5 0 S n V W Q k 8 2 b S 9 a N z V Q U 3 R y M n F 1 M X p G e C 9 X W C t I Q l k 5 M W N Q a i t V S k o 0 a n M y V i t m N V N i N G 9 E R j d E Z U M 4 V W J v b D d 3 Z D V L N 0 R Y T X c 3 M j h 0 Z F M 4 S X M z V 2 5 5 e U x J S W o 5 U V h R Z m o w U W g 4 b k 5 P c U J 1 d n F u Z n N Z L z B m V E I 3 W W Z M L 1 U y c U 5 j V W 8 5 T X R K W W d o T 2 t Z a k R u N j F M Z W x q N D l N T G s z O X R p N W t p V k d 4 Z T J l W m h B S U 9 n Q 2 h J Q U s y a 1 N X N E 5 a c E 9 2 T T N K S W N F d j V 1 d 0 x R R m 5 q T l I 0 Z W J Y Q j B p S 1 R p Z m 1 P Z 0 R i d U N y S m d 0 d E 1 v M j J 6 a z k y a k x E V k l h Z E d v T 0 Z 3 Z H N q a D J z Y 3 N O Q m V 0 T C s 4 c U R O a G l 2 O T d L c H o 2 c z d l Y z J S R F l m V V h 2 e m U 0 Y W F y T 2 E y d W l U T 3 V u O E 1 i W n p U Z W J 2 b W 1 x e n N M T l p 0 e G R H N 3 V 2 S G t P d j l o V U p C S H N m U W t B R m J U S X F X M l o 3 a l o x V W V h Z 3 h q e T Z M Y 0 4 5 M E Y 2 L y t Z R k J V Y S 9 Q M 2 J 5 S W N P O F F S M G N R M X d n S H B N d l B P Y W R n K y t V V k h Z S E 0 4 V W h N W G J t S W Z 6 N m R Q O G F B c k V t Q 3 p Z R k 9 V Q m Z V d D B k d 3 F u R H R H W S 9 a W W p Y c y 9 E V F A z T z Z O S m t Z T U N u O F N i N j Z L V U I x d F h J R V V D V n l O T F Y 5 b 0 5 C V j F U Y m 5 G b U M 4 V V o z a n l u Z F V 1 O E x l U U V W M 0 p p Z 0 p V a U p X O X Z x T F Q 0 O F Z 1 a W 1 i W k E w Q j B J Q V J X M H l a R U R W V D d a M W 5 w Q z Z 1 Y z d U R U p S c D J k b m 5 r Z m k 4 a 2 s 2 N W Z V M V h i U G N F d F B t M X B I a m N j c j F u Z k 5 h a 0 l C a E o 3 a 2 9 j e n h T c X k 3 Y 3 d S b k p T a l l r V S t h Y z B T c G 5 q O V l v Q 2 R p W U 5 w d z V T d V B N V W M 3 Y T V j a H N P Y j V l R 0 N 1 O C 9 0 R 2 M x a 1 Z z K 2 5 N Q k F v Y k 5 z b 3 N i N X B Y b G x s a D B m d k x y Z E l Y N E 1 V O S 9 h L 0 R J c 2 d o c k x 2 Z X p 1 c 3 h L b W 5 N a X R n M W Z Y Z U p q O G x N Z F d 6 T j F D b m M 0 O T V H N E 5 y e j J D a i t I U D F 2 S G 9 B e V p M V l d w c V Z R b E V P e X J D Q U V W d E 1 u e F F 4 U i s 5 M 2 5 M a 2 F y N V h v a 2 h t V E t Q T G 9 1 Z 1 N M Q z Y z T 0 s y e F N I T 0 g 2 c 2 x I W G Z o Q k k w V k p S W i 9 P c 2 J G R l k w a V R x O T R O O F Q v Z H B p T X p K Y X h i S G p 3 R 0 h l U 0 J U c T F y M E p w M E R F d F R 4 K 3 B j d m 4 r T 2 0 r c 2 R V U T l a c 1 V t a 2 l p Q 0 1 i T G N V a n p R c U R I T E w y M D R Q a F l Z N U Z i a D h 3 d D l U U U t G V n Y v V T M y U 3 N O R 2 h 6 M n N z Q k h q N 0 9 U Z i s w W k x I Z l Z t T n o z U W V o Z H E x c H R r U 3 V W M j Y y Y z B 5 T T Z 3 N 1 F D V V Z 0 N 2 x n Y 0 Z p S X F F S F F U U W t B R m J m T D R j b 0 1 2 a T F v d X Z U U T J W K 2 F 5 L 1 h Y b X p H d H d I V j U v Z 0 0 3 e T R n W m Y 2 a G t q V l k 0 W W 9 E R H J 0 U 0 M z V F h Q R m 8 x e k I 2 W S 8 2 a T R O M F p y M G U 1 Q j h u d X B u O W h o T W h l L 1 p v a m E r S 1 R D W V h L c H c 2 W E 9 X S j V S R 1 d i R F Y 1 Z l U y V T E 5 Y z Q 0 d m 5 6 Z z N S Z V B i U H B t b W E 2 d n V l c m w 4 Y 0 5 W d m x x M S s 0 V n Z S M m J L e m V K R m w 0 d 2 U 4 L 2 N 0 K 0 E w W G w 5 Z j B m S m N i d j B v e E w 5 T z l U Q m p x S n E w T m k w U U N M b 0 9 J Y U N D T n B t L 3 Z 1 R U x P U m k x N l o 4 b X M 2 M m 0 0 Y 3 Y 4 d 0 Q 0 S z N 5 V k V u L 2 8 w a V h Q S G F w e V h V U G p k c j B 0 Y y t r N E l 3 N E w 3 U H d 0 V D R K T z V h c k t 6 Y j g 0 N G x R L 3 E x e l F W e V N t V 1 B t Z G V F S z h t Y 2 Z 3 U W x h R 1 p F b m N 0 Q 2 Z Q Y 2 F S N U 9 m R E U 1 S X J Z e W J E Z T c 3 d G l j Q m J v N z l Q R k w z S H F J a T U 5 L 3 V Q c 3 B J b z B G M 2 J T Y z d q U H l I b W o 2 b W F O V U Z t N X U r U 0 V t W X N J R j g 0 S X B L M 0 l 2 R U 9 5 T E N B R V Y 3 Q l p Q T F R k N D h 4 e F A v S X R h e G t u S H V H e C t n O U R N R 0 t y R V c 3 V E Y r R m Q 5 M z g w U j J U T F B u T 0 p C a 1 d C c G Z m c 3 h u e W J 4 b D J Y T y 9 x O T N t U 3 c 2 M 3 h 2 d n U 2 b k t j T m 4 4 R U p 1 c W 5 Q U 1 Q 2 a 1 l G Q X J K Y 1 V y U H J q c z F a b 0 Q 1 T m F 0 R W F U Q 3 h O T 0 Q 1 U D V o O G 5 l b m o 2 V z R Q U G Q r e G U w Z U 9 m T F F p e G 9 p U l p 4 Z j U w c k p 0 R m M z e D h X U C t R Y 0 5 F R W p a O U 9 j c U t J W T I 3 Z F J Q Z H U 0 O T k v O G s 2 U W l m a 0 t 2 L 2 d 3 M 0 d R Z G Q z d U 4 x V 1 R z L 0 R l Q z d O Z 0 h P N 1 l J Q k 4 y T k t L U W c 2 Q k l V b V h o L z A 4 W V d h M m Z 5 K z Z O Y 3 p m Y l k v T 0 1 4 Y m 4 3 U n l I b z h l W m d h Y j B U Z G 1 C b E R W Z D Z y Z D M y b T Z S S 1 R D M l V X Y j J s Z V B D O G N y e l h i a U x 1 c m t J R F J P V E x m b C s y N z V x V W 9 w Q 0 R v a V F n Q k Z R Z 0 V Q U j R o b 0 l L Z W l D Z 2 1 M e E F J Q k F K Q k J 4 Q U N L a E F J Q k F K Q k I r a j F B c X I x K 2 p z U U N B U 3 Q w V n h Q V m 9 H Z 0 o 5 R H I 1 V 2 R V V H E r L 0 J Z R k E w Q X F E T X N Y L 3 V L Q m 4 w d X Y v T W k v W l Q y d j d J S U Z B M E d 0 c F h O R k t J T 2 d w O V B v O D B O T k h h b 1 N p O E 0 5 d k R U W l d X Z k d l a m d L Q m 9 Q Y 2 l Z e k 0 0 U y t I O H N a c D R T Q m I w V 0 h w O U d r d H J s S l d W c 1 d M R m l s U l B R O U J P W k Z s b S 9 Q a n h a R 1 Z s Z G V w N X c r R X d 5 N V l 0 d 3 p D N k w z Z F R z R 2 Y w N 2 R 1 W E V T T k d w S G 9 h Q W t H c j l I b 0 x 0 R F U w V F R 5 N T l u U m t X V W J U T l B 4 K 1 B 3 T U d E Q 0 F q S T Z Q V H I r R n l 1 W m d 5 W l F v Y k 4 y N m t x c W 9 L d 3 p B d 3 p k M n J N Q 1 R v W G 5 S Z G I v c 2 d n U 0 R G Q 0 F F V m R E c U t v c U J w V 3 Z 4 S F Z W V T B U V V B Y Z F Z 3 d U Y 3 c X V 4 M y s 2 N n p O e X V W e U 1 I a j A 2 d m 0 y Y U p w R k l o S E E 0 V E N R U 2 l m O F l o c E g w R T Q x R 2 h l V 2 F B b H d 1 V j l z S E N R U X B a c T h X V U Z Y Z H E y K 3 Y y N U F r S 1 M 2 Q 2 l h S 1 l L S V N K N G l q T F B U O D J U V k V V U E I 0 U E h r L 1 R U a T Z O c 1 c w N 1 N X U m p 3 d H R Z Y k d N L 2 U v R 3 F T T G N o T E Z C Q m I y Q 3 Z W a G h O M D V B a 1 N Y e W h O V V B N Z G F y c m V w S T R O a W V L K z d v b E w w a 1 N M c G V y M 1 Z h U m F a c E p s b T N z O T B T T E 5 2 W m p t c W I 0 K z J 3 R 0 l h Q 0 M z c 0 J l T G F E Z 2 l H Z 2 s w b k l 6 N k w y S n h p N 1 R S R k Z z N 0 R w V k Z D W F Y w O T F y V V J R R n I 5 Z U w x O X Q y S D l C R T Y 3 W T V k M 0 p q d 2 Q x W H h I W m Z m M m d U O U E 3 M m V n S F Z k Y j N Y Q 2 1 q T V N t e E 9 F Q n U 3 V F d Q V 3 R x Q j N r V 2 p k c H F X b H R Y b D h O Q m 9 s S E E 0 b l d i V 0 o 3 d V J F d 2 U y d G d W S 1 N K Q W t M V k 5 B c j J P c 0 Y x T z E y V T F 2 Y m N 6 c T J x S 3 F h R k Z U V G t p a k d o R k 1 n U 0 N U M j k r U H p 0 Z D B 3 U E J Z b z F Y a n R O b E Z r b z l F b 2 t V a U V h R F R h W T Z 4 Y j h U Q W 8 2 Q z N z O W Q v U W 1 a b V p s S m F X Z H R u N V p W b H V N Y 0 J H M D d R b X J 0 U G V F R 0 F q M k R 2 W W 5 V Q X B v S W 5 R T m h l V k h C U G R y c l J 1 L 1 g 3 U n V r e l F P O W p y Q m J T Z 2 9 J Q n Q y N 1 l S Q 2 9 Y Y V B y a W V u c G l H S V J C M E 5 i R y 8 2 Z m J R V l d s Q W l x S X d l U E R n R H Q 2 Q l F O Q z k 3 T l d W a U d J W W h z S G 1 6 W n V w c T Z 2 R H R 1 M j l J Z z F E S U 9 n d H R D Y 0 5 5 T F p 0 M 0 c 0 M y 9 m d j N G e G F v b 0 5 l d 1 R 3 a W 9 R Q 0 F R Q 0 F T Z G p U Q z F C Q U t C U U N E b 0 F F S k F C U U t C U U N E b 0 F F S k F C U U t C U U N E b 0 F F S k F C U U t C U U N E b 0 F F S k F C U U t C U U N E b 0 F F S k F C U U t C U U N E b 0 F F S k F C U U t C U U N E b 0 F F S k F C U U t C U U N E b 0 F F S k F C U U t C U U N E b 0 F F S k F C U U t C U U N E b 0 F F S k F C U U t C U U N E b 0 F F S k F C U U t C U U N E b 0 F F S k F C U U t C U U N E b 0 F F S k F C U U t C U U N E b 0 F F S k F C U U t C U U N E b 0 F F S k F C U U t C U U N E b 0 F F S k F C U U t C U U N E b 0 F H c X F K e U F R Z E R X M k h T S V U r W U d 3 c 1 l h S X N Z V 0 l z W W 1 J c 1 F u V H F z U 3 l B b G g y Q U x D U k p D K 3 k 1 R U 5 S M H R I V l F l a m F Z S F J 0 S U c 1 O U p D N T l O T E x r V G Z X d E N B U 0 N I b 1 J r M j d h Z D Z r a 0 l C S j J M U l R D O G t 0 c k F Z b X F E Q 3 d t R l Y y S m o 3 d U U 1 W m R 5 d U 1 m Z z l S K 0 g z S E l u S H R S K 1 N w S F R L Y k F V Q 1 F l O U V D S 2 h n c n l F U z N V e G x 6 V X R V M X J 4 Q z F D e U p q M H U 0 Y 0 9 r a m N l d W o 2 c T N L U V d q c V F C U T V D M F g y S X N s Z V F N S z J B b G g y S G F a W l N T U z Z 4 Y k Z X b z V z S l I x W V R p c X p C d G 9 Q e G N 5 c H l G a G x w W j V D V m R n N H V i V V F L N 2 x Z Z 0 V L U W F J Y U N D W G s 5 Z D h H U E t x c D Z r T n J n a 1 B 1 Y l N S d U g z S E V h Y W I w Y T l 0 Y m h u c X h X M k h T V V V Y a 1 Y x N E g z c W d 2 O G x G R m t W M y t k M U g w U k 9 4 a z l J O H g 2 O V I 5 Y 1 F D Q V M 5 Q 3 l H Z 2 d s N U x J T F N N N G 9 v S E N J U 1 d B c U F v d V d U N l p w S 1 Z m Z 0 c 2 T n F C T H I y M U V p N m l v Z n B i S z J 0 Z U p t a 1 V B d U Y w V E t N a S t H W i 8 3 a 0 M 2 O X R r Q W c 2 Q m t J Q V J Y M E 9 x S m 1 L V V Z s Z D F O Z D l 3 N E F 1 a m F F M 0 l 5 c n l Q Q 2 Y x d T N y a 3 J a d F V s U D N Q a V d W a n h J M l Z n U G c 5 M H l u T V B k d W R M V n Z 0 O D V G S U J C M E w w S k F C Y j B J b T Z y Y U 4 5 a F o 5 b X N z c X d a V j Z V T m U x c l Z r K 3 M 5 R 2 t s c l B 5 S X F h e F l U Q z N 4 T 0 t m R T h r d W 9 G S V p C T 0 d 1 U l B M R G 1 C W k F R Q W t 5 W U 1 z K z l D V l B t a m F J T n p h V U Z 6 N k d O e X V N Y W h L U W V z e n M y M n E 2 O T Z r c E 9 M U F J L S 2 J r V 1 V m Q m R t M 2 t w V j J M a U I x M W h z Z 0 V B a D Z F R U p B Q m I w Q 3 l 3 c X d z K 3 l Y V k 5 X K 0 F T a G t w Y z J t S V B z V 1 p O b l Q 0 b X V D N G E r c E N T e W t x d l l 0 a k 9 n M m 9 L T i 8 2 a E t h M G 9 k M C 9 5 b W t l W S 9 C N j U 3 U z h q e n R N Q 1 h s Z j Z L c y t w K 0 F T W n I z V 1 B y b S 9 R R k Z U d X Z n d F F V Q 1 F V O U Z D S 2 l n e D J O R X Q 3 T z E r Q 3 B D N F p W b 2 F q L z Y 1 V D N Z b 2 9 o R n p U S 3 E 2 O T Z r c l B K S k R I T m 5 s O H h I V X d y S X p y a U V E U C 9 w c U V w T 3 M 4 Y 0 V 3 N n Z Z W G 5 J O U V X T W p M b j B v Q S 9 M L 2 p x N E 4 2 W k w 1 Q 0 F T Q z F D Q U V W T k N q Q 1 J 2 c j J M e H p E b E d 6 R E s 5 N 0 t n U H l I M F Z S T X B z Y 1 o x a z F s R l k 5 V G x u V k U 5 a D J w R n Z t S m t r c T J l b V h r S n R 4 T 1 l x U z B X U y 9 h Z F d 5 d m Z n R 2 F v T 0 x V T 1 I w Q m h Z K 2 c 4 Y z F v V n Z t S m h B S X V o N G h v S U l l U 3 p p e W x r M U Y 1 M k 9 h R l d T b G 5 V O W h 6 c S t h W G V z c 3 I z N m U 0 b 3 J m W W x s M U t a Z 2 x 5 S k t i L 0 9 4 Y n l F N y 9 V W k 4 5 d G 0 x U l h Q R U F a V l g v U U p I V E d G a j R O Q j d Y e E J U T V V p Q V F k R F p D U U F V O W t y Q 3 h n V T A 3 W j J H Y W x X U 2 5 Y M H h o e n U x T m p v a 1 l t O W h S Z W p P Q j B G Y 3 B t R 0 Z U U E s 3 O T Z K Z j N B T G 8 y d E 1 t K 2 t v c U h L Y W w 4 R 0 V W T 1 k x Q 2 Z a M 0 h y N D F J d 1 E 0 R k E w S m t J Q V J Y M E 9 F e X p r b z A 3 e n l K a W J D W T c v U k l L Y z I 1 c m N r e E 5 Z Q 0 h i U z I 1 S W 1 k W F p F c k x r c G w v K 2 c 2 U j V q M i t 5 c j Z U a U w 1 U l V Q b 1 N x O U d G b 3 Y 5 Z F F s Z H d V e k Z B Z 0 V I U V d v a H V M b 0 V k a D J 3 Y m J T M j R n W W 1 3 b X p Y c 3 N o V G 0 z T m p t b X J P b 3 B 0 d T Y 2 b 3 N l S k o 0 Q m x o O W h X Z k E y b F Z Y O X Z z a T h 2 N j J v e S 9 H Y 1 J O W G V 5 Z G R j V j N i W l d L e E F J d W d Z a G 9 J S W V S V 2 5 s M z Z n T k x z R 2 x E Y W R m M 3 A 5 b 2 5 F T l p V d m t Y Z H B Y Z k Q x Z 3 B t V j k 3 c 0 c y T D R 2 S U h L S z U 0 c 0 5 F Z W l U N j V k K 0 4 y N 1 V j d y 9 F M z l m U W d F Z 3 Q 2 S 0 V G Q k J q e U V V K 1 l H U 3 l r Z V F K Q S 8 5 Q y 8 3 V 0 p N Z X p w U E p S U 2 l y K 1 R N Z n p P Y n N U b T l M S 3 h 5 Z 3 V U e F p S V 1 h J e E l Q O V J a T W x Q U m Z W e k J N S T l Z L z F X S U J E c 1 B r S k F C V D B D M n p i W V V Y b 0 x Z S k d Y Z V E w d W J Y R F M v c X E 2 d H l t c G V J a m V J W j R 4 Y k V x c k h x T 3 k 5 d F d r V V U z d F E w S E 8 3 Z G h Z N 0 N 5 N V Z i a H l C W U p l a W h C U V F Z K 2 d z d l p W U X V F V n V Q V n g 1 R 1 J j b H J R d k Z Q b U J u U 1 c z M H J 2 R U 0 0 W k 5 V Z W 1 k U 2 Q x Y k F E T D l a K 0 Y x S D B 6 W V d F O V o x U k 1 w b X B 0 Q U l O Z 1 R o S U F L V W 8 1 d G h 5 b X B l Q m l B d 3 B 5 N 2 t u S T l i Z H R r Z S 9 I V l d I W W d W Z F B i W X l 3 N 3 h O W m R s e W M x O V p Z a 2 1 j S 2 N Y d 0 p R V n Z W M H Z C N n Z R Q 0 R v U F F n Q k Z h U W N w d 0 g y T G 5 6 d W F Y a m R r N V A y b F Z i O W h i Q 3 h L V F V U N j B T T T Z F N U t 5 d i t R T k 9 i V 1 I 1 S H V P d 2 5 U S 2 h k V 3 F F R F F D e E V D S 2 t n c H R t M V F V d m t Y Q V B L e W J r a m F a M F I z V U Z i M W V D c W 0 x U 1 d V V m M r d E w y c m Z R R z d t M V F C V T F E d 3 I x a 0 l G Z 2 w 2 R 0 V G Q k J T c W t M Z l V i V U x N Y m p t b 1 R Y U F N s c F g z S E Y 3 N 0 d z V U l w b T F 2 b l l k b 1 N k W l h j b m p i b j F V Z m c 4 U n h B M X k 2 b X F t N S t p b V F r R W d v N G d C R l N R V W l w c l h n R W d 3 M 2 R h M H J n U j N V b D E z Z n V w b U Z L W F V o Z G M w c 1 F L e m Z T Z k R V Q j F v M m h k Z 1 V E U X N 4 R U N L a 2 d a c G x W Q l R l Q T l K T W x O U n R y c F N m d E t L d i s 4 V j d v M G J k d G d W L 2 5 2 a 3 N i U 3 Z O T 1 J K Q z k x b 2 M 4 e H p P S V V 6 V X d n R U 9 3 d W F x b 2 5 J T m g z c V F 2 K 0 Q 5 d U 8 0 d m N j a 2 R S d z J y W k 5 h Z 0 9 M d X V T Y U h 0 Z C t w U G x t N E h W T l J 0 Z U d v T W p w Z 0 U z V X J D Q V V X V V Z 0 N E V P c W F 1 Z G g y Y 0 V 1 d V Q 1 Q U l Q U T V 0 b T B p U 1 F v Q X N 1 d 2 x 3 M 2 N T b G J V d l V 4 d D R u N n k w Q z d y c z J n S 0 J v U E 1 R R n F n Z 1 p k U U Z Q d 1 B B N X p r N G F i d z I 4 Q U Z S c z Z 6 V H J 6 Z T R 6 L 0 1 N N m Z z c X V S b V g 0 M 1 V m a U t y a 0 l r a z Z r d V J D V X d 0 S j h 4 N U 5 u O X g 3 R 2 R i L 1 h i e n V B e n Y 5 K 2 p H a V p n W F Z k V z h s a m Z r O G h 3 S l F H L 2 l z e T Y 0 c k V B Z z Z G e U d n Z 3 B S U k c v d 0 l B T C 9 u a U t U e H l 0 c l h 1 d V I 2 a V N r e V V i T 0 1 Z U G h y N m 9 L Z k V Z N n N 3 Y l l i Y 2 p R M X R S K 0 R D d i t K M X o y b F M r W U J V R k h 6 V X R L M n g r V U V V Q V V q W D N m W k 5 R V U N R Z W N p W E x p Q 2 x H Q k V 0 M k 5 F d D Z N b 3 V i a j B Z V W 4 3 R 2 x m d D Z T e H M y N k N 5 N W o 5 V T F E e F B L T E k 2 Y V o 4 a V o 1 S 1 R l U m 0 1 R 1 p j R E l F b H U r d W J l e j d w d E 0 r a U t D a 2 d S W T M z U 3 R x N z F R M V g 2 R W 8 z d U l H S n N h T G F u c U V B Z z Z G a 0 l B U l d r a E l p e E V R Q z N O b 3 J F a m l 1 T 3 N P N 3 N r b X R 1 M k Q 2 V G N D U G h p b U Z h b F J T W C 9 3 R l p j c E d k Z m h F Q X V q W V V q M n N p d 2 Z B M 2 5 U N l h x R m x D e E 5 p Q 3 J n M n N I N U h 3 d W l k V F h i Z U R W M W J P c G l q c z d m U n J D Z 1 I 3 Q T d L a 2 t 1 Y 2 R 5 c V R D c 3 h t V G U x e H E 1 N U x T c X d 2 M l d T T F J y U U J v M m 9 D a z h a b 3 V D a D R D V 2 h U U F J N c X I v N T I w N 2 R L R 3 R Y R G t u b E 1 U U 0 U 3 V G N X b k R B Z k F y U n B k Z F V 5 R G 8 3 V m g y b E Y x M W E z a D M v W D E 4 V i 9 4 V z J 5 L 2 9 R b 1 N B Q 2 x K Q 0 9 P S 0 l t V X N i M G 1 o O G R Y T 0 h k e H R H d m J C M 0 I 2 S E l p c V R 0 b U R Y c T A 2 T G R O Z 2 V C b 0 R m e m R k R X J L Y j I r R U Z C Q l N v Z 1 k 2 d 0 R R N j Y y d U d F W j B l e X F t R T B l U k 0 1 S z J J O U V 0 W F h Z d H c 5 a V J 0 S z J w a m p Y d W t Z V 0 F D Z 1 R 0 b 1 N M V W Z R K z h 6 U 0 V F V k p B U 2 p H Z 1 I 0 U F R H V E J v M 2 k x S X h u V G h w M 2 1 Q a n Y w Z k 5 r a T V a L z R 5 Z j M w c E 8 x V k d W S E F C M D J l c X l h d 2 9 F Z X h O V 1 F 2 U j h L a E F D S 2 t n S n B s V U p n S 3 B r S j Q x Y l p u V X F w Z 0 9 B V 3 g 5 T G Z 2 Y U 4 4 Z T N p a W d l e D d h N W J q N 1 N z M n F S d H A 2 Z 0 R x S k l R V U l H Z 0 5 5 Q 2 l j Q V V w d 2 J M c k F K Q W x Y N l B 4 N 2 l z Z U w w a 3 V W Q 1 V I b H o 2 S 2 R P L 3 h a U G p Q U U p K V X d L S z Q 0 a z l V T n N y V j d H d 3 N L O X h v U G g 0 Q U Z D R 2 d B a 0 d 2 U U F p b 0 l D W E U 2 d H h L a 3 Q 1 b 3 Z H c 0 Z O T U 0 v a z M 1 N W Y y e G h U b E Z x Q W g 5 U 1 d 2 a 2 9 3 Z k M z W F R v U E F K d G s 2 O V l S N z h T a 0 h v R k E w S k 1 S T G x 4 Q l N y R H Q 1 b 3 N U V 0 N r c 0 l C K 0 t y Q 0 p z c k t P N y 9 p M z J 4 b U w 1 Q X N H K 2 h M Q k F C U 2 x C a 2 5 S c 0 8 0 U n R H L 0 d p N n M 2 N D F x W E N F a l d M c V E w d U F V Q 1 d Y T W h 5 R 3 J v N k V G b j I 0 W E h 0 a D h l M U g 3 a 1 p s M U 1 Y L 0 p R Z H B U Z k h n N T I 2 Q W d r d G F k d T J u Z W h i N G N B V k N I b 0 h R a 0 F G S 1 V H V 3 Z a a G 1 D T X V 1 U T h Z Z E g 1 Y 2 t k N W N L Y U Y z d 3 M z Z 1 I r M F R j K 2 h n e T A 4 N G t L M j B P a 3 F U a j g w e G p T T j l Y M k x E O V R L T G 1 y a T Z a a X l 3 M z c 3 N j J i T 0 h F R l F o N k E 4 S 0 Z L M G d K c 2 V o Y j B 5 e F B H c G N s Z D N P S G R 6 b W h 5 U G N V b G Q z T H B w M n p z Y X d B Q U t w U 1 F O K z g r N 3 J 3 c X N r Q 2 F s c E 9 C T E p o a T M 5 T G d h Q T N J U D V U Q l N s Q m x m T U F t c m h J R S 9 1 Q 3 B v S m d l R G t s b F E v S H Q v M m V J O U h W Q W E y O G 9 1 U E l j b k l F Y 3 F 5 R l c x U U l x R U R R S 3 h E L 3 F Z S 1 V v T 3 N q Q U 9 x R G R o c F E x Y 0 p V V E N l S j Z y c j V T Z H R 1 M T h R d X V Z N m 0 1 a V Z 0 R z l G d E F B U k 1 z Y k l p R V B R R 2 h J Q U t V b 0 s 3 d m 9 W W j J O a V F O S z Z w Z l Z N e G 5 T U 2 l a b k h T d G l 4 M 1 R X Y 1 V W U 2 x J M m 8 2 V k R S U U N L a E Q w R G 9 T Q U N s S k N y T z V y e k 9 x S z R k Y k h w R 0 k 2 U 2 F o S 3 N t V m 9 t c V Z k Y 2 g y M 1 B p N X B P e H h 4 c l B G Y V U y d n V j S U Z B M E 1 N U U F p c E l D Y m 8 y R 0 l C d 1 p B M k p E Y X Y 5 M 2 l O V E 0 2 R U U w b j B 6 R X J h c 0 x p d X F r T z Q 3 U G 1 I T G p 0 Z m R y V E d F Z 0 F v R X Z R R W h v S U t V b 0 t z R D B k U k N v d V l 1 d 3 N i b W h Q R k J h R 3 B C S z Y v c 0 d G b n B j M m h Q a l I r W F B v c T h 6 T 3 Z p M j d Y Q k p V U z d 3 Q U p W b F J 4 M G J X a D g y N G d X W V V T M 0 V M W m t h c U 4 2 S z Y 4 V U N B U T l C U 0 d n Z 3 B R U n N 6 Y n J B d j l O R 2 5 k M W d S d T N U O D Z 2 R 2 R w d k h w b H A 1 N k R J b V U z M k s z S T Z P U m 1 Y T U t U U G k 4 a j F r Y 0 M y S G F L b z d O N U 9 u d 3 V B M 3 F o U m R 6 R D h O U U J W V V Z l W F h F O G d F S F E r S W x w Q m t E S z g 3 a 0 9 v c U g 2 Q n V 0 Q m 5 a R 2 R j R 0 I v U D h K M U t i Z U N q V H I r Z V d 4 O U Q z O X o 3 S W Z j K 0 l z W m 1 v b V l w T m x G V U p i Z S t z W G R E U l N U Y k R y T j E x e F Z F R 2 d V N W R S Y V o v d E 9 U d G 1 Q R k h j b 2 p R a 0 F G Z 3 Q 2 Q 3 N F Q U Z L Y 1 B y b W 9 v a 0 t k U U d Q N G t Y T H d E S T h K K 0 N v a l M x R X Z l R V N J S 2 J H Q 1 I w Y l R C Z T l 3 S D Q z Q W Z q M G 9 h V E t K N k I w R E k y Y k Q r T j J 1 R E h u V H F I R 0 x L Y 1 J t Y m F X Z k Z 0 e X d w U l Z m c 2 1 0 Z z I 3 U X A 0 d X V X Y V B v U G 5 5 e C s x b T V O Z F I 5 b H R p a 0 x P e m M 0 c 2 R 1 b 0 k y V 2 N V V 2 1 p a E 5 M T m h O a E F V c V N C b W F t b 2 Z m Z X p R M W R S O V F W V H V Q c l B U e j Z 2 Y 2 8 r R D F I V W x Y N 1 J x Z G R h O T I y N D B u e k h v b m Z l e l J 1 Z l J 5 N k 5 n Q l o 4 Z 0 1 X c G x X R E V k M U N J U F F O M V h W d k V R d 3 Y 3 N 1 R y T m 9 m U E 0 1 V k V 3 Y T R O T H N H e W E 2 a 3 d Y S V N z c n Z t W C 9 P b n R 6 Z 1 B L c y 8 v b l l l U l g w V m F Q M 1 R a Q 2 9 i U n Y r N T Z 0 T C 9 o Z E V G Z k E 1 d D B M W F d 3 Z n B y U j R u T C 9 T W n V Z L 1 F o V D N s L 2 5 m R E o z c W 5 J Y j E 2 R G 0 v Q 3 d M d z J s V n V B b W 5 P d U x 2 T 0 p 1 U k x Y c k 9 l O E V t V W 5 K M F d I O C t V S 0 9 z a j Q 2 K z B t Z l h u W U t 2 e m U v R j Z E N 1 d a T G E 5 O U Q x c H R N d U 5 m V G x 1 N V Q w L 1 J X W E d J K 0 V v V X R C L 3 g x e U p J S 1 p u K 2 N 4 d 0 J y W H N q U V V B a E 4 v T m F x d X Z l N m N T R z F p W T F n W V h V Q k J a M j B 2 a z Z o a V N w N U d m Z G x E U l d X Z n N L Q U R 2 Q 3 Z 1 W m U w b U V T U l R P U m c 5 N X Y v V D A x W E J L b G Z X W D Z i a l E 1 N V l s d 3 M 4 Z j g 0 M T R u T j F Z e F F H b G R q M U V q Y 1 B 4 e l l Y e F Z O d l l B U U l K R D N v N 3 d 6 W F N O b 0 U v Q 1 Y r M l l w c k l G Q T M 4 d 2 1 m Q k p s R D Z i V E Q 2 W T d X T H p t S l p G V 2 J L Z G M 3 Z U d W R y 8 x K 3 F w d F R u N n k 2 Y j F J Q 1 Y y Q k R 2 a k F Z T 3 p u e m Q v T W l 6 Z W t w c 1 N r b 0 d j a k J G U 1 F V d n l l d z F D V m J B S 2 h w W V R D c T N D N 3 h n T G c w Z 2 F U N W o y S z Z y c j N V e n p E e n N Y b l B n U l h R Z 0 J S M k 5 o S W J X Q U J o a T J 4 T T l R M U J S c 2 F z M k t h e X B n d m 9 s V G t 5 N n p i e n h H b z N C M F d 3 N z g x Q W F q T 2 J q d G E y V n R q b z R k c z V I c H Z x c S 9 h S n J N a z J i V m F t e W t q M l h E O H M y R n l k M W h z R z Z H d 2 N K Y U x Z Z D l H b W Z C c E Z G K z F 6 W U x a R F d 1 K 3 B 6 O F d 3 b H Z q Q 0 Z w b H J v e S 9 5 d m x k c 2 h 1 R U V B Q 2 I r S F Z q e E F R O V J 1 e m h J W V p z U W 1 a c D Y 2 N W Z Q V 3 l q a C 9 m U X p 5 e l l w e E F D S 2 t n c G t x U 1 R r M 0 V s d T h y d n B i a m l R U V l X U G h I Z m w 1 O T F N N 1 d C e F Z o M j g x W l F i M E 5 D b 3 l E b m p x U 3 g w c 3 J I Q U 5 n V z h I Z G J G N V o x K 3 p r Q 2 1 y d k R Z d X R J a F l v Q 2 1 Z R W Z P W m J Y M H V N M H R v N T B S T F c 0 d j h L T F A z T 1 R V V 2 J I M 1 p 6 e m Z 1 b 2 0 1 S F d z M k V S W D h Q U 1 h t N X F D Y i 8 z R X h j V C 9 S d W 0 z M 2 h G b W Y 2 W E 4 y W S t F V U E w Y k p C a T Z 3 b V R n R D J i O G V O V 0 E x U W V v c k p t c z B t Z W p 5 Y V o 2 N j N Q Y V d 4 S E d K V m l H a D g y T G N O a T h D T S 9 m M k x I M T R z W m l l O U x U e n I w d F B r T 2 5 M c V B o T T B p c n N K b j l R T 3 N 1 N G 4 w R k N Z b i s 2 Z n N 6 T X V j b 0 J x V H Z U N X J 1 c E p y V l J I Y X h y W G 8 1 U D V R d F p H d j F O K 3 p 4 U W 5 j d l F 3 a W 9 J T 1 Z r c F o 5 T G F k V m o x Q V k v S W h S Z W l k d m x W T 2 p S d G N G a 3 B s M U F l Z l d U S 1 o 1 a D U 1 Q 1 p m a z R U N j d P c T l s V U 1 T M k p E b 1 B 1 S z Z C Y 1 B r R m x 5 d X M 3 M G x 5 T k 0 r c W p C b m J 2 c 0 d J M n Z w e m N V Y 1 l o c V V K a 2 5 J M X N O b G x 0 M X R o U m Z w M n d M U z N i V 0 t n Z X N j V V F 5 c z h R a X F r S E l L M U Z X S 0 p O W l l y S C 8 0 b 2 J y d j N L T m 0 1 b 3 N D V D F r Y z l v L 0 R B N z Q w R 0 R 1 Y m U w V H l j W V d a M k 5 z M m J s d W E 4 Z k 8 r W D J 5 V 0 w 3 d 2 M w L z h O Z n N 5 M l o 2 Q k h E Z m t K d n F t a l c r e U w 4 c z l n Q 3 o z Q U N i a 2 4 4 T E 8 y c F Y 4 c 0 9 F U G x B V T N O M 0 9 X d l J N a G 9 J S 1 V J M H R l O G p L d m 9 h a n N i b m F X M 2 M z Z 1 B 2 O U J r c H d 2 c n N L Y 2 0 2 a 0 5 2 R X N r d W o z R n M 5 d 3 p O R F d m d 3 V 3 N z Q x N n l W U X N B Q U N B Q V N V U k J W T n U y Y m J P c n p H b V Z 0 a V d R U n R S d W V h M n Z N e m 4 4 O V F n N V J S Y i t 5 c W F X d 3 B R U E R V W j l H Y V V 5 V D J i N U V X c X J R V U V m b m F Y e j M 5 T j F m b k t u S T B Z d l g r d W 1 2 T k F K U E x y a 1 Z 3 R l V B e X d a d m o x T V p k M U V o W k J I S X V 5 V l N D e n p P L 1 Z k Z y s 4 U F Z K b j F V Q k R a Z 2 9 J d E p q V 1 p L Z 1 B Y T 0 l K Z G t 5 a 1 I 5 a 2 d z U F U 3 a m 1 5 T T B U b m 8 2 V E Z h e H h S Z k h h N n p k W D B X e W 9 h M m F F e k d q d m p a R F l 1 N 3 R q a G d m O F Z x e X R U e j Z T O G U 2 M 1 R C Z U l l S n V F T X l h c k l i W D d L c 0 1 6 S m p D Y V N Q d l F a U G J Y Z 1 B 1 N H g v S D d I R 1 A 4 Z W J h T z l s Y z l X V T N 6 Q z c x Q 0 F F V j l B Z 3 k w O D Z s b 3 Z y Z k J N U E x x S 2 o 1 R j l u c H N i e F F o Y j U 1 R D d G b D E 0 K 3 d y R k J L N T l o U k p N b E Y z O X l I a 0 t T R 2 Y 3 Z n F 1 c m V v R F M 0 a V l D c H N E S 1 o z e V h X T E J q b U N a c X F 3 W n J K e j d X K 0 9 V Q m 4 3 d n l o M T Z S T G x o V E x G Q T J S Y 1 F j a m J a c E Z W Y k p G Z T d x d 0 R G Z z F x V z l C V m 8 w R 0 V E V m V E O E 1 U V 0 p 5 M 0 Z z Z m 9 1 d k x k b E 4 r a n l J M V J L K z h u a 2 I 3 V T Q r c 1 V J U j c v W U l H N m J 4 a m x 6 a n J n b E l t N 2 5 m Q U F S a j B S Z G h z U 2 x k N 1 Z 1 Z F F L Y y s 2 Y 2 d U O T N s e F p a a H d C c V R J U 3 Z O T m w 4 V D Q 3 Q T N u T G 4 4 O T R 4 O X N 6 T F V r T X l w b k R y e U h o U 3 A v V E t o S 1 I 1 T 0 c z a 3 Z i N i 8 5 R l J z c W 1 6 Y X U z O X N R Q W l y b 0 V j a V N p N z U 1 d j J m V H p y T X B M b i t R T k 8 5 e G F H b 2 Z B T H p 1 U 1 J S a z M 4 N 0 8 w a n Z w Y l d z c 0 V o T D V X V G Z o O H h 3 V U g 0 d W F w Z X d z K 3 h V M n N L b 2 1 H N 0 9 M M W o 3 Z i t v b W J u L 3 d 5 d 0 k v d m F S Q 3 d 0 b E p Z U 3 Z 2 S n Z I c F Y r e U p P W T B F K 1 F G T E t p W l F n b 0 l s V T U w a F k 5 W j Z G e E l D Z W h l Z T R t U H B l a E 1 3 U 0 c 4 a 0 N V M 1 B F L z h 0 a k h I Z H l S c G x O Z X B t R k s r a G N i O X h u V V l a K 1 o 3 W V o v U n V m R D g 1 Z l R j N U 9 L M j V 0 T n N m U U Z j M k w 2 N z R v b 0 1 P e X B u S E t p R j h q N z R a N H h s Q m x u V k 5 H L 0 p x M z E 5 M 0 4 r b 3 F 1 e W F Y d U t R Z 0 J G Z l F Z U E s 3 O X l F N i 9 s T E t x e D l s Y W Z C V 0 Q r L 3 d I V 1 h L a U 5 M U F N a a E 0 y T m x K Z T l V O T Z q N G h L W k t X Z l Q w N 0 d S Z k V S M j Q 2 d 3 J m Z 0 d M S 3 V L S F N F Z l p a S H V T W S 9 Z T 0 U 1 S n N o S W J r M T F r a 2 J 0 a j l 3 b 1 V a S l k 0 b j B Q W U k y S F V h M H h p e E t 6 V k t K W D A 5 U 3 Z j e m E 1 R G 5 2 Z W d J L 0 R Q M 2 V 5 a E x r U E N Y M m t 6 K 3 N z b z B m c H Z w N k 5 l R E p P L 3 J X R n V X Y 1 V X Z X F q a F h s N z h t W n Z L U E p s S k h 4 b E l O c X c 2 U 0 V V U E 5 a d 1 h H d H k y c X c 5 b y t w W F h r Z 3 M z O G J W c k p x d H h p M z V 2 W j N q M j R a d z g v Q z V r c W F r W H d z W m 1 Z K 1 h u Y k t y O E F v R E J t U W N 4 S l B O Z 3 B F W j F w a F Z a N C t R U m R 6 R i 8 z V D J z T F Y v Y 0 x m T k 9 C V U p B Q l Q y S y 9 L d 2 J D S V N X R V F 4 L 3 h j N l M y K 2 l Y L 3 d D e E l 2 Q 0 Y y Y m N o W V Z O V z l U U T l Y M F F s c 3 R K b V U 1 a n o 2 N F F 4 b T E z b H Z 5 V V E r b 3 l h c U 1 i M 0 5 W b m R O c H Z p L 2 p K Q m Y 4 c 0 N x a 1 p z Y 2 5 l M D c x e n A 1 V G F X Q W 9 X Y k h Z d X R v a U R C Z l p 0 Z 3 h G b H k 4 d l Z h Y y t X Q z Q v c W R 1 T V J n e W t J R E 5 l S 3 N i M z V 6 a E V a d H B r V G V k a 0 J 5 c k 5 1 T j R 4 V F d U b E k 1 L 3 R t R z Z H d 2 x D Z 2 Q r N E F R a 3 J k M i 9 a W k Z z a l p Z c 1 V I Q U N y L 1 l G Q V I y W k 0 1 M l R o d j B T U 1 d w N n I 2 W W Q 1 Y 0 9 O Z j J S b H l i d n h z Z V c 3 W G 1 k T T d 2 R W N Q L 1 N t S n R h c U l x b W N O U H d P N X E w S n M 3 S H k 4 e T Z m Z X l v U U F p c m 9 V V W l T e m 9 D Q 3 Y 3 S n h 4 e G x V M W I y Q l h q R 1 l 2 S 3 h y N C 9 z T H N t O U h r a n l V V m Y w T j I r N 2 N r b T Z k a D B S M i t p V V U 1 d H l h T k Z w V 0 5 a Z n k 2 c m x F T E p t d k t 2 T z Z 6 S F h i S E Z Q Z j Y z a E J D a m x C Z T A 1 L 0 x J U y 9 5 d W J E Y z E w T X J s O V B U R n d 2 V G N 6 U G J P e k N Y Y n U v R 2 c 4 a W F r N 1 F U b n M 4 a E s v Z U x W e V Z L e E d w d D V n L 0 8 x b m 5 v N 0 1 r W n Y 0 a l J N N U 9 p K z N E b F h p S 1 M 0 e l k 2 M n d K Q W 1 s U 2 Z E d E c 0 O V N W U k d M V 2 N N e V M z V m N a b l h z c 0 p 3 e T l 0 W G 5 4 d E F 6 Z T I v Q m J m a W h y V 2 9 q a y s 5 T D N p V n B o V G h 4 K 1 I 1 U D F V b G x T T 1 d I W W J j e j k 5 a U x x a l B J d W 0 z d X F F Q U l x N k h H b 1 N p N E R D d j d P N X A x e k t L b j h N M k N U b D l Y U V l p d y 8 2 K 2 U 0 d E 1 I c 0 x M M F R 5 K z V a Z 1 V X e T V L S W c 1 N W R r c F o y W E 1 H c F R W d l V N d T h y d n d i U W x 2 c W 5 L S m R S W V h i c V l 0 e T U x V V p 2 U n N q a U 1 Y Z X J V b V U y a 2 N K U E Z 3 Z k 1 q N U N X N G R t U H J u a U 9 X U i t P L 0 o 0 c V p r a E J Z M U 5 p R j J 4 Y W V X c H N O N H h W V 0 g 2 Q 2 l S V 0 R y Q 0 9 l O G R l b H R Q M m p F c k 9 H S V c 0 b 1 h Z M m h N O W k 2 T H N 4 O X U r Z T l s M W t O T j k z M T R y b 3 Y x K z N Y d l o 1 V U t 4 d W J P N F B o a H R 6 U n h 4 U U p F c l F q d n J y K 3 Z W V m Z z M n Z M R l d H d E 5 U a D U r S j R x Y z N N L 1 d y Y V p 4 N k l E T G V I L 0 Q 3 e n A 5 M 3 F s R 0 N L a W d S K 0 x X e H p L d z h H b T J G R j F F U 2 V Y R D J M W k J Y d F l O O G F m a k R Q K 1 p 1 R j F q M l Y 1 O E k 2 S E k 2 a F R Q M X N H b G o 2 Q m Y z a D l 3 N n c z N W N y W n R V V m I x T 0 1 V V m Y 4 Q z B K T D Z 1 e X F Y Q z Z Q N k 9 L N m M w V T h h d U x T e V Z w T F h I e W x 5 W k x h T m t p Z 2 N x S E R i U F d W T X M 3 Z W R F O H N a d 0 I r e W s x e W N 5 N H B 2 V z N h a X Z Y T 0 9 t S X Q r c F h u V E p y d 0 p Z T X J 4 O G 5 Z Z W F y T 1 l G O U 8 x T G 5 Q Y 3 h x a 2 x N W H V T S X Z 5 d G 9 N K 3 V o S U 4 4 Z n F Q T C t I Q m V H Q z Z 4 b V h s N l R K V 0 V x T F F 0 e l c x V 0 w 5 a W J H N T U v T W N V T i t R W F A 5 Y 3 F O V 2 1 I Z l c z Z E 9 1 W U t E M U Z S L 3 o x d H E 3 T 0 d Y a z N V M H M w W k h a U j d K d z A w T k V y Y j J q S 0 V v T U l h Q 0 N I b 3 Z I T l p H Q m h Y U F p V d l J q U 3 F z Z U k y e X N w V y 9 l Q X l p e U h 3 Q 1 h O c H F o L 2 Q 2 a X B P S V J T c X Y r a n A w a W E x U 1 N Y T 1 J r W E V w K z F z K 1 R 4 a T B y d 0 0 3 U 0 8 2 b X F l N T F v d l h p V 0 c 2 b X B x Z n J m M C 9 W V 0 N 5 Q k 0 r T l N w R 0 p U b 1 Z T N 3 R J N 0 5 q c U 1 L V 1 V U S 2 J 4 N m h V N V V p b 0 J w e j R U Q W g z b l N P V S 8 1 d W h N Z l E 3 R T M r V k l 6 a U R W e m 1 X b 0 M z U k p D Q m 4 3 d T F P W V F K W D B F N k t E T F p r e C 9 X Y l h t N V R u U T M 5 M X R k S D J L c U 8 5 U 2 x i Z 0 E y d W V u R 0 9 T W F J a S D V r U l g 1 c 2 M 5 W k p U Q W p D c V E z b S t U U D Q y a S 9 H Z l J S b X k w b V R K N l h x e m Z k V G Y r N U d M O G 9 L V 1 R l U z J D a l B z T F V 3 c 2 1 N b l J n N i t u S m Z G O G U r M n Z k e X N k W l V Q b F o z e T g 1 U j h j T 2 V p c X B I R k 4 4 Z E E v Z l d J O C t H a H Z R U W l v b 0 V m a m N V M W d T T i t Y M m J M c m N t b 0 N D O W k 0 N D B 6 N j V 6 K 0 1 X e D h k U H l Z d j Y x c X k w d W R R W F B F S H F t c G Y 3 O F F D O U s w a m 9 a R H V u M G x C O W k y b 1 N r N 1 N 2 c k N 4 a 2 U z R l B 5 T V V X V W 5 R V l B p b U t w Z n F 0 c k w r d T V B Z F E 1 V 2 t E a W h U M 3 p V W S 9 X V V V X M 0 x F U 3 c 4 N X N s U 1 J z Q V p v S 1 k 3 c k 4 1 S G p u d z N U W j Z N a m x x d W 1 P c 1 V X R H Z 6 Q V N L c G 9 C R T d R V F d N W H J y d k 8 1 d n p m Q i t P Q l J x W U t Z Y m R F O F F D W n d z M V d 2 R n h n a k M y a k Z D d 0 Z U d m h Y M k N u N V Y 2 K 2 N J W i 9 F d U 0 r a l R I c z d F a y t a Q 1 h r b F B q e F B a O G N R a F V t T E R T W X Z O U E J W M j V 3 d 0 4 4 d 2 5 w K 3 F z U E R q N X E 2 N D F W K z Y r d 3 Y 2 R l o z T F V v R 3 R v V G p 3 T k s 4 U m J h K y 9 x a 0 9 C O V g v W U J S d 3 k 2 c 2 9 r N 0 9 N Y 3 p T Q W l v U U 5 E Z D Z O c F F w T W l E M U 5 i Y 2 l q O T l O U n U y e n l R d j g y c H l N a S t Q c D d t b 1 N q W j l j L y t m d m Z z T 2 I 3 T T h G e i 8 r Z l Y v d G F Y b l B 4 Q 0 5 4 S E R 2 T 1 R n Z 0 5 L K 3 c 5 R z B v Y k N n V U s 1 W l J T Q 2 g y b m d 3 N m d t L 1 p B e i t t d m s 3 Y T B i R U x Z Z X p Z a E R S Q k l R c l l k M i 9 H S T k 3 W m t h N C 8 z O T R k c 3 h i T G t 4 S E h z Z U Q y Z j Y v S V Y 2 W j J Q W k V l M 2 5 u V S 9 2 e V R O Z G l l Z G p v Z X g 5 N z F B S U 5 n e E x 1 V l J 5 V W 5 Z T E Z l U V p M M H h N b G Q x Z 0 t M N D Z M V C 9 r N 2 J 1 Q n d F L 3 p a M G 1 Q c X J P d 0 R E Y m h 6 U 0 p z c 0 k x e n B F c D J h c W d 5 Q k l o T 1 p 5 a X I z V z J p b z h 1 M U J 6 e H Z D M l h h c m 4 w N 3 g 0 N n N t U S t 1 Q 1 Q 4 a G F C M X R v d 2 l o U U 9 p c n o 4 Z 2 Z u a F I 3 S m N G a j B t a U 8 x M G 1 x U 1 d F e X l T e D Y z U U 5 p Z 3 p 2 Z l U 3 S G l u Z j g y T n B E e U F v R V Z k Q 2 V J N 1 A 5 c k h C W m 1 n c F V 6 Q z R Q U j k y M k h K b j Z R a F Z 5 U 0 d I N W V 4 S 0 t C Q W V X c T l s O X F q b 3 l S V 2 J I b V J x Y U N s U 2 M v Y l N Y b m h R N T d 0 U 1 Z t Z D Z F d X p 6 e m F r N m Y v V l h p Q l U 5 Z j B N W E x s V C 9 t a 0 g z N 3 F L N 3 R E Z l N o S 0 1 H b 3 h D R U F L b W 4 2 e m F l V k Z F V 1 o 3 U E 1 C a E J t d X J x N k 9 I V H Q y Q U F w S m F m O G h P Z U 5 O W k 5 t T F Z w M U h l d E w z T U J 2 U G p x V C t H N n p Q L 1 Q 3 M n Z s Z H d l c l l R Q 0 x R e C t x a 3 Z F b X B W Q 2 l i R H F W a E 5 G M k V 4 b m h s e m h L S W 9 P T j J i Y W U y N k g 2 K y 9 u R U J R W W s 5 V k N y c 3 F V d 0 V K Z l p J Z l c 0 R U x T W j V F V V h T V V R I W U Z 0 M F U 2 N W t G Q 2 8 2 W H h o V 3 V 2 U G 4 x N H p 1 a 0 F j N C t D M H l x a E R G T U 9 2 V X N o b 0 p F S T l I O G 4 w S H F V U 0 J O e m J V b j h P W j h E Q m h K T 0 5 P Z X J o d T J E b m F w V 1 p u M k J V M m Z k U X J 6 Z z Z R M D Z l Y W 5 p a H p R N G R v N z Y r d W 1 t K 2 F 3 c i 9 W U E 0 5 c m V y Z j h Q Z T l 0 Z E d m Z D N o M 0 x Y c T M y T i t 6 W k V T Q V Z T W T F O e H V O M i s 4 O F V i V U 5 v M j J o L 1 J a V D J P e V Z B R 2 c x e T R n T G Z H Y m 1 B e W 5 J c 1 d a L 0 E z Z 0 N 6 V G d j b i t N e D d j T F g 2 Q V J 2 N y t a W U t p V F V N Z 1 Q 3 a n V W U U p M M H l K S U 9 0 U 2 9 G d F R v R G p T b 0 x n M z R w S n Y x S 0 5 P c F p j Y S t y S 0 N G Y 2 5 v O W 8 2 L z R k Y n U 4 T 0 F O c T Z E R 3 p a b F k z Z E d k M z h t V k R n d 3 B n e X d 2 U T V n a k F P V m 1 W Z n g r c W N H N G t m U F B 0 N D h j R G R O U G J 1 S H Z Y M T F i S 0 9 x K 2 J m V D d a b D B a Q T l D d i 9 h Z l F O Z D d r T 2 p 2 d l p 3 S m p L Q W l p W m N Z V k t y c X F x S z J l Y j M y V 2 c 0 Z U N 0 b W F 4 b k p H V z h B K 3 p q V S t t V T A 2 a X l T c k 5 k a k 5 W M k t S c D B l Z F k 1 V 2 5 Z U F d r Z 0 5 j T l N i b E N n U T d z Z m U 5 U X B m a k V m e U I 4 T 2 9 U U F g w N m R o N U l w Y l k 1 S W U 0 N X Z m V U d E R W 1 P Y V Z F T E h T d H F X V X N n Z E p S V n N Z V X h z V G o 5 O G 1 H R H B 5 Z l F 5 d 3 N I d m s 5 e j M 3 N V J Y M T h q N j d t a z h O N D R 3 U k 0 2 M 1 h Y a k V q d 2 5 t Z 2 l n d 3 F U V z B O Q X c 3 T D Q r U n p G O W p t S 3 N p Y n V 3 c G J 3 U H B r T z B k d j J L M X E 1 Z l l k Q X R 3 M n E 2 Q U p O a E 5 U c E 4 0 Y k E x M D V G U 2 x D Q S t m e l Z P e j R j N G 5 H L 2 c 4 b n p D U U p O d 3 A w T l B X W F V T V m Z X S m N V Z D h E Z 2 o 1 S l p T Z 2 p D U 1 B U Y U 5 Q a 2 1 F M j V 4 Z D h u M m Z L N 2 h 6 V D Z R R 2 Z L L 2 x m M X U v L 1 J z e D J X V k t U b 0 1 1 Z z I z U D R k M 0 w 2 N 0 s v e S 9 x R n d j O T A 1 K 2 Q v a W 5 a c i 9 B Z U N M Q 3 c r d j Y r c j B k Z k Q 4 Z 2 U v R n Z k Z m E 0 Z 2 Z Z M 3 J 5 Z X l x N z N S M V M y T m J s Z l o z N 3 l X V H k 2 N T h 2 R F R z e S 9 m d E h E U j d 6 R 0 k 3 d H Z Q T 3 A 5 M G s x R k p C d H k y Z D h S d m F D N 1 Z t W E V G d 3 l Q M E Q w e j d 3 N E 1 h a H N X Y l d y V U 1 R b 0 s 2 L 2 Z m d 1 d T U 2 J N a G 5 U Z T d Y a V I 4 O E h U e F g v b D F h b m F P Z k R x W l J H Y m l z O E t m T V R s Z 2 V a N i 9 D d H F Z b l I z M 3 R 5 V X d F V U d G U 0 c w a 1 B n N k 4 3 T V k 3 d X h l Z 0 1 U U 1 N t Y k 1 a c 0 s 4 U H Q z U k Z w V X B V a 1 B V Y m R V Z 3 o 2 N V d q V n V X a l U 2 Y W p W R 2 F n a 0 M 1 S 3 N S N W J D V T B 0 Q 2 l o Y 2 w 1 Q 0 d v O U J J S X R P S V B 0 d U Q z M S 9 l b k Z 2 e V V r T 0 t N M 0 5 Q c m w y b H N z N 0 s v S m 9 t T 2 5 2 N H N O e U 9 v V 0 k 1 b G Y 4 b W N 4 R k 5 4 K 2 p 1 U E d q e n Z X d l Z 2 K 2 5 4 S E g x R D E 2 S j Z i O E F S N n l U Q V Z 4 K 3 p M T U 0 v b m 5 Q e H Y w K 0 R Z e G N h N j M w Z V Z Z U 0 N B N W l h c 2 p H e T M 2 a k w 0 N D d a T E F Q a n l r c W V B N k t B N l F D U H J P S F h X c m F 6 S 3 Z q N X E r N z c y M S 9 p M D V i b W 9 i Y 3 N 5 M X B K c E x 1 S D l R M y 9 t a X F K Z j h X e j V 0 L 0 F F Z W 1 P d W F W Q W 4 4 S m N k O F Z z Y W J s M T I r S n J M T X R a U 2 1 u W X h C b l V D a 2 l U a j h u Y 0 Q 0 U U M 3 U F B N Y X l q d m Z p V G 4 v M n R L S G V I a l h 0 U U F V M k Z h e m Z 2 O G R Y R G J 2 W n p 5 e D c 3 O V F s Q k N Y R k 4 2 T G Z 4 S 3 V H b l R L c k p 2 a T V y W j E r M 3 Q 0 N 3 N C L z A r Y X N I U F c x d F N v a m w 4 M z d H Y k 9 z U y t Q d X I r b l p H d k 5 G W k x v U U F W U 1 k x T E t 5 c 3 F p c H F S b l J z V j U z R m k z M T F 5 Q T F L Q m h N V m J p M E c w a F B k R 0 k x Z T N C N l B z V H B H Z j N 5 U 2 d y U T I 2 Z W x w Y 3 R J Y m J P V m x n N H p v V 0 5 N e F N l c k Z X U l Z p Q k Z G M m l P N D g 2 U j M 2 Z l c x W T l H b T B 1 d H I 1 O H R M b m 9 v O E J w Q W x G U T k 5 Z X Z Y a H N p d W h x T 2 N B N T g v N V B t O G U v T 1 Z S N z V W a 3 l H V l Y 5 b l Z r b W t 2 W V Z Q Z k h x Q W 4 x W D F 6 N E 5 5 e T Z 0 R W h n T k d 1 V C t l T E N 2 L 0 h N L 2 p 2 a l h 1 d X h Q V G N m O D J z Z H N D c j d P b 3 F T e j J a R D J a M j Q v R D B Z T l l t U n R T Y z d Y T l d q d X V h T 2 x n M 3 N h S G 1 X Z G F W L z V O M m E v e V h E W E 1 T d T F o Z E o w R 1 V 5 S j N F M U t j W j h U c D E x Q z N x M U J V K 2 d s O G Y z M 0 J K e m p W N W Z H L 1 d P S F p 5 W i s z W G N B U W N K d W t 6 V 2 w 4 W F c z a W V T U 1 p O R W d X M T F 6 S F p Q d 0 1 H e j V k K 2 0 z W F Z 3 M U 5 m V 3 F V e G N Y d l N M d U 0 y M k F D M T l a Y n h h Z V c v Y 2 Z k T 0 J D S 0 R D c E R a d j N y d 1 J C O U F C a W l M a D Z p d m t 3 N G J 3 R k J P M U t r a G F v c H U w S k J k b W d 3 K 2 p 3 W S 9 K R U V D c k R x S l d n V W 9 W Q W t V a E V K S U p C a V g 4 Q V J t W F I 0 d l R y Y W J Q c G F X O X g w a G J 0 d 0 d m L y 9 p Y W d j M 1 p u a k h w L z N U N n U v a j d 6 c y 9 6 N V N W U D h m Z W Q 0 W l N C d H l 4 O U p 1 c n g w U l F u b j N Q R U F H c l N K S E h o M 0 I 5 a T A y Z X p 2 W G s 5 Y j F m Z k g 5 T l g r Z G l l b T d s O X h X d D B 1 c 0 s v S D V z K 0 9 4 S W t 0 U 3 B E M 0 J v b n d C M G 5 2 V T M 3 T U R V Z X N 6 W T F L d G d i T l R i T 3 l m O E 9 a b T B 5 e j V U Z G l k d m Z B O E M y N X F k d 0 I r e G N V L 0 o 3 O X J T O X p M Y m 1 w M 0 Q x N z l P c n J j T T I 0 M 1 o 3 N m p G c m s 4 a z B s M U x a d F l u R j Z a Z l I 2 c X l r M V Z u T 3 l x d 3 Y w T 0 R Z e F N t e m J x Y X B i e C 9 Q b G 4 w T E N Z b G J s b T A 0 W X J O d m V l Z T d m S z d r L z V B b E 5 h O V c z a n Z w c 3 U y a 2 0 r Z k h 6 V y s 3 c W U 0 U E 1 j R l R M V 3 N w V G p t U F B X M n Z j c l Q y R X I z Y X d 1 W H p m a 2 1 X W l V I Y y 9 V M j k r M 2 p 1 d 0 h j b V p Z M T h y S W d B S 2 t 4 c V J x T 1 I w d E p T O X U 3 Z E 8 r c H J C S U l x b W p y T U 5 I V 1 l 4 N 0 J r e D B a c k N X Q k 1 P e k V K S G 9 a U 1 J 0 R n c 3 U F I z O D B u V E V 4 e H k 3 R G h p M G 4 1 U H N K Y 1 B H L z h K U U k 1 M V N X U z d M K 2 l L Q k 5 P Q k p 0 e G p s V z F a e E 9 W R l A r Z G c 5 d 2 R r Y W t 0 W X Q r R F B N Y 2 V V Z G J 4 R m h y b U V t N V k 4 e W N N N 3 I 4 W H A 3 O E l U Y 1 B E b z d w d U d m Z D N G S 2 V l U 2 J 6 c 1 p U O E R C R 2 J P L 1 J s U G Z Y d F l X U D R C V m w 4 S E t y S F h v M V Z i M D Z 2 Q W k 1 e n E x Q l U v Q U 1 X d 1 p M e W 0 4 Q j B W U m V L M 3 l Q d n d o R D R W S l o z Q l M x a m 9 P Z G 0 v a D Q 2 Y k h S L 1 c 2 e D l y U V B s b 0 k 1 N 2 N k b W h o Z U x l d T R l T z Z Q S 1 V q O E R C b m 1 Z d D Z w L 3 U y d z c 2 R m V i Z U h L b 3 Z 2 S k 1 N K 1 B 1 N y t 4 Z H p m U G x m L z N w U H N 5 T W R a R U F C V W 1 2 Y 0 x D U W d L Q k F P W G x r e V B u N 2 J I U 0 p m a E p M S F J Q U 0 N J R k N T a 1 N B Q W N I T W t t U 2 8 1 N T N l K 3 B K T j g w R H d t c z V m b l g 1 Q 3 d E b 1 Z H W j h J V m R N R U g y d D Z x Z l U y Y m N S R E F Y b z h U U U N F R k x D Y 3 l 4 b F N Y M 0 V 2 d X R P V n c x U D d y c 3 Q 3 c j V y U y 8 4 Y W V k e m 1 x d V N O Z z c r a 3 V 2 d U R v N z d P R k d O Q l p G Q l J a Z G Y 3 M 0 x E N E 1 Z S k t 2 T k c 5 R W 1 w W n k r d F Z Q N l B I M D h o T G x U L 0 M 0 V z F t W H R J Y V B t N T Z u R F B 6 d n N F e l p Y Z H k y L 0 t Y V V V s c W J Q c n N x T k d q R C s r N m x u V 2 x m d 0 h B S G J C a j F Z V m J P V T d P d V F F S U R 6 W W I 3 c l d k T 0 J J c V N V V l F D V S t a a W p l Q V R p R V U r W D F C T 0 h o Z V d u Z 2 Z l Y m J 3 d 3 U r b H F S Y 2 h T M n J l c X Y 1 M X p P L 2 V v R T d n c X Z t L 0 l j M V V H U G Z 1 O V k 1 U G V l S E E 5 M m J F N k d v U l F J V X B v Y m k 0 b U x T M E 5 E N z k 5 R k 4 2 Z T J N S G p r e E d z a X J j Y k d 0 T W 4 3 Z 3 N S Q 3 B a U z Z B L 2 t B d z A 4 V U s 0 S C 9 Y d k 9 6 K 1 B U W j l O a j Z l S n d j M T F k N n g 4 a X o 5 d H Z 4 e U F z L 0 8 v U 1 k r b m d l M 0 4 2 K 0 5 l M z Z K T m p R U V V r e m F j e m x D c k 1 o Q l M 0 c z k z L 2 N a S m I 5 U H V x b z Z j T T V T Q 3 d s Z V h 2 O F N m d G w r R 1 A r Z 2 V V Z k F F b 3 Z w Q j M 2 d j l Y Z H h q Y m x 2 e F N t U m c w N E R h b n E w Q U x F N i 9 n b z h h S C t I Z G 1 n Y 0 F h T 3 J k U z Q 1 M U N j b U d m R n I 2 e X F M T 3 N X a F R S e l J J Y V d K S W 5 E T H J 5 M l N Z N X Z O a X h k M E V R b D Z j d n M 2 W W 9 6 U 3 l u d G t K e T Z t e m I w T 2 p N b k J w N F g z a 0 p x e U l P c V l r N V R 4 a 1 N j V W J C M z h S Q 2 F K R 2 p Z M n I 1 d i t X V k 9 P Y 3 V I Z X Z z M i 9 q e F l v Z k V B e E 5 U R 3 Z M a V N Z Q 3 F E Q m x K Q 2 N u Y z g 0 N T U x Q l R V O F B C Z 3 d j b m J T Q 1 Y x U X F H R k I r V 2 J D L 0 h P W H Z t d U p r M F N i a j k 5 b U g z b j V 4 O V B Z R 1 F q M 2 R x S G l C Z W 4 5 Z l d 4 b i t 4 c n Z R d j F O b T N 4 U j J z M C t 0 c j U 0 b T l 0 d 0 t I Y T d n b V R R c G F s V E Z 1 a 0 h U N W U z a G k 3 N j F j T l B m S E p P Z 3 l v d m J a d l M y O F Z u V m Z W Q i 9 1 a l l z U E 4 0 T n F W R H F N N m t U c z N w Y V k 2 N 1 k 0 e T N E N z d l V F p W c 2 J z R z Z C V E d i b G g 4 U 0 9 E W H R 1 a n J N e G F C e H p 1 T i s z M X R 2 T D h n Z S t 4 c i t O M U Z x W m R p b G 1 i e k J 0 R C t v c j F h d X V 3 W H d D M E t 0 T 3 c 5 e D k v R X F m T i 9 n b 3 J N c 0 5 m b E s 0 b y t p V X Z W d H h O d T Z 1 U z h P O D I r b H Z j V 1 h u Z j R P b j l k e U Q z M T d U a m 1 a O T h O d D V B S C s v V i 9 n N l R K b 2 5 Q R n Y r V 1 p F T i s z R 0 5 y Z X o 3 b X B Z c T d J e l h m b V V B R V V H S E t 5 Y y 9 Q S n o 4 L 2 4 4 N 0 9 U Z z R k T 2 t S N 2 V 6 d E 9 w L 1 B v S j Q 0 a l N S V k N s e E J F b n h q Q W t E e D V 2 b j J u b V F y c D l n d y 9 n Z j N 0 b X Q v e T J m b S 9 w V E R w d E x o e k 1 m d D h Y Y n h i O H p 1 d U x Q b z F M M V g 4 S 0 R K W D B L S k 4 0 L 0 t p W C t B U H V T T 0 R o Y n p C U H I 2 N D h H O G M 2 S H c z M G d j R z h m d E E w M H h 6 K 2 V l d T Z L a 3 J n N F B i Z 0 l F c E k 3 S 2 s 1 c 3 I 1 d j J a e i s x O G 8 2 M 2 l i V k 9 O Y 1 Z M S W 1 w b l p J S G F n a 0 5 S Y 1 g z c 0 9 t d W o 5 Z z l 6 W k h k d D I r O H Z X W W U 1 W j F 2 Q T J F Y T Q 2 R E J 3 c F Z k b T V p W m V Z N i t u e n R r U 2 J x Q V o 2 Q U k v S 2 x Z Y W l K c W 9 G S 1 N K e W V l e H Z M T X R a R 3 R z M n l M d V h L b 2 w v e H d v S H Y w O V M 3 U D J h d 2 o w M m Z 3 O V h G R D d L a D d G d X M z L z h O c m k 1 K 0 F K c y t K K 2 J h a T l N d m 8 3 c m 5 B N H F T e n g 0 M m V G Y j N m T W p M R l Q 4 Z X R 1 V m h 1 a E l C V k p p e W t w T 1 R T V T R P T n h z N m 5 V N m F t N X Z w N 0 9 6 R T R Y Q 0 1 j M E J W V U d s Q n B R K 2 l N U V V 4 S k F Y U W 1 J S k h Q M j B D R k t l Y 1 Q w M 1 B S O F B 1 R D R i O F B G d j J y W m h h Z z B G a l k y S H F 4 Z V F t c k 9 D W n N y d V F K W m 1 y N X Q v U D N 2 W l g y Z G I 4 T k w y K 0 5 w N 1 o v d z B 1 b U h z M 1 d 4 c 2 Y 2 W i 8 2 Y 1 F w Y j Z 2 L 0 9 W Z k 4 v d z h k T m p 3 S G h 2 b G F G K 0 l P U X Z y R G d q M U h Q U T B v U W x h U 0 9 5 V 3 V z a 2 p W Y 0 5 P Z E h s T F c v R 1 F s N H Z x Q 1 R 5 K 2 I 4 a k U r Y W 5 x Q z g 4 O T N v M T Z R R T J O c j R D R 3 R 5 Y i t m R m l y d U I 4 T 2 h T a W R p U n F G c V Z F Y U 1 t R V p X c 2 9 T V G x m S 3 k 2 Z E Q 1 c W Z J U j V 5 V 2 V o V W V s S k 1 4 V l N r T G c 2 c W l s N X N 0 V k F K V W 5 t e k 5 5 d n N 6 a j l p c G g 5 M l p a R l h E R G 4 r M 3 p R O E h m V 0 Z 2 O F B R M n V o U 1 l a Y 3 J p N z V I U n Z L N 2 1 M O S 9 q d F p X L 3 d B U 1 l i W l E r L 0 E 2 c H l i M k Z E M l R S S j B t V 1 J i R m t i d E R h O E R l a z l V b i t w T U l Y T G h D d E 5 T S 0 J U a X R 4 d l B 3 K y t T Q 1 h w b F F u N k p v R j h t R k p B S S t R R k Z S Z 2 x C d U d 0 S F F s R k F r a F F r b V h D b U l D b j h y M H F y a E 9 k d m F r S 2 9 0 Q X B x U X h D T k 9 Z Z z h B V T J 6 U 3 p P d V l r W G 1 G M F o 4 L 0 F z S H Z z K 1 Y 4 M y 9 O d j N a Z H o 3 c E J n M 0 9 H c z Z I c 0 x t U k p 4 V T F M b n N B V D Z L V 3 M 0 M j E y d G o 3 Y j M w Y 0 t O b j B X c D g r K 2 p i e U V r M 2 l w O G 9 l Y 2 t u T X p I e l g r a T R Q Z F c 0 R H d j b F V u W l g w U n J j c k l p e F U v W k Z Y M m R T e E 1 1 N W p h b m 8 4 a k d Z c H V X Z m 9 N R D M x N k 5 X b W 1 3 c G p K K 3 h m T 3 V a d H M 2 N k t v N H l V a 3 J s M z R F R F o 5 T m k 1 L 0 5 4 c F p q M E t J U U 1 p S E 4 5 Q 0 h V V 0 5 q U j h 1 R 1 l m d G 9 F L 1 d 6 K 0 9 M Q 2 h 3 Q 2 9 z M y 9 D U 3 h V L 2 l 1 e G J u Z k 5 s Q 3 B O T 3 c r R n R 3 Z T V 0 d 2 U 1 d F J r S W l 3 M X l N V V d Q a n R h c j d N S 2 d U d W J 6 b z U 5 V F p 0 N 0 d w N 2 c v N G d p N X V Y Z l p j V k I r b 0 x L a 0 p L U U h V c 2 8 2 Y m x 6 N 0 5 u N 2 Z I Q n J M e E l r a 3 l a K 1 h k e W F L M F M r U H U 3 L 0 4 x O E d 6 N X Q r a H l I M k p O N 3 U w c 3 p m a H M z T 0 4 2 U E U w O F U z W W 5 J U 1 h B T l N X L 2 o 5 T 2 t H O D V s M i t 0 c j U 0 c D V 2 e V R I d W h p Q W l x N k 5 2 R m I x M H l P T z F C N X Z J c G 0 4 S U l 5 R E I 3 Z k d y c G 9 5 c z B p a 0 d n d U 9 h Y U s 4 V 3 R h e E t 2 c z Z k a l E v Z 3 p z U X Y r O D B R W m V K M 2 R z Y 2 x k W n V n R k Z q d 3 h Q b 2 l 6 V G x T V W l q b W t Z e l d L Y T V C S G Z B a m l m Z 3 d C U G 9 Z M 0 J m c l V t V F R H S H l H Z X h z R 1 p 1 b T A 4 S 2 t N O U N y T G V 4 d G V 6 V l N i c j N h U 2 t u S y t l e G 8 y U U F v W E Z 2 N l Z 4 N 2 Y r N V h J T 2 V j V i 9 E Z V o 1 a E l V R k N x N 0 5 2 R m h 3 e i 9 I c E N 4 S E k w c 3 F 6 c z c v S n F X c E Y 4 W G Q z K 3 R y W T B Q W n Q r a n B U N z B v U 1 R J W H p 2 a 0 J S Y 2 x u e H h 6 Y j Z h N 2 h t Z j E z N F E 3 W X l i W X M 0 b k 1 s L 3 h 0 e n p I d T F 2 M k 5 Y N j R 0 b 1 p E M l h G Z j B j d D c r Y j E 2 d C t m d H k v M y t N b E F x Z 2 d q Q U 1 S U U l Y c F N w Y l V u R n Z 3 S F V w U 3 p v d T c z K 0 Z 0 W l V Q W l h W R j l 3 Q k F P b 3 V j W G Z K Z m l R Z W U x d X c 2 e W 9 l e X V T R n B F Q 1 l t d n J Y Z 1 Z q Y 2 9 R Z G U 2 M j V x Z l l m Q 2 p j Z E s y U z F B U 1 Z J R 0 9 i b k h K M H h H b 3 N n a U F J d 2 9 p b 0 p E W G 5 6 Z m t l O C t Q V U p B S H M z b V k y b E 4 y R n c 5 c 2 F z M D l S U X J 4 N T h G Z U V s Q 0 F M V W k r Z 3 p W b k Z o c k p 2 N G c z M k h U N U l r b 2 c z N z J w d 1 h X c 2 1 q Y l E 5 R W h G Q U J X R W F 5 R T F Z U 1 o x O U c 1 T 2 h S a k R W W l p w T G F P N 2 J Q O U h G a U V z b G E 3 a W c 0 Q W Z N U z E 0 V G Q z K 1 B w N U Z u e X U 2 a X J 6 O H Z j a n d L Q 2 0 5 V i 8 0 W W V U e U 0 3 V z U r U G F Z Y l B z U 3 h H S S t 0 a n p u T U 1 x Y z B L e E J t V 0 p n a k N s S E 5 K N F Q w a l R s R 2 Z a M X Z G S 2 J O d U p 0 b V F P e W I z M X F z d G Z H b l J Q N U g 2 U y 9 E b E p V L 0 Z 6 Y j A 2 R 2 l k b l h 4 O H p h Z i s y R m E v R W Z Y d z h r Z 2 E 5 R j F m T 3 Y z O U 1 y a m 5 X V k p L Y W k r Y j h h T m p n M m U x c D R K b X l i e H d 4 Z U I 2 b T h I S F Q 0 e k h C M D Z 4 T j V i e U M 3 O F k 1 V 3 V H U T Q 5 T l J s S H A 2 R X p W U V F a a E N C a W N X Q U t o M z d J a U 1 X S T A z b U 9 Q c k s 5 K 2 s y M U 5 Q b 2 4 0 V 3 Y v L 2 t m Q U F P M m J l a k t D R 1 d a M T Z E V m 1 Y a X R h c W Z F b E l D Z k h I a D M 1 Q 1 F r Q 1 N a a 0 J M R W 9 M Y m k 3 c z h E b T J U S X B j d G R G N 2 5 1 N D N 1 L 0 V o b D V P V C 9 s W E J w N z k w V H V i O V d s O X c 4 Z U N r O F R 5 V X M 0 a V l x d W p h T j Z 2 Y T N P Q 2 k 0 d S 9 B b V A 3 Y m x s W F B P c W Z u N 0 J I M k t 5 R k E y M U 9 1 Y 2 1 G c V J l Z U 1 S a n p O c V V 5 T k p 4 U T F m Q U 9 W N W 4 1 T j d P M 0 t U V D R 1 N 3 J j d G V 4 b 2 V 5 Y n c 2 N l J P a E l X Y l J w W G w v d 0 9 x e T Q 5 W m w 5 T F g x b G t N S k p 3 b U F p Z 2 d q Q 0 Z E Q 1 F X R 0 h E U j N C O X h 5 O U p u M E t v T V V S b D h I d D k 3 Q 3 k 1 L 0 Q z W n Z F N C 9 0 d V R t e U 9 z b U Z j M z h Z c W R F R l E z N G U z M 3 N y Q T g y K 2 o r M j V t V 1 V a Y X d r c W Z u Y T F 2 c 2 d s a G Z k a U h j Z 1 d w Q 2 l S Z V g 0 T 2 I w c 2 t l R X F T e k x L T X R i e G M 4 Z U 9 Z c 2 t w S V h E V D N S L 2 l E b m x F S D B K c W V q e W h N T 2 9 O T W N 3 b G 4 1 O T h G a E Z N R k R p U m R H S G o 4 W W N Q R E h P Z 2 N 1 O E V r U T V N N l B M c j d K a j V v K 0 F j Z k 5 Q e m p p T 2 Z k Z W R L N 1 l 4 N D R J W n d V W V h I N l p Y S D N k Y n B y Z W F i c 3 J z a E t O Y U 9 S b 0 1 0 a 2 J m R 0 R j W U 9 u b 2 9 T T y t y c G 5 L a E Z B Q l d F S 2 U 2 M 3 F w M E M 0 S 1 h Q Z 2 c v d E x p L z Q x Y k R M M z E 2 d C t G b m 4 4 M W V V d k F l R V A 1 N 2 x K c C 9 I d j J 2 O W p k c 0 x 5 U 0 k w M n h a Z 2 Z 5 Z H h 6 N C t M S E k 5 b D N C Z 2 V Y U l d t W F l 0 V 2 0 w K z Z x a X J x U E p N b W N r L z l 0 d E N v V H I x V G V j M X l 2 O G E z c V h 3 T k V 5 b k x i a W x m a V B o N U w 0 M 0 h O N D N G e T l w Z U l 0 N D V z Z U F U d E 4 0 K z R Z c 3 p S M l B S W n J D M S t F S X M y T G M 1 Z W h S M H R H e m h r M 3 o 3 c T Y w O W 5 J b 0 F L d 2 h S e F Z 0 N m Q 1 T n R P a n R u K z h L N X J v e W F 5 c T J R T l F T V 2 N U a k J C b D h X N j B y K 1 F v T X N p U V p m S j V V V y 9 R R U h o M G Q w M 2 9 W Z G J X S n B 4 S m F 1 e X J 1 U E 4 2 b D l q M E 5 p W V p W M 0 t G V V c v b 3 R 0 Z E Q 0 V H p x V U o 0 c 2 V 5 Q n h 3 T 0 1 H a H V y c 3 E r T F c 5 W k w 1 d D Z E V m 1 Y c V g 1 V m p k R T J 2 O D V M V 2 N N c X N X M 0 F I Z W 5 o c T M 5 Y 2 k y N l Z o Z W 5 0 b F N Z M T h E S D J 2 M l p a R m 5 K U C 9 i U 0 N j S j N j Z z V l R G d 4 N E 1 O S k 9 P L z g 2 U j M 2 U n F V S H R H a 1 N Z b 2 s z e D h Q W m 0 w S 0 9 k Y l l C Y X U 3 U G Z W U j A w O U d J M U d m d z l y a T M y S H V Y d 2 d n b X N M Z T l 0 Z D U v O U N m U m 4 z O T Z V N E V V R U d Z S W d a V 0 d i b X k 2 R m R z Y j E 3 U E l j Y 0 9 J U H d C U H Z o R F Z D V W R E c U I y Y n h O U D d M M l Y 2 e G M 5 a k 4 z Y n p D T z d i K 1 N T d 2 5 z a X g 2 N 0 8 r V E l 2 V m Z 5 U W V z Z W 5 y T X E r b m 0 1 U E E 0 L 3 R 1 V G 1 T M y 9 i M X F w O E R j T z N D d j B Z Z W Y 2 R T B u S U x 2 O U 5 t M 3 N i d j F a V T d P U G x 4 Y l N 6 R V d B T 0 d s d m w 2 c H V 1 Z T R W d V d v N k 5 w S V J k Z E d i b D M y S F B t M l Z a e V J H d z Z p R 3 B V K 3 B n a 1 h v T U 5 W U T J I U z Z T T y s v b 0 5 i e j R 4 Y W 9 R Y k N O Z W R G Y V p l e X E v W E Z Z Y y 9 6 Q n Z 1 a T h 1 W i t k Z m 5 3 e D Q 2 R m N K T j c 3 S m V H V F h W L 1 B L N 2 d t V 1 N Z e m R y a U J 6 R n B r d U x z V m R q Z D l r c G t k U m 9 o U G h G Q U J X R U t z Z W 1 6 c 2 V q U 2 F Y Y V d z V H p 6 Y X J Z M 1 A 0 T k 5 u e E 0 x e F V B b G F 3 a U c 0 c y 9 U M D h o N l p D b j g z N z d Q M T Q 3 V D M w M k x z e H k 5 M m t K c D Z v V j R n O U U 1 a E F m b U J 5 c U t F a j F Y R U R q U S t S N T E 5 a z g 0 T 2 Z 0 N l Z K S 2 F a W m 1 m W T B u N m x R Q z h V L 0 0 v W T V v Y n R h W m 5 L e l U 5 V z h t e n J X S l p 4 b H F l S y 8 4 T 0 1 I W k 5 1 S 2 Z O T H R U W G Z n Q U F J Q U J K U k V G V X Z w V k 9 W e T B W W G Y v b T V P d 3 Z E U X F n R X R t V 2 h U V D I 3 a j d 1 Z T R 5 V 1 F X M k w y U l p T Z 3 R U M 2 Y 0 R W F q V 1 J E S G 1 1 T E g 4 U 2 9 p Y j A y S 0 9 4 c W Z a S D N h b U 9 6 R V F u U l J B Q V Z o Q 2 x r U m V i b j J k R 3 l B W C 9 R V F d I U 0 d l e H B l N V V z e X d K Y W 5 S V 1 J Z O E p K M H h W a 1 N V M k N M a l B T a E F 0 U W 5 I S W V U Y j E 3 Q V F n c E l m Y T F 2 O D Z w T 1 R l e n J m b H B Q b W o 0 Q j h z e n I 0 b G N 4 e C 8 w Y 0 5 P U 0 o v Q U c r c k R v M G l J S j F L d T d 3 O G 5 w Q n l l c E w w a G N U Y k l o a j h m M 2 Z p V m 1 S W k p N Y 3 d s O X Z n N T Z m V z N I L 2 Z x W H B s O D E 2 Z 0 Z K O G N p U 2 1 y U H l 2 b 0 Z K a z h R S E R m K 0 l h a D V X U 1 d y T 3 p 2 O F d T W V p a U E w z L 2 p r Z 3 p 1 V T V s a m d 6 S 0 9 o S G l y W E F p U 1 R K Y W x X b F V p M W F u R 0 F 1 N H V 2 a E I 5 R 3 B y b k w w S 0 8 x c W V a V l B k S D B a U j B w b E h 6 Q U 1 W a E N s a V R 1 S 3 B G Q 2 F k V H J l N 2 5 q b U p x M 0 g 2 d X N o T l d N b T h w R E 1 q d 1 V 3 b H F W S D Z h M z V H a l k x T 2 R 3 M V A 3 T D B W d T d j S m l 6 Y U 5 W Z G 5 Y V T l i e F Z 1 U 2 F 1 O X R l S X R W V V N F S G l a e U l y b l F 4 N D Q r Q X Z z S H V i M m R y M E t F M j l l M 2 h p N z Y w O H N m Z F c z a j h V d l l v S 1 F H W F g r N 3 h 4 O E J l N C 9 O M H g r M H B U T H h w M i t v V k 9 a U n J t Z 3 p 4 c 0 l L Q k p r c 3 p w c z c r S 1 h t M W h m L 3 V i U j N t b l J r Y V N a R D Q 3 L z d m S W t v c V h L M z h T M W R 5 Y 2 J w c l A 1 e G Y 4 R W E z S 3 d M U G w z N G 5 x W X g 1 b 3 d o M z R H Y y 8 r V H d D S E x 6 Y W p r S V E w Y k F M N U k w a 3 p G W E o x O G U r R 0 R a N 2 J t c D h X d 2 Z N W W l B Q X F D R k 9 H U W 5 O Z k d m T l R 6 a U h O T k k 4 N i t 6 Y m 1 K S z V H S l d 0 c D Z n d l h L b T M 2 V 2 J q N m s 4 Q m 5 t a G R F c l d W W m 1 u W V I r e n Z l d 0 9 u d l F p M 3 J V Q W l o S 0 N G Z X J 2 d 3 h C Y m J W b U x Y S i 9 h d V g v S T F 1 Z H o y Z D d s b 2 F I S j l 5 Y W V H O X R M d X F o a D I 4 T T F S S U N h Q l R X N E R 3 Q j M y N n V Z Z 3 V k L 3 c x U 2 M v S S 9 k c X d L Z W 5 V c 3 B a T D V 0 M k x M S 2 x a a 2 4 0 R k t s b k Q 4 d 2 U r R j F V a m F 4 K 3 l v c 3 V 4 V U p R U T c 5 V S t 5 R n Z W O X h O U 0 F z a V N p a H p y V W x x Z E Z W d z A 5 M G R z Y T M 2 U 1 Z 5 c n Z 3 U j k w U j U w M 2 R F c k h R T k l J a 3 l a c D J L W G J q a 2 V i c 3 p L b U R B Q W 5 a V j h Y Z D F E W m N O S k 5 S Y X d 0 Z m h C O S 8 r O G 1 t c 0 x I V F U 5 R W N 0 M E t J e U 9 h Y 0 F W a G l q a l l 2 U 1 d 5 Z E 5 p Q X h l b V h z L 2 5 R b j h s T l d C a 2 V I S 1 F v Y k s 0 U E w x M D J P M k U 1 d F Q y Z m N O M m l m K 0 F K O U V a V 0 N i b D g z c y 9 K c 2 l 6 a 1 F P Z D d B T G o 5 U F R 4 L 0 l K e D l a a 3 Y 5 M z l q U j h n e V o 1 a E x X N U 4 3 T 2 5 N U l Q r S G Z 0 N z B r M X p 1 R 0 d 4 W S 9 T N 3 F x a T A x M 0 x K M D F Q R G p 1 N m R r L 2 J L O X l 3 N k Y 4 R V F q N V V r c G 9 P Z H c y T n Z i d m l I c H R w W G p E c 0 h N T j g y O G 4 0 Z 2 k 3 K 3 R m d D Z U c D k 5 R z V u b U J j e X l M a U 9 r Q k F q M U Q 1 S l N T V n B 1 V 1 B 3 S W d a Q 1 B w L 2 J k Z G t 4 T m 1 t c F p o M F d Y V H A 3 d F p M T E 1 D O G k w T E t E T l d j S C s 5 a m V v N n Q 0 O G J C L 3 U w Q U Z H R j g v O U N R V z J 6 e U J K R X V Y O T c r b F l D b 1 M 4 N 0 c x L 0 x X W X B N c F d r N X R M Q y s z a T E 2 d D Z Z d j R 1 a E 1 z M G x Y R F g v T j J o V n h q a D d G V D V x Z k p R U E c w N W N z L 1 I w S V Z a a k V h Y X R t Y k F h a T B X Y k 5 x a H Z j Y U N H R 1 A 0 d n J a S D E r R U 9 l b U h N a 1 N V W k N q d H U z T m 1 B Z z Q w N U Y x O F p J N 1 V j b G E 4 Z z B M e U R a a 0 1 l d T F o Y 2 l 4 N W F r b k 1 m K 1 F j M 0 N J N l Z Y V z d t a T Z K Z F J V M V J p e X l u R k J E S l p V a U Z M N n F p b D B o U W x l T X d K e n R X e W p q V z V 0 O V B 0 Y W F E T l d V R n o z L z V S V G J t U m t K Q m x O W W 9 T R 3 J k R n B V M m F K S z V m O U 0 r N H R j Z W d F d U Q x c X A 5 U z J m V i s z S E 9 6 T E t W Y 1 Z Y U i 9 6 T 2 9 x R U 0 1 Z T l X S E R 3 M n h 0 Z k h U T X k z e W l p T 1 h N Q k d F Y 3 p J U U F L c 3 d j Z W J a V l h E N 3 Z a N U Z S M U l P R m x B Q n Z I d n d W N V o z d l J t M m Z i V j N H N V V X L 1 F D M 3 J Z c z V S V U 5 o U y 9 4 Q 2 Z O R D A 1 Y m 1 V K 0 V j U n l a b 0 l n Q 0 1 J U j F m W n M 1 Z l d E U C t m Q 0 9 Y Z k h C R k Z a V W 5 Q Q j N M c 3 B T U H d N b F Y y Y l V a U V F 1 Y l l W b E t a Z W p D e X B Z c T Z s b 0 x E N T B K L 1 o z c n o r U k J W L 1 d o S U J W Q k N F U 2 M r c 1 R h Y l A x M 2 5 F W T B 5 Y V p K e i t J e D h 6 M V Z W M G J p U 2 t C T G x v N 2 8 5 U k R R b W l F a E p G e V d k V E 5 N e W d y Q U d L R W 1 M V G 9 U L 3 d h Y 3 R 6 U n p 4 T 0 9 E b 1 J R Q V Z C Q U R q c T N N Y k I y W G V H a z I 0 c U l 0 b V F H O U 1 u c W x V W k k w d G 5 u W m w z Q n d h M U R Z c z J O Z W 9 Z Q l l Y M S s r K 0 l l O T N W T 1 R m V D Z h N W 1 l L 0 1 6 Y 2 Z j Y k 5 E Y X V X L 2 c z L 3 J u N 2 V q e U J Y a T R w d k J l Y l B q d m 1 1 T W Y y M 0 h 6 V T F 6 R F p W W F Z 0 N X B Y S 2 4 z R E o z S H R R e V p w a k 9 q Z W t C T m x Z O S 9 z a l p s b 1 N S a z R F V U V F U U F E Q 2 9 F L 2 p M a n F 2 a T d o d W N I R 0 Z a e G x w S z B 5 N 0 d v R T V B a 3 V U S T N N O U h k d C 9 J O H N 4 c k t P O T h K K 2 I 4 Y T B z Z m l x d 2 t V M k J i e m Z y O W Q z R F p 2 S i 9 4 e E w 3 L 1 F s R k N Y R k o 0 Y j l T Q X A 0 R l V n Z 0 0 w c 2 9 I Y 2 h C V V V w N X d m d G I z V m V Z Q z N x M y t E M j k 5 R H J m M l Q v d V F T c j V C a 2 1 C M F Q 4 R T l r O G 9 Q e F Z 0 M z l B U z l W L 3 B C T D V 0 N F R k M 0 J R U E 1 H U W 4 v Z n E v c G U 5 Y m E r T 2 I r R m 1 F Q k Z B Q l V F N E p q d G F O c k N q N V Z u V 2 x m N l J k M n Y r b H d 4 e k V i d G F Y e V J C b D h t Y 3 h O V 2 t H U E 0 1 Z G R Z d D Z O V V d Q S U Z l S H Q 5 e l M 4 d z F l b j F 0 M U R 0 M m N H Y n U x M 0 V I S E N U b 0 1 s b G Y 5 b z N J L 2 1 P c E t R N G t 5 Z G Z J Z X R K T W h a S H B I a 0 9 E O E V B M n B 1 b W l 0 d W R q b n R 6 M 0 5 j N m Y 4 M T N T V F V W S F B M Y m I w O E E 3 T m I r b H d S R i 9 P c E V 3 T 2 l L Q U N v S U F o S 2 V W R E Z k T D Y v Y l V Z O V l t a z J r d X B i S n J F N H Z U T D Z Q V l d V b X J z N X l W V 1 Y r Z 3 d i R 0 x V M m J k V E Z Q Z l B w N H Q r e F l T R X J j c z I z R E V a d C 9 5 e m 5 m N V h N b i 9 J V X R x W H E y O E 4 y W U t 5 Z l d M L 2 p u c 3 R K S k V m U T U v M k h Z e F F D U k p m d l M 1 R D h j R T R l b F V B e D B R e m p U M V Z R b 1 N Q M E 5 K e W 5 t a 2 1 l W m g x c V F n U 1 J J d W Z 6 Z H R 6 a 2 9 x d W p a U z N 2 b H V W R F l s W V d 5 S U F D b 0 l B Z 0 N l Z 0 l O S G Q 5 O F V t V n M 1 V k h I S 3 V l V G J U c 1 l U Y 0 h E R z d L L 1 I x T G V Y d G N V U F l O V m x z R E p y S F h x M U 5 a S W l U c W U y S E h H T n l r c 0 s 3 M E Z S R k Y 2 c n Z B O S 9 5 R U 5 o M G h t Y 2 x M V 0 9 n O T F i K 0 x q c G N T Q z h x c 3 d q Z T I r S W U v N k 5 p e C t Q Z X I 0 c S s z c T J O a j d D b W J s Z n A 4 Y i t N U j J 1 b W t q d T N n R X R m V 1 V q Z l N 1 b U d J W H E 3 Z y t v N 3 Y 1 Z 2 9 n c 3 k 0 N G d B S 2 d n Q 0 V N N W 5 l O F B p e H d n c T h i T D V T S 2 h s T G E 5 W C 9 Z d 2 V U e U 1 2 V m Y 0 S W g 3 Z V p l V W x y K 0 x q c G N j N 0 0 r d 2 J Q b E 4 z S m J j d G Z S a V d w c 2 V t e m 8 5 T D N Q Y n p y M m t o Q W N 3 Z n N X S F d a Q U p 5 Y 2 N 3 T V F U b 1 R 3 N U w 3 Y k F K a W J l Q m 9 u N T N 3 S m l 5 N H R w a G w y d 0 9 C O W o r M j V t Z H l F R l d 4 d G Z J U m t Z e j c 3 T 3 Q 3 Z 1 F P Z T c 1 R m l Y a U x 5 d X d y Z 1 N B V l F R Q k 9 E d 2 V x T k Q z Y m J p R m Y 2 N D d a S 2 9 i Y l U 5 V 3 d G W W 5 I N E Z I e l U r R W x r M 3 N x b D N M e m 5 X S l N R Y j h t T n F m Q l p 0 N m 9 n R 0 t W V j F i N m F x Z X p N M 0 x u N T g r T X c r a W h M V l J H d F F K d 0 R o e G F l d D J n e l c 1 T j J P S j l E T F Y 1 Z S 9 o R j V 0 b 2 Q x M U V B a F B k Z m 5 M a m l 1 S G V 3 c 0 U 0 W m l J Q U N v S U 0 5 e W E z S y t U W j F z N T d I N m R 5 a G h a d E J w Z 2 E r T 2 p y T X h h Q n h 6 d U 4 r M z F 0 d k w 4 Z 2 U r e H I r T j F G c V p k a W x t Y n p C c 0 h m e G w x S G I z Y U d 0 T 3 N P a 0 N y T X N W c z I 5 R 3 l u d k t P Z D d t N D h N Y 2 s 2 T E x Z M S 8 1 N n B I b j M z S U x 2 c 0 N y N 2 k y e H R m Q X d B a F J B b V R U T E J r S j g r Z n p 2 Z D d u c G V x U G c r b H h i K 0 Z K V 3 M 0 Z T N x M y t E d 3 R u Q n Q 2 V i t Q N 2 M w U m h D T V F B V l F R W n J p T m R i K 0 h 1 b k J 5 O G 9 z T D c y R l Q z U i t 3 R D F x Z y s v Y V Z y O G N z V 2 o y d z l O b X R 5 N T Z M R 3 N C V D J i b U p s W m 5 y N l B P M V I 2 M E V B K 0 U r M W l m M j N o c T N E R V B Y R U F X d 2 U x d T R i d E h m K 2 F E K z c x U j B i Z U t x K 2 Z l a m x u V V l O W W x r b V V z N V p O O G V P Z m J E a G 9 l e D Z O T G 9 j T m Z R M G x l T 1 Z t V 2 t O U F Z p O X J X L 1 R y Z W 5 u d E x V a T R a T l d p O E l v e V V D c U N B S V F E Z 3 A r Z G J H U j F p V G V 6 c 3 Z W d H d O a E p j V W s r S 3 N l c W h W R 1 R G c U V s S E p H a 3 B T e n N l c V M r Z W p 4 a 2 V Z b D N 3 V 0 d s V j R P a 2 x C N H V x b 2 d T M G p y W U d t R 0 F 0 W W s z c z c v c U F i d G F S b G Y 4 Z G J h R 1 E 5 b X c v O W x l S 1 V j e W x L U G 9 1 T m R i K 1 B Y R n N q N j N F S D d C U 2 5 u S X R W b T g 2 Y T N L O W o w T m d p Q 2 Z F a D N N Z T Z 0 L z I x d U 1 u M U J X R z B S R E o 1 W W R v U 3 l l U k h M N 3 d 1 N k V N Q T F O a y 8 0 Y V d L S D B Y M n J j N z V N b 1 Z K c C t I d 3 R t R D N 0 b U Q z T m l N a G t X R X V 4 c W l 4 O F Z y V m Z S a l V p V n h l O U h Q c T d O d l l W U G N I Z k V F W H R 5 N T d M c W 9 Q V k p i V W h K U U F h b G 5 I e l V 1 Z j V z L 2 J y d 0 R D Z 1 R i R F h F e H R 6 M V p 1 V 2 J x Q k R s Y 1 Z O b j A y T z F 1 Z j U 5 T 1 c 1 M G d 4 R n J B M D Q 3 U G s y M D Z t d G E r Y 2 Q y b 2 Z J T m 1 R U j V 1 e k 1 t Y m t i N 3 B w S G h m T i 9 R a 0 F L b G 5 O K z N W L 2 9 x S n I 0 e m k v Z T h L S k p G W m p F W V J 4 S U F M b 2 l W T 1 l k Q V o 2 d F l X O W J h O U d w c 0 h v M V Z a S 1 V z N W 5 S O H N H U U 9 I Y T B y L 3 k r T j Z 2 U k 0 0 N X I r Q y 9 5 V F N Y b 0 t C U T J i V X B z b D d w W U N z e V A w O U Q 3 M D V h K 3 N w a j l r b V N q R U Z 0 e G V Y d k 9 X c j V K R W t X O H l D b k t S R k F C V 0 V j a U F B c U N O U G Z S Q W J R M k 0 0 T l F S Q U V R U k N P U 2 d S U V F S Q U V R U m d G R V V B R l F S Q U V Z U l J F Q U J X b U x W a 1 N z N 1 F F W V R x V F V F M 2 8 v V V V B R m F h d F Z H U E J S Q m R C R U l S e G x H a U l Y V F Q 5 U k J J Q l Z K a T J s b W F z b m V n a U N J S X d q a G F t W F R x a D l 4 Z H R Y T U s w V l p 4 e U x v R 1 F s M D l i b n F Y Y l V 6 O T h Z b k p C R U t Z T U N S V 0 p o b X d X c G w z S 3 N n b i t r a X p t Z 1 F v e m l 0 d n Q 1 d U 9 Q U D U 3 b 1 l z d z R L c F V L a l V Z V C t W R 3 I x V 2 c w R 3 J S Y U x U c W R E c T F X R y 9 u U m F E U V R V c 1 p n T U l q U D U 4 U H I 5 Z U x 6 K 1 N J L 2 Z y O C 8 2 a W N R Q 0 9 E M y t 5 Z W t q R E 5 a V V Z F U k d S a 1 p F M T J N S 0 t J R 0 t z d 2 9 h c l g 0 a 3 g 4 T G t p U k Z n d U R n b 0 R n N E V B N E 9 q c k k 4 K 1 h 1 T F Z D b 1 Z C b 0 1 C Z z h G d z F H T V Z S W W t L c 2 d P Q m Q y a X d I Z m d S O V p U a n A 5 V n F K N 2 9 J T W N T b m l U Q 2 p h R F F h S k V r U 0 g y a H h 5 T E l j c V J V T 0 R v N 3 h n d U p F M V J J b k M w b V M w T 2 w w N k h T N k V S M G Z E Q W F q Y X J Z R G p 3 Z l h h Q W Q r Z 3 N H Z y t Q d U 1 R d 1 J R U V p n R U 5 C b 0 5 Q c D l 2 b 2 9 0 e F F n e H R N a D B j R k l j M m 5 h c F V F e n N s W U R w V H F W U V l q V W F N U n V O U m p 4 M W N 1 N D N Y b k R 3 M D R N N l V Z R H N a d j d T S k F D c k 1 P R n F 0 Z H N v R z B J R m F Z c n l B T 0 x U W m R L Q z J M V X d 0 Z z J 1 M 0 Z v d m x x T W N I Q W d H O F h t O V V y W F p 3 Y y 9 M Z 2 d C c 0 1 U c z J C Z E p J a 2 l S c W 9 J R X d H Z X I y Z X Z y N i t p U z V H a E Z x d G p o c F V N M X h R S E F p Y 2 d q R F l 3 T i t Q e V d R N j Z y R U R B N l d H O X Q w T 0 R y S 0 J R Q U N m e j B j Z 0 V K Z z B 0 Z H Z K K 2 1 W U S 9 H O F V a a H l i e l V a S F I 4 Z T R Y V i t X N V d F S D J H Z z B t c G l t M D Z r d 3 d F Y V l I b z V s b 0 J R U U U y a m p q V W 9 l Q 0 x y a l d i c z F t O D N q Z H U z a k l R S 2 9 N T 0 9 r c D Z m V D B O Q 0 F 4 K 0 1 a O F R s V F l S c U d J S X k x Z 2 I v c G t S a X Z h V U F x b F l x O H Z M e F J 2 b 0 x 4 S m V h Q k N q T 1 M z K y t u c n E 0 T 3 A 5 T 0 p v a W p U W W h x R 0 l F d 1 Z J N W t H c E N n S 2 V y M m V u S n l j U 1 Z z R E Z R R l V F Q V J C R U V a Q m Z L M F d C R U V R a E Z F U U F W U V F C R U V R U m t F R V V F R V F C R U V Z Q l J G Q U J V R V F C R 0 V V U k F B V k J F R V F o R k V R Q V Z R U U J F R V F S a 0 V F V U V F U U J F R V l C U k Z B Q l V F U U J H R V V S Q U F W Q k V F U W h G R V F B V l F R Q k V F U V J r R U V V R U V R Q k V F W U J S R k F C V U V R Q k d F V V J B Q V Z C R U V R a E Z F U U F W U V F C R U V R U m t F R V V F R V F C R U V Z Q l J G Q U J V R V F C R 0 V V U k F B V k J F R V F o R k V R Q V Z R U U J F R V F S a 0 V F V U V F U U J F R V l C U k Z B Q l V F U U J H R V U x Q k 5 k Q U V F U X B p O S 9 L R V N i e D B t N 3 g w b T M x M E 9 u M T A y W H g 0 M D c 2 T W N m R E 9 J T E J W R U F y Y X h D S z Z 2 U X E 5 U W s 2 U X d r N l F 3 a z Z 2 U 2 t H V X l r R z B 4 b 1 p O V k V 2 e F J C a U N F c G l x S k 1 k Q 0 V F U V p n Z U Z C U 2 F Y W D B j Z E h S V D R l a W t 4 Z F Z I N k R n L 1 l p U W s w b z B t Q 3 E x S n p M V W 1 r V 1 c w S U V 2 U 0 d K V l l F R V p Q Q k Z C Q k V J N W J s O C 9 E e m 8 1 b W R u V z E w d W Y z U m J h c k p Z b F V 2 W W s w Z z R s a 2 5 a R k V u W j V F b l I 2 a l d v T l d W c U d S V l V p Q U x 4 V E V G d 3 J o R H Z q c D l u c m 8 5 c m 5 w O H J w c G N 6 d H B j e n Z 4 S z Z I S U 5 R M H F O W X V U T T F p U 2 5 F R 3 E z a m d C c j F Z U X d r U U F G U V J o M U t v Z D N Y e l U z c 0 J C U j N k a 1 c 1 c m V S S U h W e H Z 5 R U Z M S k 1 W b F R I V 1 Z z T U t R b 3 R y a j d L N 1 I w Y 2 R I V F Q 0 d T Z M N 0 p 0 d F R t Q j F X Z z Z G Q 2 N u S G R R O U J H Q T B S U U F W Q k 9 H Y j F m U T d l Y T Z y a G t O T U 9 n R W 1 0 W V d G U 0 d p d F N z a 2 p V R 2 N i M T N n N m Z s M j B k V G V 6 c G F z W F J Y O X Z O T W x v N E 9 5 d W Z Q S X R 0 W E 8 4 d E N J T 0 p B Q 2 9 J d 2 9 n N U E z N 2 V h S 2 h p Z j N j N 0 F N a z Z B N m R t e k t Z M E 1 l M k U 5 M H V H R k l Y e W 5 n N D J 0 e H l p e m V N R V l L N D F p W X R t e l N W Q n F 6 K 2 h a U k Z t S m h G Q U J V R T R L Z 1 d G d l Y z d H Z O R l F p U 2 N Z e E t y U m N Y c k d i S l l r W n l B Z E p Y Q U d R a U Z h M 1 g y M G V w e D B 1 T j E w K 2 N J a m N i M m h B T j V n R U g 4 b 2 l F W l d v W l h s O E N o Y 3 Z a R W t y W j V r d l l F T W c 1 b D B v e G 0 x T l B 5 T U 8 w V l I y T n Z k e n Z z d H R Y U j V Q V 2 h W S 3 M 3 T k x t Q n B j a V p p c U p F d 2 5 r U U F G U V R o a U h 5 a E l L L 1 Z W N 0 t u c X c w S l d K N l N 4 V G 5 a K 1 V l Y 1 d 0 T G o 4 M U R 0 N k t i T T N r R 0 5 v N X Z q L 1 p E S n Q 5 Z 2 9 0 c V d T Y j d H U k 5 F d 1 R j U 0 F V W W 1 O e k x W d m J H Z 2 d C O H h L U 3 V T S z N D S j F L e k 5 Z V H h v Y 0 l v S U l n R E 1 2 d T g 3 Q y t a a j h 0 c m o 0 U 0 5 E c X V 6 S n Z Q T E h O Q z N H T V Z G Q 3 J 0 W F h 6 U z N r a D F i O C s 0 b F N u Z l l t T m x h a l p 6 c l V s e E J 5 a T F 1 U H A 0 c n J h T V R x K 2 J a T D J S Y X d v V 2 t E e k 8 v Y k x D e k N R Q 3 F D Q U l j W F Y 0 W E R 4 U 3 V R d G 5 3 R S t 1 T 1 l H c j g w c 3 d x R F V 4 e D R W U U t P d n U 0 T j J t Y X V 3 K z d 3 a 3 J u M V d y N D Z 6 T V B F b 1 N V M U V O Y W V M M U J n T T h W M X R P b G F N T H Z V c k 5 0 W E 1 Y a 2 1 X M G 5 M Q 3 l D V E 9 E Q 0 t D Q 0 l N U m 8 3 d y t l c m 9 D Z j V T b V p Y S m d 6 T j I 1 Z l o 3 M 1 R 3 Y 3 V I R H R E c G N V O U F L Y 0 9 T O V F Z d X l p b U 1 H W U d y S 0 F y d k 5 k W H d R V n N E Z X B X Y W R Y T V h r a T J D c U R D R 1 J B Q V Z C Q 0 Z L c D h m R n c 1 V z d j Q W Y 4 c k V y T j V y e W N P V E h I Q k V J a D N t b X E 1 c F A y c G d r b 1 l Y e k x V e k k 1 S j d z Q T d a Q y s y V T N O Z G J 6 Z l V v Z E 9 w Z W I 2 d 2 t W a 0 d N d 1 R W R U p o d W h F Q l Z C Q 0 V D S G Z B e n o 4 c W R 0 T G x k U T h i U E I w K 0 w 0 O G Q z R U 9 u e H p V Q k p U e X l K S j J C Z F h N W G t q a G t H c 3 Y 3 T F h W c 2 F x N 0 R x d E h 4 N W F L b G 1 E W G F D U 3 F o T U o y S T F W Z 0 V R U U F n c U N n O F g x Z E 9 s O W R O V V V K e T N P Q l o y O X Z E S D h v K 2 1 a V E J F N k R M N i t i U F p k d W 9 j b l J G Y l Q 4 O U k 1 Z k Z T Z W s 0 L 0 Y 3 V z E r d 2 p P Q 2 c x b 0 N D T W x n a W d n a U F B c 0 t Y b E V B Y 2 Q z Y V R v a l Z 5 W k 5 6 O W 0 v M E Z I T j Q 5 V z d T W V F t d H p C S n h B S z h l V E J 2 V l R Z T z Z P M l h 6 U 3 J r Q 3 l q a F V a b k w y O D N W R T l R N l l U c F J B U l F R U k J v Y 3 p 0 N X Y 2 V U 9 q U 3 h 6 V G N H Q 2 1 E b W U x Y j N k U E h G d 3 p 3 U 1 Z i b l N l c n Q 0 W E Z V V F Z z c 3 p W K 1 N W b 1 p S W G J P c H R w Y 0 R v b X N I V E N k Q 0 F D c U N E T W N F R k Y 0 Y V Z E Q j F D Q T A 5 S m 5 4 e V F x N l B T N m V m T G c z b 2 t w M 0 h G N n B t W S 9 i V z V u N U x s V n E r T z h u R G t v a X N M T G h 5 b 0 l p a U V n d 2 5 F U U F W U V F a c m p k W F M w M H U v c k l O S m h a b l Q 0 c m F w O G 5 H T 0 N 4 e X Q z S H Z h Y m 5 S Q W t w Q 2 8 4 Z j N J T X I 0 S T l z V z V L V V R w N D V n U T Z Q a X c 5 Y T Z 5 Z X d k T U p V S n d L b 0 l N e G d B U 1 h F c H V Z N k F D N l l G V D N Y V X d G Z X E 2 L 0 U 0 V D l 4 e V J I R 1 E 1 L 2 Z 4 N n V I S 2 l M c E J D V k o 0 c n l j d V F C O D N O N k l M e F N j d U 1 J S l U 1 b 0 l v S U l 3 Z y s z c 2 F L S F g 3 e V B m W W l Q S F p J M 2 F W M l h 2 W k Y v L 3 F p d F R Y Y m 0 5 a z d K Q n J 5 W G R Z S 0 x F b G 9 v c j R P Z k Q x b 1 l K T E p r d 2 x Z a 0 F L Z 2 d 6 V k Z B S j h a L 1 d R d 0 N z e W N 5 T D J 1 Y 0 p C b m l o N 3 N B R W x H c j h 2 R n B m a V N j W W l E d y 9 M V 0 0 y Q U 5 z N m 1 z U z B G b U Z V U k F B V m h C b X F 0 d G R P c j k 5 S H R 0 R V N V L 3 Z j M D l V V 0 Z X e W 1 B M D h 3 d 0 k 3 T 2 x z a n p O S U 9 K T 1 p a R V h B R i 9 a S D F U U V R n V 0 l v Q U t 3 Z 3 k x c 3 o r W U x F e E t p O X J 1 R F F W N X Q 2 b G 1 J b 2 8 w N 2 p Z M z E w V j l N V m l T b k F I Q T d x N j J p U 3 F T T U l X S k F D b 0 l N N U E 3 N k t m Y z N v R m F r b G 1 V b E I 2 M X I 4 T G V p W C t h R H F 6 e G h Z T H M 3 V D R j T E 9 k Y W s 5 R E l N c l Y 5 U G Z U N m Z S T l l N b U V x R W l 2 T k N z S U 1 W T n R y S j Z R b 3 p M R W 1 S a T A 0 c l F C Y l d r N 3 M x Q T Z k U 3 M x L 0 Z T L 0 h x d E Z G d H I z U l V E V n V p Z W 8 v Y m 0 5 a W V V b 1 d F c U J W c V Z o Z 1 M y T m 5 W d 3 N I N 0 o y c 1 N N a 2 N s M 3 N L M D V P b 2 d R c k N E R l R U d i t E M T B D W E F P a j B 1 M m o z T 2 V L Z U 1 t L 0 5 6 N W t R R n o v S F c 2 W E h S N n U 2 T F B N K z N o d C t E b X Q 3 d U U x W U d Z W G 9 R Q V Z R U V p x Q 0 J a T 3 R 6 c k l s e H Q 1 O G 9 o U W x K T E I 3 U 2 h I d 2 l W T m 9 Q d j g 0 Y 1 k z Z 0 F W Y U 5 J N 1 N j Y 0 l 4 R k F C V 0 d H N m Z G N X N Q c z h t T l F h V X Z X b X F I M G 5 j d D Z u U W F Y b W t s b n p B R 2 g y O V o 2 d y t 3 S 1 U y e n N p a j I w N l B R a 2 F I Y j E r M z Z S Z F p V Y V l u R V F B R l l R W n B z d n J C a U I 5 e U 1 M U z N t Q 1 F w a E 1 Z e U M 2 W U 5 U Z X l M d W R B T n F R V H B j W F Z o M 3 Z R Y U 5 5 Q m F U e k 5 n N X A y Q m V G b 1 J B Q V Z o Q m 1 t M i t z Q k l F R W I z Z S 9 Z Y 1 F K c l g v T n R L W l F t a H F m U F Z O Z z d x V H p C V G N k Q V Z K T D V G S U 1 S Z 0 h h M 3 F J R U t J e W N D c U N E T U 1 B U E 5 s T W w 2 W T l U M j N o T 1 U 4 O W F v M W 5 E e H J F S U E z T U V B c j l a W G 5 w R D d E b V g z Z V N L U G s 3 V G h G V 2 k 2 Q j I w V G h L T V J B V l F R W n B o M m J 6 a U F w d X F p Q T J q Y k N S c D l l O U d z U W 9 4 c U R R Q n Y x R m Z S T j B I e k w 5 c 0 g x Y m h 0 T 2 o w U T d o O F d o S k V T Q V Z R U V p w a G V Y N 2 l t Y V I z U 2 h O d n N H d i 8 r d j l M R U 5 J c H R L U U N V O T N S R U p U V T Q w V m 9 H d l Y 1 V G Y w Q j N p b V F L d 2 p F U U F W U V F a a G h Y L y t D W m d W c m d B T H R 2 Z k p 0 d 3 p S b 3 R G O H d L T H l Q b U N 2 a D V i W U t h Y m d j T X J 2 b n E r N U 5 K Z U t k W i 9 s O W h m S W t B S 2 d n e m p D O F l U d E 9 u a z F W U j I 3 M m g 4 U T B l R j g 4 c X h O Q W Z x R j Z y c j h R N W F K S H J p V E E 0 S j Y 2 b S 8 3 M 3 d p M V Z a a E d N Z 0 F x Z 2 d 6 R E F E U z N l c D V P a i 8 v c D d B K 0 F Y U X h V b n B 6 R X R J Q n N K e l R j d D Z P b z V 5 e H Z n Y i 9 J V k I 3 b D l J U E J n U 0 F W U V l P U k Z B Q l d H R 1 V S U W w 3 d m J 4 Y X I 2 M G F u U 2 N u e k 1 I Q U d m Q X g r c 0 5 W Z U 5 5 b j J Q b G p 4 Y 3 M r d 0 9 w S U l 6 R X R F O G 0 v M 3 h a S m I v W n Z J M m R 6 V z E 0 Z z l O e m h R b E J P Q l o z W D d Z T W p V b 2 1 x S V N R c G N Q T n V G c V Z l b H l D N k N X e j U w V V M x c j k 2 c U J M M 0 J E Z m R E b E J M a C t z U G 9 m N H Z G V E l p Z 0 F v a k 4 2 M E Q 2 U E 5 s b G F 4 O T h 1 V 0 p M b 1 l n V E N x K 1 F B a U 5 T c 1 l Y R E V i N i 9 p Q 2 N X b S t z Q S t p e W x N e E l 2 d D A 5 M 1 c w Y 3 N I Z U 8 2 Z l d Q a D M 3 U U t q U U R 5 N 2 R w W k 5 F b 0 o 0 e m N 0 U D V y K 2 M z b W J S T m R C R U d Z Z E p 5 K 2 N B M 1 F O Y V F t c U Z P c D R o M C t h Z 2 x h U G V k b U Z R R G h F Y T l 2 M U U r T 3 B 0 c 0 J n M S 9 2 d 0 l D a X d V R l Z F S T V t V 3 Y r M T d H d 1 d x O H d M d 2 x C T 2 p 4 O H N C a H g r T D Z t R 3 c 4 b m t y V m 9 k c m U 2 e F M 2 W n c y Z X g 1 Y V B 1 R F Z L L 2 Z 5 O W x a K 1 N N K 2 Q 0 R X R s Y l J C a W U 3 S E k x d l J R Q j V l T 1 B 4 b F l 1 a l V I a 0 U 0 a 2 1 r Z F F F V 2 Z w e U R F Y X J P N 3 l V K z E w d T V 4 T T h k N m V I d W 1 3 U n k x e k 5 m e E d y e l d h S 2 J S U X F i U k 1 1 S n p a N W t U b U d W T 2 l E d 2 Z q d 0 E 2 T 0 p u K 1 F B Y W l v Z m 1 C Q m V G S X B u V V R y a U F J c 2 R x Z D R Z U U p u Z D d v e E 9 s R F Y y Z V o 3 d E l H M W I 2 N y t o U H N K d z N K R H l 3 S V J 6 S 3 R h N k N D S U 1 U c T d n c 0 h V T H M z T 3 U r c l p Z e H J Y e i 8 5 O V A x a k 9 2 N U h T M C t Q U E g 2 a m 9 Z c F A y c H Z H d E R 4 R E p X Z 0 9 2 O T Z C b F d o U 1 J R Q V Z q b 0 d v Z 1 F y Q 0 R O U F Z G d z Z j U T V Q S E o y b j F F M U d j Q 1 R P N E J 0 c m 9 k Q U N R T W N O c T R j T H h F U U Z V R U d h W W J w Y 1 h o O X R I c j k 4 W F d W d 2 J 3 S 0 R X a 0 Q 0 b 3 F F e G 5 h U V p U W k 1 D U X c r Z W w y K 2 Z C c U 5 h S U d x a H d U R V F B R l l R W n F M T F Z E a 0 R W a 0 l X c 1 M 1 U F N K c U k 0 S j F 4 U l F r c m t j V U 4 v N 1 h Q d 2 9 D V k J H Q W t S U U F W a E J x c H U 2 d 1 d n d H J j b m F 2 d G N T O U p F R k 9 l R U s 3 U W V m c D A x L 2 U 5 Q m 5 n a W d 3 a k V T Q V Z R U V p x Q z Z q b D V D a W t K M W I z Z G t k U l l J T j I z Y X B u b G Z h S U p X V D V Z e D N O Z n B E d 1 h a M T k y R 0 J C V F p V b z U 4 b 2 l B T U l R S 2 9 J T X h B Z l Y 0 L 0 Z T M T I v S 0 Z R e k t M V 3 A y Y k 1 u c U J T b l J p c j B y S 1 I r c F B H S D N S M D R 3 M E Z t V z F P a U J x V k t 3 Z 2 p J Y W F 4 Q 0 1 J T X R h T z J u Z m 1 a T n Z a M H R i R X N K V E 9 5 Z m I 0 d G h U Y 2 J E a 2 J 5 d z U 0 b 3 h 6 c n R a V F R V a 2 t 5 c E x U W H l m S G R Y S 3 h C Z W J r M F F q c F d v Z 1 F y Q 0 R I V 3 d 6 W U h U R y t D U T A w N k x x e S t 5 M 2 F C U 2 M w W m 0 3 Z 1 N X Y l B 5 c 3 p w a U Z x V C t G W D Z m S H h R R j d K e n F W a W d X S k 0 y U H d s R E M y U k F B V m h C a 3 F H R k o 0 L z B B N F d j R y 9 t M n V q O W k x S n p r Q X J q M j F 5 K 1 l t b W t X V l d E S 3 B w Y j J t d E I y Q k Z T a F p x c 1 F x T E 1 B c m l y M F l R W n J B Z G R S M D R 2 U U d x S E Y w e H R k Q k x j K 2 R O W U 1 u R z N n V T V j e k d w R D l j K 2 Q z V z F v b G V w T 1 N W O W V 2 Z j V D d U 5 I Q k Z C Q m 1 N S D h n U k F i e X h 1 Q m N Q b z h w W D l o Y V l B U 1 c y c l V k S S t w c k 1 D Y U d P b m 5 W Q l N G d H h x c k F W a V J r a m 5 t e T d n S k 0 0 Y 0 l v Q l B v a j V l Z V E v Q y t i e E s 4 N z V 2 Y z h a b G x F M T B j W V l i Y V V k d E J X N i t i Z X F l R G J S M 1 I r V 2 N 2 e X k y Y T h r d D h H Z F J x T H A 5 Z E Z C b D V 1 N i s 3 b l N w S E Z 6 Y X R q d E 9 t Y V Y r d m N H S 0 l B Q 3 B N Y T F r K 0 4 y Z l l X e m 1 6 c C t X N H J t T U l C W m 5 2 Y 2 5 D N n Z R M W o v K 0 x M M D B V d 3 B Q R G k 5 b H B D Q 3 J 6 W F Z J d k Q 1 N D N z T T Z v M V h G Z T R D T G s v K 0 V 3 M X N p U 3 h i c z d D e U 5 x Z l R y K 1 A x e H V x a 0 l D T F o 4 O U R M W W 1 Q U U d I M H h G K 1 B N R 2 t s Q l B 4 S C 9 U b W F k V z A x d k x 4 d k k w O G M y S U x o T 0 t a b E x I V D I 4 U E h P M T N s b D M 3 O D V 4 Z E Y r e k 9 l d m E 2 d m x x Z k w v O E 9 p Q k x h T X V 3 M 2 h x N 0 h i e V l X V X p 2 b E N R O V R Y N 0 N J U k N r W D F w Z W h P Z n p T d W V 3 T k t O M 3 V X N V J X V D F y M E 1 h Q 0 l W N H J y W W N U e k R B N H F R T U N p e U p F M X c 2 W W F v V D g w Q 0 Z D Z W Y 0 N E 9 t W W J k Y l Y x M U Q v O F h O S F B k Z T Y r a G 9 B N W 5 o N l d W K z J P V 2 I v U U 5 B M E J R T j g 4 d W 5 y Z U 9 P T X R 0 e V F N c H R m e m l v R k l N Z n J Z d H Z P M T J P T 2 t R Y j F E V D V 4 N E Q 4 R T Q 5 U m M 1 c T I 0 R E l j c W Z u T m 5 n Y W V Y a T d y Q 2 Z Z M 3 p Y U T d L a m R h N H g w M m s 5 O H F h b V p V Y 0 R q Y X Z I S 3 J n a X J 6 N W t Y M 3 p i U 2 w 4 T n I r W V o y d k t K c X A 0 e C t 6 e T N D S k t C M D F Q Z W F l c G 1 0 c S t I d E w w S m k 2 Y 0 5 Y Y 0 N T e V p N R n l L Q W p x R X N p N W x Q d m 5 y d G l J K z M 2 Z z V u U H J u M 3 J O V j g 5 N 1 N W S X o 3 M z B a M z c r Z j d i b X h u M H V U N m x L W U J i c G N Z U U R E Q 2 F 4 a 0 p k S 0 V T a H U v Z U l 4 O H o y T 3 V O d V Q v Z D V T U F Y 3 d U t h O W p r L 0 5 T V W R 0 b 3 R X R l F r Q W 9 a c n V r e F A 4 e U 1 O V E h j U U k w d 0 U 1 e k l x Y 3 Z P d S t v N T Q r W F l D a k U w M X V y K 0 1 x Y U V 2 Y l F S c E x P d 0 9 t R C t n a E x i S 2 5 J K 1 J M U D E 1 V k g x V k F u R z V V a 2 M x b n V 2 S 2 p n K 1 h G N 0 k 1 K z B O M k Z T Y S 9 q O G 5 G S X h i V V V Z R X l L Q W p p R l p r c 2 d 3 a j I 0 N U t L d E 9 p M V d u S G Z I e D N 6 b D F K Z T F P T i 8 r e l p k d W 8 3 a m Z a T k d z T n p G O X h H Z V h i W G l M T D U 0 N 2 F O K 3 V r c T d B U E d z a V N F U E F m c 1 h Z N l V D c 2 R T a D h L a 2 h U d 2 t l c j N r T z E x a 2 V k M V l s Z H B l R H d 0 b j V X O W 5 m e W l k a W M v b j E x N j F P c 2 N 5 Z E F h c n F T Q V Z n b E Y 5 Z z E 5 S G 5 X d U 5 Q R 2 p R W j N l Q U U 5 K 1 Z N a 0 5 w O D F u V T B z Z F F G U V F u V z l M N F N 1 R z V U e G V 0 U n Y 3 b 0 w 3 U 3 l j S 3 E x Y k d 1 b 0 p U V V F j d X l i V z F y N U s z R 2 c y a F Z L d G J t b D V B d 3 h n d U h D e k 9 Y Q 0 t C V D J Q M 2 5 u N D Z D d 2 d O Y n R r O T B V Y 2 J W U 0 p w e W g 5 c T M v U l V r R k 5 T S 2 d q N F V 4 Q m d N U k F M W F l J M W F J N C t u N W J Q U G 1 J Q U N M T 3 M 3 d k x 4 W H Z x Z V A x L 2 U r T i t K N 3 p s O X h H Y W t u W H c x Q W 5 x Z V B H M X V y K 1 d k N k F i d D J 2 Q X B B N n N s W E 0 5 d n J a T y 8 y V n d C S U 8 v b H F i b W 1 w W k g x S 0 x q M 3 F r W D k 1 R 2 0 4 d G R q Z V B m b E R C Z G F 2 b n N h b W x q b 0 F T N H N 6 T X Z N Z 2 8 x b V N k Z 2 Y r Y X Y 0 S l g 2 a X Z Z M T M z c y 9 j S G p w Z G l X d 2 l X e j U 2 R l h o V C 9 X R k V Y a G c 3 W U c z b X V x U V N P c i t G e k J B b W F M R l Z l R U 1 T U U M 2 Q l Q z b S 9 Q U G 9 L W F h 4 U k 8 3 c D A 3 Z l Z E e F p Q d m V 3 e l o 5 M W V o T 2 h R U T I 3 T W d x N W 5 2 a k 5 z U U 5 t R F d t d T l R M 3 F z O X h s U 3 F S V n E 2 Z E 5 v N m R K Y T h B U U N 1 S l N x Y W 5 Y b V Z q Y z F 4 M D V U c U 9 F W W 1 y R F J 5 T U J O N 1 F l N U 9 l M U 9 6 R U h B M l F l N G Z 3 Z k h O c k x k e H Y y O F o z N i 9 k d y t k e V Z 2 S m 1 Z Z D A 3 M 0 d V M k 9 Y a z B l M k h P Q z Y x Z l B Z M G x w U H U 4 Z k Z G Y m x G N l B x R G s x Y W w 0 c X E 4 W W h Z b H B m T j Z m U l U 5 U H M r R W x k V 3 E w W E Y r e m h 6 b U Q x c E 5 4 U m N N O G x w O U p Y d T Y y O U R L S 3 E 0 c F d F Q 2 U y V F p o W l J T b U p 4 R k F w N E Z I M T E 2 S V R x M 2 k 0 U j E 3 S j d v b 2 8 z Y W t Q d E J U R j U x L 1 R F M j R n M z F t e V F Y c 0 5 5 Y k p 2 M W l 5 Q U F B Z 0 F F b E V R V l F n S 3 d y Z E g 2 N E g 0 T E l G Y S t p T 1 U r T j d N V G t I V z h E S G R X M D F B R l F Z c k Z I T n V L c E I x M W l 5 N 0 d L c T l l Y W 8 4 N 0 4 4 Y m g 0 N X N J V 1 R l a n N C K 0 V m N k h Q N m N P W S 9 Q d D l m R 0 x k d S 8 w Z 3 R Z M 3 R m R k 9 U M 0 5 Q R k 8 y b V Q 5 b n p 1 T U h l V X N J V E p J c E k w M 2 R M d j c r Z m p t Z l h 6 V V g 2 T 1 R 2 Q n o 3 b H M v b k Z w Q n N P d i s 2 N T F p U n V L M W 5 C a m 8 1 b U 5 y Z l U 0 d 3 o 0 V G x q N V R H b 0 5 x O U 5 u c 1 R J M U c 5 V 2 c 5 N n p U N C t L N T J q S m E z R T R T d E R v K 1 Y 3 Q 0 F E S V A 1 Q 0 Z j U 2 h O R V J B W F N h Z U 9 q e T g r a H d 1 W G 0 1 L 0 9 C R U Y y V l V q d F F I T 3 B K Z 0 9 m R H g 2 U j h 5 T 3 R Z d l N T a E F V S k x 3 U 1 R K Y U p S U z N L U m Z n N 3 J 3 b F h O V l J 6 M 1 Z 0 T l l T U U 1 B Y 0 R i T n I 5 V m 1 T L 1 B H a k E x b l A 3 T n h F Y z l L R j k x c 0 p 6 Y W R I c W F k U W F x Z F o 3 d V h Q T 0 N q W W 1 w S l B o Y z d Q V G Z I a T Z o R S t T S T g 4 Y m R F Y X V L a m 1 k T D d W V z g 2 d m F U M U Z n M G d U U E F S M j l I a D d h d U k 4 d k x N d U Y 3 Q l Q r V n I 2 R F V 6 T n l P U 1 Y 5 V m 1 R Z 2 p r c V N X W m 1 h e m Z L V U x I W j N 0 Y k t q c z V s R z U 1 R U h k Q j J Q V E t P W l p j b V p M R T d P a U F x Y 3 d W Q 0 l y Z T J O L 0 x 1 c G x o Q U t K a y t B R W t l S X h M b F R P e E d F T U h t S k F E c E 5 T Q k s 4 c 0 8 1 e U x u b n N l V j Z 2 c U p u b z R w e H d o d j Z S c z B N S D V t e m U 5 U l p L L z R m c 1 F P R G N 2 Z j J W e U R h Q X A x S n k r Y i 9 z K 2 Z 5 e T l s T X U 3 R 3 F L W E V l b E t N T 0 8 3 Q z N 3 O U V V O V Z 5 c 2 h R a 2 p j V 3 J n S 2 d M Y V B O c 1 N j T T d T S m V 1 R D V x M G 5 a T E Y x N k V h M W F 3 O G h l N 0 F t V z J H d G 4 r O X R i c 1 p m a 1 U 3 S n N I d S s z M U x H M 3 U 0 M X p z Z 3 F Z b D V B V T Z S d V Z K W W t s e V J r c 1 N j N m d 3 K 0 5 p W D A 4 N 0 J 4 M W R Z e E p N c z R 3 V z V s a V R L R W x N S V U w Z l B W Q l A 2 V j h Z L 0 4 y b U d s c m R U b V J G S W M z d U p x M 0 h U U y 9 3 b i 8 v O G h 6 V n I x c U F T S 2 Z 1 R U 1 T W U M 2 R F N 6 S m 0 v V 2 x B e W d S K 2 9 E T F Y x K 0 N a L 3 V l Q T J O R W 1 M b D B n c z V x T G V 3 b 2 k 4 O G F s Y W p o U E J M T X B a U U 9 J Q U 9 I W X d U T D N u Q z B H M T Z K Y 2 l T d n U 1 S T h B V G 9 H e k t m M D d y N k d u N X l h R G Z m Y W l p a l F X Z m t q R V h u M H E 3 U j A v M 2 h l b F N E N W h K N S t s Y 3 d j U T F x a n Z i S 2 N z e T h V V W x S S X V V S U l k R X l T W U 9 u e W U 4 b D F l c 0 N v R 3 B m T l k y M X p h d z R k U k Z r c G J L K 1 p o O F p C a k 5 u W n V a U l l F M k 1 5 b G F V b 2 p k e V J r W X V a M l R r R W x C Q z F Q Y z V x T 3 Z y b 2 N 2 c n h 1 S D M 0 Z k I 1 O E l W Q y t F T k J n c U V R S 2 x s R 0 k 2 d l F 5 a X F z V 2 g x V 2 p Z N U V y W j d a N W d S b W 0 2 M W 8 0 c X d N b 3 l n S 3 R Y M D l i R 3 l 1 b z h I c E F N R G 9 E W k R k M 2 9 z d W N M a V Z 3 Z U Z 3 c 0 d m U E h w W X N X V E x P N z V Z d z A 0 Z 0 F P b z A 4 d G 1 z L 1 A z Z 2 5 O c G 5 B V k 9 H V j V m N D V s d E h z S 2 k x d k p X W n l j V m N q d H p a W D h r c F N O b z h k M k l J N U d P Q 3 V 4 b k x 1 e n l t a H d C M n V F U T R O U k N 1 V 1 h r a U Z J W n k w N E w w O T c 3 Q 2 l 0 N U 5 i Q z F m e F p H b 2 V B R 2 Z h V z l s c 1 R X T z I x M G 1 Y V 3 N 2 S G x o U X U 2 R z Z p U m F 1 U H V v N H B H T 0 Q 2 M X Z B W G t 4 e X Z p N D I 3 M z J G d D h X b k R 2 c G F N V l o v b H g 0 Z j I 4 T z J H L 1 Z U c k x W e F Z j a n F O V 2 l N Q U t Y N H Z E M W Q 4 e U J u M l Z 0 e X l p Z 2 R 5 S m 0 r V 2 4 r U W h n N 0 h j V G p l Y j M 5 e E t 4 c X g w R m l 5 Z E I 4 b n d a U F Z l R X J R N l Z x W m t V N X F Z a W 1 Y S U 5 C R z F K S k 5 2 c 1 p G d k d a d E J Q R T Y v a j M w O T d Y e l M z a 2 l Y T n p 4 N F N l Y 1 B r d D d q e H V x T V A 3 V 2 1 2 c j Z l a F F z W G l s c W 9 N S 1 p F Q U o w b W 5 0 N X p n S n V l Z j V O Z 2 F H c G 1 W b W c 2 U W g 4 b 3 d Q O W x 6 Z W Z p c m t a d W F E M 0 l E Y T B I V V N z S 2 g z U W 1 0 b G h U Q V N o M W h V Z l A x d W h p Q j R z a 0 J Q e W M z O T F F d G Q 3 T W l 0 N U 9 s d m Q x O F d S c U h q S U t M K 3 p i e U R a T E 1 1 Y 3 N Q S W R s e X k 3 b U o z V z d B V G h n a U 0 0 V T l M d n F i Y V Q 2 U F h 4 a V N l W U R h e X J m Y U N 6 b n J i M 3 Z J a D h o a z h V d l p w V 3 l v c m V U T m Z a V 0 5 1 O T Z p L y 9 P W D R Z e E d P Q W 5 o L 2 F R N n Z m Z 1 Z L b F p W M 1 F L M j g y V G Q 4 V V Q w e k R w R W x 2 c V c y b X B i e V d u S U l 1 N U p R V 1 F h d U 9 k c G 1 y Z W F h b 2 1 4 M l N s M k p a Q 3 Z p V 1 J W T D N 4 d V B Q b 2 h o U 0 Z U c S t M M n Q 0 Z X l u b z Z x T 3 V 6 U i 9 a M W Q 5 b 3 B W V l R Z Z W o y U n B 1 U j R B b 0 V B R G 9 l R H h F U 1 J 2 a z h Z T 3 l L Q V R n T X Z s b F Z O N m V B N U V o O W F V M 2 d p T F k 5 M W J i V U F i R X B J N T V y N X A r T H F u M V p 4 Z m 5 j e k F M d E 5 0 c W d t M V M r M D E v S 2 w x b X F h d E F Z Z V N T d m d j K z E x W E 5 6 W n l Q Z n l s b U l M K 0 p D Q V B s b U 5 B a m h s T l p k M k 5 R Q 3 c x W k l 5 K 1 B h V X V P e T R W R 3 B 1 b j d P U 0 1 t T U N T W D R 2 a C 9 R b X Z s Z S 9 M K 3 A r Z 3 d V a 2 l X d U t U K 1 B a L 1 p z N D F k S E 9 Q e W 8 r a k 9 5 c j F w d T V k d j Z w N 0 R O T z d u b U p r a 1 I 0 a V B R d 0 d x c W J h S 2 h 1 S W l I S n d 0 e m l B a k p 6 M D J u Q U V X b F N W V X N 5 c z B 4 V 2 N z e F d r c l F H T E Z v d E Z v M E 9 2 V X F O V 3 B i U j l Q Z F p C M E l o L 0 t F U T N t Q 0 F Y c j h Q a D k 5 T G o 5 Z E R 2 V E 4 4 T G Q r Z 1 p u Z W Z 6 M D l M Z l J 0 V l p k V j B 0 O X M 1 N 2 N 6 U D l C Z F V F R T R z R V V D b n V M Z X F h d m 4 4 K 2 x m e E J V Z W Z L S D B 5 R 0 5 v S H F o N F V s T 2 E 1 S G F 6 b z Y r V D U 1 R m 5 N Y y 9 l e W 9 y Z V Q w K z J 0 L 0 t 4 d U Y 3 L 0 5 L V 0 Z a W H h j N S 9 m M T B t e E x T V 2 V R O F B K Z n p X d z N o K 2 J F Z E d o M n Z K T 2 Z 3 c T l w U H l m Y T U r U E d o M 1 p I b T N 1 c i t L U T V m Y W F r a 3 h l O G x L R W 0 4 b k p 3 V F Z i N n J p M C t u e U 8 y Z 3 d t Q k Z v N F M 0 W T g 1 S 0 Z q d T d 1 Z n R R Z U 9 y U T R F R k p 0 b 0 N Q U m M 0 Z V Z 2 V j J j R 1 p Q Q z U v c D d Z a D V 2 Z m 1 l U G g 2 c S t J a n R s a V R L R F Z Z T z Z V M j B h Z l I 4 W W t t T 2 1 2 T T Y w V n d x T F p i Q T B U T U 8 y Y n Q 2 M m I 1 b E Y 5 S U h F a W t a e W V U a 1 p a S 1 N r W V R G Y X F h b X I 0 Z W F 2 c D V S b D B G U k Z Q b 2 N U a n B h d T J p c 2 J h Y T F 1 U U 9 P O G N 1 a V N x W E N Z c k d N d W d 5 Q 0 V J O E l v R l B Z c H B w N j F q N z E 4 c F F Q b m d N R z k 0 R X V I W l F S N k 4 w O T d 3 Q n c r N X l W W E Z G e U J 2 K 2 8 r S k R 6 d X B 1 N X V h V 0 t r e D B k U E p X V 0 I 0 U n J k V H Z O a W R 4 Z j g y b m s z R E p q Q W h v b H h G e D N M N 2 t l S j M v T U x P S 0 9 w b k x 1 Y k N 5 U E h Q T i t R a m 9 h S m N T d H p a V U F 2 S n l V U T V Q V 0 V M W G F T N V B X U U p Q V 1 F L c m Z 3 O E Z Q W G 9 3 c W Q 1 O U t q V j J s S W R 2 b j R y M 2 Q 3 O F J O b n R D c D B m R 3 Z 0 Q U l T Z 2 o 2 K z B G N k h N U m l n M U 5 W R H F l d H d Z T m x p V G V Y Q z B y T k c r L 2 F O a T A 2 Z G N V U U J k S U N p S 0 x R M 2 Q 5 R G V I U D d T b 0 Z h c l N F c F B K R G s x R V p Q R m h N R 2 9 4 M k R T b z l G b 1 V L b F Z x T l F 5 S U J F S 0 J n Z 0 V R Z 1 Q 4 Q W R 3 d U Q 2 N C t O N j Q r R j E z d F B Y U z B k a F B 3 S D M z b G 5 T U E p 5 Y 2 x C c l J Z Z m Q 4 T F l F b j l S V T l T T z V q W X V l L 3 d G b k w 3 a i s y Q 1 p M Q W I 2 U U I 4 d j M w S 3 E z N E 5 Q b G d s S 0 V p c E Z v V T J q W j R z M W x k M m 1 S Q n d x R F Z j W G 4 4 N z F y Z F g 4 b 0 g 0 d l A 4 a G Z 3 c 2 F F Z E J Z N G U v a W d 2 e i 8 w L 3 B 3 U 0 x 1 a H U 0 d j l s e m V Q d j Z Y T T U x Z E h H O C 9 z M 2 N Y S n Z P L 2 Z r T H N J a n k z e X B 0 U n B y M E 0 4 V G F Y b T h t S n h E Q 0 l s T E Z x e m h s W D B i K 1 U x T 3 l i R G x i T m Z v T 2 F p M 0 1 N Z l R H M 2 4 r M y 9 s T E N V b 1 N q V m 9 q R z F K b T g v V 2 1 B d 0 F j M U Z 2 W W x K R E d x M G 5 a Y k x T b F I r Y W 8 v a k I z Q 2 V m M U 5 I T k 9 k e k 9 y Z W p 1 W j Y r N U Z S d U Y v S n V G Z 2 9 s N k 5 q a T Z 0 Z 2 F S a n p N Z z B J Q k F J M H R i W V F W d G p i Q z M 4 U k R H W l R D e G N 1 S E R D N 2 k 5 T V g 1 S 2 l U S m Y x U E d L c G Z 2 e k F D Y j J m V 3 B Z c F N o b j V J S V V m c m Z r T V Y 1 Z k 9 B K 0 Q r e l o v d z J L N z l J e j Y z d X R 1 T z J 6 O D l G b l p P Q 1 B n S l N k Q T d a T 3 J J N T l 0 c n F U U l k y V 0 Z P a X R z T k 5 6 Q 0 Z C Y 0 p 6 U E F P U 0 Z H b i t I T H d Q d 2 l O b k c z V E d v N W J G R 0 F 4 R S t s V W x J T T B m S H V Y W n F q a z h L a m Z U N T B Z Y k N 1 R l N x Z W p R N k t Q S 1 p n M z Z X Z D d i e V c 1 V E l w M m F r U 1 V 0 M T R W Q 3 p Q W T Z x V F J N M W l a R 2 h X e V h Z O V J C Z E x 6 O T V N e l B E T H Z Q Y X J W e X l p b W 5 v T m Z y a H o x R 0 V F W k w x R U R I V U N B V V l s O W I 1 N G l Q N z N J Z n p o L 2 E z T 2 M 4 c G 5 P b m s 4 R n A r Z 1 o 3 c W 4 r c X l Y Q U d C M G h m V E F h a T Z P Y 2 p D W j V B S k h o Q 2 V P e k 0 0 T U E 1 b 1 B r S W N 6 W W R L Z z M v d G 1 X T T Z G N E R 2 T E k 4 a V l N b m d F U 2 p N U U d u U 2 t 1 R 3 B 4 Z k 5 N S m 1 j S m h O W m x z b l B 6 N m U w d E J S W k x G M G 1 q Q k 1 S U U F W a E N M M W F q U 2 N 3 U F d y M 1 k 2 b E h a O E N o M V p Q a T Z T U E o 1 M E l 6 Q 1 J 1 d l p G a 2 1 P e n V i K 2 Z Q b l l 6 Y U w v T G Z D K 0 J J Q m R J e E l F d H g z M W l s Y 1 h G U X c 0 b k 9 5 c l l m L 2 c z L z d s Q l h j c 0 h U Q m l N K z k 4 b 2 t Y c W V 0 e E h G T V p 4 O X F U b j d 1 W T c 3 N z V Q b 2 Z z N G Y 3 Q U Y 2 K z l n d H R m Z V p k N m U y e n F 0 d U I 5 M z R 6 W j F 1 M z J r U E x M U H d M a D k r L 2 4 1 N X p L T F N z V 0 l V c 1 N m L 3 A 0 S n o 5 O F o w d m s y Q z h 1 T H V H Q k M 5 Y 1 F W R U x j L 0 1 K Y n Z I c W d H b 0 N 6 N T h 6 b X d R d l B a U G 1 m S H N V Z l B G d 3 p t c E 5 r N D l r d l h N W X B E e j B a N l N k Z W 5 w W E 9 0 M D l k d 1 J m V 3 Y z c k U x L 1 h P a l Z m e n d K W n R Q T G U v O H F q d n d m e V V K Q j Y r N m d M T 2 Z u Z z l y b k Z x V X E v K z V z M F V Q U E M z R V I v L z J u V l h j Z E d q M G Z t R G M 2 d 1 d H a H p I b j F J d k p F b T B H U 3 k w R 2 N 3 a y t M M V l 2 V z d N U V Q v c U N h e V Z 5 c k p N V W x J U 0 d S a 1 o 1 T 1 h s b 2 R H S T N M Z k N p U 0 V D N k J p U U p Q a l Z 1 Y W Z 6 N 1 Z O W G p Q b 2 E y V l p 6 V k V B O U d 0 M E V a M V E 1 c z J B M k t V W k R K S G l 1 e k 0 1 Z 3 R z M F N O M 2 h D Y k g v M C 8 3 d m s 3 S 2 p u W D F 1 M W x J d m 1 G Y k Q w R D Q 5 a T B x c D U 5 O G J Q c 2 I r d G l 5 Z D J s M k h V c V B u V F p l Z n c y U 2 R m W W w 1 S 0 l y K z k 0 Q X h l U F Z D T k x F b j g 5 d i s z Z C t k a F R k M 3 B I c 0 M v S n p s W k N J U k Z k a 1 R j Q V p G V k J S V V h x b F d M d G E 1 b 1 h W R n h x O H U 0 M j Q 3 V F R x d m p u Z H Z 4 Z G p w Z W I w Y 2 R 4 O V p k N m x h W D Z x a T Q 3 N 3 R G M 0 h D c G 9 D Z 2 l J S 0 J D R W t K S X l Q M G p j T X d o U V R H Q U V Y Z y 9 6 O E 1 q N S t U a z V F U 1 J i M z d M Z V g v U l V a a i t u N k 8 4 O E R T Y 0 x 4 U y 9 a V 1 R 4 S m x r T k N t a U p 1 e m 5 Q S V R X Y W p Y b H U w b k N U Y T V X S l d D e n U x U V Y v L 3 F B R G I v L 2 F 4 S n Y 0 N T R X c n Z I M z l X N 1 Z B c G t M N X h 2 R F V M W n F E S i 9 t S z F 4 N E R B Q 0 h M T i t E a y t L R z h G c k N u M 0 J h W E p v L 2 t 0 d j F k R 3 N E K 3 I v L 2 t 0 c D F s V W h 3 Z U 8 0 V G J E b k o z U W V M V V d H N T c 4 Y W x M b U 4 0 a E R G M V h i M E g x T l J v W n Z C U k o 4 Y k s w a T l 0 R 3 E 0 R j l j U k Z z d E 1 X U T Z u V V F t U 2 1 o V 0 Y x M E R J T W l B U X U x a 0 V V Q k s w R 2 Z Q b j F v a G k y e E N 2 c X B x d 1 l 6 T z d h d F V u a l d O a 0 l C Z z I 5 N 2 R N Y U U z U W N S N G U y Q l B K V W F Y M 1 F K a D d 1 d E x S N 0 5 t O F F k N T I 0 b l E 1 c 1 Z H M D N H Z G l X c 0 V N T 0 M v T k I 3 d z Z 0 V z B 1 V H d F S H h 6 O U N 6 W F N s c C t N U W 1 q U W x y a D U r d T M 0 Z U 5 n R D V t S X h Z a 0 h q N U d q V k 9 G L 2 V o b E s 2 S T F y R T R n Y m 1 U a z Q r V E N k Z D M 3 d F g r Y m c w V X R E N n p 4 M X p n U T R T a V Z 3 W G J 3 Q 1 E 0 U D h v T k d W N E 5 O Q V B 3 Q 0 F y N 0 1 U N 1 A 3 c k I 0 d T Z h e l V M W n l N O X Y 0 Q n I y Y V h P b W N C c j V i R U N B W H k r W D h V Z H J 5 d l I 4 N 1 l C W U 4 y Z 2 F J e m R t V 0 J 5 Y m x Z Z 1 F N V E t l R z Q 3 Z G M 0 R T N u Y n l q R G p l O G J r c U 5 k c X M y T W h 0 N T M w N W p k d n U 1 T 0 9 G K 0 N G O U V M V j Z h e l d H c D Z s Q 1 Z v e E N v e n J F U X I w Z U 5 s b 0 5 w T H B p c 0 N V b F l Q V W x F T 2 t O Z n d w S 1 N p Q m d E U F d B R 1 Q z Q T Z F d W d C N k J u Q k 5 B e k R F c G d 1 S z l X e X d p Z 0 Z R a W d a W V R R Q 2 d R b 0 V y Q l F D V m t V Q y 9 t L 3 R p Z z h p Y l h R V D E 0 V n p l e l l C d i t J a n J M M l p i e F R j e n U x d z V H V U 5 L V G t 2 V V R T d E Z p c 3 Z I d 2 R n Z T R 1 O F B s K 0 Z i U k d 0 V 3 l U W j h T W m 5 T b m M z N z h G T W d x V X V Q d 2 t F d 0 J n S n h h a G x X c 0 R Y S G o 4 b E R 2 b T h w T k 1 U S W t J Q V F C a 0 Z D a W c w Z W 5 R c V h G R E J M d T d J U G x a S H V R U 0 1 l W j J i b 2 R 1 c T d l W m 5 E K y 9 x S W p Y N V p u M z V U U U 1 i d T J M Q z Q r Z l l 0 U X Y r N 2 4 5 N m d X e n V I d G 9 D e G Z N e E 5 X b j J X Y m Z y N 2 U 5 M 0 N U O E 1 o V k t O R n Z 5 R T Y 5 N z l k R z h T Y n p 2 M z J S R W N D d X p B Z n B N c W V L M U 9 N d T N R R z N G b G Z 0 d j I 2 T j V Z M n l J N l k x Q m 0 5 O T l k N y t P W W F B U V N h Q 2 8 1 R X h r U W 1 v a k N 0 Q X E r R F R R R D B 0 N m Y y R H R 5 M 2 p u Q m d X M G h F Z 2 9 4 S 1 R 3 W U t 4 T n Z J b U l o a D Z Z Z S t B a 0 d 0 c m I 4 W D V S a T R V Q 0 Z K c H A z W T F y R T R q M V Y y O X g y e D U y a H V X c H N w V X F i b C t 1 c W h E T 0 1 r U D N Z S D Z S Q n Z N U 1 R t T F g 4 S D d J T F Z S a j V Q W j l t T j h s Q X N z d k p p R l R 3 U z k y W H B I b 2 x r M n g 5 U H h 2 S n Z 0 T D N 0 R k V H U D N y N n V H W k h Q d D Z X U W 9 W U E 9 X M m V G c W d S R i 8 v N X Z o T D k w a m U 0 O D l V a G R B d G 1 v T 0 1 B Z 1 V 5 R l V x c z Z O d U R l O H k 0 c F V v S X F S b 0 t V Q X V O R G c z Q T J r S F I x c j R N c S t q d z c 1 O F I z d E F E L y 9 5 a 0 9 4 W W N P d 2 V O V G d j b n F S U l h w b 3 h D M z A y N 3 V D N W J D U 3 M w Y V l G N j I 4 c 1 I x Z F N i M S 9 J c V c 1 a l p P T X h L O U h w Z X R i Y m x G N U 9 3 L 0 d J U 0 F N R E h R W T Z v c G 8 w d 2 M 5 O H h K S X l P Z 1 l 1 d E R i S V Z L c 3 p h Z n h 6 M 2 N s K 1 Y 4 V E 1 X d H p N Q j Z 3 W k Y 0 M W p x S T J 4 S V N n W X J F S 0 R J c U l M V H J l e G N S S z d h Y l B h N V Y 2 Y U 1 l b 3 U v S F Z N Q 2 h 1 S H F G S 2 Z P b W N E d E Z 3 b 1 k z d m E 5 b k 9 l S T N y Q U R i c l l 5 Q l B 5 d 2 x 0 d G Z 2 Z 3 Y z d 0 9 o Q j N C a j Q z a n N w M 0 N M c U 5 p S V c 0 O X N H W V d L N 0 l N e E x P S W 5 s R j V Q c V R K V X F R d D V I R k t B V 2 l H N 1 p 0 T j Z H S j J B W T I x d z F v Q 2 V t N 2 p t Q 0 V B O V h G T 3 R L Y 1 B W c E 5 t Y n V Q N D V 0 d y 9 v a V l t V T h s S n B p U 0 Z u V 3 B B V T Z P a X d B U j F M U 2 V D M 0 g 1 M n J E L 2 J E T 0 1 p b W V L U X R M d j d k Q l Z n V 3 R 5 M j k 3 Z H N H Z k R w M 0 M 3 c E g 5 T V h Y d l V l e T l r N E k v Z F c y U D l U R z k w W E h W e j V C T H h D Y m p o Q U R 3 N W V F e k 9 E M X h H R z V s N S t K T 1 R o N k t 0 S V p 3 V V M r W W h l d F p 6 M 2 p k c E 1 a S z l I b z g r O U 5 V d U p i T 0 d I N W J V b G J J a m J N Y W R 5 M X J G c z V H c 3 l V L 2 9 V V U R S N l E 4 Z j h H T l V i c l o y c n k y Q z d l b E 0 3 O V l o N i t 6 R S t M Y U J H S k 1 X R 3 R r S 3 B U U W x l Z 1 J H e H F B M k Z C R F J h V k F O e G V J R i 8 2 d l J k Z E 9 D S 2 t Z Q m F n R i t 2 a z N 0 L 1 l s V 0 5 X V W l G Q z R 5 R 3 p 3 M X g 2 Z G t m c j h K Y m J l T U p T d T I z c 2 5 C Z T I 4 M 0 5 I S V h v N D d P W G 1 R c 2 l 3 W F V t W E d o T F h H b D R m U D h Q W m x L V l R J V k N n U j N 0 Q V Q r K z h a Y m s 4 S m I r a U J L M C t 5 V E Y 2 N 1 F 5 T l B L S X V M a 2 F W U X d V d H V o N F R m R F d 0 M E h r b E p 3 M W R S N 1 F F Q U J V V W F Y Z 3 N 1 N z h 0 c E F B e G p x V l A y S E V F L y 8 r W k l 1 N U N Q d 3 R K Y X Q 5 b E t G U 0 p X e G 1 Q e n A z M 1 E y S k c v a k Z u Y W k z d 0 0 z N 2 F 2 V W 1 P Y U Z Y R z N z M F d P c X V J c V B s O T M 2 N E R D W W k y b T d E M E N 2 U j Z J M m J 3 S E p 4 K 2 1 J O U R O Q l R w O U N k Y k g 5 T 2 E x U U t P Y W V D T 3 J 0 T H Q 3 W k V n c m Z O N D V I R D l m T n h U T k 4 5 Z E Z t e j E v c X N Y W F R n a X B H Q V d v Q l d i c 0 9 3 W T N X e H N N R E d o c D d V d X h p b 1 h I e m 1 I a H N Y U G N O b X R V N l d W Q j Z Y N E p L e l F a W C t 6 Y X h C c 0 5 i S 1 J j b D Z P e G R Z b T N z S 0 J i U n l S b V p N R k J L c 2 E w O X F H S U 5 a c n d V K 2 J M c n U w U n R 5 c 0 J H b D B K V k 1 W Y W p B e H V o Z T I z N 2 1 G R X N E K 1 N N c C s 5 O G R v U D N Y K 0 l R L 2 N m b 3 J H a n Z j b X R K e U V l Y n J 6 Z 0 J V e G 5 2 R m 9 p e k 5 N T m Q z U H l L b n g 4 M H E r S G N Y R E 1 Z Q X h z M V J L S k d W b F k 5 R 0 V u U k s z Z W l w M G o r d U h E d G R 1 a E t 0 W m l U R m h y W E h p Y 2 d Z N k 5 2 R E F z e U I v L 0 9 I Y 0 Z o K y t u S W Y 3 Y W J j U m Z N N F R u b 3 U 2 Z H p O N l c 0 e U F W b S t 3 a m h G U W R C Y W d G d E N V b E d M N T l I K 0 l I Z j R 5 W T F y N 1 d 2 c H g z Y m t w R U N B S m N u Z E d z Z 1 F P O D d P M l F u S j J M a 2 R 2 M 1 E 4 S U t 1 U l p u U k V N U G t 5 N 1 l z V 0 d 0 c 2 V Y N k h i U G p j b 3 R P b k l l b j N C Y S 9 6 e D Z Q N T R W c U x E c C s z d V Q y b E t G Q m Z 0 a H p K d 1 c 1 S 2 t P W G I r d 3 Y r L 0 d Q M 2 g 5 Z 1 p i K 2 V 1 S m o r R k d O M 0 h B Q U E y R X N r d k x G R m N 3 T G N u T G 5 1 W W 1 Q b E E w a G J V Z 0 t 4 V U Z p b F J h R k h o d 1 p n M z c w S E Z U N W V w T l d o M T d w Z m 9 O S H B z T G h Y R i t 3 c C 9 Z R E J D Z 1 I 0 L 0 x J Q V B k Z H R o N j F J a E F H d F d z R F h 4 U W 5 U O X g z R D R i R 0 R F Y n A 4 Q T E 2 b 1 g 2 M l V r b G V v T m p 1 T 1 N 5 M V F R b W 9 H R l p P d k F n a 3 J 4 S j Z S Q T l D a m V l T W F m U j F 6 V 3 Y z Z j J n b 2 5 6 T l M w N G N I K 3 l G V 3 B r W n l k e T Z 0 d X M 2 Q m J S O H p 2 R 2 d G V n N S W j Z 2 U j Z 6 R D V 6 Q X h x V E t G O G l 2 T G 5 s Z l R r T 0 R i N W V i Y k E 4 T W F J a 2 Y r b l J E Z n B F R 0 R l V j I r T U 4 v a m 1 I V H R X U T h t a m N K U H Q r d l F o d F B O e V N X d T V W b D Q r R G U 2 T n p Z R 3 d k L 2 Y 0 R E p l N D V n Z W 9 j d 2 Z O N D V 2 T k x Y M G 0 v V E x 1 d 2 J Q U W d C U D Z 6 R D V R c k d X S T J k Z T V T Q j Z m d U 9 v Y U J J Z z g y Z j l r R W J M M 2 Z 1 U T R s S U t N Q 0 E r T j I 0 b S 9 N Y 3 p a d 2 N r U H I 4 S m U r N V J R d G 4 0 W n F a V m 5 p S W h 5 c 2 t D N W R X K 3 B w c k c z T l Z y Z 2 g 1 R n l o Q X E w a k N D b k Z v e k d C M G J 0 e X d 4 b C 9 M b U R V R D l I V V l C a E F K a E Z h Z C 9 k b l V 5 U U V Q a k 1 M R l F T c k J T M 1 V S a E F J R 3 p q W T J r T E p D N U J h c T M 4 b F N j Q X d E Q k x 1 N 2 1 n M j I 2 c l p t N E V j W X Q r d W d 5 Z j c x T W R F W X M 4 U D B m d E 8 2 Z 2 d L V V d B c 0 Z h R F d 3 R T R 0 d 0 p H N E l 3 a H U r M 1 N v Y 1 Z m R y t C a W d o N 3 h v R k t M R V d X d W V u R 2 l n M H h l a X h k a n Z 1 d k d h a U N D R 0 V r T H F G S m h G V k U 0 V 2 1 H R z F X Y k V R a i s 4 c X Y 2 N 2 l 3 Z X l T R 0 I v c 0 R B U D c 3 N U V W c 0 1 L c k 8 4 e V p w T D Y y N 0 V r d G R a U 2 N X d 1 Z Z c 1 F w W k M 5 Z W F E U z V W V k J h c U 1 W c T R O O F B o b E F S V H Z v U H V Z R U Z L e k t F Q 3 J V W k Z X a C 9 0 N U x 5 c D l m S D Z S a H Z z K 1 I x W D R W c z k 5 W H k z O X V C d U d C Z m t q Z F B r R 3 M y W D J a Q 0 l X Z G 1 J e H N w V X F P T m x J O F Z W V W U 4 e E x P Q W t C d 3 l D N l p W U H V Q b E J q Y 2 9 r W S 9 m M W J Z T k 8 x W k F n R k R B c S 9 t V l Z q a F F F b X R n d k c w Q 0 E v U k s 3 Y V h P a 3 l m N n Y 2 O T h U U z g 0 a z R t d k x v a m N k K z N q a 2 N H c D B P a y 9 j Y 3 F l c W x F a 0 t z a k F L V V Z K d V p I Z H V n d m J j b n Z q a D R F b n R q Q i t L a m R i O G d y M U R O T 3 l Z M k 5 B R H R 2 V D B 4 Y n R k Q n R I W n p S b n R 2 V H d C b F p l Z 0 N N V F V p Q k 9 O M 0 g r U z F B R W V I Q m l E R X d 4 V 2 J y a V d E Q V F P a G 9 P S m J T c F R m e k 1 D d D d G e T B k b k 9 H N 2 F J Z j h H a m V K T j Z 0 S G d E Z z U r T E V 6 V W 8 5 T T N F N D d D V 3 Y 3 c E 1 V T U F 4 Y X V U Y k E 3 W m x 4 d k N J U T B l d D N J S 1 B B c 0 J 6 W j l U K 0 0 0 W j N Q V V N y Q n l u N D l l V 1 V M Y z F T R m 1 M T G 5 N T F l Q N j h j N 1 Z p W m k 0 U 0 N W S U 5 M S G R O S l o 4 T E w x R m I 0 d m M w S T l Y T E Z 0 V 0 Y v Z X Z t W k 9 q a 2 g 5 L 2 9 M N z A 1 a n Y w a l Z 2 Z F g 1 Q 3 l P d F J n S k p x O F Z W V W V 3 d 0 w 5 c 2 V I Y T d Z a l c 2 b U N t N T B N N X o 4 Y m d j R 2 I 5 K 0 J H V m c 1 M z N J U j J 3 W m h h M n Z v S z g z U k R Z b 2 F o M n B C U 1 U 0 e V l 6 W H N 3 T z d J d F p F W U x J a 3 R Z S V Q 3 d k h B N j V S S X h Q L 0 Y 1 V m d N c j R Z a k x 2 O W Y v d 2 4 2 U F l t Z n c 3 M G w 0 V U l H S m x Q S z h B U X Z s Z 0 1 x N H F G T 0 R h Z 0 h m T F M z b H l p U m l z U U l E b m h X c D B h K 2 F E Y k l V U 2 R t S l J w U m U 0 R G w 2 M k h 1 N T J N d V N v Q 3 Z G Z 3 p r U n V W W m V N T H l i R D Y 3 d V Y 4 S E d R Y z J 1 c X Z x M m t 6 R 2 Z 3 W G J v R z M v Y n N q R F c v M 2 N U O X Z C Z k k v L 0 4 w K 0 M 1 Z E E 5 V T N N K 0 c 3 Z E E z c 0 p X T D h y V 2 N Y L 1 B I U U t Z d G V n e E J T T V F w U V V p V n V 0 a k t z N n Q 4 V G 5 u S T d k R i t 6 a l N 0 T z h Q M l p L O G h S R n V M V W h H S D Q 4 Y 3 A x Z k g v b U N y S 1 Z L a m h J e E l n Z j h q R U F 3 e U x p d V N v M W V 2 c z I 1 W j F 6 U 2 t R S T h v c z B h U G V 2 V G Z q N m d 3 N z Q r Z n B 0 c n Z 3 Z k t 4 Q 2 d h T 0 V z Z U g y M z B 1 e j F O S G F V N D l 5 a z R X a n M r R 2 9 z M m 5 o e D Z i S n J M b S 9 u O E g 1 b 0 l M T 0 J S Q 2 l F b l V R R U I 0 a 0 V q b E l K a W 5 R N m J M a D Z D M 0 1 U V H N M T j F n W l J U Y n d C b U x a Q 3 k 1 d H o 0 Q V N P c E t U Q l Z p e k N 2 d G h C R 0 c v b T l o S X B 5 M k w v N k J p c 1 N i e U J K V 2 R O V j R x c H J Q T 1 B u K 0 x Y V V F N U S 9 x O U 5 K d W Z m T m F J L 3 J q N 0 5 w a k Z Y U W 1 v Q U J T a X h X T m N t M 3 R n M W 9 q L z I z a 2 x C K z B h Z X V Q a V p h Y U d B V F V u S m F P L 3 R p Z n V 6 e D h O M z Z S c X V H O U Z H e E 9 M Z X J I R m 8 v Y z k x S 0 R B Y U N 6 Y l d x M F V U a k F 3 S l F N a G J k R z J t d l N o Q T V L c k 5 2 Q l p v K 2 Z x d z V 1 c m F k b T d z a m U 1 c n R r R 3 Q x V U t 0 M V N G e G F p e W N 2 b D N H c m F J Q 0 F H Z l R N a E J S Z X F 0 U y t W W n Q 4 b 3 c 0 Q k M x Y n h 6 d m V S c 1 J p O T R q K z J I Y z M x Z X g 5 b 0 d x d E Z 0 S H J k K 0 Q w e E d H U U N G b j g 3 Z F R G U 3 I 5 U F k z d n Z w R U N w S 1 R Z c D N D O F N D a E I v N 1 R i V 0 p O N j A 2 T H l F a 0 5 l a k F D V V d T O H p J d 3 B n Z E I v Q 2 Z 1 N l l U Z j h v T G R u Z m x U U 3 J x N T k 4 Y 2 J y W X l Y S j B h e T V 0 T T V T e V R Z b G Z 5 Z m N 6 Y W Z 4 e m F r a E p N M k g y U T k 3 Z 2 x 5 c m N X M 2 U x Z X R V Q 0 5 w d 2 5 k e k g 3 V j F h d 3 R L Z U d G S V F D a z V 4 Z m c 3 M m V 1 b 0 c v c F l n T E d M Z H V t V H Z h N F B Q b l Z z b W R 0 V m 1 5 R X M 0 M E 5 j b F N G V 0 h U a V B B Q W d 0 c l R V S U F B T T N i c V h P M m V m R F R z e H A x T m J D O S t k N F Q 3 S X N u V l l j M V N G U 0 o w e k F a a 0 t K Y T V O R 3 c w Q S t Q T U h I Y U F 0 S 2 F F e F V F S 3 F H U V V v c 1 p o Q 1 U x e X A 4 Q V N B N j F u O E Z 0 a m N U d T N 3 e G N G V E N I U j N 3 Y 1 R k a H d B W X F 2 Y W N I R D h N K z B w b j R o N U x m W V F 1 a l J 1 Y W p I Y 0 N w b U 9 n V F p m O G l D S 3 R 6 b X d Y Y n Z D e T l U Z z l Z U m p t S n B 6 Q X B m U k 1 w S C 8 r R 1 l Z R S t t T D d 6 W H U 4 b W J i R 3 J W W m 5 t W l M z S G J w O E F 5 Y T J D O E x u b m N P N W x W V m N a R G J 3 K 1 g 0 V j N H e G x T S m 8 y R 2 w x L z J n S 0 Z w c G h y N G F i b k Y y R D R 0 b j I 0 L 2 9 j e G t F d k V K a T F 0 c 1 Z B Q U F j U E F k K 2 t h V E N q O U 8 z a G J E Q U 9 v a X J X V k h w T W x o R l F m Q 2 x C U 0 p m Z G 1 q Z U 8 r b D R s R W N M T 1 Y 0 Z U d M b H l i S F h V c l B 4 S 2 p T M V Z W a V d 2 c 2 l T N k h F L z U x U F J N T G 9 H S F J y N W 9 Q a n F Z O H d K N 0 l k c 2 h S S 0 h M N m Z 4 a j N 2 Z E 5 v V D N u a m 5 t O F p B e l h Y a E F z R F A x M i 9 q M n g 2 Z G N T V D F F U l F h R F V R Q 0 l X e k Z J b D Q 1 U C t P V l d E W U 8 3 b z N W d j k z R W l R Z V B 1 W D A z c 2 5 M d z J a N 0 R t Q n d l d 2 p 2 M 3 R Q Y W h T T X p J d 3 N i Q k g y U F E 1 b D l O c m l s N D J Y c D h I e D J G Z T d u U H N l c n l k U U J B R T B k N z d C O G R n N l h u T F I v N 0 J B Q k h x U l F 2 M U 9 v M 0 g w Z 0 l x W F l V b 0 t S S 3 l y b 0 Z S V U l C O X N j T 3 d o O F B u V U w 4 d G R z S T l Y Q 0 Z o R 1 Z 4 T W Y w c D c z a D N P e G 1 X O U k 1 Q 3 I z V y 9 B Q U R H N 1 R x S W h E R X h P U D B 3 S F c w Y n V x T m 4 2 Z j d x d G p i e E Z t W k h 0 a 1 d Q W m o 0 S V c 3 R V J o Y 1 Z h d F B W e X g 3 M G N m a m x F S 2 N 1 a X I z O H p I T H F m a G o 2 K 3 p Y R G l 3 V 1 A w O F d 1 R z M z T 2 U 0 O V R E Z E h 6 V H J T T X V w V 2 R 5 e D Q 4 S 0 N V Q 3 Z G a z B R d F h v c i 9 2 N V J W M H p 2 M E 1 i c z Y z O T E 1 Q X d P a m h r T W U 0 a 1 l X U W 9 W R m 5 h U H h O Z E h 6 b k x y Z U Z i R V F T b 0 J L M k M 0 R l d q S 0 M z U n p 4 b 1 B u V k Z T R E V H d W d V b j Z r e W l T c 0 V K d U g 5 T U d H c E d S d W J j c j h J Z z F X O X U v Q l Z W b 0 N E T G V F N 0 J 6 Z U g 5 K 2 R 2 b 3 k 3 c G N I b D U 5 b 0 F D b z B H S C 9 z M X d 6 T 2 x D c z J j S E t w M E x Z M G Q 1 Y m c w Z V N T d k M 5 Z E Z a b 0 5 G S D B a a T J j V W t 0 R 3 Z v Z 1 l u d G d n R V l K a W 1 k V G p N c 2 1 j W U t H Q 3 o 2 c 0 J Q d X p v c E R m L z h X M k p u O E 8 v c j Z O N E 9 Q Z 3 h 6 O S 9 K d k R 4 Z F l H Y 2 9 r W U U 5 b 0 d Z Z H Z O d T l 5 N T d h V m k 5 S X Z m Q l k x T 2 h 5 O E 9 u Y 0 x l T 3 l r U U N V M y 9 X e k Z n c 0 9 Y R 0 h T e n U y U l Z y Q j B a a j g v W G J a b 3 R H b F B l U D Z D Z 0 1 D L 0 t 2 O F B G U E E v M X c 2 d U h q Q 2 g 4 b m h O U W N h b 0 d T S 2 h F d 0 R N N V B H b 0 V X R F J 3 U j Z 1 b U c v K 2 5 W R l N W N l B R c T F X c n h V R j J G e H J 5 N 3 d s T n R p e W R u Z k 1 E e l l I N G t a V 1 R q M U 1 C M 2 Z S M G R o U U t z V 2 V Q R D h K Y j Q r Z W h i S F V o O W h h S 0 E v d G d 6 O U J F V m F I Y m J j d U F P U l F J Q z R O b 0 V t c j V u M k l 0 L 3 N l c C 9 O b H Z 6 R X V 3 O V V K b U p o T H h I a j l z d z R M T H R 3 R l Q 5 Z H V Z N n J H V m 5 Z T 2 F J L 0 F s e W Q w Z H U z Q 1 h x d S 9 R V 2 V j b H Z Z a U Z n N F N T W G 8 4 d U 1 X c k k v c G p i R m h y V E Z 6 L z N F Y 2 l S c 0 N D U 3 Z F d k l T V E d O Q 3 F C W G J m d m 8 4 V W 8 0 c F J L e T R t Q V F C Y X V 6 b m p 3 T 2 d Z Q 0 F V T X p x U T l B U U I 0 e W U w d 0 p O Q V h Y W n Q 0 b z c y M 0 o 0 N m t w Q 0 Y 4 N V N a b 2 R E c E 1 q U W p G e m V s a m t h V l U 0 V W J t T X p 4 N C 9 o T G Z u Y m 5 N S z h Z Q U F C M T l 2 T G h G e X N z T D g z V E Q 2 T E R X Q 0 Y y K 3 d l S i 9 Q M E t J N V d n M U Z p d G E w Y m N I U G d z M 3 R J W m 1 I e m l C S D g 0 b l d 2 b U t M T k 9 o a 1 N k e W x J W E l M V l R q a F Z v T j Q 1 O G 9 U N 2 t 0 W W x y N 1 l 0 b U Z x e W h i a z l y V H p n N W p 3 b H B q M j g y N 3 Z E Q U N E S U h j c T B V V H Z G Q 3 J j Z U V 4 d i 9 1 M 0 1 1 W j N q Y 0 R p V T V j U T R l M k J h N W 5 Q O E d Q L 1 h s a D Q 3 Q n h 2 N 1 V 4 d m V 6 b H N S Q 3 c 4 N W J Z N F Z i c G 9 0 N G V k T F R k T D J G W X N R b i 8 v R n Z q N S t t M E V 1 Y n R B T G h I a j N L T U 1 B S V l 4 V 0 c x S k N R R E R P T 2 J E R n h W M 2 4 5 c U t S W m p m S l F M b k h t Z m d l T 3 B q c U 1 2 Z F p z S X d R S 0 N i Q z l w N n V V T V B Z S D I 1 V 3 N q T 0 1 p b j J q Q n l J V G o r Y U x w S m Q 5 d m 9 m d F d 5 Q 2 Y 1 Z U 9 x O V p Y d E J v T H N S W U t V Q 3 V x S 3 d G S 2 l E V l J n Q k p y b 1 R G U V F n Z 2 h 4 Q U l V b 0 9 T O U o y R 0 Z W W H A r S n g r d n Q 5 c G Z W U 0 V l c m p W e V h r T E k r N F V t R W R V Q W t W Q 0 F R R G V Y T n g 3 b k l w T n k z M 3 Z i M n l I T T A r M k 5 6 N 2 4 5 T E 0 5 a 0 x L M D J X L 2 J K a H d o e W Q 0 R l F J Q U F E U T J s b m g 1 M E F B Q W t z U 1 V S Q l Z H V W d K e H N K W H F x T G 9 O Y 2 J 4 Z 2 x 6 V l l Y b 3 U y b T M y Z W Z 2 a n g y R W p 6 Z n U 1 T z N 6 d H B j a l B m O V Z n Z l p k S X d i Q W J m R U t r K 2 R X d F A 5 d E 9 V Z 2 x t Q l B a b H B 2 c 2 M z b n l L R W o r O H I r b 3 U 0 T W p o Q k N B Q X J S R 2 V O a l o 0 c 3 F V V V c 4 K z B N a m N U d T B 3 d D F P N 0 5 4 N F h z b X d E c i t S Y 2 J U Y z M 0 U V Q w Z W t D a m U 3 V j B X U E t N T 0 V T d U 1 q O X h 4 b G t t e G V H e F E 3 a n R J S G N Y W G t t O X h h Y 3 V Z W H F I T U h S Z H Z R V k x l M 2 R E U n g 4 d k 9 F a k Z 1 R F R a d E U 2 d j h m N k l s Z k U 0 T z N F N G 5 H e G V m Y W h w M G N B U k d R V U t x S X B O U D d B W U Y x M 2 8 2 O W N j T G p J Y m J y d E V y N j h 3 U E l z V 3 p 1 T E s 3 c k V D Q V p v d C t R b l o 4 N m R D b 1 h s V n B h a V J n e H l p Q l R X e j N p a 2 h w U H B R Z 0 J L c i t U V F F E N 0 1 p V F F z U G x K W G p L e T l 5 M V d i a 3 F 0 U z g 0 d k I 1 W D A 3 a n R q d j V l Q 0 Y r U 0 I 5 R X J k N E t 2 U j Z Z d W Y 4 N E F D Q j c v b F J F c k l 3 M 0 9 W L z U v Y 2 F 6 W G V k M W J v Y z J u d T R Z d m V N Q X R D V W x H Q l V T Z 0 4 y M 2 Z 6 Z T d x c 2 1 V a U J E N H V U a H h O W E p G U W 9 G S n d m b 1 o r N D V o O S s z N 2 V K S 3 Y 0 S X B Q R 0 4 r S 1 k x e U t M M 3 Y r V k p Q W E l J U z h m e W h B a W R W c 3 U z b V h W N V N n e k 9 0 Y W 9 C W H A w Y n d 4 T n N U M H h x R E 5 2 M 0 l 0 U E d N V n R V R E 4 r Z n F E R H Z D d 3 M w W H N q d j F j U W Z u b m F q V i t I V G t B V S 9 j Z T R Z c E F B R U J m L y t a S X p 5 L 2 d 3 b G Z D Q 3 Z I M G k 4 b m N 1 c C t F a 0 x x T E F y U U d Q S D V a O E 4 3 Z l F 2 T S t L Z m g 2 Q m k 0 L 2 V W V W V 6 O G R C a m 1 Q a l B 1 V z J Y V 1 E y Q 0 Y 2 M k h u M z l t K 0 1 2 M 1 N O N X o z M m 1 L b 1 J 1 M F J 4 a 0 Z D a V F x V k J p U m Q 4 Z T N H U E d M Z F d L V 3 F E b D d Z O G R o Q z V O d k h F b U x S M U g 0 e j Z G c l Z n R U t T d U V E Y 3 Z D U V N y Q n l m S E R N U E t Y Z l R p Y T h n Z 0 F z S 0 J i U j R 6 Z G t j Q T l Y O H F 5 S 0 R M c W p p N 1 B T M j V u Z G k x U j Q 5 c T l q b E p K a G M 4 b m h M d y 9 L R U N K M W V u M W V 1 a E t p e E 1 B a G 9 s R X h 0 d G w 5 d D V K d 2 Q 0 N 0 t R Q U 1 h M j J P Y n h 1 R W l l M k N N Q y 9 o S k p a Z l R P S 0 5 v N V p Y M l J i b y t x U m J X S G Y x R n J L V U t 1 U 3 B D a E V i R 2 9 C d l Q x N k V z c m d Z e G J v U 3 V O c m F Z S F p r V 3 k 1 Q V A x c i 9 D N j l P c l V 6 R X Z 2 W T Z N Z 2 9 V M 0 Z x a V p W M j R B b 1 k v c G t w Z H V J V F V E a F N n e E 9 v Z X Z z a m 5 G W k Z Q b m h I S D J 6 W n V z Z m s 2 T 3 l H d V R T R E d o T F Z H c G t J S l h Z a 2 V z Y U V C a U E w T k F H Q 2 8 3 Q 0 5 l Y U p p Q V V 4 Y W F G W F h W R 2 g v e j F a R X p P S H c v R F Z 0 d j h M d V V a M 1 Z z a X k 4 T 2 5 1 S z J u e W t M O G V Y a E 1 3 Q 0 E z c j V O O G U 5 K 1 B Y b k h T M W t X e m p L c D J V V z d 6 W F h y Q 2 d V T W 1 M S V N U W V N R V 2 9 V Q 2 x G a G R V e W N I b k p v d 2 p O d j J j W k R 6 d H N 1 T U R H b U Z 6 e n V I Y 3 l 1 W U d I Z l J s a k Z 1 d l V X c 2 p F Z j I v S 2 1 R T E Z 3 S 3 d E Q m p W O H F 5 d V B 3 a 0 U 5 U G F o M k x y a m J 2 Y z J w N W x 5 a S t E S m h R d 0 p 2 c 3 l G V X A w W D d N T k I r N D l N Q W 5 G S m I w L 1 F H e G 9 B T W J z V E 1 E e D F F Z H Z m T z h 0 R 3 p o Q n l n c X B D N W V R V 2 9 n Q 2 x G a m R u Q U 1 u O E 9 P V l Y v V m N r M m Z F b 2 V 0 U F c 3 a n R j Y V V G N W V P d j N l W l d l M W 5 V d l p Q W m 1 i c m 1 X c H R D Q V l P W k h k d G d V c n R n a k 4 5 M U V B e G p X T H M w Y 1 d v c y 9 u V D R O S G R P Z 0 4 r V k N n Q 2 F o Y k 5 O O W x V a z B z Y 0 x N Y T F i N H V N T k 8 3 R j Y 0 R W Z v d G 1 h c n l U S m t E Z T N 0 d U R W V T g 0 c z B H Q n J r a C 9 o c n R 6 S H A x O F B j T W R T R l M w a n R R Q U Z L c k d y N U p 4 O G l 5 T U 9 W N j R J R n p M Z E E x e V R l N U c z b k Z h c k 5 6 d F E x R n o 0 Q 2 h v R 2 p W S W 9 P L y 8 0 W k w 5 U k Z B S U M v b j d t T S 9 m Z F M w Y j J a V D N X O E R R e G 8 x U U x M K z M 2 S T R k d j I 0 Z k t U V E h 4 M y t q S k 9 q Q i t L M k 8 z N 2 t a V D V q R H Z 1 Z U 9 w a l J H L 1 l B Y 0 N 3 b X N y U n V D S G 8 v T 0 9 y R H d z Q 2 h v R l F R R j I 2 a E 5 R R 0 Z L R E V h c V p F a E N E T X k 3 V D Z F c 0 1 Z M X V j M G R t N 1 N j R j V n T 3 N 1 a 2 x a N F l k S G F p b 2 F V Y T N i S 0 o y Z X V J O V B I Q z h H M z d U T H B x Q W V C K z N n d X o r N W V j d l l L Z m Z y d U J y a z I 4 O G N j d T R X a n E 1 S W k r R z N j a D h X a z J B R 0 R U d F d U a 0 Z h c X h a O V J B b k h 1 V W d U V 0 p O M 0 U w T l k w T F R 3 Q l k r b k U z e k V z N G l l U m 5 1 W W h x M m d n N 2 h 2 V U Z 3 e k M 0 Y U 1 F c U 5 J U 1 F k N D l X W X l H M T B w c U J I M k h j c m 9 N b S s 5 Z k h S R 0 9 N M F c w b E 5 T b k 0 w d z N i a H Z Y R j h v d E o r T m V s S k J S c F R X Z m Z 5 a V Z p V E E 0 U F F T d l h C a G k v K 3 l D d l F w R 0 V G W m 8 4 U j h B d 0 t L b T c v e V Z y Q k s z R 1 F x e U Z B c F F R V X F 0 U m d C S n J v Z F Z Z Q 0 N H R U V B d F F n Q k p D Q 0 N F V 2 9 B Q W x o Q k J D T E V B Q l N n Z 2 h o R m l n V G d l b 1 d G a W 4 z e D R o O V Y 3 N T I 1 M E l l W m Z x Z E 1 J R X V y d G E r e E l J S V R X b 2 V R T W 5 h M T h D c W N m c W R J R E 8 2 b W k 2 V 0 R N a H B P N l l G Q j V z N 1 V z Z z l W a W R y a 1 E w T X F R V l Z N W E Y r T 0 h D V m Z 5 Z T h 4 e k Z a c G J J S W 9 U V U x x e U F R Z k 1 H V H B n V U h r d 2 Z r b 2 x W M W V s Q 0 N 1 W V V G a G J p M H F W T D F y N k 1 l a 2 N v R k V J a 0 V u R m Z M T X R D S k J K Q k x C W k R J c E Z B T E J a e l h 5 S 1 J 5 Q 3 J Y c U 5 Q c G 9 O R m 9 V R l J V Q k k x R 3 c z M F Z G e G Z 6 d n J S Y U x Z c U x p N j F 5 a m Z X W m 4 1 O G Z Q R H c 4 c k g w W m h I R H F k Q X Z V S E p h d G Q y K z V S a k F N d z R X Z 2 N T Z 2 F C N k Z 4 T 0 F v R T c v O W 9 n V k F v a E k y T k R X e H N i T j U 0 c k Y 2 d j U 0 V n N X Z k N X R D l 1 e X I z c j J P Y l Z H a U 1 V V n I r d E t p R F h V d X p R U m l V U m d H S V o r b 1 p r a E V B a T R W c U Z 4 T 0 p v T F J X d T F F d D h Y R E 1 O Q U l w R k F J c W 5 j M n A w N m 5 Z N 1 h z a T M 3 M 3 J o R l c v Y W w w K 2 5 v N T l N T U N s R H l 2 c W w z Q V F v W V F s U 2 o w V m o 3 T X Q 2 S j h s M m 1 4 c U Z Z d n V 0 V U t C U m E r M 0 x y T E t G U U N K b E 1 C c G x N O X N a a m p W d T M 1 c n F U e X d k d W Z R b m I r d j Z o a m J 4 L z Z t V 0 F p c 1 h p V 2 h 1 Z 1 p h M U V j N E Z Z d n R 1 M H J M V k 5 h a G Z q M X E x Y 0 x u L 2 o 4 V n F 0 R m t W R l J i e F d y W E Y z c 2 5 I Z z Z u U 2 1 L O G J V Q m d 6 R F V B d V V 2 S G Z x W l l C S 3 B W S W 9 G Q X B y W H d h S F p W b m V w S n F L U X J F c 0 9 B a 3 h W d m J 6 W T J 0 c i s 4 W m p 5 e V p L b F I r N 0 5 R N V p y V l l M a l V Z R H J W Y j c z c l J 1 N m N N Z 2 V S L 1 Z 5 O S 9 H a m 8 2 T 3 l N b k p x Y k h 6 Q 3 d T Q 0 N p Z l l p R V F p a z Y 3 V D J q R E J o d F F O Y n p O U k N v Q k o w S n F i b F Z 3 V 3 V q W F p 1 c l d 6 c z Z 1 e G N 4 T m l x W G 9 a b 0 8 3 d T d r a F B U N G R h c m E 3 M G M y c k R i U m l F V k x l e W 4 r b k t x S 2 5 i Z 0 l S Q 0 l a b z B h V 0 x o T 3 l D a z V 0 U z c r M E R M R k J j W E l 5 M H R E V X F s R W 5 x O X Z r N 2 N o a 0 Z J Y l Z H W j I 0 R D B l a j J r V W l t O H Z i M n B C V X J l U y 9 V M l F B a 2 h o S k N x b 0 d Z V k l Z U V F Z Z 0 V L V U V J S U l j U U N G S 0 N F R U V L S U J T a E F D U 0 d F R U F 0 U W d C S k N D Q 0 V X b 0 F B b G h C Q k N M R U F C U 2 d n a G h G a U F B c F F R U W d p e E F B V W 9 J W V F R W W d F S 1 V F S U l J Y 1 F D R k t D R U V F S 0 l C U 2 h B Q 1 N H R U V B d F F n Q k p D Q 0 N F V 2 9 B Q W x o Q k J D T E V B Q l N n Z 2 h o R m l B Q X B R U V F n a X h B Q V V v S V l R U V l n R U t V R U l J S W N R Q 0 Z L Q 0 V F R U t J Q l N o Q U N T R 0 V F Q X R R Z 0 J K Q 0 N D R V d v Q U F s a E J C Q 0 x F Q U J T Z 2 d o a E Z p Q U F w U V F R Z 2 l 4 Q U F V b 0 l Z U V F Z Z 0 V L V U V J S U l j U U N G S 0 N F R U V L S U J T a E F D U 0 d F R U F 0 U W d C S k N D Q 0 V X b 0 F B b G h C Q k N M R U F C U 2 d n a G h G a m c v d 0 d l K 0 o 4 T n B k Z j k x U U F B Q U F C S l J V N U V y a 0 p n Z 2 c 9 P S I s C i A g I C J U a G V t Z S I g O i A i I i w K I C A g I l R 5 c G U i I D o g I m Z s b 3 c i L A o g I C A i V m V y c 2 l v b i I g O i A i M j A i C n 0 K " / > < / e x t o b j > < / e x t o b j s > < / s : c u s t o m D a t a > 
</file>

<file path=customXml/itemProps673.xml><?xml version="1.0" encoding="utf-8"?>
<ds:datastoreItem xmlns:ds="http://schemas.openxmlformats.org/officeDocument/2006/customXml" ds:itemID="s:customData">
  <ds:schemaRefs>
    <ds:schemaRef ds:uri="http://www.wps.cn/officeDocument/2013/wpsCustomData"/>
  </ds:schemaRefs>
</ds:datastoreItem>
</file>

<file path=customXml/itemProps674.xml><?xml version="1.0" encoding="utf-8"?>
<ds:datastoreItem xmlns:ds="http://schemas.openxmlformats.org/officeDocument/2006/customXml" ds:itemID="{a442df41-b658-422b-aaa4-b32fa695bef8}">
  <ds:schemaRefs/>
</ds:datastoreItem>
</file>

<file path=docProps/app.xml><?xml version="1.0" encoding="utf-8"?>
<Properties xmlns="http://schemas.openxmlformats.org/officeDocument/2006/extended-properties" xmlns:vt="http://schemas.openxmlformats.org/officeDocument/2006/docPropsVTypes">
  <TotalTime>0</TotalTime>
  <Words>11460</Words>
  <Application>WPS 演示</Application>
  <PresentationFormat>全屏显示(4:3)</PresentationFormat>
  <Paragraphs>1308</Paragraphs>
  <Slides>84</Slides>
  <Notes>7</Notes>
  <HiddenSlides>0</HiddenSlides>
  <MMClips>0</MMClips>
  <ScaleCrop>false</ScaleCrop>
  <HeadingPairs>
    <vt:vector size="8" baseType="variant">
      <vt:variant>
        <vt:lpstr>已用的字体</vt:lpstr>
      </vt:variant>
      <vt:variant>
        <vt:i4>19</vt:i4>
      </vt:variant>
      <vt:variant>
        <vt:lpstr>主题</vt:lpstr>
      </vt:variant>
      <vt:variant>
        <vt:i4>2</vt:i4>
      </vt:variant>
      <vt:variant>
        <vt:lpstr>嵌入 OLE 服务器</vt:lpstr>
      </vt:variant>
      <vt:variant>
        <vt:i4>0</vt:i4>
      </vt:variant>
      <vt:variant>
        <vt:lpstr>幻灯片标题</vt:lpstr>
      </vt:variant>
      <vt:variant>
        <vt:i4>84</vt:i4>
      </vt:variant>
    </vt:vector>
  </HeadingPairs>
  <TitlesOfParts>
    <vt:vector size="105" baseType="lpstr">
      <vt:lpstr>Arial</vt:lpstr>
      <vt:lpstr>宋体</vt:lpstr>
      <vt:lpstr>Wingdings</vt:lpstr>
      <vt:lpstr>微软雅黑</vt:lpstr>
      <vt:lpstr>汉仪旗黑-85S</vt:lpstr>
      <vt:lpstr>黑体</vt:lpstr>
      <vt:lpstr>汉仪旗黑-85S</vt:lpstr>
      <vt:lpstr>Calibri</vt:lpstr>
      <vt:lpstr>Wingdings</vt:lpstr>
      <vt:lpstr>华文中宋</vt:lpstr>
      <vt:lpstr>汉仪旗黑-55简</vt:lpstr>
      <vt:lpstr>Arial Unicode MS</vt:lpstr>
      <vt:lpstr>Times New Roman</vt:lpstr>
      <vt:lpstr>Arial</vt:lpstr>
      <vt:lpstr>Calibri Light</vt:lpstr>
      <vt:lpstr>Times New Roman</vt:lpstr>
      <vt:lpstr>Gill Sans</vt:lpstr>
      <vt:lpstr>Verdana</vt:lpstr>
      <vt:lpstr>Segoe Print</vt:lpstr>
      <vt:lpstr>1_Office 主题​​</vt:lpstr>
      <vt:lpstr>3_Office 主题​​</vt:lpstr>
      <vt:lpstr>老高糖人群健康生活方式指导</vt:lpstr>
      <vt:lpstr>PowerPoint 演示文稿</vt:lpstr>
      <vt:lpstr>为什么要践行健康生活方式？</vt:lpstr>
      <vt:lpstr>我国老龄化问题突出</vt:lpstr>
      <vt:lpstr>我国老龄化问题突出</vt:lpstr>
      <vt:lpstr>高血压患病率高</vt:lpstr>
      <vt:lpstr>高血压知晓率、治疗率、控制率低</vt:lpstr>
      <vt:lpstr>PowerPoint 演示文稿</vt:lpstr>
      <vt:lpstr>糖尿病患病率高</vt:lpstr>
      <vt:lpstr>BMI超标人群糖尿病患病率高</vt:lpstr>
      <vt:lpstr>糖尿病危害大  </vt:lpstr>
      <vt:lpstr>PowerPoint 演示文稿</vt:lpstr>
      <vt:lpstr>糖尿病高危人群</vt:lpstr>
      <vt:lpstr>新洲区老年人慢性病患病率顺位情况及特点</vt:lpstr>
      <vt:lpstr>PowerPoint 演示文稿</vt:lpstr>
      <vt:lpstr>不健康的生活方式</vt:lpstr>
      <vt:lpstr>PowerPoint 演示文稿</vt:lpstr>
      <vt:lpstr>生活方式干预的降压获益</vt:lpstr>
      <vt:lpstr>运动干预的降糖获益</vt:lpstr>
      <vt:lpstr>如何践行健康生活方式？</vt:lpstr>
      <vt:lpstr>PowerPoint 演示文稿</vt:lpstr>
      <vt:lpstr>PowerPoint 演示文稿</vt:lpstr>
      <vt:lpstr>一般人群膳食指南</vt:lpstr>
      <vt:lpstr>1.食物多样，合理搭配</vt:lpstr>
      <vt:lpstr>1.食物多样，合理搭配 </vt:lpstr>
      <vt:lpstr>1.食物多样，合理搭配</vt:lpstr>
      <vt:lpstr>1.食物多样，合理搭配 </vt:lpstr>
      <vt:lpstr>2.吃动平衡，健康体重</vt:lpstr>
      <vt:lpstr>2.吃动平衡，健康体重 </vt:lpstr>
      <vt:lpstr>2.吃动平衡，健康体重</vt:lpstr>
      <vt:lpstr>2.吃动平衡，健康体重 </vt:lpstr>
      <vt:lpstr>2.吃动平衡，健康体重 </vt:lpstr>
      <vt:lpstr>2.吃动平衡，健康体重</vt:lpstr>
      <vt:lpstr>2.吃动平衡，健康体重</vt:lpstr>
      <vt:lpstr>2.吃动平衡，健康体重—高血压患者运动注意事项 </vt:lpstr>
      <vt:lpstr>2.吃动平衡，健康体重—高血压患者运动注意事项</vt:lpstr>
      <vt:lpstr>2.吃动平衡，健康体重—糖尿病患者运动注意事项</vt:lpstr>
      <vt:lpstr>2.吃动平衡，健康体重</vt:lpstr>
      <vt:lpstr>2.吃动平衡，健康体重 </vt:lpstr>
      <vt:lpstr>3.多吃蔬果、奶类、全谷、大豆</vt:lpstr>
      <vt:lpstr>4.适量吃鱼、禽、蛋、瘦肉</vt:lpstr>
      <vt:lpstr>4.适量吃鱼、禽、蛋、瘦肉</vt:lpstr>
      <vt:lpstr>4.适量吃鱼、禽、蛋、瘦肉 </vt:lpstr>
      <vt:lpstr>5.少盐少油，控糖限酒</vt:lpstr>
      <vt:lpstr>5.少盐少油，控糖限酒</vt:lpstr>
      <vt:lpstr>5.少盐少油，控糖限酒—如何减盐？</vt:lpstr>
      <vt:lpstr>5.少盐少油，控糖限酒  </vt:lpstr>
      <vt:lpstr>5.少盐少油，控糖限酒</vt:lpstr>
      <vt:lpstr>5.少盐少油，控糖限酒  </vt:lpstr>
      <vt:lpstr>5.少盐少油，控糖限酒</vt:lpstr>
      <vt:lpstr>6.规律进餐，足量饮水</vt:lpstr>
      <vt:lpstr>7.会烹会选，会看标签</vt:lpstr>
      <vt:lpstr>7.会烹会选，会看标签 </vt:lpstr>
      <vt:lpstr>8、公筷分餐，杜绝浪费</vt:lpstr>
      <vt:lpstr>糖尿病患者饮食建议—《中国糖尿病膳食指南（2017）》</vt:lpstr>
      <vt:lpstr>糖尿病患者饮食建议—《中国糖尿病膳食指南（2017）》</vt:lpstr>
      <vt:lpstr>糖尿病患者饮食建议—《中国糖尿病膳食指南（2017）》</vt:lpstr>
      <vt:lpstr>糖尿病患者饮食建议—《中国糖尿病膳食指南（2017）》</vt:lpstr>
      <vt:lpstr>糖尿病患者饮食建议—《中国糖尿病膳食指南（2017）》 </vt:lpstr>
      <vt:lpstr>糖尿病患者饮食建议—《中国糖尿病膳食指南（2017）》</vt:lpstr>
      <vt:lpstr>糖尿病患者饮食建议—《中国糖尿病膳食指南（2017）》</vt:lpstr>
      <vt:lpstr>糖尿病饮食常见误区</vt:lpstr>
      <vt:lpstr>PowerPoint 演示文稿</vt:lpstr>
      <vt:lpstr>老高糖人群健康管理</vt:lpstr>
      <vt:lpstr>1.工作指标</vt:lpstr>
      <vt:lpstr>1.工作指标</vt:lpstr>
      <vt:lpstr>1.工作指标</vt:lpstr>
      <vt:lpstr>1.工作指标</vt:lpstr>
      <vt:lpstr> </vt:lpstr>
      <vt:lpstr>相关指标要求 </vt:lpstr>
      <vt:lpstr>2、老高糖健康管理完成情况</vt:lpstr>
      <vt:lpstr>PowerPoint 演示文稿</vt:lpstr>
      <vt:lpstr>PowerPoint 演示文稿</vt:lpstr>
      <vt:lpstr>PowerPoint 演示文稿</vt:lpstr>
      <vt:lpstr>PowerPoint 演示文稿</vt:lpstr>
      <vt:lpstr>3.2022年年度老高糖考核常见问题——高血压糖尿病 </vt:lpstr>
      <vt:lpstr>4.下一步工作要求</vt:lpstr>
      <vt:lpstr>4.下一步工作要求 </vt:lpstr>
      <vt:lpstr>PowerPoint 演示文稿</vt:lpstr>
      <vt:lpstr>PowerPoint 演示文稿</vt:lpstr>
      <vt:lpstr>PowerPoint 演示文稿</vt:lpstr>
      <vt:lpstr>PowerPoint 演示文稿</vt:lpstr>
      <vt:lpstr>PowerPoint 演示文稿</vt:lpstr>
      <vt:lpstr>谢谢大家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高血压患者健康管理</dc:title>
  <dc:creator>MM</dc:creator>
  <cp:lastModifiedBy> Shine</cp:lastModifiedBy>
  <cp:revision>587</cp:revision>
  <dcterms:created xsi:type="dcterms:W3CDTF">2019-03-15T01:02:00Z</dcterms:created>
  <dcterms:modified xsi:type="dcterms:W3CDTF">2024-08-14T01:36:08Z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E31658712721438F8340CCA5367A540E_13</vt:lpwstr>
  </property>
</Properties>
</file>