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7"/>
  </p:notesMasterIdLst>
  <p:sldIdLst>
    <p:sldId id="278" r:id="rId4"/>
    <p:sldId id="279" r:id="rId5"/>
    <p:sldId id="280" r:id="rId6"/>
    <p:sldId id="281" r:id="rId7"/>
    <p:sldId id="282" r:id="rId8"/>
    <p:sldId id="257" r:id="rId9"/>
    <p:sldId id="258" r:id="rId10"/>
    <p:sldId id="259" r:id="rId11"/>
    <p:sldId id="260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x="12192000" cy="6858000" type="screen16x9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72" userDrawn="1">
          <p15:clr>
            <a:srgbClr val="A4A3A4"/>
          </p15:clr>
        </p15:guide>
        <p15:guide id="3" orient="horz" pos="21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孟苇" initials="孟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B6FB"/>
    <a:srgbClr val="348EF0"/>
    <a:srgbClr val="0315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34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144" y="715"/>
      </p:cViewPr>
      <p:guideLst>
        <p:guide orient="horz" pos="2160"/>
        <p:guide pos="3872"/>
        <p:guide orient="horz" pos="21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2" Type="http://schemas.openxmlformats.org/officeDocument/2006/relationships/tags" Target="tags/tag31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5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96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97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</p:spPr>
      </p:sp>
      <p:sp>
        <p:nvSpPr>
          <p:cNvPr id="1048698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48699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b" anchorCtr="0" compatLnSpc="1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0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b" anchorCtr="0" compatLnSpc="1"/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tags" Target="../tags/tag2.xml"/><Relationship Id="rId3" Type="http://schemas.openxmlformats.org/officeDocument/2006/relationships/image" Target="../media/image1.jpe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3" name="图片 6"/>
          <p:cNvPicPr/>
          <p:nvPr userDrawn="1"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2080" y="102870"/>
            <a:ext cx="629920" cy="587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8640" name="文本框 7"/>
          <p:cNvSpPr txBox="1"/>
          <p:nvPr userDrawn="1">
            <p:custDataLst>
              <p:tags r:id="rId4"/>
            </p:custDataLst>
          </p:nvPr>
        </p:nvSpPr>
        <p:spPr>
          <a:xfrm>
            <a:off x="0" y="6453505"/>
            <a:ext cx="12192000" cy="398780"/>
          </a:xfrm>
          <a:prstGeom prst="rect">
            <a:avLst/>
          </a:prstGeom>
          <a:solidFill>
            <a:srgbClr val="FF0000">
              <a:alpha val="97000"/>
            </a:srgbClr>
          </a:solidFill>
        </p:spPr>
        <p:txBody>
          <a:bodyPr wrap="square" rtlCol="0">
            <a:spAutoFit/>
          </a:bodyPr>
          <a:p>
            <a:pPr algn="r"/>
            <a:r>
              <a:rPr lang="en-US" altLang="zh-CN" sz="20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                     </a:t>
            </a:r>
            <a:r>
              <a:rPr lang="zh-CN" altLang="en-US" sz="20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江岸区红十字会防溺水救护知识宣讲</a:t>
            </a:r>
            <a:r>
              <a:rPr lang="en-US" altLang="zh-CN" sz="20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   </a:t>
            </a:r>
            <a:endParaRPr lang="en-US" altLang="zh-CN" sz="2000" b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5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666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866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DC88FD0-64AB-4C83-9D49-E35046EA31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6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6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15B87DD-B645-4F00-8038-7F189E554D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9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650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8651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DC88FD0-64AB-4C83-9D49-E35046EA31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52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53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15B87DD-B645-4F00-8038-7F189E554D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en-US" dirty="0"/>
          </a:p>
        </p:txBody>
      </p:sp>
      <p:sp>
        <p:nvSpPr>
          <p:cNvPr id="104864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lang="es-ES_tradnl" dirty="0"/>
              <a:t>TITLE HERE</a:t>
            </a:r>
            <a:endParaRPr lang="es-ES_tradnl" dirty="0"/>
          </a:p>
        </p:txBody>
      </p:sp>
      <p:sp>
        <p:nvSpPr>
          <p:cNvPr id="104864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48648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048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048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1048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1048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486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486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486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48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45" grpId="0"/>
      <p:bldP spid="104864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486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04864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0486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0486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4864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486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4864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486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486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486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486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4864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0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3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64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4876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104876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6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0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59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76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104876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6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3" name="Title 1"/>
          <p:cNvSpPr>
            <a:spLocks noGrp="1"/>
          </p:cNvSpPr>
          <p:nvPr>
            <p:ph type="title"/>
          </p:nvPr>
        </p:nvSpPr>
        <p:spPr>
          <a:xfrm>
            <a:off x="481542" y="2937933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14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10487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10487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9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5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75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75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104875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5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9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45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1048746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74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3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1048748" name="Content Placeholder 5"/>
          <p:cNvSpPr>
            <a:spLocks noGrp="1"/>
          </p:cNvSpPr>
          <p:nvPr>
            <p:ph sz="quarter" idx="4"/>
          </p:nvPr>
        </p:nvSpPr>
        <p:spPr>
          <a:xfrm>
            <a:off x="3096683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74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104875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5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9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4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104874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4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104870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0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4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655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865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DC88FD0-64AB-4C83-9D49-E35046EA31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5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5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15B87DD-B645-4F00-8038-7F189E554D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9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8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19" name="Content Placeholder 2"/>
          <p:cNvSpPr>
            <a:spLocks noGrp="1"/>
          </p:cNvSpPr>
          <p:nvPr>
            <p:ph idx="1"/>
          </p:nvPr>
        </p:nvSpPr>
        <p:spPr>
          <a:xfrm>
            <a:off x="2383367" y="182033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720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3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104872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104872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2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9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4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35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48736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104873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104873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3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9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25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72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104872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2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9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30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73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104873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3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0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671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67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DC88FD0-64AB-4C83-9D49-E35046EA31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7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7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15B87DD-B645-4F00-8038-7F189E554D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5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676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8677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8678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DC88FD0-64AB-4C83-9D49-E35046EA31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79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80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15B87DD-B645-4F00-8038-7F189E554D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1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682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683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8684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685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8686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DC88FD0-64AB-4C83-9D49-E35046EA31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87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88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15B87DD-B645-4F00-8038-7F189E554D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64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DC88FD0-64AB-4C83-9D49-E35046EA31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4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4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15B87DD-B645-4F00-8038-7F189E554D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DC88FD0-64AB-4C83-9D49-E35046EA31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82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83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15B87DD-B645-4F00-8038-7F189E554D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9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690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8691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692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DC88FD0-64AB-4C83-9D49-E35046EA31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93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94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15B87DD-B645-4F00-8038-7F189E554D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9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660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1048661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662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DC88FD0-64AB-4C83-9D49-E35046EA31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63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64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15B87DD-B645-4F00-8038-7F189E554D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3.png"/><Relationship Id="rId13" Type="http://schemas.openxmlformats.org/officeDocument/2006/relationships/image" Target="../media/image2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4857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1048578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ADC88FD0-64AB-4C83-9D49-E35046EA3153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4857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04858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115B87DD-B645-4F00-8038-7F189E554DB5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2097152" name="内容占位符 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97153" name="图片 7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29019" y="365125"/>
            <a:ext cx="11438242" cy="61277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1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02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703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104870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4870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0" Type="http://schemas.openxmlformats.org/officeDocument/2006/relationships/slideLayout" Target="../slideLayouts/slideLayout19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image" Target="../media/image29.png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9" Type="http://schemas.openxmlformats.org/officeDocument/2006/relationships/slideLayout" Target="../slideLayouts/slideLayout7.xml"/><Relationship Id="rId28" Type="http://schemas.openxmlformats.org/officeDocument/2006/relationships/tags" Target="../tags/tag26.xml"/><Relationship Id="rId27" Type="http://schemas.openxmlformats.org/officeDocument/2006/relationships/tags" Target="../tags/tag25.xml"/><Relationship Id="rId26" Type="http://schemas.openxmlformats.org/officeDocument/2006/relationships/image" Target="../media/image34.png"/><Relationship Id="rId25" Type="http://schemas.openxmlformats.org/officeDocument/2006/relationships/tags" Target="../tags/tag24.xml"/><Relationship Id="rId24" Type="http://schemas.openxmlformats.org/officeDocument/2006/relationships/image" Target="../media/image33.png"/><Relationship Id="rId23" Type="http://schemas.openxmlformats.org/officeDocument/2006/relationships/tags" Target="../tags/tag23.xml"/><Relationship Id="rId22" Type="http://schemas.openxmlformats.org/officeDocument/2006/relationships/tags" Target="../tags/tag22.xml"/><Relationship Id="rId21" Type="http://schemas.openxmlformats.org/officeDocument/2006/relationships/image" Target="../media/image32.png"/><Relationship Id="rId20" Type="http://schemas.openxmlformats.org/officeDocument/2006/relationships/tags" Target="../tags/tag21.xml"/><Relationship Id="rId2" Type="http://schemas.openxmlformats.org/officeDocument/2006/relationships/image" Target="../media/image28.png"/><Relationship Id="rId19" Type="http://schemas.openxmlformats.org/officeDocument/2006/relationships/image" Target="../media/image31.png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image" Target="../media/image30.png"/><Relationship Id="rId12" Type="http://schemas.openxmlformats.org/officeDocument/2006/relationships/tags" Target="../tags/tag15.xml"/><Relationship Id="rId11" Type="http://schemas.openxmlformats.org/officeDocument/2006/relationships/tags" Target="../tags/tag14.xml"/><Relationship Id="rId10" Type="http://schemas.openxmlformats.org/officeDocument/2006/relationships/tags" Target="../tags/tag13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2.jpeg"/><Relationship Id="rId3" Type="http://schemas.openxmlformats.org/officeDocument/2006/relationships/image" Target="../media/image41.jpe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5.jpe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8.jpeg"/><Relationship Id="rId1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9.png"/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image" Target="../media/image13.jpe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image" Target="../media/image53.png"/><Relationship Id="rId7" Type="http://schemas.openxmlformats.org/officeDocument/2006/relationships/image" Target="../media/image52.png"/><Relationship Id="rId6" Type="http://schemas.openxmlformats.org/officeDocument/2006/relationships/tags" Target="../tags/tag29.xml"/><Relationship Id="rId5" Type="http://schemas.openxmlformats.org/officeDocument/2006/relationships/image" Target="../media/image51.png"/><Relationship Id="rId4" Type="http://schemas.openxmlformats.org/officeDocument/2006/relationships/tags" Target="../tags/tag28.xml"/><Relationship Id="rId3" Type="http://schemas.openxmlformats.org/officeDocument/2006/relationships/image" Target="../media/image50.png"/><Relationship Id="rId2" Type="http://schemas.openxmlformats.org/officeDocument/2006/relationships/tags" Target="../tags/tag27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1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6.jpeg"/><Relationship Id="rId1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2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0" Type="http://schemas.openxmlformats.org/officeDocument/2006/relationships/slideLayout" Target="../slideLayouts/slideLayout19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2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1" Type="http://schemas.openxmlformats.org/officeDocument/2006/relationships/slideLayout" Target="../slideLayouts/slideLayout19.xml"/><Relationship Id="rId10" Type="http://schemas.openxmlformats.org/officeDocument/2006/relationships/image" Target="../media/image16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image" Target="../media/image17.jpe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tags" Target="../tags/tag3.xml"/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6.png"/><Relationship Id="rId3" Type="http://schemas.openxmlformats.org/officeDocument/2006/relationships/tags" Target="../tags/tag4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tags" Target="../tags/tag5.xml"/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4" name="Picture 2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9374293" y="4436709"/>
            <a:ext cx="3095289" cy="2743200"/>
          </a:xfrm>
          <a:prstGeom prst="rect">
            <a:avLst/>
          </a:prstGeom>
        </p:spPr>
      </p:pic>
      <p:pic>
        <p:nvPicPr>
          <p:cNvPr id="2097215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2336840">
            <a:off x="11328728" y="5726308"/>
            <a:ext cx="1222699" cy="1598300"/>
          </a:xfrm>
          <a:prstGeom prst="rect">
            <a:avLst/>
          </a:prstGeom>
        </p:spPr>
      </p:pic>
      <p:pic>
        <p:nvPicPr>
          <p:cNvPr id="2097216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-4293809">
            <a:off x="40919" y="5111245"/>
            <a:ext cx="1891013" cy="2471913"/>
          </a:xfrm>
          <a:prstGeom prst="rect">
            <a:avLst/>
          </a:prstGeom>
        </p:spPr>
      </p:pic>
      <p:pic>
        <p:nvPicPr>
          <p:cNvPr id="2097217" name="Picture 5"/>
          <p:cNvPicPr>
            <a:picLocks noChangeAspect="1"/>
          </p:cNvPicPr>
          <p:nvPr/>
        </p:nvPicPr>
        <p:blipFill>
          <a:blip r:embed="rId4" cstate="print">
            <a:alphaModFix amt="71000"/>
          </a:blip>
          <a:srcRect/>
          <a:stretch>
            <a:fillRect/>
          </a:stretch>
        </p:blipFill>
        <p:spPr>
          <a:xfrm rot="4068957">
            <a:off x="9840592" y="-849838"/>
            <a:ext cx="3071279" cy="3071279"/>
          </a:xfrm>
          <a:prstGeom prst="rect">
            <a:avLst/>
          </a:prstGeom>
        </p:spPr>
      </p:pic>
      <p:pic>
        <p:nvPicPr>
          <p:cNvPr id="2097218" name="Picture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-5326128">
            <a:off x="134867" y="-757450"/>
            <a:ext cx="1856447" cy="2380060"/>
          </a:xfrm>
          <a:prstGeom prst="rect">
            <a:avLst/>
          </a:prstGeom>
        </p:spPr>
      </p:pic>
      <p:pic>
        <p:nvPicPr>
          <p:cNvPr id="2097219" name="Picture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 rot="-7124576">
            <a:off x="-773230" y="-195352"/>
            <a:ext cx="1938865" cy="2288360"/>
          </a:xfrm>
          <a:prstGeom prst="rect">
            <a:avLst/>
          </a:prstGeom>
        </p:spPr>
      </p:pic>
      <p:pic>
        <p:nvPicPr>
          <p:cNvPr id="2097220" name="Picture 8"/>
          <p:cNvPicPr>
            <a:picLocks noChangeAspect="1"/>
          </p:cNvPicPr>
          <p:nvPr/>
        </p:nvPicPr>
        <p:blipFill>
          <a:blip r:embed="rId7" cstate="print">
            <a:alphaModFix amt="80000"/>
          </a:blip>
          <a:srcRect/>
          <a:stretch>
            <a:fillRect/>
          </a:stretch>
        </p:blipFill>
        <p:spPr>
          <a:xfrm rot="-804865">
            <a:off x="10931116" y="-1285532"/>
            <a:ext cx="2178393" cy="2571065"/>
          </a:xfrm>
          <a:prstGeom prst="rect">
            <a:avLst/>
          </a:prstGeom>
        </p:spPr>
      </p:pic>
      <p:pic>
        <p:nvPicPr>
          <p:cNvPr id="2097221" name="Picture 9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5574137" y="1041400"/>
            <a:ext cx="1043727" cy="854551"/>
          </a:xfrm>
          <a:prstGeom prst="rect">
            <a:avLst/>
          </a:prstGeom>
        </p:spPr>
      </p:pic>
      <p:pic>
        <p:nvPicPr>
          <p:cNvPr id="2097222" name="Picture 10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 rot="1838581">
            <a:off x="-2499983" y="4869124"/>
            <a:ext cx="5999578" cy="2956155"/>
          </a:xfrm>
          <a:prstGeom prst="rect">
            <a:avLst/>
          </a:prstGeom>
        </p:spPr>
      </p:pic>
      <p:sp>
        <p:nvSpPr>
          <p:cNvPr id="1048709" name="TextBox 12"/>
          <p:cNvSpPr txBox="1"/>
          <p:nvPr/>
        </p:nvSpPr>
        <p:spPr>
          <a:xfrm>
            <a:off x="1270000" y="2311400"/>
            <a:ext cx="9459768" cy="3556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p>
            <a:pPr algn="ctr">
              <a:lnSpc>
                <a:spcPts val="14000"/>
              </a:lnSpc>
            </a:pPr>
            <a:r>
              <a:rPr lang="en-US" sz="6400" b="1" dirty="0">
                <a:solidFill>
                  <a:srgbClr val="16496B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6400" b="1" dirty="0" smtClean="0">
                <a:solidFill>
                  <a:srgbClr val="16496B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健康守</a:t>
            </a:r>
            <a:r>
              <a:rPr lang="zh-CN" altLang="en-US" sz="6400" b="1" dirty="0" smtClean="0">
                <a:solidFill>
                  <a:srgbClr val="16496B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护  快乐成长</a:t>
            </a:r>
            <a:endParaRPr lang="zh-CN" altLang="en-US" sz="9600" b="1" dirty="0">
              <a:solidFill>
                <a:srgbClr val="16496B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ts val="14000"/>
              </a:lnSpc>
            </a:pPr>
            <a:endParaRPr lang="en-US" sz="9600" b="1" dirty="0">
              <a:solidFill>
                <a:srgbClr val="16496B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48710" name="AutoShape 14"/>
          <p:cNvSpPr/>
          <p:nvPr/>
        </p:nvSpPr>
        <p:spPr>
          <a:xfrm flipV="1">
            <a:off x="2642870" y="4006850"/>
            <a:ext cx="7200265" cy="20320"/>
          </a:xfrm>
          <a:prstGeom prst="line">
            <a:avLst/>
          </a:prstGeom>
          <a:ln w="19050" cap="flat">
            <a:solidFill>
              <a:srgbClr val="F6B99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1" name="Group 15"/>
          <p:cNvGrpSpPr/>
          <p:nvPr/>
        </p:nvGrpSpPr>
        <p:grpSpPr>
          <a:xfrm>
            <a:off x="2024380" y="4436745"/>
            <a:ext cx="8350885" cy="1477010"/>
            <a:chOff x="-992345" y="-968032"/>
            <a:chExt cx="14802876" cy="2953505"/>
          </a:xfrm>
        </p:grpSpPr>
        <p:sp>
          <p:nvSpPr>
            <p:cNvPr id="1048711" name="TextBox 16"/>
            <p:cNvSpPr txBox="1"/>
            <p:nvPr/>
          </p:nvSpPr>
          <p:spPr>
            <a:xfrm>
              <a:off x="-992345" y="-968032"/>
              <a:ext cx="14802876" cy="29535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3200" dirty="0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长江新区疾病预防控制中心</a:t>
              </a:r>
              <a:r>
                <a:rPr lang="en-US" altLang="zh-CN" sz="3200" dirty="0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  </a:t>
              </a:r>
              <a:r>
                <a:rPr lang="zh-CN" altLang="en-US" sz="3200" dirty="0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王宏秀</a:t>
              </a:r>
              <a:endPara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3200" dirty="0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2024</a:t>
              </a:r>
              <a:r>
                <a:rPr lang="zh-CN" altLang="en-US" sz="3200" dirty="0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年</a:t>
              </a:r>
              <a:r>
                <a:rPr lang="en-US" altLang="zh-CN" sz="3200" dirty="0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8</a:t>
              </a:r>
              <a:r>
                <a:rPr lang="zh-CN" altLang="en-US" sz="3200" dirty="0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月</a:t>
              </a:r>
              <a:r>
                <a:rPr lang="en-US" altLang="zh-CN" sz="3200" dirty="0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24</a:t>
              </a:r>
              <a:r>
                <a:rPr lang="zh-CN" altLang="en-US" sz="3200" dirty="0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日</a:t>
              </a:r>
              <a:endParaRPr lang="en-US" sz="32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048712" name="TextBox 17"/>
            <p:cNvSpPr txBox="1"/>
            <p:nvPr/>
          </p:nvSpPr>
          <p:spPr>
            <a:xfrm>
              <a:off x="5510515" y="-66675"/>
              <a:ext cx="6207915" cy="1066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p>
              <a:pPr algn="ctr">
                <a:lnSpc>
                  <a:spcPts val="4200"/>
                </a:lnSpc>
              </a:pPr>
              <a:endParaRPr lang="en-US" sz="3200" dirty="0">
                <a:solidFill>
                  <a:srgbClr val="16496B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" name=""/>
        <p:cNvGrpSpPr/>
        <p:nvPr/>
      </p:nvGrpSpPr>
      <p:grpSpPr/>
      <p:pic>
        <p:nvPicPr>
          <p:cNvPr id="2097172" name="图形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16200000">
            <a:off x="8129905" y="3162618"/>
            <a:ext cx="453755" cy="453755"/>
          </a:xfrm>
          <a:prstGeom prst="rect">
            <a:avLst/>
          </a:prstGeom>
        </p:spPr>
      </p:pic>
      <p:pic>
        <p:nvPicPr>
          <p:cNvPr id="2097173" name="图形 3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 rot="16200000">
            <a:off x="5131435" y="3184208"/>
            <a:ext cx="453755" cy="453755"/>
          </a:xfrm>
          <a:prstGeom prst="rect">
            <a:avLst/>
          </a:prstGeom>
        </p:spPr>
      </p:pic>
      <p:pic>
        <p:nvPicPr>
          <p:cNvPr id="2097174" name="图形 3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624955" y="3221038"/>
            <a:ext cx="453755" cy="453755"/>
          </a:xfrm>
          <a:prstGeom prst="rect">
            <a:avLst/>
          </a:prstGeom>
        </p:spPr>
      </p:pic>
      <p:pic>
        <p:nvPicPr>
          <p:cNvPr id="2097175" name="图形 3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620770" y="3180398"/>
            <a:ext cx="453755" cy="453755"/>
          </a:xfrm>
          <a:prstGeom prst="rect">
            <a:avLst/>
          </a:prstGeom>
        </p:spPr>
      </p:pic>
      <p:sp>
        <p:nvSpPr>
          <p:cNvPr id="1048596" name="文本框 5"/>
          <p:cNvSpPr txBox="1"/>
          <p:nvPr>
            <p:custDataLst>
              <p:tags r:id="rId7"/>
            </p:custDataLst>
          </p:nvPr>
        </p:nvSpPr>
        <p:spPr>
          <a:xfrm>
            <a:off x="5817235" y="2306003"/>
            <a:ext cx="1284605" cy="66421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6000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泡</a:t>
            </a:r>
            <a:endParaRPr lang="zh-CN" altLang="en-US" sz="6000" kern="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1048597" name="文本框 17"/>
          <p:cNvSpPr txBox="1"/>
          <p:nvPr>
            <p:custDataLst>
              <p:tags r:id="rId8"/>
            </p:custDataLst>
          </p:nvPr>
        </p:nvSpPr>
        <p:spPr>
          <a:xfrm>
            <a:off x="2156460" y="2275523"/>
            <a:ext cx="432000" cy="90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 algn="l"/>
            <a:r>
              <a:rPr lang="en-US" altLang="zh-CN" sz="5000" b="1" kern="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ea"/>
              </a:rPr>
              <a:t>1</a:t>
            </a:r>
            <a:endParaRPr lang="en-US" altLang="zh-CN" sz="5000" b="1" kern="0" dirty="0">
              <a:solidFill>
                <a:schemeClr val="accent1">
                  <a:lumMod val="60000"/>
                  <a:lumOff val="40000"/>
                </a:schemeClr>
              </a:solidFill>
              <a:latin typeface="+mn-ea"/>
            </a:endParaRPr>
          </a:p>
        </p:txBody>
      </p:sp>
      <p:sp>
        <p:nvSpPr>
          <p:cNvPr id="1048598" name="文本框 20"/>
          <p:cNvSpPr txBox="1"/>
          <p:nvPr>
            <p:custDataLst>
              <p:tags r:id="rId9"/>
            </p:custDataLst>
          </p:nvPr>
        </p:nvSpPr>
        <p:spPr>
          <a:xfrm>
            <a:off x="3655695" y="3825558"/>
            <a:ext cx="432000" cy="90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 algn="l"/>
            <a:r>
              <a:rPr lang="en-US" altLang="zh-CN" sz="5000" b="1" kern="0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ea"/>
              </a:rPr>
              <a:t>2</a:t>
            </a:r>
            <a:endParaRPr lang="en-US" altLang="zh-CN" sz="5000" b="1" kern="0" dirty="0">
              <a:solidFill>
                <a:schemeClr val="accent2">
                  <a:lumMod val="60000"/>
                  <a:lumOff val="40000"/>
                </a:schemeClr>
              </a:solidFill>
              <a:latin typeface="+mn-ea"/>
            </a:endParaRPr>
          </a:p>
        </p:txBody>
      </p:sp>
      <p:sp>
        <p:nvSpPr>
          <p:cNvPr id="1048599" name="文本框 21"/>
          <p:cNvSpPr txBox="1"/>
          <p:nvPr>
            <p:custDataLst>
              <p:tags r:id="rId10"/>
            </p:custDataLst>
          </p:nvPr>
        </p:nvSpPr>
        <p:spPr>
          <a:xfrm>
            <a:off x="5158740" y="2297113"/>
            <a:ext cx="430499" cy="90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 algn="l"/>
            <a:r>
              <a:rPr lang="en-US" altLang="zh-CN" sz="5000" b="1" kern="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ea"/>
              </a:rPr>
              <a:t>3</a:t>
            </a:r>
            <a:endParaRPr lang="en-US" altLang="zh-CN" sz="5000" b="1" kern="0" dirty="0">
              <a:solidFill>
                <a:schemeClr val="accent1">
                  <a:lumMod val="60000"/>
                  <a:lumOff val="40000"/>
                </a:schemeClr>
              </a:solidFill>
              <a:latin typeface="+mn-ea"/>
            </a:endParaRPr>
          </a:p>
        </p:txBody>
      </p:sp>
      <p:sp>
        <p:nvSpPr>
          <p:cNvPr id="1048600" name="文本框 22"/>
          <p:cNvSpPr txBox="1"/>
          <p:nvPr>
            <p:custDataLst>
              <p:tags r:id="rId11"/>
            </p:custDataLst>
          </p:nvPr>
        </p:nvSpPr>
        <p:spPr>
          <a:xfrm>
            <a:off x="6670040" y="3825558"/>
            <a:ext cx="432000" cy="90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 algn="l"/>
            <a:r>
              <a:rPr lang="en-US" altLang="zh-CN" sz="5000" b="1" kern="0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ea"/>
              </a:rPr>
              <a:t>4</a:t>
            </a:r>
            <a:endParaRPr lang="en-US" altLang="zh-CN" sz="5000" b="1" kern="0" dirty="0">
              <a:solidFill>
                <a:schemeClr val="accent2">
                  <a:lumMod val="60000"/>
                  <a:lumOff val="40000"/>
                </a:schemeClr>
              </a:solidFill>
              <a:latin typeface="+mn-ea"/>
            </a:endParaRPr>
          </a:p>
        </p:txBody>
      </p:sp>
      <p:pic>
        <p:nvPicPr>
          <p:cNvPr id="2097176" name="图形 8" descr="32313538313534373b32313538313532343bbbe1d2e9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405630" y="3162618"/>
            <a:ext cx="394686" cy="394686"/>
          </a:xfrm>
          <a:prstGeom prst="rect">
            <a:avLst/>
          </a:prstGeom>
        </p:spPr>
      </p:pic>
      <p:sp>
        <p:nvSpPr>
          <p:cNvPr id="1048601" name="文本框 23"/>
          <p:cNvSpPr txBox="1"/>
          <p:nvPr>
            <p:custDataLst>
              <p:tags r:id="rId14"/>
            </p:custDataLst>
          </p:nvPr>
        </p:nvSpPr>
        <p:spPr>
          <a:xfrm>
            <a:off x="8162290" y="2297113"/>
            <a:ext cx="432000" cy="90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 algn="l"/>
            <a:r>
              <a:rPr lang="en-US" altLang="zh-CN" sz="5000" b="1" kern="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ea"/>
              </a:rPr>
              <a:t>5</a:t>
            </a:r>
            <a:endParaRPr lang="en-US" altLang="zh-CN" sz="5000" b="1" kern="0" dirty="0">
              <a:solidFill>
                <a:schemeClr val="accent1">
                  <a:lumMod val="60000"/>
                  <a:lumOff val="40000"/>
                </a:schemeClr>
              </a:solidFill>
              <a:latin typeface="+mn-ea"/>
            </a:endParaRPr>
          </a:p>
        </p:txBody>
      </p:sp>
      <p:sp>
        <p:nvSpPr>
          <p:cNvPr id="1048602" name="文本框 2"/>
          <p:cNvSpPr txBox="1"/>
          <p:nvPr>
            <p:custDataLst>
              <p:tags r:id="rId15"/>
            </p:custDataLst>
          </p:nvPr>
        </p:nvSpPr>
        <p:spPr>
          <a:xfrm>
            <a:off x="2670175" y="2241868"/>
            <a:ext cx="1249045" cy="66421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6000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冲</a:t>
            </a:r>
            <a:endParaRPr lang="zh-CN" altLang="en-US" sz="6000" kern="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1048603" name="文本框 3"/>
          <p:cNvSpPr txBox="1"/>
          <p:nvPr>
            <p:custDataLst>
              <p:tags r:id="rId16"/>
            </p:custDataLst>
          </p:nvPr>
        </p:nvSpPr>
        <p:spPr>
          <a:xfrm>
            <a:off x="8865235" y="2265998"/>
            <a:ext cx="1284605" cy="66421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6000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送</a:t>
            </a:r>
            <a:endParaRPr lang="zh-CN" altLang="en-US" sz="6000" kern="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1048604" name="文本框 10"/>
          <p:cNvSpPr txBox="1"/>
          <p:nvPr>
            <p:custDataLst>
              <p:tags r:id="rId17"/>
            </p:custDataLst>
          </p:nvPr>
        </p:nvSpPr>
        <p:spPr>
          <a:xfrm>
            <a:off x="7299325" y="3825558"/>
            <a:ext cx="1284605" cy="66421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6000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盖</a:t>
            </a:r>
            <a:endParaRPr lang="zh-CN" altLang="en-US" sz="6000" kern="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</p:txBody>
      </p:sp>
      <p:pic>
        <p:nvPicPr>
          <p:cNvPr id="2097177" name="图形 7" descr="32313538313530373b32313538313531323bc4bfb5c4b5d8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2892425" y="1617028"/>
            <a:ext cx="432000" cy="432000"/>
          </a:xfrm>
          <a:prstGeom prst="rect">
            <a:avLst/>
          </a:prstGeom>
        </p:spPr>
      </p:pic>
      <p:pic>
        <p:nvPicPr>
          <p:cNvPr id="2097178" name="图形 29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 cstate="print"/>
          <a:stretch>
            <a:fillRect/>
          </a:stretch>
        </p:blipFill>
        <p:spPr>
          <a:xfrm>
            <a:off x="5902960" y="1649413"/>
            <a:ext cx="406326" cy="406326"/>
          </a:xfrm>
          <a:prstGeom prst="rect">
            <a:avLst/>
          </a:prstGeom>
        </p:spPr>
      </p:pic>
      <p:sp>
        <p:nvSpPr>
          <p:cNvPr id="1048605" name="文本框 12"/>
          <p:cNvSpPr txBox="1"/>
          <p:nvPr>
            <p:custDataLst>
              <p:tags r:id="rId22"/>
            </p:custDataLst>
          </p:nvPr>
        </p:nvSpPr>
        <p:spPr>
          <a:xfrm>
            <a:off x="4304665" y="3825558"/>
            <a:ext cx="1284605" cy="66421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zh-CN" sz="6000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脱</a:t>
            </a:r>
            <a:endParaRPr lang="zh-CN" altLang="zh-CN" sz="6000" kern="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</p:txBody>
      </p:sp>
      <p:pic>
        <p:nvPicPr>
          <p:cNvPr id="2097179" name="图形 6" descr="32313538313534373b32313538313533373bc8d5c0fa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8912860" y="1686878"/>
            <a:ext cx="396000" cy="396000"/>
          </a:xfrm>
          <a:prstGeom prst="rect">
            <a:avLst/>
          </a:prstGeom>
        </p:spPr>
      </p:pic>
      <p:pic>
        <p:nvPicPr>
          <p:cNvPr id="2097180" name="图形 31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 cstate="print"/>
          <a:stretch>
            <a:fillRect/>
          </a:stretch>
        </p:blipFill>
        <p:spPr>
          <a:xfrm>
            <a:off x="7421245" y="3145473"/>
            <a:ext cx="394685" cy="394685"/>
          </a:xfrm>
          <a:prstGeom prst="rect">
            <a:avLst/>
          </a:prstGeom>
        </p:spPr>
      </p:pic>
      <p:sp>
        <p:nvSpPr>
          <p:cNvPr id="1048606" name="图形 37"/>
          <p:cNvSpPr/>
          <p:nvPr>
            <p:custDataLst>
              <p:tags r:id="rId27"/>
            </p:custDataLst>
          </p:nvPr>
        </p:nvSpPr>
        <p:spPr>
          <a:xfrm>
            <a:off x="1717040" y="1292543"/>
            <a:ext cx="8759543" cy="4242701"/>
          </a:xfrm>
          <a:custGeom>
            <a:avLst/>
            <a:gdLst>
              <a:gd name="connsiteX0" fmla="*/ 1638020 w 12183485"/>
              <a:gd name="connsiteY0" fmla="*/ 3709519 h 5901094"/>
              <a:gd name="connsiteX1" fmla="*/ 117575 w 12183485"/>
              <a:gd name="connsiteY1" fmla="*/ 2189074 h 5901094"/>
              <a:gd name="connsiteX2" fmla="*/ 117575 w 12183485"/>
              <a:gd name="connsiteY2" fmla="*/ 1621431 h 5901094"/>
              <a:gd name="connsiteX3" fmla="*/ 1621431 w 12183485"/>
              <a:gd name="connsiteY3" fmla="*/ 117575 h 5901094"/>
              <a:gd name="connsiteX4" fmla="*/ 2189074 w 12183485"/>
              <a:gd name="connsiteY4" fmla="*/ 117575 h 5901094"/>
              <a:gd name="connsiteX5" fmla="*/ 3693720 w 12183485"/>
              <a:gd name="connsiteY5" fmla="*/ 1622221 h 5901094"/>
              <a:gd name="connsiteX6" fmla="*/ 3694510 w 12183485"/>
              <a:gd name="connsiteY6" fmla="*/ 2189074 h 5901094"/>
              <a:gd name="connsiteX7" fmla="*/ 3182428 w 12183485"/>
              <a:gd name="connsiteY7" fmla="*/ 2704052 h 5901094"/>
              <a:gd name="connsiteX8" fmla="*/ 3182428 w 12183485"/>
              <a:gd name="connsiteY8" fmla="*/ 3061386 h 5901094"/>
              <a:gd name="connsiteX9" fmla="*/ 3078941 w 12183485"/>
              <a:gd name="connsiteY9" fmla="*/ 3164873 h 5901094"/>
              <a:gd name="connsiteX10" fmla="*/ 2721607 w 12183485"/>
              <a:gd name="connsiteY10" fmla="*/ 3164873 h 5901094"/>
              <a:gd name="connsiteX11" fmla="*/ 2192410 w 12183485"/>
              <a:gd name="connsiteY11" fmla="*/ 3691262 h 5901094"/>
              <a:gd name="connsiteX12" fmla="*/ 2192146 w 12183485"/>
              <a:gd name="connsiteY12" fmla="*/ 4262680 h 5901094"/>
              <a:gd name="connsiteX13" fmla="*/ 3718472 w 12183485"/>
              <a:gd name="connsiteY13" fmla="*/ 5784003 h 5901094"/>
              <a:gd name="connsiteX14" fmla="*/ 4285677 w 12183485"/>
              <a:gd name="connsiteY14" fmla="*/ 5783564 h 5901094"/>
              <a:gd name="connsiteX15" fmla="*/ 5804805 w 12183485"/>
              <a:gd name="connsiteY15" fmla="*/ 4264435 h 5901094"/>
              <a:gd name="connsiteX16" fmla="*/ 5804367 w 12183485"/>
              <a:gd name="connsiteY16" fmla="*/ 3691701 h 5901094"/>
              <a:gd name="connsiteX17" fmla="*/ 5289125 w 12183485"/>
              <a:gd name="connsiteY17" fmla="*/ 3178039 h 5901094"/>
              <a:gd name="connsiteX18" fmla="*/ 5289125 w 12183485"/>
              <a:gd name="connsiteY18" fmla="*/ 2820706 h 5901094"/>
              <a:gd name="connsiteX19" fmla="*/ 5185638 w 12183485"/>
              <a:gd name="connsiteY19" fmla="*/ 2717219 h 5901094"/>
              <a:gd name="connsiteX20" fmla="*/ 4828304 w 12183485"/>
              <a:gd name="connsiteY20" fmla="*/ 2717219 h 5901094"/>
              <a:gd name="connsiteX21" fmla="*/ 4302881 w 12183485"/>
              <a:gd name="connsiteY21" fmla="*/ 2190215 h 5901094"/>
              <a:gd name="connsiteX22" fmla="*/ 4303320 w 12183485"/>
              <a:gd name="connsiteY22" fmla="*/ 1623011 h 5901094"/>
              <a:gd name="connsiteX23" fmla="*/ 5808053 w 12183485"/>
              <a:gd name="connsiteY23" fmla="*/ 118102 h 5901094"/>
              <a:gd name="connsiteX24" fmla="*/ 6375082 w 12183485"/>
              <a:gd name="connsiteY24" fmla="*/ 117487 h 5901094"/>
              <a:gd name="connsiteX25" fmla="*/ 7906323 w 12183485"/>
              <a:gd name="connsiteY25" fmla="*/ 1642321 h 5901094"/>
              <a:gd name="connsiteX26" fmla="*/ 7909132 w 12183485"/>
              <a:gd name="connsiteY26" fmla="*/ 2208385 h 5901094"/>
              <a:gd name="connsiteX27" fmla="*/ 7360536 w 12183485"/>
              <a:gd name="connsiteY27" fmla="*/ 2765583 h 5901094"/>
              <a:gd name="connsiteX28" fmla="*/ 7360536 w 12183485"/>
              <a:gd name="connsiteY28" fmla="*/ 3122916 h 5901094"/>
              <a:gd name="connsiteX29" fmla="*/ 7257049 w 12183485"/>
              <a:gd name="connsiteY29" fmla="*/ 3226404 h 5901094"/>
              <a:gd name="connsiteX30" fmla="*/ 6899715 w 12183485"/>
              <a:gd name="connsiteY30" fmla="*/ 3226404 h 5901094"/>
              <a:gd name="connsiteX31" fmla="*/ 6406243 w 12183485"/>
              <a:gd name="connsiteY31" fmla="*/ 3711714 h 5901094"/>
              <a:gd name="connsiteX32" fmla="*/ 6403872 w 12183485"/>
              <a:gd name="connsiteY32" fmla="*/ 4281727 h 5901094"/>
              <a:gd name="connsiteX33" fmla="*/ 7905358 w 12183485"/>
              <a:gd name="connsiteY33" fmla="*/ 5783213 h 5901094"/>
              <a:gd name="connsiteX34" fmla="*/ 8473001 w 12183485"/>
              <a:gd name="connsiteY34" fmla="*/ 5783213 h 5901094"/>
              <a:gd name="connsiteX35" fmla="*/ 9995465 w 12183485"/>
              <a:gd name="connsiteY35" fmla="*/ 4260749 h 5901094"/>
              <a:gd name="connsiteX36" fmla="*/ 9996518 w 12183485"/>
              <a:gd name="connsiteY36" fmla="*/ 3694158 h 5901094"/>
              <a:gd name="connsiteX37" fmla="*/ 9458368 w 12183485"/>
              <a:gd name="connsiteY37" fmla="*/ 3151795 h 5901094"/>
              <a:gd name="connsiteX38" fmla="*/ 9458368 w 12183485"/>
              <a:gd name="connsiteY38" fmla="*/ 2794461 h 5901094"/>
              <a:gd name="connsiteX39" fmla="*/ 9354881 w 12183485"/>
              <a:gd name="connsiteY39" fmla="*/ 2690974 h 5901094"/>
              <a:gd name="connsiteX40" fmla="*/ 8997547 w 12183485"/>
              <a:gd name="connsiteY40" fmla="*/ 2690974 h 5901094"/>
              <a:gd name="connsiteX41" fmla="*/ 8492838 w 12183485"/>
              <a:gd name="connsiteY41" fmla="*/ 2190303 h 5901094"/>
              <a:gd name="connsiteX42" fmla="*/ 8491697 w 12183485"/>
              <a:gd name="connsiteY42" fmla="*/ 1621518 h 5901094"/>
              <a:gd name="connsiteX43" fmla="*/ 9994412 w 12183485"/>
              <a:gd name="connsiteY43" fmla="*/ 118804 h 5901094"/>
              <a:gd name="connsiteX44" fmla="*/ 10562056 w 12183485"/>
              <a:gd name="connsiteY44" fmla="*/ 118804 h 5901094"/>
              <a:gd name="connsiteX45" fmla="*/ 12065911 w 12183485"/>
              <a:gd name="connsiteY45" fmla="*/ 1622660 h 5901094"/>
              <a:gd name="connsiteX46" fmla="*/ 12065911 w 12183485"/>
              <a:gd name="connsiteY46" fmla="*/ 2190303 h 5901094"/>
              <a:gd name="connsiteX47" fmla="*/ 10500613 w 12183485"/>
              <a:gd name="connsiteY47" fmla="*/ 3755601 h 5901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183485" h="5901094">
                <a:moveTo>
                  <a:pt x="1638020" y="3709519"/>
                </a:moveTo>
                <a:lnTo>
                  <a:pt x="117575" y="2189074"/>
                </a:lnTo>
                <a:cubicBezTo>
                  <a:pt x="-39192" y="2032307"/>
                  <a:pt x="-39192" y="1778198"/>
                  <a:pt x="117575" y="1621431"/>
                </a:cubicBezTo>
                <a:lnTo>
                  <a:pt x="1621431" y="117575"/>
                </a:lnTo>
                <a:cubicBezTo>
                  <a:pt x="1778198" y="-39192"/>
                  <a:pt x="2032307" y="-39192"/>
                  <a:pt x="2189074" y="117575"/>
                </a:cubicBezTo>
                <a:lnTo>
                  <a:pt x="3693720" y="1622221"/>
                </a:lnTo>
                <a:cubicBezTo>
                  <a:pt x="3850135" y="1778636"/>
                  <a:pt x="3850487" y="2032220"/>
                  <a:pt x="3694510" y="2189074"/>
                </a:cubicBezTo>
                <a:lnTo>
                  <a:pt x="3182428" y="2704052"/>
                </a:lnTo>
                <a:lnTo>
                  <a:pt x="3182428" y="3061386"/>
                </a:lnTo>
                <a:cubicBezTo>
                  <a:pt x="3182428" y="3118528"/>
                  <a:pt x="3136083" y="3164873"/>
                  <a:pt x="3078941" y="3164873"/>
                </a:cubicBezTo>
                <a:lnTo>
                  <a:pt x="2721607" y="3164873"/>
                </a:lnTo>
                <a:lnTo>
                  <a:pt x="2192410" y="3691262"/>
                </a:lnTo>
                <a:cubicBezTo>
                  <a:pt x="2034063" y="3848731"/>
                  <a:pt x="2033887" y="4105035"/>
                  <a:pt x="2192146" y="4262680"/>
                </a:cubicBezTo>
                <a:lnTo>
                  <a:pt x="3718472" y="5784003"/>
                </a:lnTo>
                <a:cubicBezTo>
                  <a:pt x="3875327" y="5940331"/>
                  <a:pt x="4129086" y="5940067"/>
                  <a:pt x="4285677" y="5783564"/>
                </a:cubicBezTo>
                <a:lnTo>
                  <a:pt x="5804805" y="4264435"/>
                </a:lnTo>
                <a:cubicBezTo>
                  <a:pt x="5963064" y="4106176"/>
                  <a:pt x="5962801" y="3849609"/>
                  <a:pt x="5804367" y="3691701"/>
                </a:cubicBezTo>
                <a:lnTo>
                  <a:pt x="5289125" y="3178039"/>
                </a:lnTo>
                <a:lnTo>
                  <a:pt x="5289125" y="2820706"/>
                </a:lnTo>
                <a:cubicBezTo>
                  <a:pt x="5289125" y="2763564"/>
                  <a:pt x="5242779" y="2717219"/>
                  <a:pt x="5185638" y="2717219"/>
                </a:cubicBezTo>
                <a:lnTo>
                  <a:pt x="4828304" y="2717219"/>
                </a:lnTo>
                <a:lnTo>
                  <a:pt x="4302881" y="2190215"/>
                </a:lnTo>
                <a:cubicBezTo>
                  <a:pt x="4146553" y="2033361"/>
                  <a:pt x="4146729" y="1779602"/>
                  <a:pt x="4303320" y="1623011"/>
                </a:cubicBezTo>
                <a:lnTo>
                  <a:pt x="5808053" y="118102"/>
                </a:lnTo>
                <a:cubicBezTo>
                  <a:pt x="5964557" y="-38402"/>
                  <a:pt x="6218227" y="-38665"/>
                  <a:pt x="6375082" y="117487"/>
                </a:cubicBezTo>
                <a:lnTo>
                  <a:pt x="7906323" y="1642321"/>
                </a:lnTo>
                <a:cubicBezTo>
                  <a:pt x="8062739" y="1798123"/>
                  <a:pt x="8064056" y="2051003"/>
                  <a:pt x="7909132" y="2208385"/>
                </a:cubicBezTo>
                <a:lnTo>
                  <a:pt x="7360536" y="2765583"/>
                </a:lnTo>
                <a:lnTo>
                  <a:pt x="7360536" y="3122916"/>
                </a:lnTo>
                <a:cubicBezTo>
                  <a:pt x="7360536" y="3180058"/>
                  <a:pt x="7314191" y="3226404"/>
                  <a:pt x="7257049" y="3226404"/>
                </a:cubicBezTo>
                <a:lnTo>
                  <a:pt x="6899715" y="3226404"/>
                </a:lnTo>
                <a:lnTo>
                  <a:pt x="6406243" y="3711714"/>
                </a:lnTo>
                <a:cubicBezTo>
                  <a:pt x="6247281" y="3868042"/>
                  <a:pt x="6246140" y="4124082"/>
                  <a:pt x="6403872" y="4281727"/>
                </a:cubicBezTo>
                <a:lnTo>
                  <a:pt x="7905358" y="5783213"/>
                </a:lnTo>
                <a:cubicBezTo>
                  <a:pt x="8062125" y="5939979"/>
                  <a:pt x="8316235" y="5939979"/>
                  <a:pt x="8473001" y="5783213"/>
                </a:cubicBezTo>
                <a:lnTo>
                  <a:pt x="9995465" y="4260749"/>
                </a:lnTo>
                <a:cubicBezTo>
                  <a:pt x="10151794" y="4104421"/>
                  <a:pt x="10152232" y="3851101"/>
                  <a:pt x="9996518" y="3694158"/>
                </a:cubicBezTo>
                <a:lnTo>
                  <a:pt x="9458368" y="3151795"/>
                </a:lnTo>
                <a:lnTo>
                  <a:pt x="9458368" y="2794461"/>
                </a:lnTo>
                <a:cubicBezTo>
                  <a:pt x="9458368" y="2737319"/>
                  <a:pt x="9412022" y="2690974"/>
                  <a:pt x="9354881" y="2690974"/>
                </a:cubicBezTo>
                <a:lnTo>
                  <a:pt x="8997547" y="2690974"/>
                </a:lnTo>
                <a:lnTo>
                  <a:pt x="8492838" y="2190303"/>
                </a:lnTo>
                <a:cubicBezTo>
                  <a:pt x="8335019" y="2033712"/>
                  <a:pt x="8334492" y="1778724"/>
                  <a:pt x="8491697" y="1621518"/>
                </a:cubicBezTo>
                <a:lnTo>
                  <a:pt x="9994412" y="118804"/>
                </a:lnTo>
                <a:cubicBezTo>
                  <a:pt x="10151178" y="-37963"/>
                  <a:pt x="10405288" y="-37963"/>
                  <a:pt x="10562056" y="118804"/>
                </a:cubicBezTo>
                <a:lnTo>
                  <a:pt x="12065911" y="1622660"/>
                </a:lnTo>
                <a:cubicBezTo>
                  <a:pt x="12222677" y="1779426"/>
                  <a:pt x="12222677" y="2033536"/>
                  <a:pt x="12065911" y="2190303"/>
                </a:cubicBezTo>
                <a:lnTo>
                  <a:pt x="10500613" y="3755601"/>
                </a:lnTo>
              </a:path>
            </a:pathLst>
          </a:custGeom>
          <a:noFill/>
          <a:ln w="15875" cap="flat">
            <a:solidFill>
              <a:schemeClr val="tx1">
                <a:lumMod val="85000"/>
                <a:lumOff val="15000"/>
              </a:schemeClr>
            </a:solidFill>
            <a:prstDash val="solid"/>
            <a:miter/>
          </a:ln>
        </p:spPr>
        <p:txBody>
          <a:bodyPr lIns="0" tIns="0" rIns="0" bIns="0" rtlCol="0" anchor="ctr"/>
          <a:p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2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8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8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8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8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48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48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48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48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2" grpId="0"/>
      <p:bldP spid="1048602" grpId="1"/>
      <p:bldP spid="1048605" grpId="0"/>
      <p:bldP spid="1048605" grpId="1"/>
      <p:bldP spid="1048596" grpId="0"/>
      <p:bldP spid="1048596" grpId="1"/>
      <p:bldP spid="1048604" grpId="0"/>
      <p:bldP spid="1048604" grpId="1"/>
      <p:bldP spid="1048603" grpId="0"/>
      <p:bldP spid="104860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" name=""/>
        <p:cNvGrpSpPr/>
        <p:nvPr/>
      </p:nvGrpSpPr>
      <p:grpSpPr/>
      <p:pic>
        <p:nvPicPr>
          <p:cNvPr id="2097181" name="图片 6" descr="8889"/>
          <p:cNvPicPr>
            <a:picLocks noChangeAspect="1"/>
          </p:cNvPicPr>
          <p:nvPr/>
        </p:nvPicPr>
        <p:blipFill>
          <a:blip r:embed="rId1"/>
          <a:srcRect r="62550" b="58357"/>
          <a:stretch>
            <a:fillRect/>
          </a:stretch>
        </p:blipFill>
        <p:spPr>
          <a:xfrm>
            <a:off x="447040" y="2614930"/>
            <a:ext cx="3683000" cy="2892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8607" name="文本框 7"/>
          <p:cNvSpPr txBox="1"/>
          <p:nvPr/>
        </p:nvSpPr>
        <p:spPr>
          <a:xfrm>
            <a:off x="5187950" y="1233805"/>
            <a:ext cx="5306884" cy="32918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3200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连续冲洗（浸泡）</a:t>
            </a:r>
            <a:r>
              <a:rPr lang="en-US" altLang="zh-CN" sz="3200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15-20</a:t>
            </a:r>
            <a:r>
              <a:rPr lang="zh-CN" altLang="en-US" sz="3200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分钟</a:t>
            </a:r>
            <a:endParaRPr lang="zh-CN" altLang="en-US" sz="3200" noProof="1"/>
          </a:p>
          <a:p>
            <a:pPr marL="514350" indent="-51435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3200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降温</a:t>
            </a:r>
            <a:endParaRPr lang="zh-CN" altLang="en-US" sz="3200" noProof="1"/>
          </a:p>
          <a:p>
            <a:pPr marL="514350" indent="-51435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3200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缓解疼痛</a:t>
            </a:r>
            <a:endParaRPr lang="zh-CN" altLang="en-US" sz="3200" noProof="1"/>
          </a:p>
          <a:p>
            <a:pPr marL="514350" indent="-51435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3200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减少渗出和肿胀</a:t>
            </a:r>
            <a:endParaRPr lang="zh-CN" altLang="en-US" sz="3200" noProof="1"/>
          </a:p>
        </p:txBody>
      </p:sp>
      <p:pic>
        <p:nvPicPr>
          <p:cNvPr id="2097182" name="图片 8" descr="8889"/>
          <p:cNvPicPr>
            <a:picLocks noChangeAspect="1"/>
          </p:cNvPicPr>
          <p:nvPr/>
        </p:nvPicPr>
        <p:blipFill>
          <a:blip r:embed="rId1"/>
          <a:srcRect l="3609" t="53087" r="67505" b="13725"/>
          <a:stretch>
            <a:fillRect/>
          </a:stretch>
        </p:blipFill>
        <p:spPr>
          <a:xfrm>
            <a:off x="5482908" y="4493895"/>
            <a:ext cx="5132387" cy="2139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183" name="图片 2" descr="问号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095" y="1233805"/>
            <a:ext cx="1579880" cy="1579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9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9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9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4" name="图片 1" descr="b2d73e4bdd67b2060780c32c699aad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03855" y="490855"/>
            <a:ext cx="6572250" cy="5876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" name=""/>
        <p:cNvGrpSpPr/>
        <p:nvPr/>
      </p:nvGrpSpPr>
      <p:grpSpPr/>
      <p:pic>
        <p:nvPicPr>
          <p:cNvPr id="2097185" name="Picture 2"/>
          <p:cNvPicPr>
            <a:picLocks noGrp="1" noChangeAspect="1"/>
          </p:cNvPicPr>
          <p:nvPr>
            <p:ph type="body" idx="4294967295"/>
          </p:nvPr>
        </p:nvPicPr>
        <p:blipFill>
          <a:blip r:embed="rId1"/>
          <a:stretch>
            <a:fillRect/>
          </a:stretch>
        </p:blipFill>
        <p:spPr>
          <a:xfrm>
            <a:off x="6623050" y="2565400"/>
            <a:ext cx="3446145" cy="1727200"/>
          </a:xfrm>
          <a:prstGeom prst="rect">
            <a:avLst/>
          </a:prstGeom>
          <a:noFill/>
          <a:ln w="9525" cap="flat" cmpd="sng">
            <a:solidFill>
              <a:srgbClr val="FB053A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097186" name="Picture 3"/>
          <p:cNvPicPr>
            <a:picLocks noGrp="1" noChangeAspect="1"/>
          </p:cNvPicPr>
          <p:nvPr>
            <p:ph type="title" idx="4294967295"/>
          </p:nvPr>
        </p:nvPicPr>
        <p:blipFill>
          <a:blip r:embed="rId2"/>
          <a:stretch>
            <a:fillRect/>
          </a:stretch>
        </p:blipFill>
        <p:spPr>
          <a:xfrm>
            <a:off x="6025515" y="609600"/>
            <a:ext cx="3360420" cy="1695450"/>
          </a:xfrm>
          <a:prstGeom prst="rect">
            <a:avLst/>
          </a:prstGeom>
          <a:noFill/>
          <a:ln w="9525" cap="flat" cmpd="sng">
            <a:solidFill>
              <a:srgbClr val="FB053A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097187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885" y="4552633"/>
            <a:ext cx="3538538" cy="1752600"/>
          </a:xfrm>
          <a:prstGeom prst="rect">
            <a:avLst/>
          </a:prstGeom>
          <a:noFill/>
          <a:ln w="9525" cap="flat" cmpd="sng">
            <a:solidFill>
              <a:srgbClr val="FB053A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048608" name="AutoShape 5"/>
          <p:cNvSpPr/>
          <p:nvPr/>
        </p:nvSpPr>
        <p:spPr>
          <a:xfrm>
            <a:off x="815975" y="1261428"/>
            <a:ext cx="3168650" cy="4176712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pPr algn="ctr">
              <a:spcBef>
                <a:spcPct val="20000"/>
              </a:spcBef>
            </a:pPr>
            <a:r>
              <a:rPr lang="zh-CN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指缝</a:t>
            </a:r>
            <a:r>
              <a:rPr lang="zh-CN" altLang="en-US" sz="3600" b="1" dirty="0">
                <a:solidFill>
                  <a:srgbClr val="000066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和</a:t>
            </a:r>
            <a:r>
              <a:rPr lang="zh-CN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趾缝</a:t>
            </a:r>
            <a:r>
              <a:rPr lang="zh-CN" altLang="en-US" sz="3600" b="1" dirty="0">
                <a:solidFill>
                  <a:srgbClr val="000066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间</a:t>
            </a:r>
            <a:endParaRPr lang="zh-CN" altLang="en-US" sz="3600" b="1" dirty="0">
              <a:solidFill>
                <a:srgbClr val="000066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algn="ctr">
              <a:spcBef>
                <a:spcPct val="20000"/>
              </a:spcBef>
            </a:pPr>
            <a:r>
              <a:rPr lang="zh-CN" altLang="en-US" sz="3600" b="1" dirty="0">
                <a:solidFill>
                  <a:srgbClr val="000066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插入敷料，以</a:t>
            </a:r>
            <a:endParaRPr lang="zh-CN" altLang="en-US" sz="3600" b="1" dirty="0">
              <a:solidFill>
                <a:srgbClr val="000066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algn="ctr">
              <a:spcBef>
                <a:spcPct val="20000"/>
              </a:spcBef>
            </a:pPr>
            <a:r>
              <a:rPr lang="zh-CN" altLang="en-US" sz="3600" b="1" dirty="0">
                <a:solidFill>
                  <a:srgbClr val="000066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防损伤加重</a:t>
            </a:r>
            <a:endParaRPr lang="zh-CN" altLang="en-US" sz="3600" b="1" dirty="0">
              <a:solidFill>
                <a:srgbClr val="000066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algn="ctr">
              <a:spcBef>
                <a:spcPct val="20000"/>
              </a:spcBef>
            </a:pPr>
            <a:r>
              <a:rPr lang="zh-CN" altLang="en-US" sz="3600" b="1" dirty="0">
                <a:solidFill>
                  <a:srgbClr val="000066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及粘连</a:t>
            </a:r>
            <a:endParaRPr lang="zh-CN" altLang="en-US" sz="3600" b="1" dirty="0">
              <a:solidFill>
                <a:srgbClr val="000066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algn="ctr"/>
            <a:endParaRPr lang="en-US" altLang="zh-CN" dirty="0">
              <a:solidFill>
                <a:srgbClr val="000066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8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59765" y="0"/>
            <a:ext cx="6707505" cy="5371465"/>
          </a:xfrm>
          <a:prstGeom prst="rect">
            <a:avLst/>
          </a:prstGeom>
        </p:spPr>
      </p:pic>
      <p:sp>
        <p:nvSpPr>
          <p:cNvPr id="1048609" name="Text Box 3"/>
          <p:cNvSpPr>
            <a:spLocks noChangeArrowheads="1"/>
          </p:cNvSpPr>
          <p:nvPr/>
        </p:nvSpPr>
        <p:spPr bwMode="auto">
          <a:xfrm>
            <a:off x="1808294" y="2188505"/>
            <a:ext cx="3720578" cy="15011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同学们，烫伤后要涂什么？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097189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55" y="503555"/>
            <a:ext cx="841375" cy="841375"/>
          </a:xfrm>
          <a:prstGeom prst="rect">
            <a:avLst/>
          </a:prstGeom>
        </p:spPr>
      </p:pic>
      <p:pic>
        <p:nvPicPr>
          <p:cNvPr id="2097190" name="https://photo-static-api.fotomore.com/creative/vcg/veer/612/veer-154831448.jpg" descr="Toothpaste with breath stri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795" y="862330"/>
            <a:ext cx="3850005" cy="2566670"/>
          </a:xfrm>
          <a:prstGeom prst="rect">
            <a:avLst/>
          </a:prstGeom>
        </p:spPr>
      </p:pic>
      <p:pic>
        <p:nvPicPr>
          <p:cNvPr id="2097191" name="https://photo-static-api.fotomore.com/creative/vcg/veer/612/veer-308293177.jpg" descr="Soya sauce in white ceramic bowl on white from above with wooden chopsticks. Spilled soya sauce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2795" y="3566160"/>
            <a:ext cx="3850005" cy="2566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9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48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9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9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01541" y="1538288"/>
            <a:ext cx="3142059" cy="2755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19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266" y="2619375"/>
            <a:ext cx="2926556" cy="2615804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4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59765" y="0"/>
            <a:ext cx="6707505" cy="5371465"/>
          </a:xfrm>
          <a:prstGeom prst="rect">
            <a:avLst/>
          </a:prstGeom>
        </p:spPr>
      </p:pic>
      <p:sp>
        <p:nvSpPr>
          <p:cNvPr id="1048610" name="Text Box 3"/>
          <p:cNvSpPr>
            <a:spLocks noChangeArrowheads="1"/>
          </p:cNvSpPr>
          <p:nvPr/>
        </p:nvSpPr>
        <p:spPr bwMode="auto">
          <a:xfrm>
            <a:off x="1808294" y="2188505"/>
            <a:ext cx="3720578" cy="15011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同学们，烫伤后的水泡要挑破吗？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097195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55" y="503555"/>
            <a:ext cx="841375" cy="841375"/>
          </a:xfrm>
          <a:prstGeom prst="rect">
            <a:avLst/>
          </a:prstGeom>
        </p:spPr>
      </p:pic>
      <p:pic>
        <p:nvPicPr>
          <p:cNvPr id="2097196" name="图片 5" descr="cc7fb45989bbaa0fea82f0bc2abf9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805" y="1847215"/>
            <a:ext cx="4495800" cy="2571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9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4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8" name=""/>
        <p:cNvGrpSpPr/>
        <p:nvPr/>
      </p:nvGrpSpPr>
      <p:grpSpPr/>
      <p:pic>
        <p:nvPicPr>
          <p:cNvPr id="2097197" name="烫伤动画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09719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097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0971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9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8" name="图片 3" descr="20092261732558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82504" y="2566988"/>
            <a:ext cx="1707356" cy="2571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8611" name="直线 4"/>
          <p:cNvSpPr/>
          <p:nvPr/>
        </p:nvSpPr>
        <p:spPr>
          <a:xfrm flipV="1">
            <a:off x="4007644" y="3162300"/>
            <a:ext cx="878681" cy="1062038"/>
          </a:xfrm>
          <a:prstGeom prst="line">
            <a:avLst/>
          </a:prstGeom>
          <a:ln w="38100" cap="rnd" cmpd="sng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</p:spPr>
      </p:sp>
      <p:sp>
        <p:nvSpPr>
          <p:cNvPr id="1048612" name="直线 5"/>
          <p:cNvSpPr/>
          <p:nvPr/>
        </p:nvSpPr>
        <p:spPr>
          <a:xfrm flipH="1" flipV="1">
            <a:off x="4895850" y="3162300"/>
            <a:ext cx="1248966" cy="732235"/>
          </a:xfrm>
          <a:prstGeom prst="line">
            <a:avLst/>
          </a:prstGeom>
          <a:ln w="38100" cap="rnd" cmpd="sng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</p:spPr>
      </p:sp>
      <p:grpSp>
        <p:nvGrpSpPr>
          <p:cNvPr id="50" name="组合 6"/>
          <p:cNvGrpSpPr/>
          <p:nvPr/>
        </p:nvGrpSpPr>
        <p:grpSpPr>
          <a:xfrm>
            <a:off x="4764881" y="1860947"/>
            <a:ext cx="957263" cy="1575197"/>
            <a:chOff x="0" y="0"/>
            <a:chExt cx="942" cy="2032"/>
          </a:xfrm>
        </p:grpSpPr>
        <p:grpSp>
          <p:nvGrpSpPr>
            <p:cNvPr id="51" name="组合 7"/>
            <p:cNvGrpSpPr/>
            <p:nvPr/>
          </p:nvGrpSpPr>
          <p:grpSpPr>
            <a:xfrm rot="1848347">
              <a:off x="0" y="0"/>
              <a:ext cx="942" cy="2032"/>
              <a:chOff x="0" y="0"/>
              <a:chExt cx="1142" cy="2467"/>
            </a:xfrm>
          </p:grpSpPr>
          <p:sp>
            <p:nvSpPr>
              <p:cNvPr id="1048613" name="椭圆 8"/>
              <p:cNvSpPr>
                <a:spLocks noChangeArrowheads="1"/>
              </p:cNvSpPr>
              <p:nvPr/>
            </p:nvSpPr>
            <p:spPr bwMode="auto">
              <a:xfrm>
                <a:off x="-3" y="-6"/>
                <a:ext cx="1142" cy="1592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50000">
                    <a:schemeClr val="tx1"/>
                  </a:gs>
                  <a:gs pos="100000">
                    <a:schemeClr val="bg2"/>
                  </a:gs>
                </a:gsLst>
                <a:lin ang="18900000" scaled="1"/>
              </a:gradFill>
              <a:ln w="9525" cmpd="sng">
                <a:solidFill>
                  <a:schemeClr val="tx1"/>
                </a:solidFill>
                <a:rou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614" name="矩形 10"/>
              <p:cNvSpPr>
                <a:spLocks noChangeArrowheads="1"/>
              </p:cNvSpPr>
              <p:nvPr/>
            </p:nvSpPr>
            <p:spPr bwMode="auto">
              <a:xfrm>
                <a:off x="494" y="1579"/>
                <a:ext cx="138" cy="888"/>
              </a:xfrm>
              <a:prstGeom prst="rect">
                <a:avLst/>
              </a:prstGeom>
              <a:gradFill rotWithShape="1">
                <a:gsLst>
                  <a:gs pos="0">
                    <a:schemeClr val="tx2"/>
                  </a:gs>
                  <a:gs pos="50000">
                    <a:schemeClr val="bg2"/>
                  </a:gs>
                  <a:gs pos="100000">
                    <a:schemeClr val="tx2"/>
                  </a:gs>
                </a:gsLst>
                <a:lin ang="2700000" scaled="1"/>
              </a:gradFill>
              <a:ln w="9525" cmpd="sng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048615" name="文本框 11"/>
            <p:cNvSpPr txBox="1"/>
            <p:nvPr/>
          </p:nvSpPr>
          <p:spPr>
            <a:xfrm>
              <a:off x="290" y="309"/>
              <a:ext cx="647" cy="14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  <a:buFont typeface="Arial" panose="020B0604020202020204" pitchFamily="34" charset="0"/>
              </a:pPr>
              <a:r>
                <a:rPr lang="zh-CN" altLang="en-US" sz="4500" dirty="0">
                  <a:solidFill>
                    <a:srgbClr val="FF0000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冲</a:t>
              </a:r>
              <a:r>
                <a:rPr lang="zh-CN" altLang="en-US" sz="1500" dirty="0">
                  <a:solidFill>
                    <a:srgbClr val="FFFFFF"/>
                  </a:solidFill>
                  <a:latin typeface="华文彩云" panose="02010800040101010101" pitchFamily="2" charset="-122"/>
                  <a:ea typeface="华文彩云" panose="02010800040101010101" pitchFamily="2" charset="-122"/>
                </a:rPr>
                <a:t> </a:t>
              </a:r>
              <a:endParaRPr lang="zh-CN" altLang="en-US" sz="1500" dirty="0">
                <a:solidFill>
                  <a:srgbClr val="FFFFFF"/>
                </a:solidFill>
                <a:latin typeface="华文彩云" panose="02010800040101010101" pitchFamily="2" charset="-122"/>
                <a:ea typeface="华文彩云" panose="02010800040101010101" pitchFamily="2" charset="-122"/>
              </a:endParaRPr>
            </a:p>
          </p:txBody>
        </p:sp>
      </p:grpSp>
      <p:sp>
        <p:nvSpPr>
          <p:cNvPr id="1048616" name="直线 12"/>
          <p:cNvSpPr/>
          <p:nvPr/>
        </p:nvSpPr>
        <p:spPr>
          <a:xfrm flipV="1">
            <a:off x="6154341" y="3332560"/>
            <a:ext cx="1296590" cy="571500"/>
          </a:xfrm>
          <a:prstGeom prst="line">
            <a:avLst/>
          </a:prstGeom>
          <a:ln w="38100" cap="rnd" cmpd="sng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</p:spPr>
      </p:sp>
      <p:sp>
        <p:nvSpPr>
          <p:cNvPr id="1048617" name="直线 13"/>
          <p:cNvSpPr/>
          <p:nvPr/>
        </p:nvSpPr>
        <p:spPr>
          <a:xfrm flipH="1" flipV="1">
            <a:off x="7431881" y="3343275"/>
            <a:ext cx="1191816" cy="769144"/>
          </a:xfrm>
          <a:prstGeom prst="line">
            <a:avLst/>
          </a:prstGeom>
          <a:ln w="38100" cap="rnd" cmpd="sng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</p:spPr>
      </p:sp>
      <p:grpSp>
        <p:nvGrpSpPr>
          <p:cNvPr id="52" name="组合 6"/>
          <p:cNvGrpSpPr/>
          <p:nvPr/>
        </p:nvGrpSpPr>
        <p:grpSpPr>
          <a:xfrm rot="-1385316">
            <a:off x="5772150" y="3487340"/>
            <a:ext cx="888206" cy="1553765"/>
            <a:chOff x="0" y="0"/>
            <a:chExt cx="980" cy="2032"/>
          </a:xfrm>
        </p:grpSpPr>
        <p:grpSp>
          <p:nvGrpSpPr>
            <p:cNvPr id="53" name="组合 7"/>
            <p:cNvGrpSpPr/>
            <p:nvPr/>
          </p:nvGrpSpPr>
          <p:grpSpPr>
            <a:xfrm rot="1848347">
              <a:off x="0" y="0"/>
              <a:ext cx="942" cy="2032"/>
              <a:chOff x="0" y="0"/>
              <a:chExt cx="1142" cy="2467"/>
            </a:xfrm>
          </p:grpSpPr>
          <p:sp>
            <p:nvSpPr>
              <p:cNvPr id="1048618" name="椭圆 8"/>
              <p:cNvSpPr>
                <a:spLocks noChangeArrowheads="1"/>
              </p:cNvSpPr>
              <p:nvPr/>
            </p:nvSpPr>
            <p:spPr bwMode="auto">
              <a:xfrm>
                <a:off x="-1" y="-1"/>
                <a:ext cx="1142" cy="1586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50000">
                    <a:schemeClr val="tx1"/>
                  </a:gs>
                  <a:gs pos="100000">
                    <a:schemeClr val="bg2"/>
                  </a:gs>
                </a:gsLst>
                <a:lin ang="18900000" scaled="1"/>
              </a:gradFill>
              <a:ln w="9525" cmpd="sng">
                <a:solidFill>
                  <a:schemeClr val="tx1"/>
                </a:solidFill>
                <a:rou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619" name="矩形 10"/>
              <p:cNvSpPr>
                <a:spLocks noChangeArrowheads="1"/>
              </p:cNvSpPr>
              <p:nvPr/>
            </p:nvSpPr>
            <p:spPr bwMode="auto">
              <a:xfrm>
                <a:off x="493" y="1574"/>
                <a:ext cx="139" cy="887"/>
              </a:xfrm>
              <a:prstGeom prst="rect">
                <a:avLst/>
              </a:prstGeom>
              <a:gradFill rotWithShape="1">
                <a:gsLst>
                  <a:gs pos="0">
                    <a:schemeClr val="tx2"/>
                  </a:gs>
                  <a:gs pos="50000">
                    <a:schemeClr val="bg2"/>
                  </a:gs>
                  <a:gs pos="100000">
                    <a:schemeClr val="tx2"/>
                  </a:gs>
                </a:gsLst>
                <a:lin ang="2700000" scaled="1"/>
              </a:gradFill>
              <a:ln w="9525" cmpd="sng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048620" name="文本框 11"/>
            <p:cNvSpPr txBox="1"/>
            <p:nvPr/>
          </p:nvSpPr>
          <p:spPr>
            <a:xfrm>
              <a:off x="333" y="279"/>
              <a:ext cx="647" cy="143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  <a:buFont typeface="Arial" panose="020B0604020202020204" pitchFamily="34" charset="0"/>
              </a:pPr>
              <a:r>
                <a:rPr lang="zh-CN" altLang="en-US" sz="4500" dirty="0">
                  <a:solidFill>
                    <a:srgbClr val="FF0000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脱</a:t>
              </a:r>
              <a:r>
                <a:rPr lang="zh-CN" altLang="en-US" sz="1500" dirty="0">
                  <a:solidFill>
                    <a:srgbClr val="FFFFFF"/>
                  </a:solidFill>
                  <a:latin typeface="华文彩云" panose="02010800040101010101" pitchFamily="2" charset="-122"/>
                  <a:ea typeface="华文彩云" panose="02010800040101010101" pitchFamily="2" charset="-122"/>
                </a:rPr>
                <a:t> </a:t>
              </a:r>
              <a:endParaRPr lang="zh-CN" altLang="en-US" sz="1500" dirty="0">
                <a:solidFill>
                  <a:srgbClr val="FFFFFF"/>
                </a:solidFill>
                <a:latin typeface="华文彩云" panose="02010800040101010101" pitchFamily="2" charset="-122"/>
                <a:ea typeface="华文彩云" panose="02010800040101010101" pitchFamily="2" charset="-122"/>
              </a:endParaRPr>
            </a:p>
          </p:txBody>
        </p:sp>
      </p:grpSp>
      <p:grpSp>
        <p:nvGrpSpPr>
          <p:cNvPr id="54" name="组合 6"/>
          <p:cNvGrpSpPr/>
          <p:nvPr/>
        </p:nvGrpSpPr>
        <p:grpSpPr>
          <a:xfrm rot="5871627">
            <a:off x="6559487" y="2072772"/>
            <a:ext cx="1129588" cy="1577162"/>
            <a:chOff x="0" y="-1"/>
            <a:chExt cx="1110" cy="2033"/>
          </a:xfrm>
        </p:grpSpPr>
        <p:grpSp>
          <p:nvGrpSpPr>
            <p:cNvPr id="55" name="组合 7"/>
            <p:cNvGrpSpPr/>
            <p:nvPr/>
          </p:nvGrpSpPr>
          <p:grpSpPr>
            <a:xfrm rot="1848347">
              <a:off x="0" y="0"/>
              <a:ext cx="942" cy="2032"/>
              <a:chOff x="0" y="0"/>
              <a:chExt cx="1142" cy="2467"/>
            </a:xfrm>
          </p:grpSpPr>
          <p:sp>
            <p:nvSpPr>
              <p:cNvPr id="1048621" name="椭圆 8"/>
              <p:cNvSpPr>
                <a:spLocks noChangeArrowheads="1"/>
              </p:cNvSpPr>
              <p:nvPr/>
            </p:nvSpPr>
            <p:spPr bwMode="auto">
              <a:xfrm>
                <a:off x="-4" y="77"/>
                <a:ext cx="1136" cy="15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50000">
                    <a:schemeClr val="tx1"/>
                  </a:gs>
                  <a:gs pos="100000">
                    <a:schemeClr val="bg2"/>
                  </a:gs>
                </a:gsLst>
                <a:lin ang="18900000" scaled="1"/>
              </a:gradFill>
              <a:ln w="9525" cmpd="sng">
                <a:solidFill>
                  <a:schemeClr val="tx1"/>
                </a:solidFill>
                <a:rou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622" name="矩形 10"/>
              <p:cNvSpPr>
                <a:spLocks noChangeArrowheads="1"/>
              </p:cNvSpPr>
              <p:nvPr/>
            </p:nvSpPr>
            <p:spPr bwMode="auto">
              <a:xfrm>
                <a:off x="489" y="1656"/>
                <a:ext cx="138" cy="893"/>
              </a:xfrm>
              <a:prstGeom prst="rect">
                <a:avLst/>
              </a:prstGeom>
              <a:gradFill rotWithShape="1">
                <a:gsLst>
                  <a:gs pos="0">
                    <a:schemeClr val="tx2"/>
                  </a:gs>
                  <a:gs pos="50000">
                    <a:schemeClr val="bg2"/>
                  </a:gs>
                  <a:gs pos="100000">
                    <a:schemeClr val="tx2"/>
                  </a:gs>
                </a:gsLst>
                <a:lin ang="2700000" scaled="1"/>
              </a:gradFill>
              <a:ln w="9525" cmpd="sng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048623" name="文本框 11"/>
            <p:cNvSpPr txBox="1"/>
            <p:nvPr/>
          </p:nvSpPr>
          <p:spPr>
            <a:xfrm rot="-6087396">
              <a:off x="262" y="-1"/>
              <a:ext cx="848" cy="108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  <a:buFont typeface="Arial" panose="020B0604020202020204" pitchFamily="34" charset="0"/>
              </a:pPr>
              <a:r>
                <a:rPr lang="zh-CN" altLang="en-US" sz="4500" dirty="0">
                  <a:solidFill>
                    <a:srgbClr val="FF0000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泡</a:t>
              </a:r>
              <a:r>
                <a:rPr lang="zh-CN" altLang="en-US" sz="1500" dirty="0">
                  <a:solidFill>
                    <a:srgbClr val="FFFFFF"/>
                  </a:solidFill>
                  <a:latin typeface="华文彩云" panose="02010800040101010101" pitchFamily="2" charset="-122"/>
                  <a:ea typeface="华文彩云" panose="02010800040101010101" pitchFamily="2" charset="-122"/>
                </a:rPr>
                <a:t> </a:t>
              </a:r>
              <a:endParaRPr lang="zh-CN" altLang="en-US" sz="1500" dirty="0">
                <a:solidFill>
                  <a:srgbClr val="FFFFFF"/>
                </a:solidFill>
                <a:latin typeface="华文彩云" panose="02010800040101010101" pitchFamily="2" charset="-122"/>
                <a:ea typeface="华文彩云" panose="02010800040101010101" pitchFamily="2" charset="-122"/>
              </a:endParaRPr>
            </a:p>
          </p:txBody>
        </p:sp>
      </p:grpSp>
      <p:grpSp>
        <p:nvGrpSpPr>
          <p:cNvPr id="56" name="组合 6"/>
          <p:cNvGrpSpPr/>
          <p:nvPr/>
        </p:nvGrpSpPr>
        <p:grpSpPr>
          <a:xfrm rot="-296226">
            <a:off x="8407003" y="2689621"/>
            <a:ext cx="957263" cy="1589484"/>
            <a:chOff x="0" y="0"/>
            <a:chExt cx="942" cy="2049"/>
          </a:xfrm>
        </p:grpSpPr>
        <p:grpSp>
          <p:nvGrpSpPr>
            <p:cNvPr id="57" name="组合 7"/>
            <p:cNvGrpSpPr/>
            <p:nvPr/>
          </p:nvGrpSpPr>
          <p:grpSpPr>
            <a:xfrm rot="1848347">
              <a:off x="0" y="0"/>
              <a:ext cx="942" cy="2049"/>
              <a:chOff x="0" y="0"/>
              <a:chExt cx="1142" cy="2488"/>
            </a:xfrm>
          </p:grpSpPr>
          <p:sp>
            <p:nvSpPr>
              <p:cNvPr id="1048624" name="椭圆 8"/>
              <p:cNvSpPr>
                <a:spLocks noChangeArrowheads="1"/>
              </p:cNvSpPr>
              <p:nvPr/>
            </p:nvSpPr>
            <p:spPr bwMode="auto">
              <a:xfrm>
                <a:off x="-3" y="-4"/>
                <a:ext cx="1142" cy="1592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50000">
                    <a:schemeClr val="tx1"/>
                  </a:gs>
                  <a:gs pos="100000">
                    <a:schemeClr val="bg2"/>
                  </a:gs>
                </a:gsLst>
                <a:lin ang="18900000" scaled="1"/>
              </a:gradFill>
              <a:ln w="9525" cmpd="sng">
                <a:solidFill>
                  <a:schemeClr val="tx1"/>
                </a:solidFill>
                <a:rou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625" name="矩形 10"/>
              <p:cNvSpPr>
                <a:spLocks noChangeArrowheads="1"/>
              </p:cNvSpPr>
              <p:nvPr/>
            </p:nvSpPr>
            <p:spPr bwMode="auto">
              <a:xfrm>
                <a:off x="490" y="1600"/>
                <a:ext cx="138" cy="882"/>
              </a:xfrm>
              <a:prstGeom prst="rect">
                <a:avLst/>
              </a:prstGeom>
              <a:gradFill rotWithShape="1">
                <a:gsLst>
                  <a:gs pos="0">
                    <a:schemeClr val="tx2"/>
                  </a:gs>
                  <a:gs pos="50000">
                    <a:schemeClr val="bg2"/>
                  </a:gs>
                  <a:gs pos="100000">
                    <a:schemeClr val="tx2"/>
                  </a:gs>
                </a:gsLst>
                <a:lin ang="2700000" scaled="1"/>
              </a:gradFill>
              <a:ln w="9525" cmpd="sng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048626" name="文本框 11"/>
            <p:cNvSpPr txBox="1"/>
            <p:nvPr/>
          </p:nvSpPr>
          <p:spPr>
            <a:xfrm>
              <a:off x="271" y="188"/>
              <a:ext cx="647" cy="141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  <a:buFont typeface="Arial" panose="020B0604020202020204" pitchFamily="34" charset="0"/>
              </a:pPr>
              <a:r>
                <a:rPr lang="zh-CN" altLang="en-US" sz="4500" dirty="0">
                  <a:solidFill>
                    <a:srgbClr val="FF0000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盖</a:t>
              </a:r>
              <a:r>
                <a:rPr lang="zh-CN" altLang="en-US" sz="1500" dirty="0">
                  <a:solidFill>
                    <a:srgbClr val="FFFFFF"/>
                  </a:solidFill>
                  <a:latin typeface="华文彩云" panose="02010800040101010101" pitchFamily="2" charset="-122"/>
                  <a:ea typeface="华文彩云" panose="02010800040101010101" pitchFamily="2" charset="-122"/>
                </a:rPr>
                <a:t> </a:t>
              </a:r>
              <a:endParaRPr lang="zh-CN" altLang="en-US" sz="1500" dirty="0">
                <a:solidFill>
                  <a:srgbClr val="FFFFFF"/>
                </a:solidFill>
                <a:latin typeface="华文彩云" panose="02010800040101010101" pitchFamily="2" charset="-122"/>
                <a:ea typeface="华文彩云" panose="02010800040101010101" pitchFamily="2" charset="-122"/>
              </a:endParaRPr>
            </a:p>
          </p:txBody>
        </p:sp>
      </p:grpSp>
      <p:sp>
        <p:nvSpPr>
          <p:cNvPr id="1048627" name="直线 13"/>
          <p:cNvSpPr/>
          <p:nvPr/>
        </p:nvSpPr>
        <p:spPr>
          <a:xfrm flipH="1">
            <a:off x="8173641" y="4121944"/>
            <a:ext cx="465534" cy="829866"/>
          </a:xfrm>
          <a:prstGeom prst="line">
            <a:avLst/>
          </a:prstGeom>
          <a:ln w="38100" cap="rnd" cmpd="sng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</p:spPr>
      </p:sp>
      <p:pic>
        <p:nvPicPr>
          <p:cNvPr id="2097199" name="图片 57" descr="b_20110425104350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40504" y="4581129"/>
            <a:ext cx="1821656" cy="182165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77521E-8 L 0.88142 0.00601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097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0" name="内容占位符 4"/>
          <p:cNvPicPr>
            <a:picLocks noGrp="1"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0" y="358140"/>
            <a:ext cx="12192000" cy="6105525"/>
          </a:xfrm>
        </p:spPr>
      </p:pic>
      <p:pic>
        <p:nvPicPr>
          <p:cNvPr id="2097201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01785" y="0"/>
            <a:ext cx="1902710" cy="1757680"/>
          </a:xfrm>
          <a:prstGeom prst="rect">
            <a:avLst/>
          </a:prstGeom>
        </p:spPr>
      </p:pic>
      <p:pic>
        <p:nvPicPr>
          <p:cNvPr id="2097202" name="图片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3955" y="3230880"/>
            <a:ext cx="4387644" cy="3627120"/>
          </a:xfrm>
          <a:prstGeom prst="rect">
            <a:avLst/>
          </a:prstGeom>
        </p:spPr>
      </p:pic>
      <p:sp>
        <p:nvSpPr>
          <p:cNvPr id="1048628" name="对话气泡: 圆角矩形 1"/>
          <p:cNvSpPr/>
          <p:nvPr/>
        </p:nvSpPr>
        <p:spPr>
          <a:xfrm>
            <a:off x="4220845" y="897890"/>
            <a:ext cx="6979920" cy="3128010"/>
          </a:xfrm>
          <a:prstGeom prst="wedgeRoundRectCallout">
            <a:avLst>
              <a:gd name="adj1" fmla="val -58073"/>
              <a:gd name="adj2" fmla="val 71846"/>
              <a:gd name="adj3" fmla="val 16667"/>
            </a:avLst>
          </a:prstGeom>
          <a:solidFill>
            <a:schemeClr val="bg1">
              <a:alpha val="70000"/>
            </a:schemeClr>
          </a:solidFill>
          <a:ln w="38100">
            <a:solidFill>
              <a:srgbClr val="348E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29" name="文本框 40"/>
          <p:cNvSpPr txBox="1"/>
          <p:nvPr/>
        </p:nvSpPr>
        <p:spPr>
          <a:xfrm>
            <a:off x="6024203" y="1448366"/>
            <a:ext cx="3372812" cy="829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35" tIns="46355" rIns="89535" bIns="46355" numCol="1" anchor="t">
            <a:spAutoFit/>
          </a:bodyPr>
          <a:p>
            <a:pPr marL="0" indent="0" algn="ctr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400" cap="none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PART  03</a:t>
            </a:r>
            <a:endParaRPr lang="ko-KR" altLang="en-US" sz="4400" cap="none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48630" name="文本框 41"/>
          <p:cNvSpPr txBox="1"/>
          <p:nvPr/>
        </p:nvSpPr>
        <p:spPr>
          <a:xfrm>
            <a:off x="5263197" y="2386097"/>
            <a:ext cx="4894824" cy="15659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35" tIns="46355" rIns="89535" bIns="46355" numCol="1" anchor="t">
            <a:spAutoFit/>
          </a:bodyPr>
          <a:p>
            <a:pPr algn="ctr"/>
            <a:r>
              <a: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Arial" panose="020B0604020202020204" pitchFamily="34" charset="0"/>
              </a:rPr>
              <a:t>被狗</a:t>
            </a:r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Arial" panose="020B0604020202020204" pitchFamily="34" charset="0"/>
              </a:rPr>
              <a:t>/</a:t>
            </a:r>
            <a:r>
              <a: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Arial" panose="020B0604020202020204" pitchFamily="34" charset="0"/>
              </a:rPr>
              <a:t>猫抓伤了怎么办</a:t>
            </a:r>
            <a:endParaRPr lang="zh-CN" altLang="en-US" sz="4400" dirty="0">
              <a:solidFill>
                <a:schemeClr val="tx1">
                  <a:lumMod val="75000"/>
                  <a:lumOff val="25000"/>
                </a:schemeClr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048631" name="矩形 3"/>
          <p:cNvSpPr/>
          <p:nvPr/>
        </p:nvSpPr>
        <p:spPr>
          <a:xfrm>
            <a:off x="6447099" y="2219090"/>
            <a:ext cx="2581154" cy="45719"/>
          </a:xfrm>
          <a:prstGeom prst="rect">
            <a:avLst/>
          </a:prstGeom>
          <a:solidFill>
            <a:srgbClr val="348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97203" name="图片 6" descr="08f790529822720e6f70681f4207ee43f01fabef.webp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602220" y="4142105"/>
            <a:ext cx="4582160" cy="2321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9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48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97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48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48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486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48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48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8" grpId="0" bldLvl="0" animBg="1"/>
      <p:bldP spid="1048629" grpId="0"/>
      <p:bldP spid="1048630" grpId="0"/>
      <p:bldP spid="1048631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3" name="Picture 2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9301268" y="4436709"/>
            <a:ext cx="3095289" cy="2743200"/>
          </a:xfrm>
          <a:prstGeom prst="rect">
            <a:avLst/>
          </a:prstGeom>
        </p:spPr>
      </p:pic>
      <p:pic>
        <p:nvPicPr>
          <p:cNvPr id="2097224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2336840">
            <a:off x="11328728" y="5726308"/>
            <a:ext cx="1222699" cy="1598300"/>
          </a:xfrm>
          <a:prstGeom prst="rect">
            <a:avLst/>
          </a:prstGeom>
        </p:spPr>
      </p:pic>
      <p:pic>
        <p:nvPicPr>
          <p:cNvPr id="2097225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-4293809">
            <a:off x="40919" y="5111245"/>
            <a:ext cx="1891013" cy="2471913"/>
          </a:xfrm>
          <a:prstGeom prst="rect">
            <a:avLst/>
          </a:prstGeom>
        </p:spPr>
      </p:pic>
      <p:pic>
        <p:nvPicPr>
          <p:cNvPr id="2097226" name="Picture 5"/>
          <p:cNvPicPr>
            <a:picLocks noChangeAspect="1"/>
          </p:cNvPicPr>
          <p:nvPr/>
        </p:nvPicPr>
        <p:blipFill>
          <a:blip r:embed="rId4" cstate="print">
            <a:alphaModFix amt="71000"/>
          </a:blip>
          <a:srcRect/>
          <a:stretch>
            <a:fillRect/>
          </a:stretch>
        </p:blipFill>
        <p:spPr>
          <a:xfrm rot="4068957">
            <a:off x="9840592" y="-849838"/>
            <a:ext cx="3071279" cy="3071279"/>
          </a:xfrm>
          <a:prstGeom prst="rect">
            <a:avLst/>
          </a:prstGeom>
        </p:spPr>
      </p:pic>
      <p:pic>
        <p:nvPicPr>
          <p:cNvPr id="2097227" name="Picture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-5326128">
            <a:off x="134867" y="-757450"/>
            <a:ext cx="1856447" cy="2380060"/>
          </a:xfrm>
          <a:prstGeom prst="rect">
            <a:avLst/>
          </a:prstGeom>
        </p:spPr>
      </p:pic>
      <p:pic>
        <p:nvPicPr>
          <p:cNvPr id="2097228" name="Picture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 rot="-7124576">
            <a:off x="-773230" y="-195352"/>
            <a:ext cx="1938865" cy="2288360"/>
          </a:xfrm>
          <a:prstGeom prst="rect">
            <a:avLst/>
          </a:prstGeom>
        </p:spPr>
      </p:pic>
      <p:pic>
        <p:nvPicPr>
          <p:cNvPr id="2097229" name="Picture 8"/>
          <p:cNvPicPr>
            <a:picLocks noChangeAspect="1"/>
          </p:cNvPicPr>
          <p:nvPr/>
        </p:nvPicPr>
        <p:blipFill>
          <a:blip r:embed="rId7" cstate="print">
            <a:alphaModFix amt="80000"/>
          </a:blip>
          <a:srcRect/>
          <a:stretch>
            <a:fillRect/>
          </a:stretch>
        </p:blipFill>
        <p:spPr>
          <a:xfrm rot="-804865">
            <a:off x="10931116" y="-1285532"/>
            <a:ext cx="2178393" cy="2571065"/>
          </a:xfrm>
          <a:prstGeom prst="rect">
            <a:avLst/>
          </a:prstGeom>
        </p:spPr>
      </p:pic>
      <p:sp>
        <p:nvSpPr>
          <p:cNvPr id="1048773" name="TextBox 12"/>
          <p:cNvSpPr txBox="1"/>
          <p:nvPr/>
        </p:nvSpPr>
        <p:spPr>
          <a:xfrm>
            <a:off x="1665605" y="789940"/>
            <a:ext cx="5745057" cy="1107863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p>
            <a:pPr algn="l">
              <a:lnSpc>
                <a:spcPts val="14000"/>
              </a:lnSpc>
            </a:pPr>
            <a:r>
              <a:rPr lang="zh-CN" altLang="en-US" sz="4000" dirty="0" smtClean="0">
                <a:solidFill>
                  <a:srgbClr val="16496B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疾控中心是什么组织？</a:t>
            </a:r>
            <a:endParaRPr lang="en-US" sz="6000" dirty="0">
              <a:solidFill>
                <a:srgbClr val="16496B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48774" name="AutoShape 14"/>
          <p:cNvSpPr/>
          <p:nvPr/>
        </p:nvSpPr>
        <p:spPr>
          <a:xfrm>
            <a:off x="6553200" y="6273800"/>
            <a:ext cx="4328160" cy="0"/>
          </a:xfrm>
          <a:prstGeom prst="line">
            <a:avLst/>
          </a:prstGeom>
          <a:ln w="19050" cap="flat">
            <a:solidFill>
              <a:srgbClr val="F6B99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48775" name="文本框 9"/>
          <p:cNvSpPr txBox="1"/>
          <p:nvPr/>
        </p:nvSpPr>
        <p:spPr>
          <a:xfrm>
            <a:off x="1168400" y="2638213"/>
            <a:ext cx="5523230" cy="110744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>
              <a:spcAft>
                <a:spcPct val="0"/>
              </a:spcAft>
            </a:pPr>
            <a:r>
              <a:rPr lang="zh-CN" altLang="en-US" sz="2400" b="0" i="0">
                <a:latin typeface="Helvetica"/>
                <a:ea typeface="Helvetica"/>
              </a:rPr>
              <a:t>疾控中心就是防疫站，打疫苗的</a:t>
            </a:r>
            <a:endParaRPr lang="zh-CN" altLang="en-US" sz="3600" b="0" i="0">
              <a:latin typeface="Helvetica"/>
              <a:ea typeface="Helvetica"/>
            </a:endParaRPr>
          </a:p>
          <a:p>
            <a:pPr marL="0" indent="0" algn="l">
              <a:spcAft>
                <a:spcPct val="0"/>
              </a:spcAft>
            </a:pPr>
            <a:endParaRPr lang="zh-CN" altLang="en-US" sz="3600" b="0" i="0">
              <a:latin typeface="Helvetica"/>
              <a:ea typeface="Helvetica"/>
            </a:endParaRPr>
          </a:p>
        </p:txBody>
      </p:sp>
      <p:pic>
        <p:nvPicPr>
          <p:cNvPr id="2097230" name="图片 10"/>
          <p:cNvPicPr/>
          <p:nvPr/>
        </p:nvPicPr>
        <p:blipFill>
          <a:blip r:embed="rId8"/>
        </p:blipFill>
        <p:spPr>
          <a:xfrm>
            <a:off x="6858000" y="1549400"/>
            <a:ext cx="2943860" cy="3081867"/>
          </a:xfrm>
          <a:prstGeom prst="rect">
            <a:avLst/>
          </a:prstGeom>
        </p:spPr>
      </p:pic>
      <p:sp>
        <p:nvSpPr>
          <p:cNvPr id="1048776" name="文本框 12"/>
          <p:cNvSpPr txBox="1"/>
          <p:nvPr/>
        </p:nvSpPr>
        <p:spPr>
          <a:xfrm>
            <a:off x="1168400" y="3151293"/>
            <a:ext cx="6096000" cy="497839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algn="l">
              <a:spcAft>
                <a:spcPct val="0"/>
              </a:spcAft>
            </a:pPr>
            <a:r>
              <a:rPr lang="zh-CN" altLang="en-US" sz="2400">
                <a:latin typeface="Helvetica"/>
                <a:ea typeface="Helvetica"/>
                <a:sym typeface="+mn-ea"/>
              </a:rPr>
              <a:t>办健康证的</a:t>
            </a:r>
            <a:endParaRPr lang="zh-CN" altLang="en-US" sz="3600">
              <a:latin typeface="Helvetica"/>
              <a:ea typeface="Helvetica"/>
            </a:endParaRPr>
          </a:p>
        </p:txBody>
      </p:sp>
      <p:sp>
        <p:nvSpPr>
          <p:cNvPr id="1048777" name="文本框 14"/>
          <p:cNvSpPr txBox="1"/>
          <p:nvPr/>
        </p:nvSpPr>
        <p:spPr>
          <a:xfrm>
            <a:off x="1168400" y="3683000"/>
            <a:ext cx="6096000" cy="4978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algn="l">
              <a:spcAft>
                <a:spcPct val="0"/>
              </a:spcAft>
            </a:pPr>
            <a:r>
              <a:rPr lang="zh-CN" altLang="en-US" sz="2400">
                <a:latin typeface="Helvetica"/>
                <a:ea typeface="Helvetica"/>
                <a:sym typeface="+mn-ea"/>
              </a:rPr>
              <a:t>搞流调的</a:t>
            </a:r>
            <a:endParaRPr lang="zh-CN" altLang="en-US" sz="3600">
              <a:latin typeface="Helvetica"/>
              <a:ea typeface="Helvetica"/>
            </a:endParaRPr>
          </a:p>
        </p:txBody>
      </p:sp>
      <p:sp>
        <p:nvSpPr>
          <p:cNvPr id="1048778" name="文本框 8"/>
          <p:cNvSpPr txBox="1"/>
          <p:nvPr/>
        </p:nvSpPr>
        <p:spPr>
          <a:xfrm>
            <a:off x="1287145" y="4214495"/>
            <a:ext cx="5977255" cy="497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algn="l">
              <a:spcAft>
                <a:spcPct val="0"/>
              </a:spcAft>
            </a:pPr>
            <a:r>
              <a:rPr lang="en-US" altLang="zh-CN" sz="2400">
                <a:latin typeface="Helvetica"/>
                <a:ea typeface="Helvetica"/>
                <a:sym typeface="+mn-ea"/>
              </a:rPr>
              <a:t>……</a:t>
            </a:r>
            <a:endParaRPr lang="en-US" altLang="zh-CN" sz="3600">
              <a:latin typeface="Helvetica"/>
              <a:ea typeface="Helvetica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8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8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8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8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97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97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48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48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75" grpId="0"/>
      <p:bldP spid="1048775" grpId="1"/>
      <p:bldP spid="1048776" grpId="0"/>
      <p:bldP spid="1048776" grpId="1"/>
      <p:bldP spid="1048777" grpId="0"/>
      <p:bldP spid="1048777" grpId="1"/>
      <p:bldP spid="1048778" grpId="0"/>
      <p:bldP spid="104877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文本框 6"/>
          <p:cNvSpPr txBox="1"/>
          <p:nvPr/>
        </p:nvSpPr>
        <p:spPr>
          <a:xfrm>
            <a:off x="9921472" y="1600657"/>
            <a:ext cx="952996" cy="502920"/>
          </a:xfrm>
          <a:prstGeom prst="rect">
            <a:avLst/>
          </a:prstGeom>
          <a:solidFill>
            <a:srgbClr val="49B6FB"/>
          </a:solidFill>
        </p:spPr>
        <p:txBody>
          <a:bodyPr wrap="square" rtlCol="0">
            <a:spAutoFit/>
          </a:bodyPr>
          <a:p>
            <a:pPr algn="dist">
              <a:lnSpc>
                <a:spcPct val="12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包扎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48633" name="文本框 12"/>
          <p:cNvSpPr txBox="1"/>
          <p:nvPr/>
        </p:nvSpPr>
        <p:spPr>
          <a:xfrm>
            <a:off x="1941334" y="5230952"/>
            <a:ext cx="952996" cy="502920"/>
          </a:xfrm>
          <a:prstGeom prst="rect">
            <a:avLst/>
          </a:prstGeom>
          <a:solidFill>
            <a:srgbClr val="49B6FB"/>
          </a:solidFill>
        </p:spPr>
        <p:txBody>
          <a:bodyPr wrap="square" rtlCol="0">
            <a:spAutoFit/>
          </a:bodyPr>
          <a:p>
            <a:pPr algn="dist">
              <a:lnSpc>
                <a:spcPct val="12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冲洗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48634" name="文本框 19"/>
          <p:cNvSpPr txBox="1"/>
          <p:nvPr/>
        </p:nvSpPr>
        <p:spPr>
          <a:xfrm>
            <a:off x="4385813" y="5230952"/>
            <a:ext cx="952996" cy="502920"/>
          </a:xfrm>
          <a:prstGeom prst="rect">
            <a:avLst/>
          </a:prstGeom>
          <a:solidFill>
            <a:srgbClr val="49B6FB"/>
          </a:solidFill>
        </p:spPr>
        <p:txBody>
          <a:bodyPr wrap="square" rtlCol="0">
            <a:spAutoFit/>
          </a:bodyPr>
          <a:p>
            <a:pPr algn="dist">
              <a:lnSpc>
                <a:spcPct val="12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消毒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48635" name="文本框 24"/>
          <p:cNvSpPr txBox="1"/>
          <p:nvPr/>
        </p:nvSpPr>
        <p:spPr>
          <a:xfrm>
            <a:off x="9755505" y="5141595"/>
            <a:ext cx="1284605" cy="502920"/>
          </a:xfrm>
          <a:prstGeom prst="rect">
            <a:avLst/>
          </a:prstGeom>
          <a:solidFill>
            <a:srgbClr val="49B6FB"/>
          </a:solidFill>
        </p:spPr>
        <p:txBody>
          <a:bodyPr wrap="square" rtlCol="0">
            <a:spAutoFit/>
          </a:bodyPr>
          <a:p>
            <a:pPr algn="dist">
              <a:lnSpc>
                <a:spcPct val="120000"/>
              </a:lnSpc>
            </a:pPr>
            <a:r>
              <a:rPr lang="zh-CN" altLang="en-US" sz="20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打疫苗</a:t>
            </a:r>
            <a:endParaRPr lang="zh-CN" altLang="en-US" sz="2000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097204" name="图片 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8155" y="503555"/>
            <a:ext cx="841375" cy="841375"/>
          </a:xfrm>
          <a:prstGeom prst="rect">
            <a:avLst/>
          </a:prstGeom>
        </p:spPr>
      </p:pic>
      <p:pic>
        <p:nvPicPr>
          <p:cNvPr id="2097205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381760" y="1344930"/>
            <a:ext cx="4269105" cy="3714750"/>
          </a:xfrm>
          <a:prstGeom prst="rect">
            <a:avLst/>
          </a:prstGeom>
        </p:spPr>
      </p:pic>
      <p:pic>
        <p:nvPicPr>
          <p:cNvPr id="2097206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096000" y="783590"/>
            <a:ext cx="3380105" cy="2445385"/>
          </a:xfrm>
          <a:prstGeom prst="rect">
            <a:avLst/>
          </a:prstGeom>
        </p:spPr>
      </p:pic>
      <p:pic>
        <p:nvPicPr>
          <p:cNvPr id="2097207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096000" y="3429000"/>
            <a:ext cx="3440430" cy="2531110"/>
          </a:xfrm>
          <a:prstGeom prst="rect">
            <a:avLst/>
          </a:prstGeom>
        </p:spPr>
      </p:pic>
      <p:pic>
        <p:nvPicPr>
          <p:cNvPr id="2097208" name="图片 1" descr="禁止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0345" y="503555"/>
            <a:ext cx="2905760" cy="290576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97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97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9" name="图片 1" descr="t0132b5818eb15717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9750" y="1771650"/>
            <a:ext cx="4236244" cy="340756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210" name="图片 3" descr="6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180" y="894080"/>
            <a:ext cx="8934450" cy="5162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1" name="图片 1" descr="t0132b5818eb15717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9750" y="1771650"/>
            <a:ext cx="4236244" cy="340756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8636" name="文本框 2"/>
          <p:cNvSpPr txBox="1"/>
          <p:nvPr/>
        </p:nvSpPr>
        <p:spPr>
          <a:xfrm>
            <a:off x="6045835" y="1743710"/>
            <a:ext cx="2300605" cy="237744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/>
            <a:r>
              <a:rPr lang="zh-CN" altLang="en-US" sz="2700">
                <a:solidFill>
                  <a:srgbClr val="26267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急冲、彻底冲</a:t>
            </a:r>
            <a:endParaRPr lang="zh-CN" altLang="en-US" sz="2700">
              <a:solidFill>
                <a:srgbClr val="262673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/>
            <a:endParaRPr lang="zh-CN" altLang="en-US" sz="2700">
              <a:solidFill>
                <a:srgbClr val="262673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/>
            <a:endParaRPr lang="zh-CN" altLang="en-US" sz="2700">
              <a:solidFill>
                <a:srgbClr val="262673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/>
            <a:endParaRPr lang="zh-CN" altLang="en-US" sz="2700">
              <a:solidFill>
                <a:srgbClr val="262673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/>
            <a:r>
              <a:rPr lang="zh-CN" altLang="en-US" sz="2700">
                <a:solidFill>
                  <a:srgbClr val="26267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缓冲</a:t>
            </a:r>
            <a:endParaRPr lang="zh-CN" altLang="en-US" sz="2700">
              <a:solidFill>
                <a:srgbClr val="262673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097212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695325" y="1211580"/>
            <a:ext cx="4953000" cy="40538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8637" name="文本框 2"/>
          <p:cNvSpPr txBox="1"/>
          <p:nvPr/>
        </p:nvSpPr>
        <p:spPr>
          <a:xfrm>
            <a:off x="9321165" y="1649095"/>
            <a:ext cx="2054860" cy="286004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r"/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动物咬伤</a:t>
            </a:r>
            <a:endParaRPr lang="zh-CN" altLang="en-US" sz="28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r"/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锈钉子扎伤</a:t>
            </a:r>
            <a:endParaRPr lang="zh-CN" altLang="en-US" sz="2700">
              <a:solidFill>
                <a:srgbClr val="262673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endParaRPr lang="zh-CN" altLang="en-US" sz="2700">
              <a:solidFill>
                <a:srgbClr val="262673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endParaRPr lang="zh-CN" altLang="en-US" sz="2700">
              <a:solidFill>
                <a:srgbClr val="262673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r"/>
            <a:r>
              <a:rPr lang="zh-CN" altLang="en-US" sz="2700">
                <a:solidFill>
                  <a:srgbClr val="26267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烧伤、烫伤</a:t>
            </a:r>
            <a:endParaRPr lang="zh-CN" altLang="en-US" sz="2700">
              <a:solidFill>
                <a:srgbClr val="262673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endParaRPr lang="zh-CN" altLang="en-US" sz="2700">
              <a:solidFill>
                <a:srgbClr val="262673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3145728" name="直接箭头连接符 2"/>
          <p:cNvCxnSpPr/>
          <p:nvPr/>
        </p:nvCxnSpPr>
        <p:spPr>
          <a:xfrm>
            <a:off x="8402320" y="2039620"/>
            <a:ext cx="968375" cy="0"/>
          </a:xfrm>
          <a:prstGeom prst="straightConnector1">
            <a:avLst/>
          </a:prstGeom>
          <a:ln w="101600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45729" name="直接箭头连接符 3"/>
          <p:cNvCxnSpPr/>
          <p:nvPr/>
        </p:nvCxnSpPr>
        <p:spPr>
          <a:xfrm>
            <a:off x="8402320" y="3576320"/>
            <a:ext cx="968375" cy="0"/>
          </a:xfrm>
          <a:prstGeom prst="straightConnector1">
            <a:avLst/>
          </a:prstGeom>
          <a:ln w="101600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48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37" grpId="0"/>
      <p:bldP spid="104863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8" name="文本框 16"/>
          <p:cNvSpPr txBox="1"/>
          <p:nvPr/>
        </p:nvSpPr>
        <p:spPr>
          <a:xfrm>
            <a:off x="1874520" y="1894205"/>
            <a:ext cx="8637270" cy="21234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dist"/>
            <a:r>
              <a:rPr lang="zh-CN" altLang="en-US" sz="6000" spc="1200" dirty="0">
                <a:solidFill>
                  <a:srgbClr val="49B6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希望</a:t>
            </a:r>
            <a:r>
              <a:rPr lang="zh-CN" altLang="en-US" sz="6000" spc="1200" dirty="0">
                <a:solidFill>
                  <a:srgbClr val="49B6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宝贝</a:t>
            </a:r>
            <a:r>
              <a:rPr lang="zh-CN" altLang="en-US" sz="6000" spc="1200" dirty="0">
                <a:solidFill>
                  <a:srgbClr val="49B6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们健康成长</a:t>
            </a:r>
            <a:endParaRPr lang="zh-CN" altLang="en-US" sz="6000" spc="1200" dirty="0">
              <a:solidFill>
                <a:srgbClr val="49B6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/>
            <a:endParaRPr lang="zh-CN" altLang="en-US" sz="6000" spc="1200" dirty="0">
              <a:solidFill>
                <a:srgbClr val="49B6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39" name="文本框 1"/>
          <p:cNvSpPr txBox="1"/>
          <p:nvPr/>
        </p:nvSpPr>
        <p:spPr>
          <a:xfrm>
            <a:off x="4243070" y="3435350"/>
            <a:ext cx="3900170" cy="11074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spc="1200" dirty="0">
                <a:solidFill>
                  <a:srgbClr val="49B6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学有所获</a:t>
            </a:r>
            <a:endParaRPr lang="zh-CN" altLang="en-US" sz="6000" spc="1200" dirty="0">
              <a:solidFill>
                <a:srgbClr val="49B6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48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31" name="Picture 2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9301268" y="4436709"/>
            <a:ext cx="3095289" cy="2743200"/>
          </a:xfrm>
          <a:prstGeom prst="rect">
            <a:avLst/>
          </a:prstGeom>
        </p:spPr>
      </p:pic>
      <p:pic>
        <p:nvPicPr>
          <p:cNvPr id="209723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2336840">
            <a:off x="11328728" y="5726308"/>
            <a:ext cx="1222699" cy="1598300"/>
          </a:xfrm>
          <a:prstGeom prst="rect">
            <a:avLst/>
          </a:prstGeom>
        </p:spPr>
      </p:pic>
      <p:pic>
        <p:nvPicPr>
          <p:cNvPr id="2097233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-4293809">
            <a:off x="40919" y="5111245"/>
            <a:ext cx="1891013" cy="2471913"/>
          </a:xfrm>
          <a:prstGeom prst="rect">
            <a:avLst/>
          </a:prstGeom>
        </p:spPr>
      </p:pic>
      <p:pic>
        <p:nvPicPr>
          <p:cNvPr id="2097234" name="Picture 5"/>
          <p:cNvPicPr>
            <a:picLocks noChangeAspect="1"/>
          </p:cNvPicPr>
          <p:nvPr/>
        </p:nvPicPr>
        <p:blipFill>
          <a:blip r:embed="rId4" cstate="print">
            <a:alphaModFix amt="71000"/>
          </a:blip>
          <a:srcRect/>
          <a:stretch>
            <a:fillRect/>
          </a:stretch>
        </p:blipFill>
        <p:spPr>
          <a:xfrm rot="4068957">
            <a:off x="9840592" y="-849838"/>
            <a:ext cx="3071279" cy="3071279"/>
          </a:xfrm>
          <a:prstGeom prst="rect">
            <a:avLst/>
          </a:prstGeom>
        </p:spPr>
      </p:pic>
      <p:pic>
        <p:nvPicPr>
          <p:cNvPr id="2097235" name="Picture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-5326128">
            <a:off x="134867" y="-757450"/>
            <a:ext cx="1856447" cy="2380060"/>
          </a:xfrm>
          <a:prstGeom prst="rect">
            <a:avLst/>
          </a:prstGeom>
        </p:spPr>
      </p:pic>
      <p:pic>
        <p:nvPicPr>
          <p:cNvPr id="2097236" name="Picture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 rot="-7124576">
            <a:off x="-773230" y="-195352"/>
            <a:ext cx="1938865" cy="2288360"/>
          </a:xfrm>
          <a:prstGeom prst="rect">
            <a:avLst/>
          </a:prstGeom>
        </p:spPr>
      </p:pic>
      <p:pic>
        <p:nvPicPr>
          <p:cNvPr id="2097237" name="Picture 8"/>
          <p:cNvPicPr>
            <a:picLocks noChangeAspect="1"/>
          </p:cNvPicPr>
          <p:nvPr/>
        </p:nvPicPr>
        <p:blipFill>
          <a:blip r:embed="rId7" cstate="print">
            <a:alphaModFix amt="80000"/>
          </a:blip>
          <a:srcRect/>
          <a:stretch>
            <a:fillRect/>
          </a:stretch>
        </p:blipFill>
        <p:spPr>
          <a:xfrm rot="-804865">
            <a:off x="10931116" y="-1285532"/>
            <a:ext cx="2178393" cy="2571065"/>
          </a:xfrm>
          <a:prstGeom prst="rect">
            <a:avLst/>
          </a:prstGeom>
        </p:spPr>
      </p:pic>
      <p:pic>
        <p:nvPicPr>
          <p:cNvPr id="2097238" name="Picture 10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 rot="1838581">
            <a:off x="-2499983" y="4869124"/>
            <a:ext cx="5999578" cy="2956155"/>
          </a:xfrm>
          <a:prstGeom prst="rect">
            <a:avLst/>
          </a:prstGeom>
        </p:spPr>
      </p:pic>
      <p:pic>
        <p:nvPicPr>
          <p:cNvPr id="2097239" name="图片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1187" y="828463"/>
            <a:ext cx="8008197" cy="498940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40" name="Picture 2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9301268" y="4436709"/>
            <a:ext cx="3095289" cy="2743200"/>
          </a:xfrm>
          <a:prstGeom prst="rect">
            <a:avLst/>
          </a:prstGeom>
        </p:spPr>
      </p:pic>
      <p:pic>
        <p:nvPicPr>
          <p:cNvPr id="2097241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2336840">
            <a:off x="11328728" y="5726308"/>
            <a:ext cx="1222699" cy="1598300"/>
          </a:xfrm>
          <a:prstGeom prst="rect">
            <a:avLst/>
          </a:prstGeom>
        </p:spPr>
      </p:pic>
      <p:pic>
        <p:nvPicPr>
          <p:cNvPr id="2097242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-4293809">
            <a:off x="40919" y="5111245"/>
            <a:ext cx="1891013" cy="2471913"/>
          </a:xfrm>
          <a:prstGeom prst="rect">
            <a:avLst/>
          </a:prstGeom>
        </p:spPr>
      </p:pic>
      <p:pic>
        <p:nvPicPr>
          <p:cNvPr id="2097243" name="Picture 5"/>
          <p:cNvPicPr>
            <a:picLocks noChangeAspect="1"/>
          </p:cNvPicPr>
          <p:nvPr/>
        </p:nvPicPr>
        <p:blipFill>
          <a:blip r:embed="rId4" cstate="print">
            <a:alphaModFix amt="71000"/>
          </a:blip>
          <a:srcRect/>
          <a:stretch>
            <a:fillRect/>
          </a:stretch>
        </p:blipFill>
        <p:spPr>
          <a:xfrm rot="4068957">
            <a:off x="9840592" y="-849838"/>
            <a:ext cx="3071279" cy="3071279"/>
          </a:xfrm>
          <a:prstGeom prst="rect">
            <a:avLst/>
          </a:prstGeom>
        </p:spPr>
      </p:pic>
      <p:pic>
        <p:nvPicPr>
          <p:cNvPr id="2097244" name="Picture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-5326128">
            <a:off x="134867" y="-757450"/>
            <a:ext cx="1856447" cy="2380060"/>
          </a:xfrm>
          <a:prstGeom prst="rect">
            <a:avLst/>
          </a:prstGeom>
        </p:spPr>
      </p:pic>
      <p:pic>
        <p:nvPicPr>
          <p:cNvPr id="2097245" name="Picture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 rot="-7124576">
            <a:off x="-773230" y="-195352"/>
            <a:ext cx="1938865" cy="2288360"/>
          </a:xfrm>
          <a:prstGeom prst="rect">
            <a:avLst/>
          </a:prstGeom>
        </p:spPr>
      </p:pic>
      <p:pic>
        <p:nvPicPr>
          <p:cNvPr id="2097246" name="Picture 8"/>
          <p:cNvPicPr>
            <a:picLocks noChangeAspect="1"/>
          </p:cNvPicPr>
          <p:nvPr/>
        </p:nvPicPr>
        <p:blipFill>
          <a:blip r:embed="rId7" cstate="print">
            <a:alphaModFix amt="80000"/>
          </a:blip>
          <a:srcRect/>
          <a:stretch>
            <a:fillRect/>
          </a:stretch>
        </p:blipFill>
        <p:spPr>
          <a:xfrm rot="-804865">
            <a:off x="10931116" y="-1285532"/>
            <a:ext cx="2178393" cy="2571065"/>
          </a:xfrm>
          <a:prstGeom prst="rect">
            <a:avLst/>
          </a:prstGeom>
        </p:spPr>
      </p:pic>
      <p:pic>
        <p:nvPicPr>
          <p:cNvPr id="2097247" name="Picture 10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 rot="1838581">
            <a:off x="-2499983" y="4869124"/>
            <a:ext cx="5999578" cy="2956155"/>
          </a:xfrm>
          <a:prstGeom prst="rect">
            <a:avLst/>
          </a:prstGeom>
        </p:spPr>
      </p:pic>
      <p:pic>
        <p:nvPicPr>
          <p:cNvPr id="2097248" name="图片 10"/>
          <p:cNvPicPr/>
          <p:nvPr/>
        </p:nvPicPr>
        <p:blipFill>
          <a:blip r:embed="rId9"/>
        </p:blipFill>
        <p:spPr>
          <a:xfrm>
            <a:off x="5327227" y="2044277"/>
            <a:ext cx="4973320" cy="4229524"/>
          </a:xfrm>
          <a:prstGeom prst="rect">
            <a:avLst/>
          </a:prstGeom>
        </p:spPr>
      </p:pic>
      <p:pic>
        <p:nvPicPr>
          <p:cNvPr id="2097249" name="图片 14"/>
          <p:cNvPicPr/>
          <p:nvPr/>
        </p:nvPicPr>
        <p:blipFill>
          <a:blip r:embed="rId10"/>
        </p:blipFill>
        <p:spPr>
          <a:xfrm>
            <a:off x="964565" y="1148503"/>
            <a:ext cx="3700780" cy="4127923"/>
          </a:xfrm>
          <a:prstGeom prst="rect">
            <a:avLst/>
          </a:prstGeom>
        </p:spPr>
      </p:pic>
      <p:sp>
        <p:nvSpPr>
          <p:cNvPr id="1048791" name="文本框 8"/>
          <p:cNvSpPr txBox="1"/>
          <p:nvPr/>
        </p:nvSpPr>
        <p:spPr>
          <a:xfrm>
            <a:off x="2543810" y="431800"/>
            <a:ext cx="8004810" cy="522817"/>
          </a:xfrm>
          <a:prstGeom prst="rect">
            <a:avLst/>
          </a:prstGeom>
        </p:spPr>
        <p:txBody>
          <a:bodyPr>
            <a:noAutofit/>
          </a:bodyPr>
          <a:p>
            <a:pPr marL="0" indent="0" algn="ctr"/>
            <a:r>
              <a:rPr lang="zh-CN" altLang="en-US" sz="2665" dirty="0" smtClean="0">
                <a:solidFill>
                  <a:srgbClr val="16496B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“上管天、下管地、中间还要管空气”</a:t>
            </a:r>
            <a:endParaRPr lang="zh-CN" altLang="en-US" sz="4000" b="0" i="0" dirty="0" smtClean="0">
              <a:solidFill>
                <a:srgbClr val="16496B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 algn="ctr"/>
            <a:endParaRPr lang="zh-CN" altLang="en-US" sz="4000" b="0" i="0">
              <a:latin typeface="Helvetica"/>
              <a:ea typeface="Helvetic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50" name="Picture 2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9301268" y="4436709"/>
            <a:ext cx="3095289" cy="2743200"/>
          </a:xfrm>
          <a:prstGeom prst="rect">
            <a:avLst/>
          </a:prstGeom>
        </p:spPr>
      </p:pic>
      <p:pic>
        <p:nvPicPr>
          <p:cNvPr id="2097251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2336840">
            <a:off x="11328728" y="5726308"/>
            <a:ext cx="1222699" cy="1598300"/>
          </a:xfrm>
          <a:prstGeom prst="rect">
            <a:avLst/>
          </a:prstGeom>
        </p:spPr>
      </p:pic>
      <p:pic>
        <p:nvPicPr>
          <p:cNvPr id="2097252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-4293809">
            <a:off x="40919" y="5111245"/>
            <a:ext cx="1891013" cy="2471913"/>
          </a:xfrm>
          <a:prstGeom prst="rect">
            <a:avLst/>
          </a:prstGeom>
        </p:spPr>
      </p:pic>
      <p:pic>
        <p:nvPicPr>
          <p:cNvPr id="2097253" name="Picture 5"/>
          <p:cNvPicPr>
            <a:picLocks noChangeAspect="1"/>
          </p:cNvPicPr>
          <p:nvPr/>
        </p:nvPicPr>
        <p:blipFill>
          <a:blip r:embed="rId4" cstate="print">
            <a:alphaModFix amt="71000"/>
          </a:blip>
          <a:srcRect/>
          <a:stretch>
            <a:fillRect/>
          </a:stretch>
        </p:blipFill>
        <p:spPr>
          <a:xfrm rot="4068957">
            <a:off x="9840592" y="-849838"/>
            <a:ext cx="3071279" cy="3071279"/>
          </a:xfrm>
          <a:prstGeom prst="rect">
            <a:avLst/>
          </a:prstGeom>
        </p:spPr>
      </p:pic>
      <p:pic>
        <p:nvPicPr>
          <p:cNvPr id="2097254" name="Picture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-5326128">
            <a:off x="134867" y="-757450"/>
            <a:ext cx="1856447" cy="2380060"/>
          </a:xfrm>
          <a:prstGeom prst="rect">
            <a:avLst/>
          </a:prstGeom>
        </p:spPr>
      </p:pic>
      <p:pic>
        <p:nvPicPr>
          <p:cNvPr id="2097255" name="Picture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 rot="-7124576">
            <a:off x="-773230" y="-195352"/>
            <a:ext cx="1938865" cy="2288360"/>
          </a:xfrm>
          <a:prstGeom prst="rect">
            <a:avLst/>
          </a:prstGeom>
        </p:spPr>
      </p:pic>
      <p:pic>
        <p:nvPicPr>
          <p:cNvPr id="2097256" name="Picture 8"/>
          <p:cNvPicPr>
            <a:picLocks noChangeAspect="1"/>
          </p:cNvPicPr>
          <p:nvPr/>
        </p:nvPicPr>
        <p:blipFill>
          <a:blip r:embed="rId7" cstate="print">
            <a:alphaModFix amt="80000"/>
          </a:blip>
          <a:srcRect/>
          <a:stretch>
            <a:fillRect/>
          </a:stretch>
        </p:blipFill>
        <p:spPr>
          <a:xfrm rot="-804865">
            <a:off x="10931116" y="-1285532"/>
            <a:ext cx="2178393" cy="2571065"/>
          </a:xfrm>
          <a:prstGeom prst="rect">
            <a:avLst/>
          </a:prstGeom>
        </p:spPr>
      </p:pic>
      <p:sp>
        <p:nvSpPr>
          <p:cNvPr id="1048797" name="AutoShape 14"/>
          <p:cNvSpPr/>
          <p:nvPr/>
        </p:nvSpPr>
        <p:spPr>
          <a:xfrm>
            <a:off x="6553200" y="6273800"/>
            <a:ext cx="4328160" cy="0"/>
          </a:xfrm>
          <a:prstGeom prst="line">
            <a:avLst/>
          </a:prstGeom>
          <a:ln w="19050" cap="flat">
            <a:solidFill>
              <a:srgbClr val="F6B99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48798" name="TextBox 12"/>
          <p:cNvSpPr txBox="1"/>
          <p:nvPr/>
        </p:nvSpPr>
        <p:spPr>
          <a:xfrm>
            <a:off x="1676419" y="4953057"/>
            <a:ext cx="9459768" cy="1777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p>
            <a:pPr algn="ctr">
              <a:lnSpc>
                <a:spcPts val="14000"/>
              </a:lnSpc>
            </a:pPr>
            <a:r>
              <a:rPr lang="en-US" sz="4000" dirty="0">
                <a:solidFill>
                  <a:srgbClr val="16496B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4000" dirty="0" smtClean="0">
                <a:solidFill>
                  <a:srgbClr val="16496B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准备好一起参与今天的课程吧！</a:t>
            </a:r>
            <a:endParaRPr lang="en-US" sz="6000" dirty="0">
              <a:solidFill>
                <a:srgbClr val="16496B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48799" name="文本框 8"/>
          <p:cNvSpPr txBox="1"/>
          <p:nvPr/>
        </p:nvSpPr>
        <p:spPr>
          <a:xfrm>
            <a:off x="965200" y="1041400"/>
            <a:ext cx="5177367" cy="3357880"/>
          </a:xfrm>
          <a:prstGeom prst="rect">
            <a:avLst/>
          </a:prstGeom>
        </p:spPr>
        <p:txBody>
          <a:bodyPr>
            <a:noAutofit/>
          </a:bodyPr>
          <a:p>
            <a:pPr marL="0" indent="0" algn="ctr">
              <a:spcAft>
                <a:spcPct val="0"/>
              </a:spcAft>
            </a:pPr>
            <a:r>
              <a:rPr lang="zh-CN" altLang="en-US" sz="4000" b="0" i="0" dirty="0" smtClean="0">
                <a:solidFill>
                  <a:srgbClr val="16496B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防未然之患</a:t>
            </a:r>
            <a:endParaRPr lang="zh-CN" altLang="en-US" sz="6000" b="0" i="0" dirty="0" smtClean="0">
              <a:solidFill>
                <a:srgbClr val="16496B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 algn="ctr">
              <a:spcAft>
                <a:spcPct val="0"/>
              </a:spcAft>
            </a:pPr>
            <a:r>
              <a:rPr lang="zh-CN" altLang="en-US" sz="4000" b="0" i="0" dirty="0" smtClean="0">
                <a:solidFill>
                  <a:srgbClr val="16496B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是疾控人的初心</a:t>
            </a:r>
            <a:endParaRPr lang="zh-CN" altLang="en-US" sz="6000" b="0" i="0" dirty="0" smtClean="0">
              <a:solidFill>
                <a:srgbClr val="16496B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 algn="ctr">
              <a:spcAft>
                <a:spcPct val="0"/>
              </a:spcAft>
            </a:pPr>
            <a:r>
              <a:rPr lang="zh-CN" altLang="en-US" sz="4000" b="0" i="0" dirty="0" smtClean="0">
                <a:solidFill>
                  <a:srgbClr val="16496B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医未病之病</a:t>
            </a:r>
            <a:endParaRPr lang="zh-CN" altLang="en-US" sz="6000" b="0" i="0" dirty="0" smtClean="0">
              <a:solidFill>
                <a:srgbClr val="16496B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 algn="ctr">
              <a:spcAft>
                <a:spcPct val="0"/>
              </a:spcAft>
            </a:pPr>
            <a:r>
              <a:rPr lang="zh-CN" altLang="en-US" sz="4000" b="0" i="0" dirty="0" smtClean="0">
                <a:solidFill>
                  <a:srgbClr val="16496B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是疾控人的职责</a:t>
            </a:r>
            <a:endParaRPr lang="zh-CN" altLang="en-US" sz="6000" b="0" i="0" dirty="0" smtClean="0">
              <a:solidFill>
                <a:srgbClr val="16496B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 algn="ctr">
              <a:spcAft>
                <a:spcPct val="0"/>
              </a:spcAft>
            </a:pPr>
            <a:r>
              <a:rPr lang="zh-CN" altLang="en-US" sz="4000" dirty="0" smtClean="0">
                <a:solidFill>
                  <a:srgbClr val="16496B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成未成之事</a:t>
            </a:r>
            <a:endParaRPr lang="zh-CN" altLang="en-US" sz="6000" dirty="0" smtClean="0">
              <a:solidFill>
                <a:srgbClr val="16496B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 algn="ctr">
              <a:spcAft>
                <a:spcPct val="0"/>
              </a:spcAft>
            </a:pPr>
            <a:r>
              <a:rPr lang="zh-CN" altLang="en-US" sz="4000" dirty="0" smtClean="0">
                <a:solidFill>
                  <a:srgbClr val="16496B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是疾控人的使命</a:t>
            </a:r>
            <a:endParaRPr lang="zh-CN" altLang="en-US" sz="6000" dirty="0" smtClean="0">
              <a:solidFill>
                <a:srgbClr val="16496B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097257" name="图片 9"/>
          <p:cNvPicPr/>
          <p:nvPr/>
        </p:nvPicPr>
        <p:blipFill>
          <a:blip r:embed="rId8"/>
        </p:blipFill>
        <p:spPr>
          <a:xfrm>
            <a:off x="7365789" y="1143000"/>
            <a:ext cx="3130550" cy="3810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21515" y="187960"/>
            <a:ext cx="1902710" cy="1757680"/>
          </a:xfrm>
          <a:prstGeom prst="rect">
            <a:avLst/>
          </a:prstGeom>
        </p:spPr>
      </p:pic>
      <p:pic>
        <p:nvPicPr>
          <p:cNvPr id="2097155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67" y="4480560"/>
            <a:ext cx="3350547" cy="2280922"/>
          </a:xfrm>
          <a:prstGeom prst="rect">
            <a:avLst/>
          </a:prstGeom>
        </p:spPr>
      </p:pic>
      <p:pic>
        <p:nvPicPr>
          <p:cNvPr id="2097156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381044">
            <a:off x="9652692" y="460004"/>
            <a:ext cx="2211268" cy="1836780"/>
          </a:xfrm>
          <a:prstGeom prst="rect">
            <a:avLst/>
          </a:prstGeom>
        </p:spPr>
      </p:pic>
      <p:grpSp>
        <p:nvGrpSpPr>
          <p:cNvPr id="27" name="组合 20"/>
          <p:cNvGrpSpPr/>
          <p:nvPr/>
        </p:nvGrpSpPr>
        <p:grpSpPr>
          <a:xfrm>
            <a:off x="2823845" y="4262120"/>
            <a:ext cx="6650485" cy="1334089"/>
            <a:chOff x="3164137" y="5063071"/>
            <a:chExt cx="5485205" cy="1334047"/>
          </a:xfrm>
        </p:grpSpPr>
        <p:sp>
          <p:nvSpPr>
            <p:cNvPr id="1048584" name="文本框 21"/>
            <p:cNvSpPr txBox="1"/>
            <p:nvPr/>
          </p:nvSpPr>
          <p:spPr>
            <a:xfrm>
              <a:off x="7471977" y="5872705"/>
              <a:ext cx="1177365" cy="524413"/>
            </a:xfrm>
            <a:prstGeom prst="flowChartTerminator">
              <a:avLst/>
            </a:prstGeom>
            <a:noFill/>
            <a:ln>
              <a:solidFill>
                <a:srgbClr val="49B6FB"/>
              </a:solidFill>
            </a:ln>
            <a:effectLst/>
          </p:spPr>
          <p:txBody>
            <a:bodyPr vert="horz" wrap="square" rtlCol="0">
              <a:spAutoFit/>
            </a:bodyPr>
            <a:p>
              <a:pPr algn="ctr"/>
              <a:r>
                <a:rPr 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王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lang="zh-CN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宏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lang="zh-CN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秀</a:t>
              </a:r>
              <a:endParaRPr 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48585" name="文本框 22"/>
            <p:cNvSpPr txBox="1"/>
            <p:nvPr/>
          </p:nvSpPr>
          <p:spPr>
            <a:xfrm>
              <a:off x="3164137" y="5063071"/>
              <a:ext cx="5358316" cy="524414"/>
            </a:xfrm>
            <a:prstGeom prst="flowChartTerminator">
              <a:avLst/>
            </a:prstGeom>
            <a:noFill/>
            <a:ln>
              <a:solidFill>
                <a:srgbClr val="49B6FB"/>
              </a:solidFill>
            </a:ln>
            <a:effectLst/>
          </p:spPr>
          <p:txBody>
            <a:bodyPr vert="horz" wrap="square" rtlCol="0">
              <a:spAutoFit/>
            </a:bodyPr>
            <a:p>
              <a:pPr algn="dist"/>
              <a:r>
                <a:rPr lang="en-US" altLang="zh-CN" sz="1600" b="1" spc="-150" noProof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2024</a:t>
              </a:r>
              <a:r>
                <a:rPr lang="zh-CN" altLang="en-US" sz="1600" b="1" spc="-150" noProof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年</a:t>
              </a:r>
              <a:r>
                <a:rPr lang="en-US" altLang="zh-CN" sz="1600" b="1" spc="-150" noProof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8</a:t>
              </a:r>
              <a:r>
                <a:rPr lang="zh-CN" altLang="en-US" sz="1600" b="1" spc="-150" noProof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月</a:t>
              </a:r>
              <a:r>
                <a:rPr lang="en-US" altLang="zh-CN" sz="1600" b="1" spc="-150" noProof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 </a:t>
              </a:r>
              <a:r>
                <a:rPr lang="zh-CN" altLang="zh-CN" sz="1600" b="1" spc="-150" noProof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长江新</a:t>
              </a:r>
              <a:r>
                <a:rPr lang="zh-CN" altLang="en-US" sz="1600" b="1" spc="-150" noProof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区疾病预防控制中心</a:t>
              </a:r>
              <a:endParaRPr lang="zh-CN" altLang="en-US" sz="1600" b="1" spc="-150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2097157" name="图片 17" descr="C:/Users/Administrator/Desktop/图片1.png图片1"/>
          <p:cNvPicPr>
            <a:picLocks noChangeAspect="1"/>
          </p:cNvPicPr>
          <p:nvPr/>
        </p:nvPicPr>
        <p:blipFill rotWithShape="1">
          <a:blip r:embed="rId4"/>
          <a:srcRect t="48473" b="61"/>
          <a:stretch>
            <a:fillRect/>
          </a:stretch>
        </p:blipFill>
        <p:spPr>
          <a:xfrm>
            <a:off x="1340485" y="2233930"/>
            <a:ext cx="9098280" cy="1957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97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97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97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97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8" name="内容占位符 4"/>
          <p:cNvPicPr>
            <a:picLocks noGrp="1"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0" y="358140"/>
            <a:ext cx="12192000" cy="6105525"/>
          </a:xfrm>
        </p:spPr>
      </p:pic>
      <p:pic>
        <p:nvPicPr>
          <p:cNvPr id="2097159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01785" y="0"/>
            <a:ext cx="1902710" cy="1757680"/>
          </a:xfrm>
          <a:prstGeom prst="rect">
            <a:avLst/>
          </a:prstGeom>
        </p:spPr>
      </p:pic>
      <p:pic>
        <p:nvPicPr>
          <p:cNvPr id="2097160" name="图片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3955" y="3230880"/>
            <a:ext cx="4387644" cy="3627120"/>
          </a:xfrm>
          <a:prstGeom prst="rect">
            <a:avLst/>
          </a:prstGeom>
        </p:spPr>
      </p:pic>
      <p:sp>
        <p:nvSpPr>
          <p:cNvPr id="1048586" name="对话气泡: 圆角矩形 1"/>
          <p:cNvSpPr/>
          <p:nvPr/>
        </p:nvSpPr>
        <p:spPr>
          <a:xfrm>
            <a:off x="4220649" y="897746"/>
            <a:ext cx="6979920" cy="3754699"/>
          </a:xfrm>
          <a:prstGeom prst="wedgeRoundRectCallout">
            <a:avLst>
              <a:gd name="adj1" fmla="val -58073"/>
              <a:gd name="adj2" fmla="val 71846"/>
              <a:gd name="adj3" fmla="val 16667"/>
            </a:avLst>
          </a:prstGeom>
          <a:solidFill>
            <a:schemeClr val="bg1">
              <a:alpha val="70000"/>
            </a:schemeClr>
          </a:solidFill>
          <a:ln w="38100">
            <a:solidFill>
              <a:srgbClr val="348E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587" name="文本框 40"/>
          <p:cNvSpPr txBox="1"/>
          <p:nvPr/>
        </p:nvSpPr>
        <p:spPr>
          <a:xfrm>
            <a:off x="6024203" y="1448366"/>
            <a:ext cx="3372812" cy="829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35" tIns="46355" rIns="89535" bIns="46355" numCol="1" anchor="t">
            <a:spAutoFit/>
          </a:bodyPr>
          <a:p>
            <a:pPr marL="0" indent="0" algn="ctr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400" cap="none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PART  01</a:t>
            </a:r>
            <a:endParaRPr lang="ko-KR" altLang="en-US" sz="4400" cap="none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48588" name="文本框 41"/>
          <p:cNvSpPr txBox="1"/>
          <p:nvPr/>
        </p:nvSpPr>
        <p:spPr>
          <a:xfrm>
            <a:off x="5263197" y="2386097"/>
            <a:ext cx="4894824" cy="829309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35" tIns="46355" rIns="89535" bIns="46355" numCol="1" anchor="t">
            <a:spAutoFit/>
          </a:bodyPr>
          <a:p>
            <a:pPr algn="ctr"/>
            <a:r>
              <a: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Arial" panose="020B0604020202020204" pitchFamily="34" charset="0"/>
              </a:rPr>
              <a:t>鼻子出血怎么办</a:t>
            </a:r>
            <a:endParaRPr lang="zh-CN" altLang="en-US" sz="4400" dirty="0">
              <a:solidFill>
                <a:schemeClr val="tx1">
                  <a:lumMod val="75000"/>
                  <a:lumOff val="25000"/>
                </a:schemeClr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048589" name="矩形 3"/>
          <p:cNvSpPr/>
          <p:nvPr/>
        </p:nvSpPr>
        <p:spPr>
          <a:xfrm>
            <a:off x="6447099" y="2219090"/>
            <a:ext cx="2581154" cy="45719"/>
          </a:xfrm>
          <a:prstGeom prst="rect">
            <a:avLst/>
          </a:prstGeom>
          <a:solidFill>
            <a:srgbClr val="348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97161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96889" y="3054826"/>
            <a:ext cx="2447925" cy="4335066"/>
          </a:xfrm>
          <a:prstGeom prst="rect">
            <a:avLst/>
          </a:prstGeom>
          <a:noFill/>
          <a:ln w="9525">
            <a:noFill/>
          </a:ln>
          <a:effectLst>
            <a:outerShdw algn="ctr" rotWithShape="0">
              <a:srgbClr val="708688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97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48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97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48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48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485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48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48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97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97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97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86" grpId="0" animBg="1"/>
      <p:bldP spid="1048587" grpId="0"/>
      <p:bldP spid="1048588" grpId="0"/>
      <p:bldP spid="104858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2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59765" y="0"/>
            <a:ext cx="6707505" cy="5371465"/>
          </a:xfrm>
          <a:prstGeom prst="rect">
            <a:avLst/>
          </a:prstGeom>
        </p:spPr>
      </p:pic>
      <p:sp>
        <p:nvSpPr>
          <p:cNvPr id="1048590" name="Text Box 3"/>
          <p:cNvSpPr>
            <a:spLocks noChangeArrowheads="1"/>
          </p:cNvSpPr>
          <p:nvPr/>
        </p:nvSpPr>
        <p:spPr bwMode="auto">
          <a:xfrm>
            <a:off x="1808294" y="2188505"/>
            <a:ext cx="3720578" cy="15011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同学们，假设你鼻子出血了你会怎么处理？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09716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55" y="503555"/>
            <a:ext cx="841375" cy="841375"/>
          </a:xfrm>
          <a:prstGeom prst="rect">
            <a:avLst/>
          </a:prstGeom>
        </p:spPr>
      </p:pic>
      <p:pic>
        <p:nvPicPr>
          <p:cNvPr id="209716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910195" y="2331085"/>
            <a:ext cx="2941320" cy="4691380"/>
          </a:xfrm>
          <a:prstGeom prst="rect">
            <a:avLst/>
          </a:prstGeom>
          <a:noFill/>
          <a:ln w="9525">
            <a:noFill/>
          </a:ln>
          <a:effectLst>
            <a:outerShdw algn="ctr" rotWithShape="0">
              <a:srgbClr val="708688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97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48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7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97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97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9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5" name="内容占位符 4"/>
          <p:cNvPicPr>
            <a:picLocks noGrp="1"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0" y="358140"/>
            <a:ext cx="12192000" cy="6105525"/>
          </a:xfrm>
        </p:spPr>
      </p:pic>
      <p:pic>
        <p:nvPicPr>
          <p:cNvPr id="2097166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01785" y="0"/>
            <a:ext cx="1902710" cy="1757680"/>
          </a:xfrm>
          <a:prstGeom prst="rect">
            <a:avLst/>
          </a:prstGeom>
        </p:spPr>
      </p:pic>
      <p:pic>
        <p:nvPicPr>
          <p:cNvPr id="2097167" name="图片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3955" y="3230880"/>
            <a:ext cx="4387644" cy="3627120"/>
          </a:xfrm>
          <a:prstGeom prst="rect">
            <a:avLst/>
          </a:prstGeom>
        </p:spPr>
      </p:pic>
      <p:sp>
        <p:nvSpPr>
          <p:cNvPr id="1048591" name="对话气泡: 圆角矩形 1"/>
          <p:cNvSpPr/>
          <p:nvPr/>
        </p:nvSpPr>
        <p:spPr>
          <a:xfrm>
            <a:off x="4220649" y="897746"/>
            <a:ext cx="6979920" cy="3754699"/>
          </a:xfrm>
          <a:prstGeom prst="wedgeRoundRectCallout">
            <a:avLst>
              <a:gd name="adj1" fmla="val -58073"/>
              <a:gd name="adj2" fmla="val 71846"/>
              <a:gd name="adj3" fmla="val 16667"/>
            </a:avLst>
          </a:prstGeom>
          <a:solidFill>
            <a:schemeClr val="bg1">
              <a:alpha val="70000"/>
            </a:schemeClr>
          </a:solidFill>
          <a:ln w="38100">
            <a:solidFill>
              <a:srgbClr val="348E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592" name="文本框 40"/>
          <p:cNvSpPr txBox="1"/>
          <p:nvPr/>
        </p:nvSpPr>
        <p:spPr>
          <a:xfrm>
            <a:off x="6024203" y="1448366"/>
            <a:ext cx="3372812" cy="829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35" tIns="46355" rIns="89535" bIns="46355" numCol="1" anchor="t">
            <a:spAutoFit/>
          </a:bodyPr>
          <a:p>
            <a:pPr marL="0" indent="0" algn="ctr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400" cap="none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PART  02</a:t>
            </a:r>
            <a:endParaRPr lang="ko-KR" altLang="en-US" sz="4400" cap="none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48593" name="文本框 41"/>
          <p:cNvSpPr txBox="1"/>
          <p:nvPr/>
        </p:nvSpPr>
        <p:spPr>
          <a:xfrm>
            <a:off x="5263197" y="2386097"/>
            <a:ext cx="4894824" cy="829309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35" tIns="46355" rIns="89535" bIns="46355" numCol="1" anchor="t">
            <a:spAutoFit/>
          </a:bodyPr>
          <a:p>
            <a:pPr algn="ctr"/>
            <a:r>
              <a: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Arial" panose="020B0604020202020204" pitchFamily="34" charset="0"/>
              </a:rPr>
              <a:t>被烫伤了怎么办</a:t>
            </a:r>
            <a:endParaRPr lang="zh-CN" altLang="en-US" sz="4400" dirty="0">
              <a:solidFill>
                <a:schemeClr val="tx1">
                  <a:lumMod val="75000"/>
                  <a:lumOff val="25000"/>
                </a:schemeClr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048594" name="矩形 3"/>
          <p:cNvSpPr/>
          <p:nvPr/>
        </p:nvSpPr>
        <p:spPr>
          <a:xfrm>
            <a:off x="6447099" y="2219090"/>
            <a:ext cx="2581154" cy="45719"/>
          </a:xfrm>
          <a:prstGeom prst="rect">
            <a:avLst/>
          </a:prstGeom>
          <a:solidFill>
            <a:srgbClr val="348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97168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073265" y="3876040"/>
            <a:ext cx="5335270" cy="2533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97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48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97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48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48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485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48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48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91" grpId="0" bldLvl="0" animBg="1"/>
      <p:bldP spid="1048592" grpId="0"/>
      <p:bldP spid="1048593" grpId="0"/>
      <p:bldP spid="1048594" grpId="0" bldLvl="0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DIAGRAM_VIRTUALLY_FRAME" val="{&quot;height&quot;:334.0709533691406,&quot;left&quot;:135.2,&quot;top&quot;:101.77503512645335,&quot;width&quot;:689.7277952755906}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573_1*l_h_a*1_3_1"/>
  <p:tag name="KSO_WM_TEMPLATE_CATEGORY" val="diagram"/>
  <p:tag name="KSO_WM_TEMPLATE_INDEX" val="2023357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VALUE" val="8"/>
  <p:tag name="KSO_WM_DIAGRAM_MAX_ITEMCNT" val="5"/>
  <p:tag name="KSO_WM_DIAGRAM_MIN_ITEMCNT" val="5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 添加内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1.xml><?xml version="1.0" encoding="utf-8"?>
<p:tagLst xmlns:p="http://schemas.openxmlformats.org/presentationml/2006/main">
  <p:tag name="KSO_WM_DIAGRAM_VIRTUALLY_FRAME" val="{&quot;height&quot;:334.0709533691406,&quot;left&quot;:135.2,&quot;top&quot;:101.77503512645335,&quot;width&quot;:689.7277952755906}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3573_1*l_h_i*1_1_1"/>
  <p:tag name="KSO_WM_TEMPLATE_CATEGORY" val="diagram"/>
  <p:tag name="KSO_WM_TEMPLATE_INDEX" val="20233573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1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2.xml><?xml version="1.0" encoding="utf-8"?>
<p:tagLst xmlns:p="http://schemas.openxmlformats.org/presentationml/2006/main">
  <p:tag name="KSO_WM_DIAGRAM_VIRTUALLY_FRAME" val="{&quot;height&quot;:334.0709533691406,&quot;left&quot;:135.2,&quot;top&quot;:101.77503512645335,&quot;width&quot;:689.7277952755906}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3573_1*l_h_i*1_2_1"/>
  <p:tag name="KSO_WM_TEMPLATE_CATEGORY" val="diagram"/>
  <p:tag name="KSO_WM_TEMPLATE_INDEX" val="20233573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2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3.xml><?xml version="1.0" encoding="utf-8"?>
<p:tagLst xmlns:p="http://schemas.openxmlformats.org/presentationml/2006/main">
  <p:tag name="KSO_WM_DIAGRAM_VIRTUALLY_FRAME" val="{&quot;height&quot;:334.0709533691406,&quot;left&quot;:135.2,&quot;top&quot;:101.77503512645335,&quot;width&quot;:689.7277952755906}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3573_1*l_h_i*1_3_1"/>
  <p:tag name="KSO_WM_TEMPLATE_CATEGORY" val="diagram"/>
  <p:tag name="KSO_WM_TEMPLATE_INDEX" val="20233573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3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4.xml><?xml version="1.0" encoding="utf-8"?>
<p:tagLst xmlns:p="http://schemas.openxmlformats.org/presentationml/2006/main">
  <p:tag name="KSO_WM_DIAGRAM_VIRTUALLY_FRAME" val="{&quot;height&quot;:334.0709533691406,&quot;left&quot;:135.2,&quot;top&quot;:101.77503512645335,&quot;width&quot;:689.7277952755906}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1"/>
  <p:tag name="KSO_WM_UNIT_ID" val="diagram20233573_1*l_h_i*1_4_1"/>
  <p:tag name="KSO_WM_TEMPLATE_CATEGORY" val="diagram"/>
  <p:tag name="KSO_WM_TEMPLATE_INDEX" val="20233573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4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5.xml><?xml version="1.0" encoding="utf-8"?>
<p:tagLst xmlns:p="http://schemas.openxmlformats.org/presentationml/2006/main">
  <p:tag name="KSO_WM_DIAGRAM_VIRTUALLY_FRAME" val="{&quot;height&quot;:334.0709533691406,&quot;left&quot;:135.2,&quot;top&quot;:101.77503512645335,&quot;width&quot;:689.7277952755906}"/>
  <p:tag name="KSO_WM_UNIT_VALUE" val="110*1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33573_1*l_h_x*1_2_1"/>
  <p:tag name="KSO_WM_TEMPLATE_CATEGORY" val="diagram"/>
  <p:tag name="KSO_WM_TEMPLATE_INDEX" val="20233573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COLOR_MATCH_VALUE" val="{&quot;shape&quot;:{&quot;fill&quot;:{&quot;gradient&quot;:[{&quot;brightness&quot;:0,&quot;colorType&quot;:1,&quot;foreColorIndex&quot;:13,&quot;pos&quot;:0,&quot;transparency&quot;:0},{&quot;brightness&quot;:0,&quot;colorType&quot;:1,&quot;foreColorIndex&quot;:13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13"/>
  <p:tag name="KSO_WM_UNIT_FILL_FORE_SCHEMECOLOR_INDEX_BRIGHTNESS" val="0.15"/>
  <p:tag name="KSO_WM_DIAGRAM_USE_COLOR_VALUE" val="{&quot;color_scheme&quot;:1,&quot;color_type&quot;:1,&quot;theme_color_indexes&quot;:[5,6,5,6,5,6]}"/>
</p:tagLst>
</file>

<file path=ppt/tags/tag16.xml><?xml version="1.0" encoding="utf-8"?>
<p:tagLst xmlns:p="http://schemas.openxmlformats.org/presentationml/2006/main">
  <p:tag name="KSO_WM_DIAGRAM_VIRTUALLY_FRAME" val="{&quot;height&quot;:334.0709533691406,&quot;left&quot;:135.2,&quot;top&quot;:101.77503512645335,&quot;width&quot;:689.7277952755906}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5_1"/>
  <p:tag name="KSO_WM_UNIT_ID" val="diagram20233573_1*l_h_i*1_5_1"/>
  <p:tag name="KSO_WM_TEMPLATE_CATEGORY" val="diagram"/>
  <p:tag name="KSO_WM_TEMPLATE_INDEX" val="20233573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5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7.xml><?xml version="1.0" encoding="utf-8"?>
<p:tagLst xmlns:p="http://schemas.openxmlformats.org/presentationml/2006/main">
  <p:tag name="KSO_WM_DIAGRAM_VIRTUALLY_FRAME" val="{&quot;height&quot;:334.0709533691406,&quot;left&quot;:135.2,&quot;top&quot;:101.77503512645335,&quot;width&quot;:689.7277952755906}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573_1*l_h_a*1_1_1"/>
  <p:tag name="KSO_WM_TEMPLATE_CATEGORY" val="diagram"/>
  <p:tag name="KSO_WM_TEMPLATE_INDEX" val="2023357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DIAGRAM_MAX_ITEMCNT" val="5"/>
  <p:tag name="KSO_WM_DIAGRAM_MIN_ITEMCNT" val="5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 添加内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8.xml><?xml version="1.0" encoding="utf-8"?>
<p:tagLst xmlns:p="http://schemas.openxmlformats.org/presentationml/2006/main">
  <p:tag name="KSO_WM_DIAGRAM_VIRTUALLY_FRAME" val="{&quot;height&quot;:334.0709533691406,&quot;left&quot;:135.2,&quot;top&quot;:101.77503512645335,&quot;width&quot;:689.7277952755906}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573_1*l_h_a*1_5_1"/>
  <p:tag name="KSO_WM_TEMPLATE_CATEGORY" val="diagram"/>
  <p:tag name="KSO_WM_TEMPLATE_INDEX" val="2023357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VALUE" val="8"/>
  <p:tag name="KSO_WM_DIAGRAM_MAX_ITEMCNT" val="5"/>
  <p:tag name="KSO_WM_DIAGRAM_MIN_ITEMCNT" val="5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 添加内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9.xml><?xml version="1.0" encoding="utf-8"?>
<p:tagLst xmlns:p="http://schemas.openxmlformats.org/presentationml/2006/main">
  <p:tag name="KSO_WM_DIAGRAM_VIRTUALLY_FRAME" val="{&quot;height&quot;:334.0709533691406,&quot;left&quot;:135.2,&quot;top&quot;:101.77503512645335,&quot;width&quot;:689.7277952755906}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573_1*l_h_a*1_4_1"/>
  <p:tag name="KSO_WM_TEMPLATE_CATEGORY" val="diagram"/>
  <p:tag name="KSO_WM_TEMPLATE_INDEX" val="2023357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DIAGRAM_MAX_ITEMCNT" val="5"/>
  <p:tag name="KSO_WM_DIAGRAM_MIN_ITEMCNT" val="5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 添加内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DIAGRAM_VIRTUALLY_FRAME" val="{&quot;height&quot;:334.0709533691406,&quot;left&quot;:135.2,&quot;top&quot;:101.77503512645335,&quot;width&quot;:689.7277952755906}"/>
  <p:tag name="KSO_WM_UNIT_VALUE" val="123*1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33573_1*l_h_x*1_1_1"/>
  <p:tag name="KSO_WM_TEMPLATE_CATEGORY" val="diagram"/>
  <p:tag name="KSO_WM_TEMPLATE_INDEX" val="20233573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COLOR_MATCH_VALUE" val="{&quot;shape&quot;:{&quot;fill&quot;:{&quot;gradient&quot;:[{&quot;brightness&quot;:0,&quot;colorType&quot;:1,&quot;foreColorIndex&quot;:13,&quot;pos&quot;:0,&quot;transparency&quot;:0},{&quot;brightness&quot;:0,&quot;colorType&quot;:1,&quot;foreColorIndex&quot;:13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13"/>
  <p:tag name="KSO_WM_UNIT_FILL_FORE_SCHEMECOLOR_INDEX_BRIGHTNESS" val="0.15"/>
  <p:tag name="KSO_WM_DIAGRAM_USE_COLOR_VALUE" val="{&quot;color_scheme&quot;:1,&quot;color_type&quot;:1,&quot;theme_color_indexes&quot;:[5,6,5,6,5,6]}"/>
</p:tagLst>
</file>

<file path=ppt/tags/tag21.xml><?xml version="1.0" encoding="utf-8"?>
<p:tagLst xmlns:p="http://schemas.openxmlformats.org/presentationml/2006/main">
  <p:tag name="KSO_WM_DIAGRAM_VIRTUALLY_FRAME" val="{&quot;height&quot;:334.0709533691406,&quot;left&quot;:135.2,&quot;top&quot;:101.77503512645335,&quot;width&quot;:689.7277952755906}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573_1*l_h_x*1_3_1"/>
  <p:tag name="KSO_WM_TEMPLATE_CATEGORY" val="diagram"/>
  <p:tag name="KSO_WM_TEMPLATE_INDEX" val="20233573"/>
  <p:tag name="KSO_WM_UNIT_LAYERLEVEL" val="1_1_1"/>
  <p:tag name="KSO_WM_TAG_VERSION" val="3.0"/>
  <p:tag name="KSO_WM_BEAUTIFY_FLAG" val="#wm#"/>
  <p:tag name="KSO_WM_UNIT_VALUE" val="113*113"/>
  <p:tag name="KSO_WM_UNIT_TYPE" val="l_h_x"/>
  <p:tag name="KSO_WM_UNIT_INDEX" val="1_3_1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COLOR_MATCH_VALUE" val="{&quot;shape&quot;:{&quot;fill&quot;:{&quot;gradient&quot;:[{&quot;brightness&quot;:0,&quot;colorType&quot;:1,&quot;foreColorIndex&quot;:13,&quot;pos&quot;:0,&quot;transparency&quot;:0},{&quot;brightness&quot;:0,&quot;colorType&quot;:1,&quot;foreColorIndex&quot;:13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13"/>
  <p:tag name="KSO_WM_UNIT_FILL_FORE_SCHEMECOLOR_INDEX_BRIGHTNESS" val="0.15"/>
  <p:tag name="KSO_WM_DIAGRAM_USE_COLOR_VALUE" val="{&quot;color_scheme&quot;:1,&quot;color_type&quot;:1,&quot;theme_color_indexes&quot;:[5,6,5,6,5,6]}"/>
</p:tagLst>
</file>

<file path=ppt/tags/tag22.xml><?xml version="1.0" encoding="utf-8"?>
<p:tagLst xmlns:p="http://schemas.openxmlformats.org/presentationml/2006/main">
  <p:tag name="KSO_WM_DIAGRAM_VIRTUALLY_FRAME" val="{&quot;height&quot;:334.0709533691406,&quot;left&quot;:135.2,&quot;top&quot;:101.77503512645335,&quot;width&quot;:689.7277952755906}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573_1*l_h_a*1_2_1"/>
  <p:tag name="KSO_WM_TEMPLATE_CATEGORY" val="diagram"/>
  <p:tag name="KSO_WM_TEMPLATE_INDEX" val="2023357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DIAGRAM_MAX_ITEMCNT" val="5"/>
  <p:tag name="KSO_WM_DIAGRAM_MIN_ITEMCNT" val="5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 添加内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23.xml><?xml version="1.0" encoding="utf-8"?>
<p:tagLst xmlns:p="http://schemas.openxmlformats.org/presentationml/2006/main">
  <p:tag name="KSO_WM_DIAGRAM_VIRTUALLY_FRAME" val="{&quot;height&quot;:334.0709533691406,&quot;left&quot;:135.2,&quot;top&quot;:101.77503512645335,&quot;width&quot;:689.7277952755906}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573_1*l_h_x*1_5_1"/>
  <p:tag name="KSO_WM_TEMPLATE_CATEGORY" val="diagram"/>
  <p:tag name="KSO_WM_TEMPLATE_INDEX" val="20233573"/>
  <p:tag name="KSO_WM_UNIT_LAYERLEVEL" val="1_1_1"/>
  <p:tag name="KSO_WM_TAG_VERSION" val="3.0"/>
  <p:tag name="KSO_WM_BEAUTIFY_FLAG" val="#wm#"/>
  <p:tag name="KSO_WM_UNIT_VALUE" val="103*113"/>
  <p:tag name="KSO_WM_UNIT_TYPE" val="l_h_x"/>
  <p:tag name="KSO_WM_UNIT_INDEX" val="1_5_1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COLOR_MATCH_VALUE" val="{&quot;shape&quot;:{&quot;fill&quot;:{&quot;gradient&quot;:[{&quot;brightness&quot;:0,&quot;colorType&quot;:1,&quot;foreColorIndex&quot;:13,&quot;pos&quot;:0,&quot;transparency&quot;:0},{&quot;brightness&quot;:0,&quot;colorType&quot;:1,&quot;foreColorIndex&quot;:13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13"/>
  <p:tag name="KSO_WM_UNIT_FILL_FORE_SCHEMECOLOR_INDEX_BRIGHTNESS" val="0.15"/>
  <p:tag name="KSO_WM_DIAGRAM_USE_COLOR_VALUE" val="{&quot;color_scheme&quot;:1,&quot;color_type&quot;:1,&quot;theme_color_indexes&quot;:[5,6,5,6,5,6]}"/>
</p:tagLst>
</file>

<file path=ppt/tags/tag24.xml><?xml version="1.0" encoding="utf-8"?>
<p:tagLst xmlns:p="http://schemas.openxmlformats.org/presentationml/2006/main">
  <p:tag name="KSO_WM_DIAGRAM_VIRTUALLY_FRAME" val="{&quot;height&quot;:334.0709533691406,&quot;left&quot;:135.2,&quot;top&quot;:101.77503512645335,&quot;width&quot;:689.7277952755906}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573_1*l_h_x*1_4_1"/>
  <p:tag name="KSO_WM_TEMPLATE_CATEGORY" val="diagram"/>
  <p:tag name="KSO_WM_TEMPLATE_INDEX" val="20233573"/>
  <p:tag name="KSO_WM_UNIT_LAYERLEVEL" val="1_1_1"/>
  <p:tag name="KSO_WM_TAG_VERSION" val="3.0"/>
  <p:tag name="KSO_WM_BEAUTIFY_FLAG" val="#wm#"/>
  <p:tag name="KSO_WM_UNIT_VALUE" val="110*110"/>
  <p:tag name="KSO_WM_UNIT_TYPE" val="l_h_x"/>
  <p:tag name="KSO_WM_UNIT_INDEX" val="1_4_1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COLOR_MATCH_VALUE" val="{&quot;shape&quot;:{&quot;fill&quot;:{&quot;gradient&quot;:[{&quot;brightness&quot;:0,&quot;colorType&quot;:1,&quot;foreColorIndex&quot;:13,&quot;pos&quot;:0,&quot;transparency&quot;:0},{&quot;brightness&quot;:0,&quot;colorType&quot;:1,&quot;foreColorIndex&quot;:13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13"/>
  <p:tag name="KSO_WM_UNIT_FILL_FORE_SCHEMECOLOR_INDEX_BRIGHTNESS" val="0.15"/>
  <p:tag name="KSO_WM_DIAGRAM_USE_COLOR_VALUE" val="{&quot;color_scheme&quot;:1,&quot;color_type&quot;:1,&quot;theme_color_indexes&quot;:[5,6,5,6,5,6]}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573_1*l_i*1_1"/>
  <p:tag name="KSO_WM_TEMPLATE_CATEGORY" val="diagram"/>
  <p:tag name="KSO_WM_TEMPLATE_INDEX" val="20233573"/>
  <p:tag name="KSO_WM_UNIT_LAYERLEVEL" val="1_1"/>
  <p:tag name="KSO_WM_TAG_VERSION" val="3.0"/>
  <p:tag name="KSO_WM_BEAUTIFY_FLAG" val="#wm#"/>
  <p:tag name="KSO_WM_UNIT_TYPE" val="l_i"/>
  <p:tag name="KSO_WM_UNIT_INDEX" val="1_1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334.0709533691406,&quot;left&quot;:135.2,&quot;top&quot;:101.77503512645335,&quot;width&quot;:689.7277952755906}"/>
  <p:tag name="KSO_WM_DIAGRAM_COLOR_MATCH_VALUE" val="{&quot;shape&quot;:{&quot;fill&quot;:{&quot;type&quot;:0},&quot;glow&quot;:{&quot;colorType&quot;:0},&quot;line&quot;:{&quot;solidLine&quot;:{&quot;brightness&quot;:0.15000000596046448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13"/>
  <p:tag name="KSO_WM_DIAGRAM_USE_COLOR_VALUE" val="{&quot;color_scheme&quot;:1,&quot;color_type&quot;:1,&quot;theme_color_indexes&quot;:[5,6,5,6,5,6]}"/>
</p:tagLst>
</file>

<file path=ppt/tags/tag26.xml><?xml version="1.0" encoding="utf-8"?>
<p:tagLst xmlns:p="http://schemas.openxmlformats.org/presentationml/2006/main">
  <p:tag name="RESOURCE_RECORD_KEY" val="{&quot;70&quot;:[3325092]}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RESOURCE_RECORD_KEY" val="{&quot;13&quot;:[20174682]}"/>
</p:tagLst>
</file>

<file path=ppt/tags/tag31.xml><?xml version="1.0" encoding="utf-8"?>
<p:tagLst xmlns:p="http://schemas.openxmlformats.org/presentationml/2006/main">
  <p:tag name="commondata" val="eyJoZGlkIjoiMzI4MTY2MmQ1MThiNTg2ZjQ1ZWU4ZTQ0NDA3MzhlYzQifQ==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DIAGRAM_VIRTUALLY_FRAME" val="{&quot;height&quot;:334.0709533691406,&quot;left&quot;:135.2,&quot;top&quot;:101.77503512645335,&quot;width&quot;:689.7277952755906}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2"/>
  <p:tag name="KSO_WM_UNIT_ID" val="diagram20233573_1*l_h_i*1_5_2"/>
  <p:tag name="KSO_WM_TEMPLATE_CATEGORY" val="diagram"/>
  <p:tag name="KSO_WM_TEMPLATE_INDEX" val="20233573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7.xml><?xml version="1.0" encoding="utf-8"?>
<p:tagLst xmlns:p="http://schemas.openxmlformats.org/presentationml/2006/main">
  <p:tag name="KSO_WM_DIAGRAM_VIRTUALLY_FRAME" val="{&quot;height&quot;:334.0709533691406,&quot;left&quot;:135.2,&quot;top&quot;:101.77503512645335,&quot;width&quot;:689.7277952755906}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3573_1*l_h_i*1_3_2"/>
  <p:tag name="KSO_WM_TEMPLATE_CATEGORY" val="diagram"/>
  <p:tag name="KSO_WM_TEMPLATE_INDEX" val="20233573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8.xml><?xml version="1.0" encoding="utf-8"?>
<p:tagLst xmlns:p="http://schemas.openxmlformats.org/presentationml/2006/main">
  <p:tag name="KSO_WM_DIAGRAM_VIRTUALLY_FRAME" val="{&quot;height&quot;:334.0709533691406,&quot;left&quot;:135.2,&quot;top&quot;:101.77503512645335,&quot;width&quot;:689.7277952755906}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33573_1*l_h_i*1_4_2"/>
  <p:tag name="KSO_WM_TEMPLATE_CATEGORY" val="diagram"/>
  <p:tag name="KSO_WM_TEMPLATE_INDEX" val="20233573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9.xml><?xml version="1.0" encoding="utf-8"?>
<p:tagLst xmlns:p="http://schemas.openxmlformats.org/presentationml/2006/main">
  <p:tag name="KSO_WM_DIAGRAM_VIRTUALLY_FRAME" val="{&quot;height&quot;:334.0709533691406,&quot;left&quot;:135.2,&quot;top&quot;:101.77503512645335,&quot;width&quot;:689.7277952755906}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3573_1*l_h_i*1_2_2"/>
  <p:tag name="KSO_WM_TEMPLATE_CATEGORY" val="diagram"/>
  <p:tag name="KSO_WM_TEMPLATE_INDEX" val="20233573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373</Words>
  <Application>WPS 演示</Application>
  <PresentationFormat/>
  <Paragraphs>116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黑体</vt:lpstr>
      <vt:lpstr>华文新魏</vt:lpstr>
      <vt:lpstr>Helvetica</vt:lpstr>
      <vt:lpstr>站酷快乐体2016修订版</vt:lpstr>
      <vt:lpstr>Arial Unicode MS</vt:lpstr>
      <vt:lpstr>Calibri</vt:lpstr>
      <vt:lpstr>Franklin Gothic Book</vt:lpstr>
      <vt:lpstr>华文行楷</vt:lpstr>
      <vt:lpstr>华文彩云</vt:lpstr>
      <vt:lpstr>等线</vt:lpstr>
      <vt:lpstr>Malgun Gothic</vt:lpstr>
      <vt:lpstr>Office 主题​​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zhang</dc:creator>
  <cp:lastModifiedBy>Joyce</cp:lastModifiedBy>
  <cp:revision>3</cp:revision>
  <dcterms:created xsi:type="dcterms:W3CDTF">2024-08-24T03:54:00Z</dcterms:created>
  <dcterms:modified xsi:type="dcterms:W3CDTF">2024-09-19T01:06:20Z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8E295E1A2A77446887B7CEA770881AEB_13</vt:lpwstr>
  </property>
  <property fmtid="{D5CDD505-2E9C-101B-9397-08002B2CF9AE}" pid="3" name="KSOProductBuildVer">
    <vt:lpwstr>2052-12.1.0.18240</vt:lpwstr>
  </property>
</Properties>
</file>