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6"/>
  </p:handoutMasterIdLst>
  <p:sldIdLst>
    <p:sldId id="256" r:id="rId3"/>
    <p:sldId id="257" r:id="rId5"/>
    <p:sldId id="258" r:id="rId6"/>
    <p:sldId id="259" r:id="rId7"/>
    <p:sldId id="261" r:id="rId8"/>
    <p:sldId id="260" r:id="rId9"/>
    <p:sldId id="266" r:id="rId10"/>
    <p:sldId id="262" r:id="rId11"/>
    <p:sldId id="267" r:id="rId12"/>
    <p:sldId id="268" r:id="rId13"/>
    <p:sldId id="269" r:id="rId14"/>
    <p:sldId id="263" r:id="rId15"/>
    <p:sldId id="270" r:id="rId16"/>
    <p:sldId id="264" r:id="rId17"/>
    <p:sldId id="276" r:id="rId18"/>
    <p:sldId id="273" r:id="rId19"/>
    <p:sldId id="277" r:id="rId20"/>
    <p:sldId id="274" r:id="rId21"/>
    <p:sldId id="275" r:id="rId22"/>
    <p:sldId id="278" r:id="rId23"/>
    <p:sldId id="279" r:id="rId24"/>
    <p:sldId id="281" r:id="rId25"/>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77" d="100"/>
          <a:sy n="77" d="100"/>
        </p:scale>
        <p:origin x="883" y="72"/>
      </p:cViewPr>
      <p:guideLst>
        <p:guide orient="horz" pos="2190"/>
        <p:guide pos="3840"/>
      </p:guideLst>
    </p:cSldViewPr>
  </p:slideViewPr>
  <p:notesTextViewPr>
    <p:cViewPr>
      <p:scale>
        <a:sx n="1" d="1"/>
        <a:sy n="1" d="1"/>
      </p:scale>
      <p:origin x="0" y="0"/>
    </p:cViewPr>
  </p:notesTextViewPr>
  <p:notesViewPr>
    <p:cSldViewPr snapToGrid="0">
      <p:cViewPr varScale="1">
        <p:scale>
          <a:sx n="62" d="100"/>
          <a:sy n="62" d="100"/>
        </p:scale>
        <p:origin x="2477" y="6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0" Type="http://schemas.openxmlformats.org/officeDocument/2006/relationships/tags" Target="tags/tag17.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handoutMaster" Target="handoutMasters/handoutMaster1.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06978D-1C5F-43CE-847C-06E2B73AE071}"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A2CD04C-C34D-4D94-A98D-B5D7B78BF9B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136C2B-F061-44A0-9FED-123C2ADC0C8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159AB-69CA-41DC-9A46-9274DC82F27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FB159AB-69CA-41DC-9A46-9274DC82F27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FB159AB-69CA-41DC-9A46-9274DC82F27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FB159AB-69CA-41DC-9A46-9274DC82F274}"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FB159AB-69CA-41DC-9A46-9274DC82F27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FB159AB-69CA-41DC-9A46-9274DC82F274}"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FB159AB-69CA-41DC-9A46-9274DC82F274}"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FB159AB-69CA-41DC-9A46-9274DC82F274}"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FB159AB-69CA-41DC-9A46-9274DC82F274}"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FB159AB-69CA-41DC-9A46-9274DC82F274}"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FB159AB-69CA-41DC-9A46-9274DC82F274}"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FB159AB-69CA-41DC-9A46-9274DC82F27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FB159AB-69CA-41DC-9A46-9274DC82F274}"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FB159AB-69CA-41DC-9A46-9274DC82F274}"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FB159AB-69CA-41DC-9A46-9274DC82F274}"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FB159AB-69CA-41DC-9A46-9274DC82F27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FB159AB-69CA-41DC-9A46-9274DC82F27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FB159AB-69CA-41DC-9A46-9274DC82F27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FB159AB-69CA-41DC-9A46-9274DC82F27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FB159AB-69CA-41DC-9A46-9274DC82F27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FB159AB-69CA-41DC-9A46-9274DC82F27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FB159AB-69CA-41DC-9A46-9274DC82F27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FB159AB-69CA-41DC-9A46-9274DC82F27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7" Type="http://schemas.openxmlformats.org/officeDocument/2006/relationships/image" Target="../media/image4.png"/><Relationship Id="rId6" Type="http://schemas.openxmlformats.org/officeDocument/2006/relationships/image" Target="../media/image3.png"/><Relationship Id="rId5" Type="http://schemas.openxmlformats.org/officeDocument/2006/relationships/tags" Target="../tags/tag2.xml"/><Relationship Id="rId4" Type="http://schemas.openxmlformats.org/officeDocument/2006/relationships/image" Target="../media/image2.emf"/><Relationship Id="rId3" Type="http://schemas.openxmlformats.org/officeDocument/2006/relationships/tags" Target="../tags/tag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矩形: 对角圆角 4"/>
          <p:cNvSpPr/>
          <p:nvPr userDrawn="1"/>
        </p:nvSpPr>
        <p:spPr>
          <a:xfrm>
            <a:off x="158496" y="182880"/>
            <a:ext cx="11862816" cy="6498336"/>
          </a:xfrm>
          <a:prstGeom prst="round2DiagRect">
            <a:avLst>
              <a:gd name="adj1" fmla="val 4186"/>
              <a:gd name="adj2" fmla="val 0"/>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A_库_图片 1167"/>
          <p:cNvPicPr>
            <a:picLocks noChangeAspect="1"/>
          </p:cNvPicPr>
          <p:nvPr userDrawn="1">
            <p:custDataLst>
              <p:tags r:id="rId3"/>
            </p:custDataLst>
          </p:nvPr>
        </p:nvPicPr>
        <p:blipFill>
          <a:blip r:embed="rId4"/>
          <a:stretch>
            <a:fillRect/>
          </a:stretch>
        </p:blipFill>
        <p:spPr>
          <a:xfrm flipH="1">
            <a:off x="1197976" y="3879664"/>
            <a:ext cx="5777907" cy="732073"/>
          </a:xfrm>
          <a:prstGeom prst="rect">
            <a:avLst/>
          </a:prstGeom>
          <a:effectLst>
            <a:outerShdw blurRad="50800" dist="38100" dir="2700000" algn="tl" rotWithShape="0">
              <a:prstClr val="black">
                <a:alpha val="40000"/>
              </a:prstClr>
            </a:outerShdw>
          </a:effectLst>
        </p:spPr>
      </p:pic>
      <p:sp>
        <p:nvSpPr>
          <p:cNvPr id="5" name="PA_库_椭圆 3"/>
          <p:cNvSpPr/>
          <p:nvPr userDrawn="1">
            <p:custDataLst>
              <p:tags r:id="rId5"/>
            </p:custDataLst>
          </p:nvPr>
        </p:nvSpPr>
        <p:spPr>
          <a:xfrm>
            <a:off x="7267073" y="1429058"/>
            <a:ext cx="4158916" cy="4158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userDrawn="1"/>
        </p:nvPicPr>
        <p:blipFill rotWithShape="1">
          <a:blip r:embed="rId6">
            <a:extLst>
              <a:ext uri="{28A0092B-C50C-407E-A947-70E740481C1C}">
                <a14:useLocalDpi xmlns:a14="http://schemas.microsoft.com/office/drawing/2010/main" val="0"/>
              </a:ext>
            </a:extLst>
          </a:blip>
          <a:srcRect r="64882" b="54114"/>
          <a:stretch>
            <a:fillRect/>
          </a:stretch>
        </p:blipFill>
        <p:spPr>
          <a:xfrm>
            <a:off x="6973744" y="228111"/>
            <a:ext cx="4025131" cy="5259363"/>
          </a:xfrm>
          <a:prstGeom prst="rect">
            <a:avLst/>
          </a:prstGeom>
        </p:spPr>
      </p:pic>
      <p:pic>
        <p:nvPicPr>
          <p:cNvPr id="8" name="图片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095485" y="2427297"/>
            <a:ext cx="4411956" cy="147772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19.pn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1.xml"/><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image" Target="../media/image6.png"/><Relationship Id="rId5" Type="http://schemas.openxmlformats.org/officeDocument/2006/relationships/tags" Target="../tags/tag6.xml"/><Relationship Id="rId4" Type="http://schemas.openxmlformats.org/officeDocument/2006/relationships/image" Target="../media/image2.emf"/><Relationship Id="rId3" Type="http://schemas.openxmlformats.org/officeDocument/2006/relationships/tags" Target="../tags/tag5.xml"/><Relationship Id="rId2" Type="http://schemas.openxmlformats.org/officeDocument/2006/relationships/tags" Target="../tags/tag4.xml"/><Relationship Id="rId17" Type="http://schemas.openxmlformats.org/officeDocument/2006/relationships/notesSlide" Target="../notesSlides/notesSlide2.xml"/><Relationship Id="rId16" Type="http://schemas.openxmlformats.org/officeDocument/2006/relationships/slideLayout" Target="../slideLayouts/slideLayout2.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image" Target="../media/image24.pn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1.xml"/><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8.png"/><Relationship Id="rId1" Type="http://schemas.openxmlformats.org/officeDocument/2006/relationships/tags" Target="../tags/tag1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1.xml"/><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584430" cy="7078980"/>
          </a:xfrm>
          <a:prstGeom prst="rect">
            <a:avLst/>
          </a:prstGeom>
        </p:spPr>
      </p:pic>
      <p:cxnSp>
        <p:nvCxnSpPr>
          <p:cNvPr id="15" name="直接连接符 14"/>
          <p:cNvCxnSpPr/>
          <p:nvPr/>
        </p:nvCxnSpPr>
        <p:spPr>
          <a:xfrm>
            <a:off x="3118496" y="6783789"/>
            <a:ext cx="5945221" cy="0"/>
          </a:xfrm>
          <a:prstGeom prst="line">
            <a:avLst/>
          </a:prstGeom>
          <a:ln w="38100" cmpd="thickThin"/>
        </p:spPr>
        <p:style>
          <a:lnRef idx="1">
            <a:schemeClr val="dk1"/>
          </a:lnRef>
          <a:fillRef idx="0">
            <a:schemeClr val="dk1"/>
          </a:fillRef>
          <a:effectRef idx="0">
            <a:schemeClr val="dk1"/>
          </a:effectRef>
          <a:fontRef idx="minor">
            <a:schemeClr val="tx1"/>
          </a:fontRef>
        </p:style>
      </p:cxnSp>
      <p:sp>
        <p:nvSpPr>
          <p:cNvPr id="7" name="文本框 6"/>
          <p:cNvSpPr txBox="1"/>
          <p:nvPr/>
        </p:nvSpPr>
        <p:spPr>
          <a:xfrm>
            <a:off x="2117387" y="4620438"/>
            <a:ext cx="7957225" cy="1198880"/>
          </a:xfrm>
          <a:prstGeom prst="rect">
            <a:avLst/>
          </a:prstGeom>
          <a:noFill/>
        </p:spPr>
        <p:txBody>
          <a:bodyPr wrap="square" rtlCol="0">
            <a:spAutoFit/>
          </a:bodyPr>
          <a:lstStyle/>
          <a:p>
            <a:pPr algn="ctr"/>
            <a:r>
              <a:rPr lang="zh-CN" altLang="en-US" sz="7200" dirty="0">
                <a:ln w="38100">
                  <a:noFill/>
                </a:ln>
                <a:latin typeface="锐字工房洪荒之光中黑简1.0" panose="02010600030101010101" pitchFamily="2" charset="-122"/>
                <a:ea typeface="锐字工房洪荒之光中黑简1.0" panose="02010600030101010101" pitchFamily="2" charset="-122"/>
              </a:rPr>
              <a:t>关爱牙齿</a:t>
            </a:r>
            <a:r>
              <a:rPr lang="en-US" altLang="zh-CN" sz="7200" dirty="0">
                <a:ln w="38100">
                  <a:noFill/>
                </a:ln>
                <a:latin typeface="锐字工房洪荒之光中黑简1.0" panose="02010600030101010101" pitchFamily="2" charset="-122"/>
                <a:ea typeface="锐字工房洪荒之光中黑简1.0" panose="02010600030101010101" pitchFamily="2" charset="-122"/>
              </a:rPr>
              <a:t> </a:t>
            </a:r>
            <a:r>
              <a:rPr lang="zh-CN" altLang="en-US" sz="7200" dirty="0">
                <a:ln w="38100">
                  <a:noFill/>
                </a:ln>
                <a:latin typeface="锐字工房洪荒之光中黑简1.0" panose="02010600030101010101" pitchFamily="2" charset="-122"/>
                <a:ea typeface="锐字工房洪荒之光中黑简1.0" panose="02010600030101010101" pitchFamily="2" charset="-122"/>
              </a:rPr>
              <a:t>健康人生</a:t>
            </a:r>
            <a:endParaRPr lang="zh-CN" altLang="en-US" sz="7200" dirty="0">
              <a:ln w="38100">
                <a:noFill/>
              </a:ln>
              <a:latin typeface="锐字工房洪荒之光中黑简1.0" panose="02010600030101010101" pitchFamily="2" charset="-122"/>
              <a:ea typeface="锐字工房洪荒之光中黑简1.0" panose="02010600030101010101" pitchFamily="2" charset="-122"/>
            </a:endParaRPr>
          </a:p>
        </p:txBody>
      </p:sp>
      <p:cxnSp>
        <p:nvCxnSpPr>
          <p:cNvPr id="10" name="直接连接符 9"/>
          <p:cNvCxnSpPr/>
          <p:nvPr/>
        </p:nvCxnSpPr>
        <p:spPr>
          <a:xfrm>
            <a:off x="2273029" y="5820767"/>
            <a:ext cx="7636213" cy="0"/>
          </a:xfrm>
          <a:prstGeom prst="line">
            <a:avLst/>
          </a:prstGeom>
          <a:ln w="38100" cmpd="thickThin"/>
        </p:spPr>
        <p:style>
          <a:lnRef idx="1">
            <a:schemeClr val="dk1"/>
          </a:lnRef>
          <a:fillRef idx="0">
            <a:schemeClr val="dk1"/>
          </a:fillRef>
          <a:effectRef idx="0">
            <a:schemeClr val="dk1"/>
          </a:effectRef>
          <a:fontRef idx="minor">
            <a:schemeClr val="tx1"/>
          </a:fontRef>
        </p:style>
      </p:cxnSp>
      <p:sp>
        <p:nvSpPr>
          <p:cNvPr id="2" name="文本框 1"/>
          <p:cNvSpPr txBox="1"/>
          <p:nvPr/>
        </p:nvSpPr>
        <p:spPr>
          <a:xfrm>
            <a:off x="3786505" y="5970905"/>
            <a:ext cx="5648960" cy="812800"/>
          </a:xfrm>
          <a:prstGeom prst="rect">
            <a:avLst/>
          </a:prstGeom>
          <a:noFill/>
        </p:spPr>
        <p:txBody>
          <a:bodyPr wrap="square" rtlCol="0">
            <a:noAutofit/>
          </a:bodyPr>
          <a:p>
            <a:r>
              <a:rPr lang="en-US" altLang="zh-CN" sz="4800" b="1">
                <a:effectLst>
                  <a:outerShdw blurRad="38100" dist="19050" dir="2700000" algn="tl" rotWithShape="0">
                    <a:schemeClr val="dk1">
                      <a:alpha val="40000"/>
                    </a:schemeClr>
                  </a:outerShdw>
                </a:effectLst>
                <a:sym typeface="+mn-ea"/>
              </a:rPr>
              <a:t>9·20  </a:t>
            </a:r>
            <a:r>
              <a:rPr lang="zh-CN" altLang="en-US" sz="4800" b="1">
                <a:effectLst>
                  <a:outerShdw blurRad="38100" dist="19050" dir="2700000" algn="tl" rotWithShape="0">
                    <a:schemeClr val="dk1">
                      <a:alpha val="40000"/>
                    </a:schemeClr>
                  </a:outerShdw>
                </a:effectLst>
                <a:sym typeface="+mn-ea"/>
              </a:rPr>
              <a:t>全国爱牙日</a:t>
            </a:r>
            <a:endParaRPr lang="zh-CN" altLang="en-US" sz="480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7" grpId="0"/>
      <p:bldP spid="7"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267400" y="426556"/>
            <a:ext cx="1800493" cy="369332"/>
          </a:xfrm>
          <a:prstGeom prst="rect">
            <a:avLst/>
          </a:prstGeom>
          <a:noFill/>
        </p:spPr>
        <p:txBody>
          <a:bodyPr wrap="none" rtlCol="0">
            <a:spAutoFit/>
          </a:bodyPr>
          <a:lstStyle/>
          <a:p>
            <a:r>
              <a:rPr lang="zh-CN" altLang="en-US" dirty="0">
                <a:latin typeface="锐字工房洪荒之光中黑简1.0" panose="02010600030101010101" pitchFamily="2" charset="-122"/>
                <a:ea typeface="锐字工房洪荒之光中黑简1.0" panose="02010600030101010101" pitchFamily="2" charset="-122"/>
              </a:rPr>
              <a:t>牙齿的常见疾病</a:t>
            </a:r>
            <a:endParaRPr lang="zh-CN" altLang="en-US" dirty="0">
              <a:latin typeface="锐字工房洪荒之光中黑简1.0" panose="02010600030101010101" pitchFamily="2" charset="-122"/>
              <a:ea typeface="锐字工房洪荒之光中黑简1.0" panose="02010600030101010101" pitchFamily="2" charset="-122"/>
            </a:endParaRPr>
          </a:p>
        </p:txBody>
      </p:sp>
      <p:pic>
        <p:nvPicPr>
          <p:cNvPr id="5" name="Picture 4"/>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101624" y="-116732"/>
            <a:ext cx="4941688" cy="7412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p:nvPr/>
        </p:nvSpPr>
        <p:spPr>
          <a:xfrm>
            <a:off x="1650686" y="1564843"/>
            <a:ext cx="3262432" cy="553998"/>
          </a:xfrm>
          <a:prstGeom prst="rect">
            <a:avLst/>
          </a:prstGeom>
          <a:noFill/>
        </p:spPr>
        <p:txBody>
          <a:bodyPr wrap="none" rtlCol="0">
            <a:spAutoFit/>
          </a:bodyPr>
          <a:lstStyle/>
          <a:p>
            <a:r>
              <a:rPr lang="zh-CN" altLang="en-US" sz="3000" b="1" dirty="0">
                <a:latin typeface="微软雅黑" panose="020B0503020204020204" pitchFamily="34" charset="-122"/>
                <a:ea typeface="微软雅黑" panose="020B0503020204020204" pitchFamily="34" charset="-122"/>
              </a:rPr>
              <a:t>牙周疾病的症状：</a:t>
            </a:r>
            <a:endParaRPr lang="zh-CN" altLang="en-US" sz="3000" b="1" dirty="0">
              <a:latin typeface="微软雅黑" panose="020B0503020204020204" pitchFamily="34" charset="-122"/>
              <a:ea typeface="微软雅黑" panose="020B0503020204020204" pitchFamily="34" charset="-122"/>
            </a:endParaRPr>
          </a:p>
        </p:txBody>
      </p:sp>
      <p:sp>
        <p:nvSpPr>
          <p:cNvPr id="7" name="云形 6"/>
          <p:cNvSpPr/>
          <p:nvPr/>
        </p:nvSpPr>
        <p:spPr>
          <a:xfrm>
            <a:off x="1711102" y="2420932"/>
            <a:ext cx="535021" cy="363936"/>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微软雅黑" panose="020B0503020204020204" pitchFamily="34" charset="-122"/>
                <a:ea typeface="微软雅黑" panose="020B0503020204020204" pitchFamily="34" charset="-122"/>
              </a:rPr>
              <a:t>1</a:t>
            </a:r>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8" name="云形 7"/>
          <p:cNvSpPr/>
          <p:nvPr/>
        </p:nvSpPr>
        <p:spPr>
          <a:xfrm>
            <a:off x="1711102" y="3121987"/>
            <a:ext cx="535021" cy="363936"/>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微软雅黑" panose="020B0503020204020204" pitchFamily="34" charset="-122"/>
                <a:ea typeface="微软雅黑" panose="020B0503020204020204" pitchFamily="34" charset="-122"/>
              </a:rPr>
              <a:t>2</a:t>
            </a:r>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9" name="云形 8"/>
          <p:cNvSpPr/>
          <p:nvPr/>
        </p:nvSpPr>
        <p:spPr>
          <a:xfrm>
            <a:off x="1711102" y="3823042"/>
            <a:ext cx="535021" cy="363936"/>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微软雅黑" panose="020B0503020204020204" pitchFamily="34" charset="-122"/>
                <a:ea typeface="微软雅黑" panose="020B0503020204020204" pitchFamily="34" charset="-122"/>
              </a:rPr>
              <a:t>3</a:t>
            </a:r>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10" name="云形 9"/>
          <p:cNvSpPr/>
          <p:nvPr/>
        </p:nvSpPr>
        <p:spPr>
          <a:xfrm>
            <a:off x="1711102" y="4524097"/>
            <a:ext cx="535021" cy="363936"/>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微软雅黑" panose="020B0503020204020204" pitchFamily="34" charset="-122"/>
                <a:ea typeface="微软雅黑" panose="020B0503020204020204" pitchFamily="34" charset="-122"/>
              </a:rPr>
              <a:t>4</a:t>
            </a:r>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11" name="云形 10"/>
          <p:cNvSpPr/>
          <p:nvPr/>
        </p:nvSpPr>
        <p:spPr>
          <a:xfrm>
            <a:off x="1711102" y="5225154"/>
            <a:ext cx="535021" cy="363936"/>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微软雅黑" panose="020B0503020204020204" pitchFamily="34" charset="-122"/>
                <a:ea typeface="微软雅黑" panose="020B0503020204020204" pitchFamily="34" charset="-122"/>
              </a:rPr>
              <a:t>5</a:t>
            </a:r>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12" name="内容占位符 2"/>
          <p:cNvSpPr txBox="1"/>
          <p:nvPr/>
        </p:nvSpPr>
        <p:spPr>
          <a:xfrm>
            <a:off x="2795166" y="2287681"/>
            <a:ext cx="882968" cy="6400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2400" b="1" dirty="0">
                <a:latin typeface="微软雅黑" panose="020B0503020204020204" pitchFamily="34" charset="-122"/>
                <a:ea typeface="微软雅黑" panose="020B0503020204020204" pitchFamily="34" charset="-122"/>
              </a:rPr>
              <a:t>牙痛</a:t>
            </a:r>
            <a:endParaRPr lang="zh-CN" altLang="en-US" sz="2400" b="1" dirty="0">
              <a:latin typeface="微软雅黑" panose="020B0503020204020204" pitchFamily="34" charset="-122"/>
              <a:ea typeface="微软雅黑" panose="020B0503020204020204" pitchFamily="34" charset="-122"/>
            </a:endParaRPr>
          </a:p>
        </p:txBody>
      </p:sp>
      <p:sp>
        <p:nvSpPr>
          <p:cNvPr id="13" name="内容占位符 2"/>
          <p:cNvSpPr txBox="1"/>
          <p:nvPr/>
        </p:nvSpPr>
        <p:spPr>
          <a:xfrm>
            <a:off x="2795166" y="2869641"/>
            <a:ext cx="1187768" cy="7670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2400" b="1" dirty="0">
                <a:latin typeface="微软雅黑" panose="020B0503020204020204" pitchFamily="34" charset="-122"/>
                <a:ea typeface="微软雅黑" panose="020B0503020204020204" pitchFamily="34" charset="-122"/>
              </a:rPr>
              <a:t>牙出血</a:t>
            </a:r>
            <a:endParaRPr lang="zh-CN" altLang="en-US" sz="2400" b="1" dirty="0">
              <a:latin typeface="微软雅黑" panose="020B0503020204020204" pitchFamily="34" charset="-122"/>
              <a:ea typeface="微软雅黑" panose="020B0503020204020204" pitchFamily="34" charset="-122"/>
            </a:endParaRPr>
          </a:p>
        </p:txBody>
      </p:sp>
      <p:sp>
        <p:nvSpPr>
          <p:cNvPr id="14" name="内容占位符 2"/>
          <p:cNvSpPr txBox="1"/>
          <p:nvPr/>
        </p:nvSpPr>
        <p:spPr>
          <a:xfrm>
            <a:off x="2795166" y="3578601"/>
            <a:ext cx="2406968" cy="7670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2400" b="1" dirty="0">
                <a:latin typeface="微软雅黑" panose="020B0503020204020204" pitchFamily="34" charset="-122"/>
                <a:ea typeface="微软雅黑" panose="020B0503020204020204" pitchFamily="34" charset="-122"/>
              </a:rPr>
              <a:t>牙龈红肿、流脓</a:t>
            </a:r>
            <a:endParaRPr lang="zh-CN" altLang="en-US" sz="2400" b="1" dirty="0">
              <a:latin typeface="微软雅黑" panose="020B0503020204020204" pitchFamily="34" charset="-122"/>
              <a:ea typeface="微软雅黑" panose="020B0503020204020204" pitchFamily="34" charset="-122"/>
            </a:endParaRPr>
          </a:p>
        </p:txBody>
      </p:sp>
      <p:sp>
        <p:nvSpPr>
          <p:cNvPr id="15" name="内容占位符 2"/>
          <p:cNvSpPr txBox="1"/>
          <p:nvPr/>
        </p:nvSpPr>
        <p:spPr>
          <a:xfrm>
            <a:off x="2795166" y="4287561"/>
            <a:ext cx="1492568" cy="7670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2400" b="1" dirty="0">
                <a:latin typeface="微软雅黑" panose="020B0503020204020204" pitchFamily="34" charset="-122"/>
                <a:ea typeface="微软雅黑" panose="020B0503020204020204" pitchFamily="34" charset="-122"/>
              </a:rPr>
              <a:t>牙齿松动</a:t>
            </a:r>
            <a:endParaRPr lang="zh-CN" altLang="en-US" sz="2400" b="1" dirty="0">
              <a:latin typeface="微软雅黑" panose="020B0503020204020204" pitchFamily="34" charset="-122"/>
              <a:ea typeface="微软雅黑" panose="020B0503020204020204" pitchFamily="34" charset="-122"/>
            </a:endParaRPr>
          </a:p>
        </p:txBody>
      </p:sp>
      <p:sp>
        <p:nvSpPr>
          <p:cNvPr id="16" name="内容占位符 2"/>
          <p:cNvSpPr txBox="1"/>
          <p:nvPr/>
        </p:nvSpPr>
        <p:spPr>
          <a:xfrm>
            <a:off x="2795166" y="4996521"/>
            <a:ext cx="1706944" cy="7024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2400" b="1" dirty="0">
                <a:latin typeface="微软雅黑" panose="020B0503020204020204" pitchFamily="34" charset="-122"/>
                <a:ea typeface="微软雅黑" panose="020B0503020204020204" pitchFamily="34" charset="-122"/>
              </a:rPr>
              <a:t>口干、口臭</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42" presetClass="entr" presetSubtype="0"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1000"/>
                                        <p:tgtEl>
                                          <p:spTgt spid="10"/>
                                        </p:tgtEl>
                                      </p:cBhvr>
                                    </p:animEffect>
                                    <p:anim calcmode="lin" valueType="num">
                                      <p:cBhvr>
                                        <p:cTn id="56" dur="1000" fill="hold"/>
                                        <p:tgtEl>
                                          <p:spTgt spid="10"/>
                                        </p:tgtEl>
                                        <p:attrNameLst>
                                          <p:attrName>ppt_x</p:attrName>
                                        </p:attrNameLst>
                                      </p:cBhvr>
                                      <p:tavLst>
                                        <p:tav tm="0">
                                          <p:val>
                                            <p:strVal val="#ppt_x"/>
                                          </p:val>
                                        </p:tav>
                                        <p:tav tm="100000">
                                          <p:val>
                                            <p:strVal val="#ppt_x"/>
                                          </p:val>
                                        </p:tav>
                                      </p:tavLst>
                                    </p:anim>
                                    <p:anim calcmode="lin" valueType="num">
                                      <p:cBhvr>
                                        <p:cTn id="57" dur="1000" fill="hold"/>
                                        <p:tgtEl>
                                          <p:spTgt spid="10"/>
                                        </p:tgtEl>
                                        <p:attrNameLst>
                                          <p:attrName>ppt_y</p:attrName>
                                        </p:attrNameLst>
                                      </p:cBhvr>
                                      <p:tavLst>
                                        <p:tav tm="0">
                                          <p:val>
                                            <p:strVal val="#ppt_y+.1"/>
                                          </p:val>
                                        </p:tav>
                                        <p:tav tm="100000">
                                          <p:val>
                                            <p:strVal val="#ppt_y"/>
                                          </p:val>
                                        </p:tav>
                                      </p:tavLst>
                                    </p:anim>
                                  </p:childTnLst>
                                </p:cTn>
                              </p:par>
                            </p:childTnLst>
                          </p:cTn>
                        </p:par>
                        <p:par>
                          <p:cTn id="58" fill="hold">
                            <p:stCondLst>
                              <p:cond delay="85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9500"/>
                            </p:stCondLst>
                            <p:childTnLst>
                              <p:par>
                                <p:cTn id="65" presetID="42" presetClass="entr" presetSubtype="0"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1000"/>
                                        <p:tgtEl>
                                          <p:spTgt spid="11"/>
                                        </p:tgtEl>
                                      </p:cBhvr>
                                    </p:animEffect>
                                    <p:anim calcmode="lin" valueType="num">
                                      <p:cBhvr>
                                        <p:cTn id="68" dur="1000" fill="hold"/>
                                        <p:tgtEl>
                                          <p:spTgt spid="11"/>
                                        </p:tgtEl>
                                        <p:attrNameLst>
                                          <p:attrName>ppt_x</p:attrName>
                                        </p:attrNameLst>
                                      </p:cBhvr>
                                      <p:tavLst>
                                        <p:tav tm="0">
                                          <p:val>
                                            <p:strVal val="#ppt_x"/>
                                          </p:val>
                                        </p:tav>
                                        <p:tav tm="100000">
                                          <p:val>
                                            <p:strVal val="#ppt_x"/>
                                          </p:val>
                                        </p:tav>
                                      </p:tavLst>
                                    </p:anim>
                                    <p:anim calcmode="lin" valueType="num">
                                      <p:cBhvr>
                                        <p:cTn id="69" dur="1000" fill="hold"/>
                                        <p:tgtEl>
                                          <p:spTgt spid="11"/>
                                        </p:tgtEl>
                                        <p:attrNameLst>
                                          <p:attrName>ppt_y</p:attrName>
                                        </p:attrNameLst>
                                      </p:cBhvr>
                                      <p:tavLst>
                                        <p:tav tm="0">
                                          <p:val>
                                            <p:strVal val="#ppt_y+.1"/>
                                          </p:val>
                                        </p:tav>
                                        <p:tav tm="100000">
                                          <p:val>
                                            <p:strVal val="#ppt_y"/>
                                          </p:val>
                                        </p:tav>
                                      </p:tavLst>
                                    </p:anim>
                                  </p:childTnLst>
                                </p:cTn>
                              </p:par>
                            </p:childTnLst>
                          </p:cTn>
                        </p:par>
                        <p:par>
                          <p:cTn id="70" fill="hold">
                            <p:stCondLst>
                              <p:cond delay="10500"/>
                            </p:stCondLst>
                            <p:childTnLst>
                              <p:par>
                                <p:cTn id="71" presetID="42" presetClass="entr" presetSubtype="0" fill="hold" grpId="0" nodeType="after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11" grpId="0" animBg="1"/>
      <p:bldP spid="12" grpId="0"/>
      <p:bldP spid="13"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267400" y="426556"/>
            <a:ext cx="1800493" cy="369332"/>
          </a:xfrm>
          <a:prstGeom prst="rect">
            <a:avLst/>
          </a:prstGeom>
          <a:noFill/>
        </p:spPr>
        <p:txBody>
          <a:bodyPr wrap="none" rtlCol="0">
            <a:spAutoFit/>
          </a:bodyPr>
          <a:lstStyle/>
          <a:p>
            <a:r>
              <a:rPr lang="zh-CN" altLang="en-US" dirty="0">
                <a:latin typeface="锐字工房洪荒之光中黑简1.0" panose="02010600030101010101" pitchFamily="2" charset="-122"/>
                <a:ea typeface="锐字工房洪荒之光中黑简1.0" panose="02010600030101010101" pitchFamily="2" charset="-122"/>
              </a:rPr>
              <a:t>牙齿的常见疾病</a:t>
            </a:r>
            <a:endParaRPr lang="zh-CN" altLang="en-US" dirty="0">
              <a:latin typeface="锐字工房洪荒之光中黑简1.0" panose="02010600030101010101" pitchFamily="2" charset="-122"/>
              <a:ea typeface="锐字工房洪荒之光中黑简1.0" panose="02010600030101010101" pitchFamily="2" charset="-122"/>
            </a:endParaRPr>
          </a:p>
        </p:txBody>
      </p:sp>
      <p:sp>
        <p:nvSpPr>
          <p:cNvPr id="4" name="矩形 3"/>
          <p:cNvSpPr/>
          <p:nvPr/>
        </p:nvSpPr>
        <p:spPr>
          <a:xfrm>
            <a:off x="3669695" y="1220981"/>
            <a:ext cx="4852610" cy="523220"/>
          </a:xfrm>
          <a:prstGeom prst="rect">
            <a:avLst/>
          </a:prstGeom>
        </p:spPr>
        <p:txBody>
          <a:bodyPr wrap="none">
            <a:spAutoFit/>
          </a:bodyPr>
          <a:lstStyle/>
          <a:p>
            <a:pPr algn="ctr"/>
            <a:r>
              <a:rPr lang="zh-CN" altLang="en-US" sz="2800" dirty="0">
                <a:latin typeface="锐字工房洪荒之光中黑简1.0" panose="02010600030101010101" pitchFamily="2" charset="-122"/>
                <a:ea typeface="锐字工房洪荒之光中黑简1.0" panose="02010600030101010101" pitchFamily="2" charset="-122"/>
              </a:rPr>
              <a:t>龋齿的罪魁祸首</a:t>
            </a:r>
            <a:r>
              <a:rPr lang="en-US" altLang="zh-CN" sz="2800" dirty="0">
                <a:latin typeface="锐字工房洪荒之光中黑简1.0" panose="02010600030101010101" pitchFamily="2" charset="-122"/>
                <a:ea typeface="锐字工房洪荒之光中黑简1.0" panose="02010600030101010101" pitchFamily="2" charset="-122"/>
              </a:rPr>
              <a:t>—</a:t>
            </a:r>
            <a:r>
              <a:rPr lang="zh-CN" altLang="en-US" sz="2800" dirty="0">
                <a:latin typeface="锐字工房洪荒之光中黑简1.0" panose="02010600030101010101" pitchFamily="2" charset="-122"/>
                <a:ea typeface="锐字工房洪荒之光中黑简1.0" panose="02010600030101010101" pitchFamily="2" charset="-122"/>
              </a:rPr>
              <a:t>变形链球菌</a:t>
            </a:r>
            <a:endParaRPr lang="zh-CN" altLang="en-US" sz="2800" dirty="0">
              <a:latin typeface="锐字工房洪荒之光中黑简1.0" panose="02010600030101010101" pitchFamily="2" charset="-122"/>
              <a:ea typeface="锐字工房洪荒之光中黑简1.0" panose="02010600030101010101" pitchFamily="2" charset="-122"/>
            </a:endParaRPr>
          </a:p>
        </p:txBody>
      </p:sp>
      <p:sp>
        <p:nvSpPr>
          <p:cNvPr id="5" name="Text Box 6"/>
          <p:cNvSpPr txBox="1">
            <a:spLocks noChangeArrowheads="1"/>
          </p:cNvSpPr>
          <p:nvPr/>
        </p:nvSpPr>
        <p:spPr bwMode="auto">
          <a:xfrm>
            <a:off x="1258888" y="2387828"/>
            <a:ext cx="27672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rgbClr val="CC0000"/>
                </a:solidFill>
                <a:latin typeface="宋体" panose="02010600030101010101" pitchFamily="2" charset="-122"/>
                <a:ea typeface="宋体" panose="02010600030101010101" pitchFamily="2" charset="-122"/>
              </a:defRPr>
            </a:lvl1pPr>
            <a:lvl2pPr marL="742950" indent="-285750" eaLnBrk="0" hangingPunct="0">
              <a:defRPr sz="2400">
                <a:solidFill>
                  <a:srgbClr val="CC0000"/>
                </a:solidFill>
                <a:latin typeface="宋体" panose="02010600030101010101" pitchFamily="2" charset="-122"/>
                <a:ea typeface="宋体" panose="02010600030101010101" pitchFamily="2" charset="-122"/>
              </a:defRPr>
            </a:lvl2pPr>
            <a:lvl3pPr marL="1143000" indent="-228600" eaLnBrk="0" hangingPunct="0">
              <a:defRPr sz="2400">
                <a:solidFill>
                  <a:srgbClr val="CC0000"/>
                </a:solidFill>
                <a:latin typeface="宋体" panose="02010600030101010101" pitchFamily="2" charset="-122"/>
                <a:ea typeface="宋体" panose="02010600030101010101" pitchFamily="2" charset="-122"/>
              </a:defRPr>
            </a:lvl3pPr>
            <a:lvl4pPr marL="1600200" indent="-228600" eaLnBrk="0" hangingPunct="0">
              <a:defRPr sz="2400">
                <a:solidFill>
                  <a:srgbClr val="CC0000"/>
                </a:solidFill>
                <a:latin typeface="宋体" panose="02010600030101010101" pitchFamily="2" charset="-122"/>
                <a:ea typeface="宋体" panose="02010600030101010101" pitchFamily="2" charset="-122"/>
              </a:defRPr>
            </a:lvl4pPr>
            <a:lvl5pPr marL="2057400" indent="-228600" eaLnBrk="0" hangingPunct="0">
              <a:defRPr sz="2400">
                <a:solidFill>
                  <a:srgbClr val="CC0000"/>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9pPr>
          </a:lstStyle>
          <a:p>
            <a:pPr algn="l" eaLnBrk="1" hangingPunct="1"/>
            <a:r>
              <a:rPr lang="zh-CN" altLang="en-US" sz="2800" b="1" dirty="0">
                <a:solidFill>
                  <a:schemeClr val="tx1"/>
                </a:solidFill>
                <a:latin typeface="微软雅黑" panose="020B0503020204020204" pitchFamily="34" charset="-122"/>
                <a:ea typeface="微软雅黑" panose="020B0503020204020204" pitchFamily="34" charset="-122"/>
              </a:rPr>
              <a:t>变形链球菌：</a:t>
            </a:r>
            <a:endParaRPr lang="zh-CN" altLang="en-US" sz="2800" b="1" dirty="0">
              <a:solidFill>
                <a:schemeClr val="tx1"/>
              </a:solidFill>
              <a:latin typeface="微软雅黑" panose="020B0503020204020204" pitchFamily="34" charset="-122"/>
              <a:ea typeface="微软雅黑" panose="020B0503020204020204" pitchFamily="34" charset="-122"/>
            </a:endParaRPr>
          </a:p>
        </p:txBody>
      </p:sp>
      <p:sp>
        <p:nvSpPr>
          <p:cNvPr id="6" name="Text Box 8"/>
          <p:cNvSpPr txBox="1">
            <a:spLocks noChangeArrowheads="1"/>
          </p:cNvSpPr>
          <p:nvPr/>
        </p:nvSpPr>
        <p:spPr bwMode="auto">
          <a:xfrm>
            <a:off x="1258888" y="3448934"/>
            <a:ext cx="5198473"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150000"/>
              </a:lnSpc>
              <a:defRPr/>
            </a:pPr>
            <a:r>
              <a:rPr lang="zh-CN" altLang="en-US" sz="2400" dirty="0">
                <a:latin typeface="微软雅黑" panose="020B0503020204020204" pitchFamily="34" charset="-122"/>
                <a:ea typeface="微软雅黑" panose="020B0503020204020204" pitchFamily="34" charset="-122"/>
              </a:rPr>
              <a:t>变链球菌群中的一种，</a:t>
            </a:r>
            <a:endParaRPr lang="zh-CN" altLang="en-US" sz="2400" dirty="0">
              <a:latin typeface="微软雅黑" panose="020B0503020204020204" pitchFamily="34" charset="-122"/>
              <a:ea typeface="微软雅黑" panose="020B0503020204020204" pitchFamily="34" charset="-122"/>
            </a:endParaRPr>
          </a:p>
          <a:p>
            <a:pPr algn="l">
              <a:lnSpc>
                <a:spcPct val="150000"/>
              </a:lnSpc>
              <a:defRPr/>
            </a:pPr>
            <a:r>
              <a:rPr lang="zh-CN" altLang="en-US" sz="2400" dirty="0">
                <a:latin typeface="微软雅黑" panose="020B0503020204020204" pitchFamily="34" charset="-122"/>
                <a:ea typeface="微软雅黑" panose="020B0503020204020204" pitchFamily="34" charset="-122"/>
              </a:rPr>
              <a:t>为口腔微生物中最重要的致龋菌,针对变形链球菌的研究已成为防龋的重点。</a:t>
            </a:r>
            <a:endParaRPr lang="zh-CN" altLang="en-US" sz="2400" dirty="0">
              <a:latin typeface="微软雅黑" panose="020B0503020204020204" pitchFamily="34" charset="-122"/>
              <a:ea typeface="微软雅黑" panose="020B0503020204020204" pitchFamily="34" charset="-122"/>
            </a:endParaRPr>
          </a:p>
        </p:txBody>
      </p:sp>
      <p:sp>
        <p:nvSpPr>
          <p:cNvPr id="7" name="Oval 4" descr="图片5"/>
          <p:cNvSpPr>
            <a:spLocks noChangeArrowheads="1"/>
          </p:cNvSpPr>
          <p:nvPr/>
        </p:nvSpPr>
        <p:spPr bwMode="auto">
          <a:xfrm>
            <a:off x="7549597" y="1390038"/>
            <a:ext cx="3844916" cy="5121515"/>
          </a:xfrm>
          <a:prstGeom prst="rect">
            <a:avLst/>
          </a:prstGeom>
          <a:blipFill dpi="0" rotWithShape="1">
            <a:blip r:embed="rId1"/>
            <a:srcRect/>
            <a:stretch>
              <a:fillRect l="-9122" t="-22792" r="-6012" b="-16230"/>
            </a:stretch>
          </a:blipFill>
          <a:ln>
            <a:noFill/>
          </a:ln>
          <a:effectLst/>
        </p:spPr>
        <p:txBody>
          <a:bodyPr wrap="none" anchor="ctr"/>
          <a:lstStyle>
            <a:lvl1pPr eaLnBrk="0" hangingPunct="0">
              <a:defRPr sz="2400">
                <a:solidFill>
                  <a:srgbClr val="CC0000"/>
                </a:solidFill>
                <a:latin typeface="宋体" panose="02010600030101010101" pitchFamily="2" charset="-122"/>
                <a:ea typeface="宋体" panose="02010600030101010101" pitchFamily="2" charset="-122"/>
              </a:defRPr>
            </a:lvl1pPr>
            <a:lvl2pPr marL="742950" indent="-285750" eaLnBrk="0" hangingPunct="0">
              <a:defRPr sz="2400">
                <a:solidFill>
                  <a:srgbClr val="CC0000"/>
                </a:solidFill>
                <a:latin typeface="宋体" panose="02010600030101010101" pitchFamily="2" charset="-122"/>
                <a:ea typeface="宋体" panose="02010600030101010101" pitchFamily="2" charset="-122"/>
              </a:defRPr>
            </a:lvl2pPr>
            <a:lvl3pPr marL="1143000" indent="-228600" eaLnBrk="0" hangingPunct="0">
              <a:defRPr sz="2400">
                <a:solidFill>
                  <a:srgbClr val="CC0000"/>
                </a:solidFill>
                <a:latin typeface="宋体" panose="02010600030101010101" pitchFamily="2" charset="-122"/>
                <a:ea typeface="宋体" panose="02010600030101010101" pitchFamily="2" charset="-122"/>
              </a:defRPr>
            </a:lvl3pPr>
            <a:lvl4pPr marL="1600200" indent="-228600" eaLnBrk="0" hangingPunct="0">
              <a:defRPr sz="2400">
                <a:solidFill>
                  <a:srgbClr val="CC0000"/>
                </a:solidFill>
                <a:latin typeface="宋体" panose="02010600030101010101" pitchFamily="2" charset="-122"/>
                <a:ea typeface="宋体" panose="02010600030101010101" pitchFamily="2" charset="-122"/>
              </a:defRPr>
            </a:lvl4pPr>
            <a:lvl5pPr marL="2057400" indent="-228600" eaLnBrk="0" hangingPunct="0">
              <a:defRPr sz="2400">
                <a:solidFill>
                  <a:srgbClr val="CC0000"/>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9pPr>
          </a:lstStyle>
          <a:p>
            <a:pPr eaLnBrk="1" hangingPunct="1"/>
            <a:endParaRPr lang="zh-CN" altLang="en-US">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P spid="6" grpId="0" animBg="1"/>
      <p:bldP spid="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325344" y="4021531"/>
            <a:ext cx="4698722" cy="584775"/>
          </a:xfrm>
          <a:prstGeom prst="rect">
            <a:avLst/>
          </a:prstGeom>
          <a:noFill/>
        </p:spPr>
        <p:txBody>
          <a:bodyPr wrap="none" rtlCol="0">
            <a:spAutoFit/>
          </a:bodyPr>
          <a:lstStyle/>
          <a:p>
            <a:pPr algn="ctr"/>
            <a:r>
              <a:rPr lang="zh-CN" altLang="en-US" sz="3200" b="1" dirty="0">
                <a:latin typeface="微软雅黑" panose="020B0503020204020204" pitchFamily="34" charset="-122"/>
                <a:ea typeface="微软雅黑" panose="020B0503020204020204" pitchFamily="34" charset="-122"/>
              </a:rPr>
              <a:t>四、影响牙齿健康的因素</a:t>
            </a:r>
            <a:endParaRPr lang="zh-CN" altLang="en-US" sz="3200"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267400" y="426556"/>
            <a:ext cx="2262158" cy="369332"/>
          </a:xfrm>
          <a:prstGeom prst="rect">
            <a:avLst/>
          </a:prstGeom>
          <a:noFill/>
        </p:spPr>
        <p:txBody>
          <a:bodyPr wrap="none" rtlCol="0">
            <a:spAutoFit/>
          </a:bodyPr>
          <a:lstStyle/>
          <a:p>
            <a:r>
              <a:rPr lang="zh-CN" altLang="en-US" dirty="0">
                <a:latin typeface="锐字工房洪荒之光中黑简1.0" panose="02010600030101010101" pitchFamily="2" charset="-122"/>
                <a:ea typeface="锐字工房洪荒之光中黑简1.0" panose="02010600030101010101" pitchFamily="2" charset="-122"/>
              </a:rPr>
              <a:t>影响牙齿健康的因素</a:t>
            </a:r>
            <a:endParaRPr lang="zh-CN" altLang="en-US" dirty="0">
              <a:latin typeface="锐字工房洪荒之光中黑简1.0" panose="02010600030101010101" pitchFamily="2" charset="-122"/>
              <a:ea typeface="锐字工房洪荒之光中黑简1.0" panose="02010600030101010101" pitchFamily="2" charset="-122"/>
            </a:endParaRPr>
          </a:p>
        </p:txBody>
      </p:sp>
      <p:sp>
        <p:nvSpPr>
          <p:cNvPr id="4" name="Rectangle 3"/>
          <p:cNvSpPr>
            <a:spLocks noChangeArrowheads="1"/>
          </p:cNvSpPr>
          <p:nvPr/>
        </p:nvSpPr>
        <p:spPr bwMode="auto">
          <a:xfrm>
            <a:off x="1037573" y="1718919"/>
            <a:ext cx="4219575" cy="936625"/>
          </a:xfrm>
          <a:prstGeom prst="rect">
            <a:avLst/>
          </a:prstGeom>
          <a:noFill/>
          <a:ln w="9525">
            <a:noFill/>
            <a:miter lim="800000"/>
          </a:ln>
          <a:effectLst/>
        </p:spPr>
        <p:txBody>
          <a:bodyPr wrap="none" anchor="ctr"/>
          <a:lstStyle>
            <a:lvl1pPr eaLnBrk="0" hangingPunct="0">
              <a:defRPr sz="2400">
                <a:solidFill>
                  <a:srgbClr val="CC0000"/>
                </a:solidFill>
                <a:latin typeface="宋体" panose="02010600030101010101" pitchFamily="2" charset="-122"/>
                <a:ea typeface="宋体" panose="02010600030101010101" pitchFamily="2" charset="-122"/>
              </a:defRPr>
            </a:lvl1pPr>
            <a:lvl2pPr marL="742950" indent="-285750" eaLnBrk="0" hangingPunct="0">
              <a:defRPr sz="2400">
                <a:solidFill>
                  <a:srgbClr val="CC0000"/>
                </a:solidFill>
                <a:latin typeface="宋体" panose="02010600030101010101" pitchFamily="2" charset="-122"/>
                <a:ea typeface="宋体" panose="02010600030101010101" pitchFamily="2" charset="-122"/>
              </a:defRPr>
            </a:lvl2pPr>
            <a:lvl3pPr marL="1143000" indent="-228600" eaLnBrk="0" hangingPunct="0">
              <a:defRPr sz="2400">
                <a:solidFill>
                  <a:srgbClr val="CC0000"/>
                </a:solidFill>
                <a:latin typeface="宋体" panose="02010600030101010101" pitchFamily="2" charset="-122"/>
                <a:ea typeface="宋体" panose="02010600030101010101" pitchFamily="2" charset="-122"/>
              </a:defRPr>
            </a:lvl3pPr>
            <a:lvl4pPr marL="1600200" indent="-228600" eaLnBrk="0" hangingPunct="0">
              <a:defRPr sz="2400">
                <a:solidFill>
                  <a:srgbClr val="CC0000"/>
                </a:solidFill>
                <a:latin typeface="宋体" panose="02010600030101010101" pitchFamily="2" charset="-122"/>
                <a:ea typeface="宋体" panose="02010600030101010101" pitchFamily="2" charset="-122"/>
              </a:defRPr>
            </a:lvl4pPr>
            <a:lvl5pPr marL="2057400" indent="-228600" eaLnBrk="0" hangingPunct="0">
              <a:defRPr sz="2400">
                <a:solidFill>
                  <a:srgbClr val="CC0000"/>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9pPr>
          </a:lstStyle>
          <a:p>
            <a:pPr eaLnBrk="1" hangingPunct="1"/>
            <a:r>
              <a:rPr lang="zh-CN" altLang="en-US" b="1" dirty="0">
                <a:solidFill>
                  <a:schemeClr val="tx1"/>
                </a:solidFill>
                <a:latin typeface="微软雅黑" panose="020B0503020204020204" pitchFamily="34" charset="-122"/>
                <a:ea typeface="微软雅黑" panose="020B0503020204020204" pitchFamily="34" charset="-122"/>
              </a:rPr>
              <a:t>口腔不洁及异物刺激</a:t>
            </a:r>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5" name="Rectangle 6"/>
          <p:cNvSpPr>
            <a:spLocks noChangeArrowheads="1"/>
          </p:cNvSpPr>
          <p:nvPr/>
        </p:nvSpPr>
        <p:spPr bwMode="auto">
          <a:xfrm>
            <a:off x="1043922" y="2646488"/>
            <a:ext cx="3313113" cy="936625"/>
          </a:xfrm>
          <a:prstGeom prst="rect">
            <a:avLst/>
          </a:prstGeom>
          <a:noFill/>
          <a:ln w="9525">
            <a:noFill/>
            <a:miter lim="800000"/>
          </a:ln>
          <a:effectLst/>
        </p:spPr>
        <p:txBody>
          <a:bodyPr wrap="none" anchor="ctr"/>
          <a:lstStyle>
            <a:lvl1pPr eaLnBrk="0" hangingPunct="0">
              <a:defRPr sz="2400">
                <a:solidFill>
                  <a:srgbClr val="CC0000"/>
                </a:solidFill>
                <a:latin typeface="宋体" panose="02010600030101010101" pitchFamily="2" charset="-122"/>
                <a:ea typeface="宋体" panose="02010600030101010101" pitchFamily="2" charset="-122"/>
              </a:defRPr>
            </a:lvl1pPr>
            <a:lvl2pPr marL="742950" indent="-285750" eaLnBrk="0" hangingPunct="0">
              <a:defRPr sz="2400">
                <a:solidFill>
                  <a:srgbClr val="CC0000"/>
                </a:solidFill>
                <a:latin typeface="宋体" panose="02010600030101010101" pitchFamily="2" charset="-122"/>
                <a:ea typeface="宋体" panose="02010600030101010101" pitchFamily="2" charset="-122"/>
              </a:defRPr>
            </a:lvl2pPr>
            <a:lvl3pPr marL="1143000" indent="-228600" eaLnBrk="0" hangingPunct="0">
              <a:defRPr sz="2400">
                <a:solidFill>
                  <a:srgbClr val="CC0000"/>
                </a:solidFill>
                <a:latin typeface="宋体" panose="02010600030101010101" pitchFamily="2" charset="-122"/>
                <a:ea typeface="宋体" panose="02010600030101010101" pitchFamily="2" charset="-122"/>
              </a:defRPr>
            </a:lvl3pPr>
            <a:lvl4pPr marL="1600200" indent="-228600" eaLnBrk="0" hangingPunct="0">
              <a:defRPr sz="2400">
                <a:solidFill>
                  <a:srgbClr val="CC0000"/>
                </a:solidFill>
                <a:latin typeface="宋体" panose="02010600030101010101" pitchFamily="2" charset="-122"/>
                <a:ea typeface="宋体" panose="02010600030101010101" pitchFamily="2" charset="-122"/>
              </a:defRPr>
            </a:lvl4pPr>
            <a:lvl5pPr marL="2057400" indent="-228600" eaLnBrk="0" hangingPunct="0">
              <a:defRPr sz="2400">
                <a:solidFill>
                  <a:srgbClr val="CC0000"/>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9pPr>
          </a:lstStyle>
          <a:p>
            <a:pPr eaLnBrk="1" hangingPunct="1"/>
            <a:r>
              <a:rPr lang="zh-CN" altLang="en-US" b="1" dirty="0">
                <a:solidFill>
                  <a:schemeClr val="tx1"/>
                </a:solidFill>
                <a:latin typeface="微软雅黑" panose="020B0503020204020204" pitchFamily="34" charset="-122"/>
                <a:ea typeface="微软雅黑" panose="020B0503020204020204" pitchFamily="34" charset="-122"/>
              </a:rPr>
              <a:t>口腔病菌</a:t>
            </a:r>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6" name="Rectangle 7"/>
          <p:cNvSpPr>
            <a:spLocks noChangeArrowheads="1"/>
          </p:cNvSpPr>
          <p:nvPr/>
        </p:nvSpPr>
        <p:spPr bwMode="auto">
          <a:xfrm>
            <a:off x="1043923" y="4501627"/>
            <a:ext cx="3313112" cy="936625"/>
          </a:xfrm>
          <a:prstGeom prst="rect">
            <a:avLst/>
          </a:prstGeom>
          <a:noFill/>
          <a:ln w="9525">
            <a:noFill/>
            <a:miter lim="800000"/>
          </a:ln>
          <a:effectLst/>
        </p:spPr>
        <p:txBody>
          <a:bodyPr wrap="none" anchor="ctr"/>
          <a:lstStyle>
            <a:lvl1pPr eaLnBrk="0" hangingPunct="0">
              <a:defRPr sz="2400">
                <a:solidFill>
                  <a:srgbClr val="CC0000"/>
                </a:solidFill>
                <a:latin typeface="宋体" panose="02010600030101010101" pitchFamily="2" charset="-122"/>
                <a:ea typeface="宋体" panose="02010600030101010101" pitchFamily="2" charset="-122"/>
              </a:defRPr>
            </a:lvl1pPr>
            <a:lvl2pPr marL="742950" indent="-285750" eaLnBrk="0" hangingPunct="0">
              <a:defRPr sz="2400">
                <a:solidFill>
                  <a:srgbClr val="CC0000"/>
                </a:solidFill>
                <a:latin typeface="宋体" panose="02010600030101010101" pitchFamily="2" charset="-122"/>
                <a:ea typeface="宋体" panose="02010600030101010101" pitchFamily="2" charset="-122"/>
              </a:defRPr>
            </a:lvl2pPr>
            <a:lvl3pPr marL="1143000" indent="-228600" eaLnBrk="0" hangingPunct="0">
              <a:defRPr sz="2400">
                <a:solidFill>
                  <a:srgbClr val="CC0000"/>
                </a:solidFill>
                <a:latin typeface="宋体" panose="02010600030101010101" pitchFamily="2" charset="-122"/>
                <a:ea typeface="宋体" panose="02010600030101010101" pitchFamily="2" charset="-122"/>
              </a:defRPr>
            </a:lvl3pPr>
            <a:lvl4pPr marL="1600200" indent="-228600" eaLnBrk="0" hangingPunct="0">
              <a:defRPr sz="2400">
                <a:solidFill>
                  <a:srgbClr val="CC0000"/>
                </a:solidFill>
                <a:latin typeface="宋体" panose="02010600030101010101" pitchFamily="2" charset="-122"/>
                <a:ea typeface="宋体" panose="02010600030101010101" pitchFamily="2" charset="-122"/>
              </a:defRPr>
            </a:lvl4pPr>
            <a:lvl5pPr marL="2057400" indent="-228600" eaLnBrk="0" hangingPunct="0">
              <a:defRPr sz="2400">
                <a:solidFill>
                  <a:srgbClr val="CC0000"/>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9pPr>
          </a:lstStyle>
          <a:p>
            <a:pPr eaLnBrk="1" hangingPunct="1"/>
            <a:r>
              <a:rPr lang="zh-CN" altLang="en-US" b="1" dirty="0">
                <a:solidFill>
                  <a:schemeClr val="tx1"/>
                </a:solidFill>
                <a:latin typeface="微软雅黑" panose="020B0503020204020204" pitchFamily="34" charset="-122"/>
                <a:ea typeface="微软雅黑" panose="020B0503020204020204" pitchFamily="34" charset="-122"/>
              </a:rPr>
              <a:t>身体因素</a:t>
            </a:r>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7" name="Rectangle 8"/>
          <p:cNvSpPr>
            <a:spLocks noChangeArrowheads="1"/>
          </p:cNvSpPr>
          <p:nvPr/>
        </p:nvSpPr>
        <p:spPr bwMode="auto">
          <a:xfrm>
            <a:off x="1037573" y="3574057"/>
            <a:ext cx="4006850" cy="936625"/>
          </a:xfrm>
          <a:prstGeom prst="rect">
            <a:avLst/>
          </a:prstGeom>
          <a:noFill/>
          <a:ln w="9525">
            <a:noFill/>
            <a:miter lim="800000"/>
          </a:ln>
          <a:effectLst/>
        </p:spPr>
        <p:txBody>
          <a:bodyPr wrap="none" anchor="ctr"/>
          <a:lstStyle>
            <a:lvl1pPr eaLnBrk="0" hangingPunct="0">
              <a:defRPr sz="2400">
                <a:solidFill>
                  <a:srgbClr val="CC0000"/>
                </a:solidFill>
                <a:latin typeface="宋体" panose="02010600030101010101" pitchFamily="2" charset="-122"/>
                <a:ea typeface="宋体" panose="02010600030101010101" pitchFamily="2" charset="-122"/>
              </a:defRPr>
            </a:lvl1pPr>
            <a:lvl2pPr marL="742950" indent="-285750" eaLnBrk="0" hangingPunct="0">
              <a:defRPr sz="2400">
                <a:solidFill>
                  <a:srgbClr val="CC0000"/>
                </a:solidFill>
                <a:latin typeface="宋体" panose="02010600030101010101" pitchFamily="2" charset="-122"/>
                <a:ea typeface="宋体" panose="02010600030101010101" pitchFamily="2" charset="-122"/>
              </a:defRPr>
            </a:lvl2pPr>
            <a:lvl3pPr marL="1143000" indent="-228600" eaLnBrk="0" hangingPunct="0">
              <a:defRPr sz="2400">
                <a:solidFill>
                  <a:srgbClr val="CC0000"/>
                </a:solidFill>
                <a:latin typeface="宋体" panose="02010600030101010101" pitchFamily="2" charset="-122"/>
                <a:ea typeface="宋体" panose="02010600030101010101" pitchFamily="2" charset="-122"/>
              </a:defRPr>
            </a:lvl3pPr>
            <a:lvl4pPr marL="1600200" indent="-228600" eaLnBrk="0" hangingPunct="0">
              <a:defRPr sz="2400">
                <a:solidFill>
                  <a:srgbClr val="CC0000"/>
                </a:solidFill>
                <a:latin typeface="宋体" panose="02010600030101010101" pitchFamily="2" charset="-122"/>
                <a:ea typeface="宋体" panose="02010600030101010101" pitchFamily="2" charset="-122"/>
              </a:defRPr>
            </a:lvl4pPr>
            <a:lvl5pPr marL="2057400" indent="-228600" eaLnBrk="0" hangingPunct="0">
              <a:defRPr sz="2400">
                <a:solidFill>
                  <a:srgbClr val="CC0000"/>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9pPr>
          </a:lstStyle>
          <a:p>
            <a:pPr eaLnBrk="1" hangingPunct="1"/>
            <a:r>
              <a:rPr lang="zh-CN" altLang="en-US" b="1">
                <a:solidFill>
                  <a:schemeClr val="tx1"/>
                </a:solidFill>
                <a:latin typeface="微软雅黑" panose="020B0503020204020204" pitchFamily="34" charset="-122"/>
                <a:ea typeface="微软雅黑" panose="020B0503020204020204" pitchFamily="34" charset="-122"/>
              </a:rPr>
              <a:t>牙齿先天排布或脱落</a:t>
            </a:r>
            <a:endParaRPr lang="zh-CN" altLang="en-US" b="1">
              <a:solidFill>
                <a:schemeClr val="tx1"/>
              </a:solidFill>
              <a:latin typeface="微软雅黑" panose="020B0503020204020204" pitchFamily="34" charset="-122"/>
              <a:ea typeface="微软雅黑" panose="020B0503020204020204" pitchFamily="34" charset="-122"/>
            </a:endParaRPr>
          </a:p>
        </p:txBody>
      </p:sp>
      <p:sp>
        <p:nvSpPr>
          <p:cNvPr id="8" name="矩形 7"/>
          <p:cNvSpPr/>
          <p:nvPr/>
        </p:nvSpPr>
        <p:spPr>
          <a:xfrm>
            <a:off x="4640242" y="1543821"/>
            <a:ext cx="7178033" cy="4154170"/>
          </a:xfrm>
          <a:prstGeom prst="rect">
            <a:avLst/>
          </a:prstGeom>
        </p:spPr>
        <p:txBody>
          <a:bodyPr wrap="square">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       先天因素无法控制；</a:t>
            </a:r>
            <a:endParaRPr lang="zh-CN" altLang="en-US" sz="1600" dirty="0">
              <a:latin typeface="微软雅黑" panose="020B0503020204020204" pitchFamily="34" charset="-122"/>
              <a:ea typeface="微软雅黑" panose="020B0503020204020204" pitchFamily="34" charset="-122"/>
            </a:endParaRPr>
          </a:p>
          <a:p>
            <a:pPr>
              <a:lnSpc>
                <a:spcPct val="150000"/>
              </a:lnSpc>
              <a:spcBef>
                <a:spcPct val="0"/>
              </a:spcBef>
            </a:pPr>
            <a:r>
              <a:rPr lang="zh-CN" altLang="en-US" sz="1600" dirty="0">
                <a:latin typeface="微软雅黑" panose="020B0503020204020204" pitchFamily="34" charset="-122"/>
                <a:ea typeface="微软雅黑" panose="020B0503020204020204" pitchFamily="34" charset="-122"/>
              </a:rPr>
              <a:t>       身体因素可通过保健食品进行营养调节</a:t>
            </a:r>
            <a:r>
              <a:rPr lang="zh-CN" altLang="en-US" sz="1600" dirty="0">
                <a:latin typeface="微软雅黑" panose="020B0503020204020204" pitchFamily="34" charset="-122"/>
                <a:ea typeface="微软雅黑" panose="020B0503020204020204" pitchFamily="34" charset="-122"/>
                <a:sym typeface="+mn-ea"/>
              </a:rPr>
              <a:t>或药物调理治疗</a:t>
            </a:r>
            <a:r>
              <a:rPr lang="zh-CN" altLang="en-US" sz="1600" dirty="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a:p>
            <a:pPr>
              <a:lnSpc>
                <a:spcPct val="150000"/>
              </a:lnSpc>
              <a:spcBef>
                <a:spcPct val="0"/>
              </a:spcBef>
            </a:pPr>
            <a:r>
              <a:rPr lang="zh-CN" altLang="en-US" sz="1600" dirty="0">
                <a:latin typeface="微软雅黑" panose="020B0503020204020204" pitchFamily="34" charset="-122"/>
                <a:ea typeface="微软雅黑" panose="020B0503020204020204" pitchFamily="34" charset="-122"/>
              </a:rPr>
              <a:t>       口腔细菌以及口腔不洁等因素可以通过改变个人生活习惯以及日常口腔护理加以预防和控制。</a:t>
            </a:r>
            <a:endParaRPr lang="en-US" altLang="zh-CN" sz="1600" dirty="0">
              <a:latin typeface="微软雅黑" panose="020B0503020204020204" pitchFamily="34" charset="-122"/>
              <a:ea typeface="微软雅黑" panose="020B0503020204020204" pitchFamily="34" charset="-122"/>
            </a:endParaRPr>
          </a:p>
          <a:p>
            <a:pPr>
              <a:lnSpc>
                <a:spcPct val="150000"/>
              </a:lnSpc>
              <a:spcBef>
                <a:spcPct val="0"/>
              </a:spcBef>
            </a:pPr>
            <a:r>
              <a:rPr lang="zh-CN" altLang="en-US" sz="1600" dirty="0">
                <a:latin typeface="微软雅黑" panose="020B0503020204020204" pitchFamily="34" charset="-122"/>
                <a:ea typeface="微软雅黑" panose="020B0503020204020204" pitchFamily="34" charset="-122"/>
              </a:rPr>
              <a:t>       牙齿镶钻，势必破坏牙釉，影响健康。时尚从牙出，病患从口入，爱美的人们千万要警惕啊 ！</a:t>
            </a:r>
            <a:endParaRPr lang="zh-CN" altLang="en-US" sz="1600" dirty="0">
              <a:latin typeface="微软雅黑" panose="020B0503020204020204" pitchFamily="34" charset="-122"/>
              <a:ea typeface="微软雅黑" panose="020B0503020204020204" pitchFamily="34" charset="-122"/>
            </a:endParaRPr>
          </a:p>
          <a:p>
            <a:pPr>
              <a:lnSpc>
                <a:spcPct val="150000"/>
              </a:lnSpc>
              <a:spcBef>
                <a:spcPct val="0"/>
              </a:spcBef>
            </a:pPr>
            <a:r>
              <a:rPr lang="zh-CN" altLang="en-US" sz="1600" dirty="0">
                <a:latin typeface="微软雅黑" panose="020B0503020204020204" pitchFamily="34" charset="-122"/>
                <a:ea typeface="微软雅黑" panose="020B0503020204020204" pitchFamily="34" charset="-122"/>
              </a:rPr>
              <a:t>       口腔不洁及异物刺激：牙石、牙垢、食物嵌塞、不良修复体</a:t>
            </a:r>
            <a:endParaRPr lang="zh-CN" altLang="en-US" sz="1600" dirty="0">
              <a:latin typeface="微软雅黑" panose="020B0503020204020204" pitchFamily="34" charset="-122"/>
              <a:ea typeface="微软雅黑" panose="020B0503020204020204" pitchFamily="34" charset="-122"/>
            </a:endParaRPr>
          </a:p>
          <a:p>
            <a:pPr>
              <a:lnSpc>
                <a:spcPct val="150000"/>
              </a:lnSpc>
              <a:spcBef>
                <a:spcPct val="0"/>
              </a:spcBef>
            </a:pPr>
            <a:r>
              <a:rPr lang="zh-CN" altLang="en-US" sz="1600" dirty="0">
                <a:latin typeface="微软雅黑" panose="020B0503020204020204" pitchFamily="34" charset="-122"/>
                <a:ea typeface="微软雅黑" panose="020B0503020204020204" pitchFamily="34" charset="-122"/>
              </a:rPr>
              <a:t>       口腔病菌：化脓性球菌、螺旋体和梭形杆菌、口纤毛菌、革兰氏球菌及杆菌等（变形链球菌是引发龋齿的主要病菌）</a:t>
            </a:r>
            <a:endParaRPr lang="zh-CN" altLang="en-US" sz="1600" dirty="0">
              <a:latin typeface="微软雅黑" panose="020B0503020204020204" pitchFamily="34" charset="-122"/>
              <a:ea typeface="微软雅黑" panose="020B0503020204020204" pitchFamily="34" charset="-122"/>
            </a:endParaRPr>
          </a:p>
          <a:p>
            <a:pPr>
              <a:lnSpc>
                <a:spcPct val="150000"/>
              </a:lnSpc>
              <a:spcBef>
                <a:spcPct val="0"/>
              </a:spcBef>
            </a:pPr>
            <a:r>
              <a:rPr lang="zh-CN" altLang="en-US" sz="1600" dirty="0">
                <a:latin typeface="微软雅黑" panose="020B0503020204020204" pitchFamily="34" charset="-122"/>
                <a:ea typeface="微软雅黑" panose="020B0503020204020204" pitchFamily="34" charset="-122"/>
              </a:rPr>
              <a:t>       牙齿先天排布或脱落：牙齿排列不齐、部分牙齿脱落、牙尖突出</a:t>
            </a:r>
            <a:endParaRPr lang="zh-CN" altLang="en-US" sz="1600" dirty="0">
              <a:latin typeface="微软雅黑" panose="020B0503020204020204" pitchFamily="34" charset="-122"/>
              <a:ea typeface="微软雅黑" panose="020B0503020204020204" pitchFamily="34" charset="-122"/>
            </a:endParaRPr>
          </a:p>
          <a:p>
            <a:pPr>
              <a:lnSpc>
                <a:spcPct val="150000"/>
              </a:lnSpc>
              <a:spcBef>
                <a:spcPct val="0"/>
              </a:spcBef>
            </a:pPr>
            <a:r>
              <a:rPr lang="zh-CN" altLang="en-US" sz="1600" dirty="0">
                <a:latin typeface="微软雅黑" panose="020B0503020204020204" pitchFamily="34" charset="-122"/>
                <a:ea typeface="微软雅黑" panose="020B0503020204020204" pitchFamily="34" charset="-122"/>
              </a:rPr>
              <a:t>       身体因素：生理，各种生理疾病；心理，着急上火等。</a:t>
            </a:r>
            <a:endParaRPr lang="zh-CN" altLang="en-US" sz="16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8"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467356" y="3961896"/>
            <a:ext cx="3877985" cy="646331"/>
          </a:xfrm>
          <a:prstGeom prst="rect">
            <a:avLst/>
          </a:prstGeom>
          <a:noFill/>
        </p:spPr>
        <p:txBody>
          <a:bodyPr wrap="none" rtlCol="0">
            <a:spAutoFit/>
          </a:bodyPr>
          <a:lstStyle/>
          <a:p>
            <a:pPr algn="ctr"/>
            <a:r>
              <a:rPr lang="zh-CN" altLang="en-US" sz="3600" b="1" dirty="0">
                <a:latin typeface="微软雅黑" panose="020B0503020204020204" pitchFamily="34" charset="-122"/>
                <a:ea typeface="微软雅黑" panose="020B0503020204020204" pitchFamily="34" charset="-122"/>
              </a:rPr>
              <a:t>五、如何护理牙齿</a:t>
            </a:r>
            <a:endParaRPr lang="zh-CN" altLang="en-US" sz="3600"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267400" y="426556"/>
            <a:ext cx="1569660" cy="369332"/>
          </a:xfrm>
          <a:prstGeom prst="rect">
            <a:avLst/>
          </a:prstGeom>
          <a:noFill/>
        </p:spPr>
        <p:txBody>
          <a:bodyPr wrap="none" rtlCol="0">
            <a:spAutoFit/>
          </a:bodyPr>
          <a:lstStyle/>
          <a:p>
            <a:r>
              <a:rPr lang="zh-CN" altLang="en-US" dirty="0">
                <a:latin typeface="锐字工房洪荒之光中黑简1.0" panose="02010600030101010101" pitchFamily="2" charset="-122"/>
                <a:ea typeface="锐字工房洪荒之光中黑简1.0" panose="02010600030101010101" pitchFamily="2" charset="-122"/>
              </a:rPr>
              <a:t>如何护理牙齿</a:t>
            </a:r>
            <a:endParaRPr lang="zh-CN" altLang="en-US" dirty="0">
              <a:latin typeface="锐字工房洪荒之光中黑简1.0" panose="02010600030101010101" pitchFamily="2" charset="-122"/>
              <a:ea typeface="锐字工房洪荒之光中黑简1.0" panose="02010600030101010101" pitchFamily="2" charset="-122"/>
            </a:endParaRPr>
          </a:p>
        </p:txBody>
      </p:sp>
      <p:sp>
        <p:nvSpPr>
          <p:cNvPr id="4" name="Rectangle 3"/>
          <p:cNvSpPr txBox="1">
            <a:spLocks noChangeArrowheads="1"/>
          </p:cNvSpPr>
          <p:nvPr/>
        </p:nvSpPr>
        <p:spPr>
          <a:xfrm>
            <a:off x="696035" y="1748350"/>
            <a:ext cx="6050026" cy="3728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Wingdings" panose="05000000000000000000" pitchFamily="2" charset="2"/>
              <a:buNone/>
            </a:pPr>
            <a:r>
              <a:rPr lang="zh-CN" altLang="en-US" sz="2400" dirty="0">
                <a:latin typeface="微软雅黑" panose="020B0503020204020204" pitchFamily="34" charset="-122"/>
                <a:ea typeface="微软雅黑" panose="020B0503020204020204" pitchFamily="34" charset="-122"/>
              </a:rPr>
              <a:t>       世界卫生组织对牙齿健康的标准是：</a:t>
            </a:r>
            <a:r>
              <a:rPr lang="en-US" altLang="zh-CN" sz="2400" dirty="0">
                <a:latin typeface="微软雅黑" panose="020B0503020204020204" pitchFamily="34" charset="-122"/>
                <a:ea typeface="微软雅黑" panose="020B0503020204020204" pitchFamily="34" charset="-122"/>
              </a:rPr>
              <a:t>8020</a:t>
            </a:r>
            <a:r>
              <a:rPr lang="zh-CN" altLang="en-US" sz="2400" dirty="0">
                <a:latin typeface="微软雅黑" panose="020B0503020204020204" pitchFamily="34" charset="-122"/>
                <a:ea typeface="微软雅黑" panose="020B0503020204020204" pitchFamily="34" charset="-122"/>
              </a:rPr>
              <a:t>，即</a:t>
            </a:r>
            <a:r>
              <a:rPr lang="en-US" altLang="zh-CN" sz="2400" dirty="0">
                <a:latin typeface="微软雅黑" panose="020B0503020204020204" pitchFamily="34" charset="-122"/>
                <a:ea typeface="微软雅黑" panose="020B0503020204020204" pitchFamily="34" charset="-122"/>
              </a:rPr>
              <a:t>80</a:t>
            </a:r>
            <a:r>
              <a:rPr lang="zh-CN" altLang="en-US" sz="2400" dirty="0">
                <a:latin typeface="微软雅黑" panose="020B0503020204020204" pitchFamily="34" charset="-122"/>
                <a:ea typeface="微软雅黑" panose="020B0503020204020204" pitchFamily="34" charset="-122"/>
              </a:rPr>
              <a:t>岁老人至少有</a:t>
            </a:r>
            <a:r>
              <a:rPr lang="en-US" altLang="zh-CN" sz="2400" dirty="0">
                <a:latin typeface="微软雅黑" panose="020B0503020204020204" pitchFamily="34" charset="-122"/>
                <a:ea typeface="微软雅黑" panose="020B0503020204020204" pitchFamily="34" charset="-122"/>
              </a:rPr>
              <a:t>20</a:t>
            </a:r>
            <a:r>
              <a:rPr lang="zh-CN" altLang="en-US" sz="2400" dirty="0">
                <a:latin typeface="微软雅黑" panose="020B0503020204020204" pitchFamily="34" charset="-122"/>
                <a:ea typeface="微软雅黑" panose="020B0503020204020204" pitchFamily="34" charset="-122"/>
              </a:rPr>
              <a:t>颗功能牙（即能够正常咀嚼食物，不松动的牙）。建立这一标准的目的是：通过延长牙齿的寿命来保证人的长寿和提高生命质量。</a:t>
            </a:r>
            <a:endParaRPr lang="zh-CN" altLang="en-US" sz="2400" dirty="0">
              <a:latin typeface="微软雅黑" panose="020B0503020204020204" pitchFamily="34" charset="-122"/>
              <a:ea typeface="微软雅黑" panose="020B0503020204020204" pitchFamily="34" charset="-122"/>
            </a:endParaRPr>
          </a:p>
        </p:txBody>
      </p:sp>
      <p:pic>
        <p:nvPicPr>
          <p:cNvPr id="5" name="Picture 5"/>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6382762" y="707993"/>
            <a:ext cx="5809238" cy="580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267400" y="426556"/>
            <a:ext cx="1569660" cy="369332"/>
          </a:xfrm>
          <a:prstGeom prst="rect">
            <a:avLst/>
          </a:prstGeom>
          <a:noFill/>
        </p:spPr>
        <p:txBody>
          <a:bodyPr wrap="none" rtlCol="0">
            <a:spAutoFit/>
          </a:bodyPr>
          <a:lstStyle/>
          <a:p>
            <a:r>
              <a:rPr lang="zh-CN" altLang="en-US" dirty="0">
                <a:latin typeface="锐字工房洪荒之光中黑简1.0" panose="02010600030101010101" pitchFamily="2" charset="-122"/>
                <a:ea typeface="锐字工房洪荒之光中黑简1.0" panose="02010600030101010101" pitchFamily="2" charset="-122"/>
              </a:rPr>
              <a:t>如何护理牙齿</a:t>
            </a:r>
            <a:endParaRPr lang="zh-CN" altLang="en-US" dirty="0">
              <a:latin typeface="锐字工房洪荒之光中黑简1.0" panose="02010600030101010101" pitchFamily="2" charset="-122"/>
              <a:ea typeface="锐字工房洪荒之光中黑简1.0" panose="02010600030101010101" pitchFamily="2" charset="-122"/>
            </a:endParaRPr>
          </a:p>
        </p:txBody>
      </p:sp>
      <p:sp>
        <p:nvSpPr>
          <p:cNvPr id="4" name="矩形 3"/>
          <p:cNvSpPr/>
          <p:nvPr/>
        </p:nvSpPr>
        <p:spPr>
          <a:xfrm>
            <a:off x="341630" y="1105535"/>
            <a:ext cx="6196965" cy="709295"/>
          </a:xfrm>
          <a:prstGeom prst="rect">
            <a:avLst/>
          </a:prstGeom>
        </p:spPr>
        <p:txBody>
          <a:bodyPr wrap="square">
            <a:noAutofit/>
          </a:bodyPr>
          <a:lstStyle/>
          <a:p>
            <a:pPr algn="ctr"/>
            <a:r>
              <a:rPr lang="zh-CN" altLang="en-US" sz="2800" dirty="0">
                <a:latin typeface="锐字工房洪荒之光中黑简1.0" panose="02010600030101010101" pitchFamily="2" charset="-122"/>
                <a:ea typeface="锐字工房洪荒之光中黑简1.0" panose="02010600030101010101" pitchFamily="2" charset="-122"/>
              </a:rPr>
              <a:t>刷牙，防治口腔疾病的有效途径</a:t>
            </a:r>
            <a:endParaRPr lang="zh-CN" altLang="en-US" sz="2800" dirty="0">
              <a:latin typeface="锐字工房洪荒之光中黑简1.0" panose="02010600030101010101" pitchFamily="2" charset="-122"/>
              <a:ea typeface="锐字工房洪荒之光中黑简1.0" panose="02010600030101010101" pitchFamily="2" charset="-122"/>
            </a:endParaRPr>
          </a:p>
        </p:txBody>
      </p:sp>
      <p:sp>
        <p:nvSpPr>
          <p:cNvPr id="5" name="矩形 4"/>
          <p:cNvSpPr/>
          <p:nvPr/>
        </p:nvSpPr>
        <p:spPr>
          <a:xfrm>
            <a:off x="567690" y="1884045"/>
            <a:ext cx="6097905" cy="4358005"/>
          </a:xfrm>
          <a:prstGeom prst="rect">
            <a:avLst/>
          </a:prstGeom>
        </p:spPr>
        <p:txBody>
          <a:bodyPr wrap="square">
            <a:noAutofit/>
          </a:bodyPr>
          <a:lstStyle/>
          <a:p>
            <a:pPr algn="l">
              <a:lnSpc>
                <a:spcPct val="160000"/>
              </a:lnSpc>
            </a:pPr>
            <a:r>
              <a:rPr lang="zh-CN" altLang="en-US" sz="1600" dirty="0">
                <a:latin typeface="微软雅黑" panose="020B0503020204020204" pitchFamily="34" charset="-122"/>
                <a:ea typeface="微软雅黑" panose="020B0503020204020204" pitchFamily="34" charset="-122"/>
              </a:rPr>
              <a:t>       刷牙不但可以通过机械摩擦除去口中的食物残渣，而且可以除去牙齿表面的「牙菌斑」甚至牙结石。</a:t>
            </a:r>
            <a:endParaRPr lang="zh-CN" altLang="en-US" sz="1600" dirty="0">
              <a:latin typeface="微软雅黑" panose="020B0503020204020204" pitchFamily="34" charset="-122"/>
              <a:ea typeface="微软雅黑" panose="020B0503020204020204" pitchFamily="34" charset="-122"/>
            </a:endParaRPr>
          </a:p>
          <a:p>
            <a:pPr algn="l">
              <a:lnSpc>
                <a:spcPct val="160000"/>
              </a:lnSpc>
              <a:spcBef>
                <a:spcPct val="0"/>
              </a:spcBef>
            </a:pPr>
            <a:r>
              <a:rPr lang="zh-CN" altLang="en-US" sz="1600" dirty="0">
                <a:latin typeface="微软雅黑" panose="020B0503020204020204" pitchFamily="34" charset="-122"/>
                <a:ea typeface="微软雅黑" panose="020B0503020204020204" pitchFamily="34" charset="-122"/>
              </a:rPr>
              <a:t>选用优质的牙膏并采用正确的方法刷牙，就会抑制口腔内的细菌分泌酸和毒素，从而预防龋齿和牙周疾病的发生。</a:t>
            </a:r>
            <a:endParaRPr lang="zh-CN" altLang="en-US" sz="1600" dirty="0">
              <a:latin typeface="微软雅黑" panose="020B0503020204020204" pitchFamily="34" charset="-122"/>
              <a:ea typeface="微软雅黑" panose="020B0503020204020204" pitchFamily="34" charset="-122"/>
            </a:endParaRPr>
          </a:p>
          <a:p>
            <a:pPr algn="l">
              <a:lnSpc>
                <a:spcPct val="160000"/>
              </a:lnSpc>
            </a:pPr>
            <a:r>
              <a:rPr lang="zh-CN" altLang="en-US" sz="1600" dirty="0">
                <a:latin typeface="微软雅黑" panose="020B0503020204020204" pitchFamily="34" charset="-122"/>
                <a:ea typeface="微软雅黑" panose="020B0503020204020204" pitchFamily="34" charset="-122"/>
              </a:rPr>
              <a:t>       牙菌斑是指粘附在牙齿表面或口腔其他软组织上的微生物群。它是由大量细菌、细胞间物质、少量白细胞、脱落上皮细胞和食物残屑等组成。不能用简单的漱口或用水冲洗的方法把它去除。因此，现在把菌斑看成是细菌附着在牙石上的一种复杂的生态结构，其与龋病和牙周病的发生有密切的关系。 </a:t>
            </a:r>
            <a:endParaRPr lang="zh-CN" altLang="en-US" sz="1600" dirty="0">
              <a:latin typeface="微软雅黑" panose="020B0503020204020204" pitchFamily="34" charset="-122"/>
              <a:ea typeface="微软雅黑" panose="020B0503020204020204" pitchFamily="34" charset="-122"/>
            </a:endParaRPr>
          </a:p>
          <a:p>
            <a:pPr algn="l">
              <a:lnSpc>
                <a:spcPct val="160000"/>
              </a:lnSpc>
              <a:spcBef>
                <a:spcPct val="0"/>
              </a:spcBef>
            </a:pPr>
            <a:endParaRPr lang="zh-CN" altLang="en-US" sz="1600" dirty="0">
              <a:latin typeface="微软雅黑" panose="020B0503020204020204" pitchFamily="34" charset="-122"/>
              <a:ea typeface="微软雅黑" panose="020B0503020204020204" pitchFamily="34" charset="-122"/>
            </a:endParaRPr>
          </a:p>
          <a:p>
            <a:pPr>
              <a:lnSpc>
                <a:spcPct val="150000"/>
              </a:lnSpc>
              <a:spcBef>
                <a:spcPct val="0"/>
              </a:spcBef>
            </a:pPr>
            <a:endParaRPr lang="zh-CN" altLang="en-US" sz="1600" dirty="0">
              <a:latin typeface="微软雅黑" panose="020B0503020204020204" pitchFamily="34" charset="-122"/>
              <a:ea typeface="微软雅黑" panose="020B0503020204020204" pitchFamily="34" charset="-122"/>
            </a:endParaRPr>
          </a:p>
          <a:p>
            <a:pPr>
              <a:lnSpc>
                <a:spcPct val="150000"/>
              </a:lnSpc>
              <a:spcBef>
                <a:spcPct val="0"/>
              </a:spcBef>
            </a:pPr>
            <a:r>
              <a:rPr lang="zh-CN" altLang="en-US" sz="1600" dirty="0">
                <a:latin typeface="微软雅黑" panose="020B0503020204020204" pitchFamily="34" charset="-122"/>
                <a:ea typeface="微软雅黑" panose="020B0503020204020204" pitchFamily="34" charset="-122"/>
              </a:rPr>
              <a:t>                                                                                                                                       </a:t>
            </a:r>
            <a:endParaRPr lang="zh-CN" altLang="en-US" sz="1600" dirty="0">
              <a:latin typeface="微软雅黑" panose="020B0503020204020204" pitchFamily="34" charset="-122"/>
              <a:ea typeface="微软雅黑" panose="020B0503020204020204" pitchFamily="34" charset="-122"/>
            </a:endParaRPr>
          </a:p>
        </p:txBody>
      </p:sp>
      <p:sp>
        <p:nvSpPr>
          <p:cNvPr id="8" name="文本框 7"/>
          <p:cNvSpPr txBox="1"/>
          <p:nvPr/>
        </p:nvSpPr>
        <p:spPr>
          <a:xfrm>
            <a:off x="2711450" y="4090670"/>
            <a:ext cx="6144260" cy="2151380"/>
          </a:xfrm>
          <a:prstGeom prst="rect">
            <a:avLst/>
          </a:prstGeom>
          <a:noFill/>
        </p:spPr>
        <p:txBody>
          <a:bodyPr wrap="square" rtlCol="0">
            <a:noAutofit/>
          </a:bodyPr>
          <a:p>
            <a:endParaRPr lang="zh-CN" altLang="en-US"/>
          </a:p>
        </p:txBody>
      </p:sp>
      <p:pic>
        <p:nvPicPr>
          <p:cNvPr id="6" name="图片 5" descr="微信图片_20240729102240"/>
          <p:cNvPicPr>
            <a:picLocks noChangeAspect="1"/>
          </p:cNvPicPr>
          <p:nvPr/>
        </p:nvPicPr>
        <p:blipFill>
          <a:blip r:embed="rId1"/>
          <a:stretch>
            <a:fillRect/>
          </a:stretch>
        </p:blipFill>
        <p:spPr>
          <a:xfrm>
            <a:off x="7463790" y="116840"/>
            <a:ext cx="4338955" cy="55346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267400" y="426556"/>
            <a:ext cx="1569660" cy="369332"/>
          </a:xfrm>
          <a:prstGeom prst="rect">
            <a:avLst/>
          </a:prstGeom>
          <a:noFill/>
        </p:spPr>
        <p:txBody>
          <a:bodyPr wrap="none" rtlCol="0">
            <a:spAutoFit/>
          </a:bodyPr>
          <a:lstStyle/>
          <a:p>
            <a:r>
              <a:rPr lang="zh-CN" altLang="en-US" dirty="0">
                <a:latin typeface="锐字工房洪荒之光中黑简1.0" panose="02010600030101010101" pitchFamily="2" charset="-122"/>
                <a:ea typeface="锐字工房洪荒之光中黑简1.0" panose="02010600030101010101" pitchFamily="2" charset="-122"/>
              </a:rPr>
              <a:t>如何护理牙齿</a:t>
            </a:r>
            <a:endParaRPr lang="zh-CN" altLang="en-US" dirty="0">
              <a:latin typeface="锐字工房洪荒之光中黑简1.0" panose="02010600030101010101" pitchFamily="2" charset="-122"/>
              <a:ea typeface="锐字工房洪荒之光中黑简1.0" panose="02010600030101010101" pitchFamily="2" charset="-122"/>
            </a:endParaRPr>
          </a:p>
        </p:txBody>
      </p:sp>
      <p:sp>
        <p:nvSpPr>
          <p:cNvPr id="4" name="Rectangle 3"/>
          <p:cNvSpPr txBox="1">
            <a:spLocks noChangeArrowheads="1"/>
          </p:cNvSpPr>
          <p:nvPr/>
        </p:nvSpPr>
        <p:spPr>
          <a:xfrm>
            <a:off x="4369861" y="1155366"/>
            <a:ext cx="3452279" cy="4004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50000"/>
              </a:spcBef>
              <a:buFontTx/>
              <a:buNone/>
            </a:pPr>
            <a:r>
              <a:rPr lang="zh-CN" altLang="en-US" b="1" dirty="0">
                <a:latin typeface="锐字工房洪荒之光中黑简1.0" panose="02010600030101010101" pitchFamily="2" charset="-122"/>
                <a:ea typeface="锐字工房洪荒之光中黑简1.0" panose="02010600030101010101" pitchFamily="2" charset="-122"/>
              </a:rPr>
              <a:t>口腔卫生“三二三制” </a:t>
            </a:r>
            <a:endParaRPr lang="zh-CN" altLang="en-US" b="1" dirty="0">
              <a:latin typeface="锐字工房洪荒之光中黑简1.0" panose="02010600030101010101" pitchFamily="2" charset="-122"/>
              <a:ea typeface="锐字工房洪荒之光中黑简1.0" panose="02010600030101010101" pitchFamily="2" charset="-122"/>
            </a:endParaRPr>
          </a:p>
        </p:txBody>
      </p:sp>
      <p:sp>
        <p:nvSpPr>
          <p:cNvPr id="5" name="Rectangle 32"/>
          <p:cNvSpPr>
            <a:spLocks noChangeArrowheads="1"/>
          </p:cNvSpPr>
          <p:nvPr/>
        </p:nvSpPr>
        <p:spPr bwMode="auto">
          <a:xfrm>
            <a:off x="924040" y="1840311"/>
            <a:ext cx="51031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CC0000"/>
                </a:solidFill>
                <a:latin typeface="宋体" panose="02010600030101010101" pitchFamily="2" charset="-122"/>
                <a:ea typeface="宋体" panose="02010600030101010101" pitchFamily="2" charset="-122"/>
              </a:defRPr>
            </a:lvl1pPr>
            <a:lvl2pPr marL="742950" indent="-285750" eaLnBrk="0" hangingPunct="0">
              <a:defRPr sz="2400">
                <a:solidFill>
                  <a:srgbClr val="CC0000"/>
                </a:solidFill>
                <a:latin typeface="宋体" panose="02010600030101010101" pitchFamily="2" charset="-122"/>
                <a:ea typeface="宋体" panose="02010600030101010101" pitchFamily="2" charset="-122"/>
              </a:defRPr>
            </a:lvl2pPr>
            <a:lvl3pPr marL="1143000" indent="-228600" eaLnBrk="0" hangingPunct="0">
              <a:defRPr sz="2400">
                <a:solidFill>
                  <a:srgbClr val="CC0000"/>
                </a:solidFill>
                <a:latin typeface="宋体" panose="02010600030101010101" pitchFamily="2" charset="-122"/>
                <a:ea typeface="宋体" panose="02010600030101010101" pitchFamily="2" charset="-122"/>
              </a:defRPr>
            </a:lvl3pPr>
            <a:lvl4pPr marL="1600200" indent="-228600" eaLnBrk="0" hangingPunct="0">
              <a:defRPr sz="2400">
                <a:solidFill>
                  <a:srgbClr val="CC0000"/>
                </a:solidFill>
                <a:latin typeface="宋体" panose="02010600030101010101" pitchFamily="2" charset="-122"/>
                <a:ea typeface="宋体" panose="02010600030101010101" pitchFamily="2" charset="-122"/>
              </a:defRPr>
            </a:lvl4pPr>
            <a:lvl5pPr marL="2057400" indent="-228600" eaLnBrk="0" hangingPunct="0">
              <a:defRPr sz="2400">
                <a:solidFill>
                  <a:srgbClr val="CC0000"/>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9pPr>
          </a:lstStyle>
          <a:p>
            <a:pPr algn="l" eaLnBrk="1" hangingPunct="1"/>
            <a:r>
              <a:rPr lang="zh-CN" altLang="en-US" sz="1800" dirty="0">
                <a:solidFill>
                  <a:schemeClr val="tx1"/>
                </a:solidFill>
                <a:latin typeface="微软雅黑" panose="020B0503020204020204" pitchFamily="34" charset="-122"/>
                <a:ea typeface="微软雅黑" panose="020B0503020204020204" pitchFamily="34" charset="-122"/>
              </a:rPr>
              <a:t>饭后三分钟内，每天刷至少两次，每次三分钟。</a:t>
            </a:r>
            <a:endParaRPr lang="zh-CN" altLang="en-US" sz="1800" dirty="0">
              <a:solidFill>
                <a:schemeClr val="tx1"/>
              </a:solidFill>
              <a:latin typeface="微软雅黑" panose="020B0503020204020204" pitchFamily="34" charset="-122"/>
              <a:ea typeface="微软雅黑" panose="020B0503020204020204" pitchFamily="34" charset="-122"/>
            </a:endParaRPr>
          </a:p>
        </p:txBody>
      </p:sp>
      <p:sp>
        <p:nvSpPr>
          <p:cNvPr id="6" name="矩形 5"/>
          <p:cNvSpPr/>
          <p:nvPr/>
        </p:nvSpPr>
        <p:spPr>
          <a:xfrm>
            <a:off x="924040" y="2209643"/>
            <a:ext cx="10343920" cy="3887218"/>
          </a:xfrm>
          <a:prstGeom prst="rect">
            <a:avLst/>
          </a:prstGeom>
        </p:spPr>
        <p:txBody>
          <a:bodyPr wrap="square">
            <a:spAutoFit/>
          </a:bodyPr>
          <a:lstStyle/>
          <a:p>
            <a:pPr>
              <a:lnSpc>
                <a:spcPct val="150000"/>
              </a:lnSpc>
              <a:spcBef>
                <a:spcPct val="0"/>
              </a:spcBef>
            </a:pPr>
            <a:r>
              <a:rPr lang="zh-CN" altLang="en-US" sz="2400" dirty="0">
                <a:latin typeface="微软雅黑" panose="020B0503020204020204" pitchFamily="34" charset="-122"/>
                <a:ea typeface="微软雅黑" panose="020B0503020204020204" pitchFamily="34" charset="-122"/>
              </a:rPr>
              <a:t>正确刷牙方法：</a:t>
            </a:r>
            <a:endParaRPr lang="zh-CN" altLang="en-US" sz="2400" dirty="0">
              <a:latin typeface="微软雅黑" panose="020B0503020204020204" pitchFamily="34" charset="-122"/>
              <a:ea typeface="微软雅黑" panose="020B0503020204020204" pitchFamily="34" charset="-122"/>
            </a:endParaRPr>
          </a:p>
          <a:p>
            <a:pPr>
              <a:lnSpc>
                <a:spcPct val="130000"/>
              </a:lnSpc>
              <a:spcBef>
                <a:spcPct val="0"/>
              </a:spcBef>
            </a:pP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、牙刷角度很重要：将牙刷毛放在牙齿与牙龈交界处，刷毛指向牙根方向与牙齿表面呈</a:t>
            </a:r>
            <a:r>
              <a:rPr lang="en-US" altLang="zh-CN" dirty="0">
                <a:latin typeface="微软雅黑" panose="020B0503020204020204" pitchFamily="34" charset="-122"/>
                <a:ea typeface="微软雅黑" panose="020B0503020204020204" pitchFamily="34" charset="-122"/>
              </a:rPr>
              <a:t>45</a:t>
            </a:r>
            <a:r>
              <a:rPr lang="zh-CN" altLang="en-US" dirty="0">
                <a:latin typeface="微软雅黑" panose="020B0503020204020204" pitchFamily="34" charset="-122"/>
                <a:ea typeface="微软雅黑" panose="020B0503020204020204" pitchFamily="34" charset="-122"/>
              </a:rPr>
              <a:t>度角，原位水平颤动，然后顺着牙缝竖刷</a:t>
            </a:r>
            <a:endParaRPr lang="zh-CN" altLang="en-US" dirty="0">
              <a:latin typeface="微软雅黑" panose="020B0503020204020204" pitchFamily="34" charset="-122"/>
              <a:ea typeface="微软雅黑" panose="020B0503020204020204" pitchFamily="34" charset="-122"/>
            </a:endParaRPr>
          </a:p>
          <a:p>
            <a:pPr>
              <a:lnSpc>
                <a:spcPct val="130000"/>
              </a:lnSpc>
              <a:spcBef>
                <a:spcPct val="0"/>
              </a:spcBef>
            </a:pPr>
            <a:r>
              <a:rPr lang="zh-CN" altLang="en-US" dirty="0">
                <a:latin typeface="微软雅黑" panose="020B0503020204020204" pitchFamily="34" charset="-122"/>
                <a:ea typeface="微软雅黑" panose="020B0503020204020204" pitchFamily="34" charset="-122"/>
              </a:rPr>
              <a:t>也可以采取在牙面划圆圈的方法</a:t>
            </a:r>
            <a:endParaRPr lang="zh-CN" altLang="en-US" dirty="0">
              <a:latin typeface="微软雅黑" panose="020B0503020204020204" pitchFamily="34" charset="-122"/>
              <a:ea typeface="微软雅黑" panose="020B0503020204020204" pitchFamily="34" charset="-122"/>
            </a:endParaRPr>
          </a:p>
          <a:p>
            <a:pPr>
              <a:lnSpc>
                <a:spcPct val="130000"/>
              </a:lnSpc>
              <a:spcBef>
                <a:spcPct val="0"/>
              </a:spcBef>
            </a:pP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、牙齿各面要刷到：按照一定顺序，牙齿的三个面各个部位都刷到</a:t>
            </a:r>
            <a:endParaRPr lang="zh-CN" altLang="en-US" dirty="0">
              <a:latin typeface="微软雅黑" panose="020B0503020204020204" pitchFamily="34" charset="-122"/>
              <a:ea typeface="微软雅黑" panose="020B0503020204020204" pitchFamily="34" charset="-122"/>
            </a:endParaRPr>
          </a:p>
          <a:p>
            <a:pPr>
              <a:lnSpc>
                <a:spcPct val="130000"/>
              </a:lnSpc>
              <a:spcBef>
                <a:spcPct val="0"/>
              </a:spcBef>
            </a:pP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、内侧千万别忘掉：牙齿内侧也要刷到</a:t>
            </a:r>
            <a:endParaRPr lang="zh-CN" altLang="en-US" dirty="0">
              <a:latin typeface="微软雅黑" panose="020B0503020204020204" pitchFamily="34" charset="-122"/>
              <a:ea typeface="微软雅黑" panose="020B0503020204020204" pitchFamily="34" charset="-122"/>
            </a:endParaRPr>
          </a:p>
          <a:p>
            <a:pPr>
              <a:lnSpc>
                <a:spcPct val="130000"/>
              </a:lnSpc>
              <a:spcBef>
                <a:spcPct val="0"/>
              </a:spcBef>
            </a:pPr>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轻刷舌头很必要：口腔最大的垃圾箱藏在舌头。舌头表面各种各样小的突起在医学上称为“舌乳头”，这些凹凸不平的“舌乳头”极易滞留食物残渣。当舌背表面角化上皮剥落更新延迟，与食物残渣、唾液、白细胞、细菌等混杂在一起，就会形成舌苔。较厚的舌苔中不仅含有各种垃圾，还隐匿了许多对健康有害的各类细菌和病毒。  </a:t>
            </a:r>
            <a:endParaRPr lang="zh-CN" altLang="en-US" dirty="0">
              <a:latin typeface="微软雅黑" panose="020B0503020204020204" pitchFamily="34" charset="-122"/>
              <a:ea typeface="微软雅黑" panose="020B0503020204020204" pitchFamily="34" charset="-122"/>
            </a:endParaRPr>
          </a:p>
        </p:txBody>
      </p:sp>
      <p:pic>
        <p:nvPicPr>
          <p:cNvPr id="12" name="图片 11" descr="微信图片_20240729102215"/>
          <p:cNvPicPr>
            <a:picLocks noChangeAspect="1"/>
          </p:cNvPicPr>
          <p:nvPr/>
        </p:nvPicPr>
        <p:blipFill>
          <a:blip r:embed="rId1"/>
          <a:stretch>
            <a:fillRect/>
          </a:stretch>
        </p:blipFill>
        <p:spPr>
          <a:xfrm>
            <a:off x="8879205" y="-295275"/>
            <a:ext cx="3594100" cy="3594100"/>
          </a:xfrm>
          <a:prstGeom prst="rect">
            <a:avLst/>
          </a:prstGeom>
        </p:spPr>
      </p:pic>
      <p:sp>
        <p:nvSpPr>
          <p:cNvPr id="8" name="文本框 7"/>
          <p:cNvSpPr txBox="1"/>
          <p:nvPr/>
        </p:nvSpPr>
        <p:spPr>
          <a:xfrm>
            <a:off x="4241800" y="1164590"/>
            <a:ext cx="4064000" cy="368300"/>
          </a:xfrm>
          <a:prstGeom prst="rect">
            <a:avLst/>
          </a:prstGeom>
          <a:noFill/>
        </p:spPr>
        <p:txBody>
          <a:bodyPr wrap="square" rtlCol="0">
            <a:spAutoFit/>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8" grpId="1"/>
      <p:bldP spid="5" grpId="0"/>
      <p:bldP spid="5" grpId="1"/>
      <p:bldP spid="6" grpId="0"/>
      <p:bldP spid="6"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267400" y="426556"/>
            <a:ext cx="1569660" cy="369332"/>
          </a:xfrm>
          <a:prstGeom prst="rect">
            <a:avLst/>
          </a:prstGeom>
          <a:noFill/>
        </p:spPr>
        <p:txBody>
          <a:bodyPr wrap="none" rtlCol="0">
            <a:spAutoFit/>
          </a:bodyPr>
          <a:lstStyle/>
          <a:p>
            <a:r>
              <a:rPr lang="zh-CN" altLang="en-US" dirty="0">
                <a:latin typeface="锐字工房洪荒之光中黑简1.0" panose="02010600030101010101" pitchFamily="2" charset="-122"/>
                <a:ea typeface="锐字工房洪荒之光中黑简1.0" panose="02010600030101010101" pitchFamily="2" charset="-122"/>
              </a:rPr>
              <a:t>如何护理牙齿</a:t>
            </a:r>
            <a:endParaRPr lang="zh-CN" altLang="en-US" dirty="0">
              <a:latin typeface="锐字工房洪荒之光中黑简1.0" panose="02010600030101010101" pitchFamily="2" charset="-122"/>
              <a:ea typeface="锐字工房洪荒之光中黑简1.0" panose="02010600030101010101" pitchFamily="2" charset="-122"/>
            </a:endParaRPr>
          </a:p>
        </p:txBody>
      </p:sp>
      <p:sp>
        <p:nvSpPr>
          <p:cNvPr id="4" name="矩形 3"/>
          <p:cNvSpPr/>
          <p:nvPr/>
        </p:nvSpPr>
        <p:spPr>
          <a:xfrm>
            <a:off x="1267400" y="2576298"/>
            <a:ext cx="2710774" cy="1705403"/>
          </a:xfrm>
          <a:prstGeom prst="rect">
            <a:avLst/>
          </a:prstGeom>
        </p:spPr>
        <p:txBody>
          <a:bodyPr wrap="square">
            <a:spAutoFit/>
          </a:bodyPr>
          <a:lstStyle/>
          <a:p>
            <a:pPr>
              <a:lnSpc>
                <a:spcPct val="150000"/>
              </a:lnSpc>
            </a:pPr>
            <a:r>
              <a:rPr lang="zh-CN" altLang="en-US" dirty="0">
                <a:latin typeface="微软雅黑" panose="020B0503020204020204" pitchFamily="34" charset="-122"/>
                <a:ea typeface="微软雅黑" panose="020B0503020204020204" pitchFamily="34" charset="-122"/>
              </a:rPr>
              <a:t>       儿童期是一个人生长发育的</a:t>
            </a:r>
            <a:r>
              <a:rPr lang="zh-CN" altLang="en-US" dirty="0">
                <a:effectLst>
                  <a:outerShdw blurRad="38100" dist="38100" dir="2700000" algn="tl">
                    <a:srgbClr val="C0C0C0"/>
                  </a:outerShdw>
                </a:effectLst>
                <a:latin typeface="微软雅黑" panose="020B0503020204020204" pitchFamily="34" charset="-122"/>
                <a:ea typeface="微软雅黑" panose="020B0503020204020204" pitchFamily="34" charset="-122"/>
              </a:rPr>
              <a:t>关键时期，</a:t>
            </a:r>
            <a:r>
              <a:rPr lang="zh-CN" altLang="en-US" dirty="0">
                <a:latin typeface="微软雅黑" panose="020B0503020204020204" pitchFamily="34" charset="-122"/>
                <a:ea typeface="微软雅黑" panose="020B0503020204020204" pitchFamily="34" charset="-122"/>
              </a:rPr>
              <a:t>儿童最常见的口腔疾病就是龋齿</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蛀牙</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
        <p:nvSpPr>
          <p:cNvPr id="5" name="矩形 4"/>
          <p:cNvSpPr/>
          <p:nvPr/>
        </p:nvSpPr>
        <p:spPr>
          <a:xfrm>
            <a:off x="8670150" y="2368548"/>
            <a:ext cx="2710774" cy="2120902"/>
          </a:xfrm>
          <a:prstGeom prst="rect">
            <a:avLst/>
          </a:prstGeom>
        </p:spPr>
        <p:txBody>
          <a:bodyPr wrap="square">
            <a:spAutoFit/>
          </a:bodyPr>
          <a:lstStyle/>
          <a:p>
            <a:pPr>
              <a:lnSpc>
                <a:spcPct val="150000"/>
              </a:lnSpc>
            </a:pPr>
            <a:r>
              <a:rPr lang="zh-CN" altLang="en-US" dirty="0">
                <a:latin typeface="微软雅黑" panose="020B0503020204020204" pitchFamily="34" charset="-122"/>
                <a:ea typeface="微软雅黑" panose="020B0503020204020204" pitchFamily="34" charset="-122"/>
              </a:rPr>
              <a:t>       牙周疾病是引起成年人牙齿丧失的主要原因之一，也是危害人类牙齿和全身健康的主要口腔疾病。</a:t>
            </a:r>
            <a:endParaRPr lang="zh-CN" altLang="en-US" dirty="0">
              <a:latin typeface="微软雅黑" panose="020B0503020204020204" pitchFamily="34" charset="-122"/>
              <a:ea typeface="微软雅黑" panose="020B0503020204020204" pitchFamily="34" charset="-122"/>
            </a:endParaRPr>
          </a:p>
        </p:txBody>
      </p:sp>
      <p:pic>
        <p:nvPicPr>
          <p:cNvPr id="6" name="Picture 3"/>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3672660" y="795888"/>
            <a:ext cx="5427102" cy="5168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2500"/>
                            </p:stCondLst>
                            <p:childTnLst>
                              <p:par>
                                <p:cTn id="26" presetID="26"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80">
                                          <p:stCondLst>
                                            <p:cond delay="0"/>
                                          </p:stCondLst>
                                        </p:cTn>
                                        <p:tgtEl>
                                          <p:spTgt spid="5"/>
                                        </p:tgtEl>
                                      </p:cBhvr>
                                    </p:animEffect>
                                    <p:anim calcmode="lin" valueType="num">
                                      <p:cBhvr>
                                        <p:cTn id="2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4" dur="26">
                                          <p:stCondLst>
                                            <p:cond delay="650"/>
                                          </p:stCondLst>
                                        </p:cTn>
                                        <p:tgtEl>
                                          <p:spTgt spid="5"/>
                                        </p:tgtEl>
                                      </p:cBhvr>
                                      <p:to x="100000" y="60000"/>
                                    </p:animScale>
                                    <p:animScale>
                                      <p:cBhvr>
                                        <p:cTn id="35" dur="166" decel="50000">
                                          <p:stCondLst>
                                            <p:cond delay="676"/>
                                          </p:stCondLst>
                                        </p:cTn>
                                        <p:tgtEl>
                                          <p:spTgt spid="5"/>
                                        </p:tgtEl>
                                      </p:cBhvr>
                                      <p:to x="100000" y="100000"/>
                                    </p:animScale>
                                    <p:animScale>
                                      <p:cBhvr>
                                        <p:cTn id="36" dur="26">
                                          <p:stCondLst>
                                            <p:cond delay="1312"/>
                                          </p:stCondLst>
                                        </p:cTn>
                                        <p:tgtEl>
                                          <p:spTgt spid="5"/>
                                        </p:tgtEl>
                                      </p:cBhvr>
                                      <p:to x="100000" y="80000"/>
                                    </p:animScale>
                                    <p:animScale>
                                      <p:cBhvr>
                                        <p:cTn id="37" dur="166" decel="50000">
                                          <p:stCondLst>
                                            <p:cond delay="1338"/>
                                          </p:stCondLst>
                                        </p:cTn>
                                        <p:tgtEl>
                                          <p:spTgt spid="5"/>
                                        </p:tgtEl>
                                      </p:cBhvr>
                                      <p:to x="100000" y="100000"/>
                                    </p:animScale>
                                    <p:animScale>
                                      <p:cBhvr>
                                        <p:cTn id="38" dur="26">
                                          <p:stCondLst>
                                            <p:cond delay="1642"/>
                                          </p:stCondLst>
                                        </p:cTn>
                                        <p:tgtEl>
                                          <p:spTgt spid="5"/>
                                        </p:tgtEl>
                                      </p:cBhvr>
                                      <p:to x="100000" y="90000"/>
                                    </p:animScale>
                                    <p:animScale>
                                      <p:cBhvr>
                                        <p:cTn id="39" dur="166" decel="50000">
                                          <p:stCondLst>
                                            <p:cond delay="1668"/>
                                          </p:stCondLst>
                                        </p:cTn>
                                        <p:tgtEl>
                                          <p:spTgt spid="5"/>
                                        </p:tgtEl>
                                      </p:cBhvr>
                                      <p:to x="100000" y="100000"/>
                                    </p:animScale>
                                    <p:animScale>
                                      <p:cBhvr>
                                        <p:cTn id="40" dur="26">
                                          <p:stCondLst>
                                            <p:cond delay="1808"/>
                                          </p:stCondLst>
                                        </p:cTn>
                                        <p:tgtEl>
                                          <p:spTgt spid="5"/>
                                        </p:tgtEl>
                                      </p:cBhvr>
                                      <p:to x="100000" y="95000"/>
                                    </p:animScale>
                                    <p:animScale>
                                      <p:cBhvr>
                                        <p:cTn id="41"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267400" y="426556"/>
            <a:ext cx="1569660" cy="369332"/>
          </a:xfrm>
          <a:prstGeom prst="rect">
            <a:avLst/>
          </a:prstGeom>
          <a:noFill/>
        </p:spPr>
        <p:txBody>
          <a:bodyPr wrap="none" rtlCol="0">
            <a:spAutoFit/>
          </a:bodyPr>
          <a:lstStyle/>
          <a:p>
            <a:r>
              <a:rPr lang="zh-CN" altLang="en-US" dirty="0">
                <a:latin typeface="锐字工房洪荒之光中黑简1.0" panose="02010600030101010101" pitchFamily="2" charset="-122"/>
                <a:ea typeface="锐字工房洪荒之光中黑简1.0" panose="02010600030101010101" pitchFamily="2" charset="-122"/>
              </a:rPr>
              <a:t>如何护理牙齿</a:t>
            </a:r>
            <a:endParaRPr lang="zh-CN" altLang="en-US" dirty="0">
              <a:latin typeface="锐字工房洪荒之光中黑简1.0" panose="02010600030101010101" pitchFamily="2" charset="-122"/>
              <a:ea typeface="锐字工房洪荒之光中黑简1.0" panose="02010600030101010101" pitchFamily="2" charset="-122"/>
            </a:endParaRPr>
          </a:p>
        </p:txBody>
      </p:sp>
      <p:sp>
        <p:nvSpPr>
          <p:cNvPr id="4" name="Rectangle 15"/>
          <p:cNvSpPr>
            <a:spLocks noChangeArrowheads="1"/>
          </p:cNvSpPr>
          <p:nvPr/>
        </p:nvSpPr>
        <p:spPr bwMode="auto">
          <a:xfrm>
            <a:off x="4633122" y="4939329"/>
            <a:ext cx="2147578"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eaLnBrk="0" hangingPunct="0">
              <a:spcBef>
                <a:spcPct val="20000"/>
              </a:spcBef>
              <a:buClr>
                <a:schemeClr val="hlink"/>
              </a:buClr>
              <a:buFont typeface="Wingdings" panose="05000000000000000000" pitchFamily="2" charset="2"/>
              <a:buChar char="v"/>
              <a:defRPr sz="2800" b="1">
                <a:solidFill>
                  <a:srgbClr val="1E4A2F"/>
                </a:solidFill>
                <a:latin typeface="Times New Roman" panose="02020603050405020304" pitchFamily="18" charset="0"/>
                <a:ea typeface="楷体_GB2312" panose="02010609030101010101" pitchFamily="49" charset="-122"/>
              </a:defRPr>
            </a:lvl1pPr>
            <a:lvl2pPr marL="742950" indent="-285750" algn="l" eaLnBrk="0" hangingPunct="0">
              <a:spcBef>
                <a:spcPct val="20000"/>
              </a:spcBef>
              <a:buClr>
                <a:schemeClr val="accent1"/>
              </a:buClr>
              <a:buFont typeface="Wingdings" panose="05000000000000000000" pitchFamily="2" charset="2"/>
              <a:buChar char="§"/>
              <a:defRPr sz="2400">
                <a:solidFill>
                  <a:srgbClr val="1E4A2F"/>
                </a:solidFill>
                <a:latin typeface="Times New Roman" panose="02020603050405020304" pitchFamily="18" charset="0"/>
                <a:ea typeface="楷体_GB2312" panose="02010609030101010101" pitchFamily="49" charset="-122"/>
              </a:defRPr>
            </a:lvl2pPr>
            <a:lvl3pPr marL="1143000" indent="-228600" algn="l" eaLnBrk="0" hangingPunct="0">
              <a:spcBef>
                <a:spcPct val="20000"/>
              </a:spcBef>
              <a:buClr>
                <a:schemeClr val="tx1"/>
              </a:buClr>
              <a:buChar char="•"/>
              <a:defRPr sz="2200">
                <a:solidFill>
                  <a:schemeClr val="tx1"/>
                </a:solidFill>
                <a:latin typeface="Times New Roman" panose="02020603050405020304" pitchFamily="18" charset="0"/>
                <a:ea typeface="楷体_GB2312" panose="02010609030101010101" pitchFamily="49" charset="-122"/>
              </a:defRPr>
            </a:lvl3pPr>
            <a:lvl4pPr marL="1600200" indent="-228600" algn="l" eaLnBrk="0" hangingPunct="0">
              <a:spcBef>
                <a:spcPct val="20000"/>
              </a:spcBef>
              <a:buChar char="–"/>
              <a:defRPr sz="2000">
                <a:solidFill>
                  <a:schemeClr val="tx1"/>
                </a:solidFill>
                <a:latin typeface="Times New Roman" panose="02020603050405020304" pitchFamily="18" charset="0"/>
                <a:ea typeface="楷体_GB2312" panose="02010609030101010101" pitchFamily="49" charset="-122"/>
              </a:defRPr>
            </a:lvl4pPr>
            <a:lvl5pPr marL="2057400" indent="-228600" algn="l" eaLnBrk="0" hangingPunct="0">
              <a:spcBef>
                <a:spcPct val="20000"/>
              </a:spcBef>
              <a:buChar char="»"/>
              <a:defRPr sz="2000">
                <a:solidFill>
                  <a:schemeClr val="tx1"/>
                </a:solidFill>
                <a:latin typeface="Times New Roman" panose="02020603050405020304" pitchFamily="18" charset="0"/>
                <a:ea typeface="楷体_GB2312" panose="02010609030101010101" pitchFamily="49"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anose="02010609030101010101" pitchFamily="49"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anose="02010609030101010101" pitchFamily="49"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anose="02010609030101010101" pitchFamily="49"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anose="02010609030101010101" pitchFamily="49" charset="-122"/>
              </a:defRPr>
            </a:lvl9pPr>
          </a:lstStyle>
          <a:p>
            <a:pPr algn="ctr">
              <a:buFont typeface="Wingdings" panose="05000000000000000000" pitchFamily="2" charset="2"/>
              <a:buNone/>
            </a:pPr>
            <a:r>
              <a:rPr lang="zh-CN" altLang="en-US" sz="2000" dirty="0">
                <a:solidFill>
                  <a:schemeClr val="tx1"/>
                </a:solidFill>
                <a:latin typeface="微软雅黑" panose="020B0503020204020204" pitchFamily="34" charset="-122"/>
                <a:ea typeface="微软雅黑" panose="020B0503020204020204" pitchFamily="34" charset="-122"/>
              </a:rPr>
              <a:t>少吃糖果和甜食</a:t>
            </a:r>
            <a:endParaRPr lang="zh-CN" altLang="en-US" sz="2000" dirty="0">
              <a:solidFill>
                <a:schemeClr val="tx1"/>
              </a:solidFill>
              <a:latin typeface="微软雅黑" panose="020B0503020204020204" pitchFamily="34" charset="-122"/>
              <a:ea typeface="微软雅黑" panose="020B0503020204020204" pitchFamily="34" charset="-122"/>
            </a:endParaRPr>
          </a:p>
        </p:txBody>
      </p:sp>
      <p:pic>
        <p:nvPicPr>
          <p:cNvPr id="5" name="Picture 16"/>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1078318" y="1874509"/>
            <a:ext cx="2738437" cy="273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374205" y="1911021"/>
            <a:ext cx="2665413"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97068" y="1548125"/>
            <a:ext cx="3391204" cy="3391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0"/>
          <p:cNvSpPr txBox="1">
            <a:spLocks noChangeArrowheads="1"/>
          </p:cNvSpPr>
          <p:nvPr/>
        </p:nvSpPr>
        <p:spPr bwMode="auto">
          <a:xfrm>
            <a:off x="7643770" y="4939329"/>
            <a:ext cx="3297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zh-CN" altLang="en-US" sz="2000" b="1" dirty="0">
                <a:latin typeface="微软雅黑" panose="020B0503020204020204" pitchFamily="34" charset="-122"/>
                <a:ea typeface="微软雅黑" panose="020B0503020204020204" pitchFamily="34" charset="-122"/>
              </a:rPr>
              <a:t>每半年进行一次口腔检查</a:t>
            </a:r>
            <a:endParaRPr lang="zh-CN" altLang="en-US" sz="2000" b="1" dirty="0">
              <a:latin typeface="微软雅黑" panose="020B0503020204020204" pitchFamily="34" charset="-122"/>
              <a:ea typeface="微软雅黑" panose="020B0503020204020204" pitchFamily="34" charset="-122"/>
            </a:endParaRPr>
          </a:p>
        </p:txBody>
      </p:sp>
      <p:sp>
        <p:nvSpPr>
          <p:cNvPr id="9" name="Rectangle 21"/>
          <p:cNvSpPr>
            <a:spLocks noChangeArrowheads="1"/>
          </p:cNvSpPr>
          <p:nvPr/>
        </p:nvSpPr>
        <p:spPr bwMode="auto">
          <a:xfrm>
            <a:off x="1373747" y="4939329"/>
            <a:ext cx="2147578"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eaLnBrk="0" hangingPunct="0">
              <a:spcBef>
                <a:spcPct val="20000"/>
              </a:spcBef>
              <a:buClr>
                <a:schemeClr val="hlink"/>
              </a:buClr>
              <a:buFont typeface="Wingdings" panose="05000000000000000000" pitchFamily="2" charset="2"/>
              <a:buChar char="v"/>
              <a:defRPr sz="2800" b="1">
                <a:solidFill>
                  <a:srgbClr val="1E4A2F"/>
                </a:solidFill>
                <a:latin typeface="Times New Roman" panose="02020603050405020304" pitchFamily="18" charset="0"/>
                <a:ea typeface="楷体_GB2312" panose="02010609030101010101" pitchFamily="49" charset="-122"/>
              </a:defRPr>
            </a:lvl1pPr>
            <a:lvl2pPr marL="742950" indent="-285750" algn="l" eaLnBrk="0" hangingPunct="0">
              <a:spcBef>
                <a:spcPct val="20000"/>
              </a:spcBef>
              <a:buClr>
                <a:schemeClr val="accent1"/>
              </a:buClr>
              <a:buFont typeface="Wingdings" panose="05000000000000000000" pitchFamily="2" charset="2"/>
              <a:buChar char="§"/>
              <a:defRPr sz="2400">
                <a:solidFill>
                  <a:srgbClr val="1E4A2F"/>
                </a:solidFill>
                <a:latin typeface="Times New Roman" panose="02020603050405020304" pitchFamily="18" charset="0"/>
                <a:ea typeface="楷体_GB2312" panose="02010609030101010101" pitchFamily="49" charset="-122"/>
              </a:defRPr>
            </a:lvl2pPr>
            <a:lvl3pPr marL="1143000" indent="-228600" algn="l" eaLnBrk="0" hangingPunct="0">
              <a:spcBef>
                <a:spcPct val="20000"/>
              </a:spcBef>
              <a:buClr>
                <a:schemeClr val="tx1"/>
              </a:buClr>
              <a:buChar char="•"/>
              <a:defRPr sz="2200">
                <a:solidFill>
                  <a:schemeClr val="tx1"/>
                </a:solidFill>
                <a:latin typeface="Times New Roman" panose="02020603050405020304" pitchFamily="18" charset="0"/>
                <a:ea typeface="楷体_GB2312" panose="02010609030101010101" pitchFamily="49" charset="-122"/>
              </a:defRPr>
            </a:lvl3pPr>
            <a:lvl4pPr marL="1600200" indent="-228600" algn="l" eaLnBrk="0" hangingPunct="0">
              <a:spcBef>
                <a:spcPct val="20000"/>
              </a:spcBef>
              <a:buChar char="–"/>
              <a:defRPr sz="2000">
                <a:solidFill>
                  <a:schemeClr val="tx1"/>
                </a:solidFill>
                <a:latin typeface="Times New Roman" panose="02020603050405020304" pitchFamily="18" charset="0"/>
                <a:ea typeface="楷体_GB2312" panose="02010609030101010101" pitchFamily="49" charset="-122"/>
              </a:defRPr>
            </a:lvl4pPr>
            <a:lvl5pPr marL="2057400" indent="-228600" algn="l" eaLnBrk="0" hangingPunct="0">
              <a:spcBef>
                <a:spcPct val="20000"/>
              </a:spcBef>
              <a:buChar char="»"/>
              <a:defRPr sz="2000">
                <a:solidFill>
                  <a:schemeClr val="tx1"/>
                </a:solidFill>
                <a:latin typeface="Times New Roman" panose="02020603050405020304" pitchFamily="18" charset="0"/>
                <a:ea typeface="楷体_GB2312" panose="02010609030101010101" pitchFamily="49"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anose="02010609030101010101" pitchFamily="49"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anose="02010609030101010101" pitchFamily="49"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anose="02010609030101010101" pitchFamily="49"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anose="02010609030101010101" pitchFamily="49" charset="-122"/>
              </a:defRPr>
            </a:lvl9pPr>
          </a:lstStyle>
          <a:p>
            <a:pPr algn="ctr">
              <a:buFont typeface="Wingdings" panose="05000000000000000000" pitchFamily="2" charset="2"/>
              <a:buNone/>
            </a:pPr>
            <a:r>
              <a:rPr lang="zh-CN" altLang="en-US" sz="2000">
                <a:solidFill>
                  <a:schemeClr val="tx1"/>
                </a:solidFill>
                <a:latin typeface="微软雅黑" panose="020B0503020204020204" pitchFamily="34" charset="-122"/>
                <a:ea typeface="微软雅黑" panose="020B0503020204020204" pitchFamily="34" charset="-122"/>
              </a:rPr>
              <a:t>养成刷牙好习惯</a:t>
            </a:r>
            <a:endParaRPr lang="zh-CN" altLang="en-US" sz="200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500"/>
                                        <p:tgtEl>
                                          <p:spTgt spid="4">
                                            <p:txEl>
                                              <p:pRg st="0" end="0"/>
                                            </p:txEl>
                                          </p:spTgt>
                                        </p:tgtEl>
                                      </p:cBhvr>
                                    </p:animEffect>
                                  </p:childTnLst>
                                </p:cTn>
                              </p:par>
                            </p:childTnLst>
                          </p:cTn>
                        </p:par>
                        <p:par>
                          <p:cTn id="21" fill="hold">
                            <p:stCondLst>
                              <p:cond delay="2000"/>
                            </p:stCondLst>
                            <p:childTnLst>
                              <p:par>
                                <p:cTn id="22" presetID="5" presetClass="entr" presetSubtype="1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heckerboard(across)">
                                      <p:cBhvr>
                                        <p:cTn id="24" dur="500"/>
                                        <p:tgtEl>
                                          <p:spTgt spid="7"/>
                                        </p:tgtEl>
                                      </p:cBhvr>
                                    </p:animEffect>
                                  </p:childTnLst>
                                </p:cTn>
                              </p:par>
                            </p:childTnLst>
                          </p:cTn>
                        </p:par>
                        <p:par>
                          <p:cTn id="25" fill="hold">
                            <p:stCondLst>
                              <p:cond delay="2500"/>
                            </p:stCondLst>
                            <p:childTnLst>
                              <p:par>
                                <p:cTn id="26" presetID="5" presetClass="entr" presetSubtype="1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heckerboard(across)">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build="p"/>
      <p:bldP spid="8" grpId="0" autoUpdateAnimBg="0"/>
      <p:bldP spid="9" grpId="0" autoUpdateAnimBg="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PA_库_组合 1166"/>
          <p:cNvGrpSpPr/>
          <p:nvPr>
            <p:custDataLst>
              <p:tags r:id="rId1"/>
            </p:custDataLst>
          </p:nvPr>
        </p:nvGrpSpPr>
        <p:grpSpPr>
          <a:xfrm>
            <a:off x="3284590" y="732478"/>
            <a:ext cx="2001097" cy="2615051"/>
            <a:chOff x="5607594" y="164244"/>
            <a:chExt cx="4996531" cy="6529510"/>
          </a:xfrm>
        </p:grpSpPr>
        <p:sp>
          <p:nvSpPr>
            <p:cNvPr id="24" name="Freeform 6"/>
            <p:cNvSpPr/>
            <p:nvPr/>
          </p:nvSpPr>
          <p:spPr bwMode="auto">
            <a:xfrm>
              <a:off x="7859147" y="164244"/>
              <a:ext cx="934157" cy="6467231"/>
            </a:xfrm>
            <a:custGeom>
              <a:avLst/>
              <a:gdLst>
                <a:gd name="T0" fmla="*/ 81 w 118"/>
                <a:gd name="T1" fmla="*/ 30 h 817"/>
                <a:gd name="T2" fmla="*/ 24 w 118"/>
                <a:gd name="T3" fmla="*/ 50 h 817"/>
                <a:gd name="T4" fmla="*/ 22 w 118"/>
                <a:gd name="T5" fmla="*/ 548 h 817"/>
                <a:gd name="T6" fmla="*/ 18 w 118"/>
                <a:gd name="T7" fmla="*/ 650 h 817"/>
                <a:gd name="T8" fmla="*/ 24 w 118"/>
                <a:gd name="T9" fmla="*/ 787 h 817"/>
                <a:gd name="T10" fmla="*/ 77 w 118"/>
                <a:gd name="T11" fmla="*/ 764 h 817"/>
                <a:gd name="T12" fmla="*/ 76 w 118"/>
                <a:gd name="T13" fmla="*/ 655 h 817"/>
                <a:gd name="T14" fmla="*/ 77 w 118"/>
                <a:gd name="T15" fmla="*/ 540 h 817"/>
                <a:gd name="T16" fmla="*/ 82 w 118"/>
                <a:gd name="T17" fmla="*/ 31 h 817"/>
                <a:gd name="T18" fmla="*/ 81 w 118"/>
                <a:gd name="T19" fmla="*/ 30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817">
                  <a:moveTo>
                    <a:pt x="81" y="30"/>
                  </a:moveTo>
                  <a:cubicBezTo>
                    <a:pt x="57" y="10"/>
                    <a:pt x="26" y="0"/>
                    <a:pt x="24" y="50"/>
                  </a:cubicBezTo>
                  <a:cubicBezTo>
                    <a:pt x="23" y="83"/>
                    <a:pt x="23" y="515"/>
                    <a:pt x="22" y="548"/>
                  </a:cubicBezTo>
                  <a:cubicBezTo>
                    <a:pt x="20" y="582"/>
                    <a:pt x="18" y="616"/>
                    <a:pt x="18" y="650"/>
                  </a:cubicBezTo>
                  <a:cubicBezTo>
                    <a:pt x="18" y="692"/>
                    <a:pt x="0" y="750"/>
                    <a:pt x="24" y="787"/>
                  </a:cubicBezTo>
                  <a:cubicBezTo>
                    <a:pt x="45" y="817"/>
                    <a:pt x="75" y="805"/>
                    <a:pt x="77" y="764"/>
                  </a:cubicBezTo>
                  <a:cubicBezTo>
                    <a:pt x="78" y="728"/>
                    <a:pt x="75" y="691"/>
                    <a:pt x="76" y="655"/>
                  </a:cubicBezTo>
                  <a:cubicBezTo>
                    <a:pt x="77" y="617"/>
                    <a:pt x="72" y="577"/>
                    <a:pt x="77" y="540"/>
                  </a:cubicBezTo>
                  <a:cubicBezTo>
                    <a:pt x="84" y="499"/>
                    <a:pt x="118" y="64"/>
                    <a:pt x="82" y="31"/>
                  </a:cubicBezTo>
                  <a:cubicBezTo>
                    <a:pt x="82" y="31"/>
                    <a:pt x="81" y="31"/>
                    <a:pt x="81"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7"/>
            <p:cNvSpPr/>
            <p:nvPr/>
          </p:nvSpPr>
          <p:spPr bwMode="auto">
            <a:xfrm>
              <a:off x="7931004" y="188198"/>
              <a:ext cx="728162" cy="6505556"/>
            </a:xfrm>
            <a:custGeom>
              <a:avLst/>
              <a:gdLst>
                <a:gd name="T0" fmla="*/ 74 w 92"/>
                <a:gd name="T1" fmla="*/ 27 h 822"/>
                <a:gd name="T2" fmla="*/ 26 w 92"/>
                <a:gd name="T3" fmla="*/ 13 h 822"/>
                <a:gd name="T4" fmla="*/ 13 w 92"/>
                <a:gd name="T5" fmla="*/ 66 h 822"/>
                <a:gd name="T6" fmla="*/ 12 w 92"/>
                <a:gd name="T7" fmla="*/ 228 h 822"/>
                <a:gd name="T8" fmla="*/ 9 w 92"/>
                <a:gd name="T9" fmla="*/ 569 h 822"/>
                <a:gd name="T10" fmla="*/ 6 w 92"/>
                <a:gd name="T11" fmla="*/ 658 h 822"/>
                <a:gd name="T12" fmla="*/ 0 w 92"/>
                <a:gd name="T13" fmla="*/ 736 h 822"/>
                <a:gd name="T14" fmla="*/ 43 w 92"/>
                <a:gd name="T15" fmla="*/ 801 h 822"/>
                <a:gd name="T16" fmla="*/ 66 w 92"/>
                <a:gd name="T17" fmla="*/ 782 h 822"/>
                <a:gd name="T18" fmla="*/ 70 w 92"/>
                <a:gd name="T19" fmla="*/ 746 h 822"/>
                <a:gd name="T20" fmla="*/ 70 w 92"/>
                <a:gd name="T21" fmla="*/ 691 h 822"/>
                <a:gd name="T22" fmla="*/ 71 w 92"/>
                <a:gd name="T23" fmla="*/ 532 h 822"/>
                <a:gd name="T24" fmla="*/ 92 w 92"/>
                <a:gd name="T25" fmla="*/ 183 h 822"/>
                <a:gd name="T26" fmla="*/ 89 w 92"/>
                <a:gd name="T27" fmla="*/ 79 h 822"/>
                <a:gd name="T28" fmla="*/ 74 w 92"/>
                <a:gd name="T29" fmla="*/ 27 h 822"/>
                <a:gd name="T30" fmla="*/ 69 w 92"/>
                <a:gd name="T31" fmla="*/ 27 h 822"/>
                <a:gd name="T32" fmla="*/ 82 w 92"/>
                <a:gd name="T33" fmla="*/ 66 h 822"/>
                <a:gd name="T34" fmla="*/ 87 w 92"/>
                <a:gd name="T35" fmla="*/ 144 h 822"/>
                <a:gd name="T36" fmla="*/ 81 w 92"/>
                <a:gd name="T37" fmla="*/ 352 h 822"/>
                <a:gd name="T38" fmla="*/ 68 w 92"/>
                <a:gd name="T39" fmla="*/ 516 h 822"/>
                <a:gd name="T40" fmla="*/ 64 w 92"/>
                <a:gd name="T41" fmla="*/ 613 h 822"/>
                <a:gd name="T42" fmla="*/ 65 w 92"/>
                <a:gd name="T43" fmla="*/ 707 h 822"/>
                <a:gd name="T44" fmla="*/ 57 w 92"/>
                <a:gd name="T45" fmla="*/ 790 h 822"/>
                <a:gd name="T46" fmla="*/ 8 w 92"/>
                <a:gd name="T47" fmla="*/ 758 h 822"/>
                <a:gd name="T48" fmla="*/ 9 w 92"/>
                <a:gd name="T49" fmla="*/ 680 h 822"/>
                <a:gd name="T50" fmla="*/ 15 w 92"/>
                <a:gd name="T51" fmla="*/ 539 h 822"/>
                <a:gd name="T52" fmla="*/ 16 w 92"/>
                <a:gd name="T53" fmla="*/ 400 h 822"/>
                <a:gd name="T54" fmla="*/ 18 w 92"/>
                <a:gd name="T55" fmla="*/ 52 h 822"/>
                <a:gd name="T56" fmla="*/ 23 w 92"/>
                <a:gd name="T57" fmla="*/ 22 h 822"/>
                <a:gd name="T58" fmla="*/ 69 w 92"/>
                <a:gd name="T59" fmla="*/ 27 h 822"/>
                <a:gd name="T60" fmla="*/ 74 w 92"/>
                <a:gd name="T61" fmla="*/ 27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2" h="822">
                  <a:moveTo>
                    <a:pt x="74" y="27"/>
                  </a:moveTo>
                  <a:cubicBezTo>
                    <a:pt x="61" y="16"/>
                    <a:pt x="44" y="5"/>
                    <a:pt x="26" y="13"/>
                  </a:cubicBezTo>
                  <a:cubicBezTo>
                    <a:pt x="9" y="21"/>
                    <a:pt x="13" y="50"/>
                    <a:pt x="13" y="66"/>
                  </a:cubicBezTo>
                  <a:cubicBezTo>
                    <a:pt x="12" y="120"/>
                    <a:pt x="12" y="174"/>
                    <a:pt x="12" y="228"/>
                  </a:cubicBezTo>
                  <a:cubicBezTo>
                    <a:pt x="11" y="341"/>
                    <a:pt x="14" y="455"/>
                    <a:pt x="9" y="569"/>
                  </a:cubicBezTo>
                  <a:cubicBezTo>
                    <a:pt x="8" y="598"/>
                    <a:pt x="8" y="628"/>
                    <a:pt x="6" y="658"/>
                  </a:cubicBezTo>
                  <a:cubicBezTo>
                    <a:pt x="5" y="684"/>
                    <a:pt x="0" y="709"/>
                    <a:pt x="0" y="736"/>
                  </a:cubicBezTo>
                  <a:cubicBezTo>
                    <a:pt x="0" y="759"/>
                    <a:pt x="11" y="806"/>
                    <a:pt x="43" y="801"/>
                  </a:cubicBezTo>
                  <a:cubicBezTo>
                    <a:pt x="55" y="799"/>
                    <a:pt x="61" y="792"/>
                    <a:pt x="66" y="782"/>
                  </a:cubicBezTo>
                  <a:cubicBezTo>
                    <a:pt x="71" y="771"/>
                    <a:pt x="70" y="757"/>
                    <a:pt x="70" y="746"/>
                  </a:cubicBezTo>
                  <a:cubicBezTo>
                    <a:pt x="71" y="727"/>
                    <a:pt x="70" y="709"/>
                    <a:pt x="70" y="691"/>
                  </a:cubicBezTo>
                  <a:cubicBezTo>
                    <a:pt x="69" y="638"/>
                    <a:pt x="65" y="584"/>
                    <a:pt x="71" y="532"/>
                  </a:cubicBezTo>
                  <a:cubicBezTo>
                    <a:pt x="86" y="416"/>
                    <a:pt x="91" y="298"/>
                    <a:pt x="92" y="183"/>
                  </a:cubicBezTo>
                  <a:cubicBezTo>
                    <a:pt x="92" y="148"/>
                    <a:pt x="92" y="113"/>
                    <a:pt x="89" y="79"/>
                  </a:cubicBezTo>
                  <a:cubicBezTo>
                    <a:pt x="87" y="63"/>
                    <a:pt x="87" y="38"/>
                    <a:pt x="74" y="27"/>
                  </a:cubicBezTo>
                  <a:cubicBezTo>
                    <a:pt x="73" y="26"/>
                    <a:pt x="70" y="28"/>
                    <a:pt x="69" y="27"/>
                  </a:cubicBezTo>
                  <a:cubicBezTo>
                    <a:pt x="80" y="36"/>
                    <a:pt x="81" y="54"/>
                    <a:pt x="82" y="66"/>
                  </a:cubicBezTo>
                  <a:cubicBezTo>
                    <a:pt x="86" y="92"/>
                    <a:pt x="86" y="118"/>
                    <a:pt x="87" y="144"/>
                  </a:cubicBezTo>
                  <a:cubicBezTo>
                    <a:pt x="88" y="214"/>
                    <a:pt x="85" y="283"/>
                    <a:pt x="81" y="352"/>
                  </a:cubicBezTo>
                  <a:cubicBezTo>
                    <a:pt x="77" y="407"/>
                    <a:pt x="74" y="462"/>
                    <a:pt x="68" y="516"/>
                  </a:cubicBezTo>
                  <a:cubicBezTo>
                    <a:pt x="65" y="549"/>
                    <a:pt x="63" y="581"/>
                    <a:pt x="64" y="613"/>
                  </a:cubicBezTo>
                  <a:cubicBezTo>
                    <a:pt x="65" y="645"/>
                    <a:pt x="64" y="676"/>
                    <a:pt x="65" y="707"/>
                  </a:cubicBezTo>
                  <a:cubicBezTo>
                    <a:pt x="66" y="733"/>
                    <a:pt x="71" y="767"/>
                    <a:pt x="57" y="790"/>
                  </a:cubicBezTo>
                  <a:cubicBezTo>
                    <a:pt x="37" y="822"/>
                    <a:pt x="12" y="775"/>
                    <a:pt x="8" y="758"/>
                  </a:cubicBezTo>
                  <a:cubicBezTo>
                    <a:pt x="2" y="733"/>
                    <a:pt x="6" y="706"/>
                    <a:pt x="9" y="680"/>
                  </a:cubicBezTo>
                  <a:cubicBezTo>
                    <a:pt x="14" y="634"/>
                    <a:pt x="14" y="586"/>
                    <a:pt x="15" y="539"/>
                  </a:cubicBezTo>
                  <a:cubicBezTo>
                    <a:pt x="16" y="493"/>
                    <a:pt x="16" y="447"/>
                    <a:pt x="16" y="400"/>
                  </a:cubicBezTo>
                  <a:cubicBezTo>
                    <a:pt x="17" y="284"/>
                    <a:pt x="16" y="168"/>
                    <a:pt x="18" y="52"/>
                  </a:cubicBezTo>
                  <a:cubicBezTo>
                    <a:pt x="18" y="42"/>
                    <a:pt x="19" y="32"/>
                    <a:pt x="23" y="22"/>
                  </a:cubicBezTo>
                  <a:cubicBezTo>
                    <a:pt x="32" y="0"/>
                    <a:pt x="58" y="18"/>
                    <a:pt x="69" y="27"/>
                  </a:cubicBezTo>
                  <a:cubicBezTo>
                    <a:pt x="70" y="28"/>
                    <a:pt x="74" y="26"/>
                    <a:pt x="74" y="27"/>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8"/>
            <p:cNvSpPr/>
            <p:nvPr/>
          </p:nvSpPr>
          <p:spPr bwMode="auto">
            <a:xfrm>
              <a:off x="7830404" y="164244"/>
              <a:ext cx="828765" cy="6472021"/>
            </a:xfrm>
            <a:custGeom>
              <a:avLst/>
              <a:gdLst>
                <a:gd name="T0" fmla="*/ 87 w 105"/>
                <a:gd name="T1" fmla="*/ 29 h 818"/>
                <a:gd name="T2" fmla="*/ 33 w 105"/>
                <a:gd name="T3" fmla="*/ 22 h 818"/>
                <a:gd name="T4" fmla="*/ 26 w 105"/>
                <a:gd name="T5" fmla="*/ 75 h 818"/>
                <a:gd name="T6" fmla="*/ 25 w 105"/>
                <a:gd name="T7" fmla="*/ 244 h 818"/>
                <a:gd name="T8" fmla="*/ 21 w 105"/>
                <a:gd name="T9" fmla="*/ 595 h 818"/>
                <a:gd name="T10" fmla="*/ 18 w 105"/>
                <a:gd name="T11" fmla="*/ 678 h 818"/>
                <a:gd name="T12" fmla="*/ 14 w 105"/>
                <a:gd name="T13" fmla="*/ 751 h 818"/>
                <a:gd name="T14" fmla="*/ 66 w 105"/>
                <a:gd name="T15" fmla="*/ 802 h 818"/>
                <a:gd name="T16" fmla="*/ 83 w 105"/>
                <a:gd name="T17" fmla="*/ 770 h 818"/>
                <a:gd name="T18" fmla="*/ 82 w 105"/>
                <a:gd name="T19" fmla="*/ 670 h 818"/>
                <a:gd name="T20" fmla="*/ 85 w 105"/>
                <a:gd name="T21" fmla="*/ 531 h 818"/>
                <a:gd name="T22" fmla="*/ 105 w 105"/>
                <a:gd name="T23" fmla="*/ 174 h 818"/>
                <a:gd name="T24" fmla="*/ 102 w 105"/>
                <a:gd name="T25" fmla="*/ 79 h 818"/>
                <a:gd name="T26" fmla="*/ 87 w 105"/>
                <a:gd name="T27" fmla="*/ 29 h 818"/>
                <a:gd name="T28" fmla="*/ 83 w 105"/>
                <a:gd name="T29" fmla="*/ 31 h 818"/>
                <a:gd name="T30" fmla="*/ 96 w 105"/>
                <a:gd name="T31" fmla="*/ 72 h 818"/>
                <a:gd name="T32" fmla="*/ 100 w 105"/>
                <a:gd name="T33" fmla="*/ 155 h 818"/>
                <a:gd name="T34" fmla="*/ 93 w 105"/>
                <a:gd name="T35" fmla="*/ 364 h 818"/>
                <a:gd name="T36" fmla="*/ 81 w 105"/>
                <a:gd name="T37" fmla="*/ 523 h 818"/>
                <a:gd name="T38" fmla="*/ 77 w 105"/>
                <a:gd name="T39" fmla="*/ 632 h 818"/>
                <a:gd name="T40" fmla="*/ 78 w 105"/>
                <a:gd name="T41" fmla="*/ 726 h 818"/>
                <a:gd name="T42" fmla="*/ 78 w 105"/>
                <a:gd name="T43" fmla="*/ 771 h 818"/>
                <a:gd name="T44" fmla="*/ 37 w 105"/>
                <a:gd name="T45" fmla="*/ 794 h 818"/>
                <a:gd name="T46" fmla="*/ 25 w 105"/>
                <a:gd name="T47" fmla="*/ 641 h 818"/>
                <a:gd name="T48" fmla="*/ 28 w 105"/>
                <a:gd name="T49" fmla="*/ 532 h 818"/>
                <a:gd name="T50" fmla="*/ 29 w 105"/>
                <a:gd name="T51" fmla="*/ 375 h 818"/>
                <a:gd name="T52" fmla="*/ 30 w 105"/>
                <a:gd name="T53" fmla="*/ 167 h 818"/>
                <a:gd name="T54" fmla="*/ 31 w 105"/>
                <a:gd name="T55" fmla="*/ 44 h 818"/>
                <a:gd name="T56" fmla="*/ 58 w 105"/>
                <a:gd name="T57" fmla="*/ 16 h 818"/>
                <a:gd name="T58" fmla="*/ 83 w 105"/>
                <a:gd name="T59" fmla="*/ 32 h 818"/>
                <a:gd name="T60" fmla="*/ 87 w 105"/>
                <a:gd name="T61" fmla="*/ 29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5" h="818">
                  <a:moveTo>
                    <a:pt x="87" y="29"/>
                  </a:moveTo>
                  <a:cubicBezTo>
                    <a:pt x="74" y="18"/>
                    <a:pt x="45" y="0"/>
                    <a:pt x="33" y="22"/>
                  </a:cubicBezTo>
                  <a:cubicBezTo>
                    <a:pt x="24" y="38"/>
                    <a:pt x="26" y="58"/>
                    <a:pt x="26" y="75"/>
                  </a:cubicBezTo>
                  <a:cubicBezTo>
                    <a:pt x="25" y="131"/>
                    <a:pt x="25" y="188"/>
                    <a:pt x="25" y="244"/>
                  </a:cubicBezTo>
                  <a:cubicBezTo>
                    <a:pt x="24" y="361"/>
                    <a:pt x="27" y="478"/>
                    <a:pt x="21" y="595"/>
                  </a:cubicBezTo>
                  <a:cubicBezTo>
                    <a:pt x="20" y="623"/>
                    <a:pt x="21" y="650"/>
                    <a:pt x="18" y="678"/>
                  </a:cubicBezTo>
                  <a:cubicBezTo>
                    <a:pt x="15" y="702"/>
                    <a:pt x="11" y="727"/>
                    <a:pt x="14" y="751"/>
                  </a:cubicBezTo>
                  <a:cubicBezTo>
                    <a:pt x="17" y="774"/>
                    <a:pt x="34" y="818"/>
                    <a:pt x="66" y="802"/>
                  </a:cubicBezTo>
                  <a:cubicBezTo>
                    <a:pt x="77" y="796"/>
                    <a:pt x="81" y="781"/>
                    <a:pt x="83" y="770"/>
                  </a:cubicBezTo>
                  <a:cubicBezTo>
                    <a:pt x="88" y="738"/>
                    <a:pt x="83" y="702"/>
                    <a:pt x="82" y="670"/>
                  </a:cubicBezTo>
                  <a:cubicBezTo>
                    <a:pt x="82" y="623"/>
                    <a:pt x="79" y="577"/>
                    <a:pt x="85" y="531"/>
                  </a:cubicBezTo>
                  <a:cubicBezTo>
                    <a:pt x="99" y="413"/>
                    <a:pt x="104" y="292"/>
                    <a:pt x="105" y="174"/>
                  </a:cubicBezTo>
                  <a:cubicBezTo>
                    <a:pt x="105" y="142"/>
                    <a:pt x="105" y="110"/>
                    <a:pt x="102" y="79"/>
                  </a:cubicBezTo>
                  <a:cubicBezTo>
                    <a:pt x="100" y="63"/>
                    <a:pt x="99" y="40"/>
                    <a:pt x="87" y="29"/>
                  </a:cubicBezTo>
                  <a:cubicBezTo>
                    <a:pt x="85" y="28"/>
                    <a:pt x="81" y="30"/>
                    <a:pt x="83" y="31"/>
                  </a:cubicBezTo>
                  <a:cubicBezTo>
                    <a:pt x="93" y="41"/>
                    <a:pt x="94" y="59"/>
                    <a:pt x="96" y="72"/>
                  </a:cubicBezTo>
                  <a:cubicBezTo>
                    <a:pt x="99" y="100"/>
                    <a:pt x="100" y="127"/>
                    <a:pt x="100" y="155"/>
                  </a:cubicBezTo>
                  <a:cubicBezTo>
                    <a:pt x="101" y="225"/>
                    <a:pt x="97" y="294"/>
                    <a:pt x="93" y="364"/>
                  </a:cubicBezTo>
                  <a:cubicBezTo>
                    <a:pt x="90" y="417"/>
                    <a:pt x="86" y="470"/>
                    <a:pt x="81" y="523"/>
                  </a:cubicBezTo>
                  <a:cubicBezTo>
                    <a:pt x="77" y="560"/>
                    <a:pt x="76" y="595"/>
                    <a:pt x="77" y="632"/>
                  </a:cubicBezTo>
                  <a:cubicBezTo>
                    <a:pt x="78" y="663"/>
                    <a:pt x="78" y="694"/>
                    <a:pt x="78" y="726"/>
                  </a:cubicBezTo>
                  <a:cubicBezTo>
                    <a:pt x="79" y="741"/>
                    <a:pt x="79" y="756"/>
                    <a:pt x="78" y="771"/>
                  </a:cubicBezTo>
                  <a:cubicBezTo>
                    <a:pt x="76" y="792"/>
                    <a:pt x="57" y="811"/>
                    <a:pt x="37" y="794"/>
                  </a:cubicBezTo>
                  <a:cubicBezTo>
                    <a:pt x="0" y="760"/>
                    <a:pt x="24" y="685"/>
                    <a:pt x="25" y="641"/>
                  </a:cubicBezTo>
                  <a:cubicBezTo>
                    <a:pt x="25" y="605"/>
                    <a:pt x="28" y="569"/>
                    <a:pt x="28" y="532"/>
                  </a:cubicBezTo>
                  <a:cubicBezTo>
                    <a:pt x="29" y="480"/>
                    <a:pt x="29" y="428"/>
                    <a:pt x="29" y="375"/>
                  </a:cubicBezTo>
                  <a:cubicBezTo>
                    <a:pt x="29" y="306"/>
                    <a:pt x="30" y="236"/>
                    <a:pt x="30" y="167"/>
                  </a:cubicBezTo>
                  <a:cubicBezTo>
                    <a:pt x="30" y="126"/>
                    <a:pt x="29" y="85"/>
                    <a:pt x="31" y="44"/>
                  </a:cubicBezTo>
                  <a:cubicBezTo>
                    <a:pt x="32" y="28"/>
                    <a:pt x="39" y="12"/>
                    <a:pt x="58" y="16"/>
                  </a:cubicBezTo>
                  <a:cubicBezTo>
                    <a:pt x="67" y="19"/>
                    <a:pt x="76" y="25"/>
                    <a:pt x="83" y="32"/>
                  </a:cubicBezTo>
                  <a:cubicBezTo>
                    <a:pt x="85" y="33"/>
                    <a:pt x="89" y="30"/>
                    <a:pt x="87" y="29"/>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9"/>
            <p:cNvSpPr/>
            <p:nvPr/>
          </p:nvSpPr>
          <p:spPr bwMode="auto">
            <a:xfrm>
              <a:off x="6005207" y="2387057"/>
              <a:ext cx="4014472" cy="1681481"/>
            </a:xfrm>
            <a:custGeom>
              <a:avLst/>
              <a:gdLst>
                <a:gd name="T0" fmla="*/ 191 w 508"/>
                <a:gd name="T1" fmla="*/ 3 h 212"/>
                <a:gd name="T2" fmla="*/ 147 w 508"/>
                <a:gd name="T3" fmla="*/ 2 h 212"/>
                <a:gd name="T4" fmla="*/ 46 w 508"/>
                <a:gd name="T5" fmla="*/ 7 h 212"/>
                <a:gd name="T6" fmla="*/ 31 w 508"/>
                <a:gd name="T7" fmla="*/ 22 h 212"/>
                <a:gd name="T8" fmla="*/ 13 w 508"/>
                <a:gd name="T9" fmla="*/ 72 h 212"/>
                <a:gd name="T10" fmla="*/ 3 w 508"/>
                <a:gd name="T11" fmla="*/ 156 h 212"/>
                <a:gd name="T12" fmla="*/ 21 w 508"/>
                <a:gd name="T13" fmla="*/ 199 h 212"/>
                <a:gd name="T14" fmla="*/ 78 w 508"/>
                <a:gd name="T15" fmla="*/ 210 h 212"/>
                <a:gd name="T16" fmla="*/ 171 w 508"/>
                <a:gd name="T17" fmla="*/ 208 h 212"/>
                <a:gd name="T18" fmla="*/ 269 w 508"/>
                <a:gd name="T19" fmla="*/ 206 h 212"/>
                <a:gd name="T20" fmla="*/ 485 w 508"/>
                <a:gd name="T21" fmla="*/ 198 h 212"/>
                <a:gd name="T22" fmla="*/ 483 w 508"/>
                <a:gd name="T23" fmla="*/ 142 h 212"/>
                <a:gd name="T24" fmla="*/ 505 w 508"/>
                <a:gd name="T25" fmla="*/ 47 h 212"/>
                <a:gd name="T26" fmla="*/ 487 w 508"/>
                <a:gd name="T27" fmla="*/ 18 h 212"/>
                <a:gd name="T28" fmla="*/ 437 w 508"/>
                <a:gd name="T29" fmla="*/ 7 h 212"/>
                <a:gd name="T30" fmla="*/ 242 w 508"/>
                <a:gd name="T31" fmla="*/ 2 h 212"/>
                <a:gd name="T32" fmla="*/ 191 w 508"/>
                <a:gd name="T33" fmla="*/ 3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8" h="212">
                  <a:moveTo>
                    <a:pt x="191" y="3"/>
                  </a:moveTo>
                  <a:cubicBezTo>
                    <a:pt x="178" y="3"/>
                    <a:pt x="163" y="3"/>
                    <a:pt x="147" y="2"/>
                  </a:cubicBezTo>
                  <a:cubicBezTo>
                    <a:pt x="111" y="1"/>
                    <a:pt x="71" y="0"/>
                    <a:pt x="46" y="7"/>
                  </a:cubicBezTo>
                  <a:cubicBezTo>
                    <a:pt x="34" y="11"/>
                    <a:pt x="37" y="16"/>
                    <a:pt x="31" y="22"/>
                  </a:cubicBezTo>
                  <a:cubicBezTo>
                    <a:pt x="17" y="36"/>
                    <a:pt x="15" y="54"/>
                    <a:pt x="13" y="72"/>
                  </a:cubicBezTo>
                  <a:cubicBezTo>
                    <a:pt x="10" y="101"/>
                    <a:pt x="11" y="129"/>
                    <a:pt x="3" y="156"/>
                  </a:cubicBezTo>
                  <a:cubicBezTo>
                    <a:pt x="0" y="166"/>
                    <a:pt x="13" y="190"/>
                    <a:pt x="21" y="199"/>
                  </a:cubicBezTo>
                  <a:cubicBezTo>
                    <a:pt x="31" y="211"/>
                    <a:pt x="55" y="210"/>
                    <a:pt x="78" y="210"/>
                  </a:cubicBezTo>
                  <a:cubicBezTo>
                    <a:pt x="113" y="212"/>
                    <a:pt x="142" y="210"/>
                    <a:pt x="171" y="208"/>
                  </a:cubicBezTo>
                  <a:cubicBezTo>
                    <a:pt x="201" y="206"/>
                    <a:pt x="231" y="204"/>
                    <a:pt x="269" y="206"/>
                  </a:cubicBezTo>
                  <a:cubicBezTo>
                    <a:pt x="290" y="207"/>
                    <a:pt x="478" y="211"/>
                    <a:pt x="485" y="198"/>
                  </a:cubicBezTo>
                  <a:cubicBezTo>
                    <a:pt x="491" y="185"/>
                    <a:pt x="484" y="155"/>
                    <a:pt x="483" y="142"/>
                  </a:cubicBezTo>
                  <a:cubicBezTo>
                    <a:pt x="482" y="112"/>
                    <a:pt x="508" y="76"/>
                    <a:pt x="505" y="47"/>
                  </a:cubicBezTo>
                  <a:cubicBezTo>
                    <a:pt x="504" y="35"/>
                    <a:pt x="496" y="29"/>
                    <a:pt x="487" y="18"/>
                  </a:cubicBezTo>
                  <a:cubicBezTo>
                    <a:pt x="480" y="9"/>
                    <a:pt x="455" y="8"/>
                    <a:pt x="437" y="7"/>
                  </a:cubicBezTo>
                  <a:cubicBezTo>
                    <a:pt x="384" y="5"/>
                    <a:pt x="263" y="0"/>
                    <a:pt x="242" y="2"/>
                  </a:cubicBezTo>
                  <a:cubicBezTo>
                    <a:pt x="191" y="3"/>
                    <a:pt x="191" y="3"/>
                    <a:pt x="191" y="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0"/>
            <p:cNvSpPr/>
            <p:nvPr/>
          </p:nvSpPr>
          <p:spPr bwMode="auto">
            <a:xfrm>
              <a:off x="5995626" y="2372684"/>
              <a:ext cx="4057588" cy="1700643"/>
            </a:xfrm>
            <a:custGeom>
              <a:avLst/>
              <a:gdLst>
                <a:gd name="T0" fmla="*/ 192 w 513"/>
                <a:gd name="T1" fmla="*/ 3 h 215"/>
                <a:gd name="T2" fmla="*/ 147 w 513"/>
                <a:gd name="T3" fmla="*/ 2 h 215"/>
                <a:gd name="T4" fmla="*/ 55 w 513"/>
                <a:gd name="T5" fmla="*/ 5 h 215"/>
                <a:gd name="T6" fmla="*/ 9 w 513"/>
                <a:gd name="T7" fmla="*/ 102 h 215"/>
                <a:gd name="T8" fmla="*/ 5 w 513"/>
                <a:gd name="T9" fmla="*/ 144 h 215"/>
                <a:gd name="T10" fmla="*/ 2 w 513"/>
                <a:gd name="T11" fmla="*/ 169 h 215"/>
                <a:gd name="T12" fmla="*/ 27 w 513"/>
                <a:gd name="T13" fmla="*/ 208 h 215"/>
                <a:gd name="T14" fmla="*/ 68 w 513"/>
                <a:gd name="T15" fmla="*/ 214 h 215"/>
                <a:gd name="T16" fmla="*/ 79 w 513"/>
                <a:gd name="T17" fmla="*/ 214 h 215"/>
                <a:gd name="T18" fmla="*/ 168 w 513"/>
                <a:gd name="T19" fmla="*/ 212 h 215"/>
                <a:gd name="T20" fmla="*/ 308 w 513"/>
                <a:gd name="T21" fmla="*/ 211 h 215"/>
                <a:gd name="T22" fmla="*/ 381 w 513"/>
                <a:gd name="T23" fmla="*/ 211 h 215"/>
                <a:gd name="T24" fmla="*/ 471 w 513"/>
                <a:gd name="T25" fmla="*/ 207 h 215"/>
                <a:gd name="T26" fmla="*/ 487 w 513"/>
                <a:gd name="T27" fmla="*/ 203 h 215"/>
                <a:gd name="T28" fmla="*/ 489 w 513"/>
                <a:gd name="T29" fmla="*/ 161 h 215"/>
                <a:gd name="T30" fmla="*/ 501 w 513"/>
                <a:gd name="T31" fmla="*/ 88 h 215"/>
                <a:gd name="T32" fmla="*/ 499 w 513"/>
                <a:gd name="T33" fmla="*/ 29 h 215"/>
                <a:gd name="T34" fmla="*/ 412 w 513"/>
                <a:gd name="T35" fmla="*/ 5 h 215"/>
                <a:gd name="T36" fmla="*/ 390 w 513"/>
                <a:gd name="T37" fmla="*/ 5 h 215"/>
                <a:gd name="T38" fmla="*/ 192 w 513"/>
                <a:gd name="T39" fmla="*/ 3 h 215"/>
                <a:gd name="T40" fmla="*/ 192 w 513"/>
                <a:gd name="T41" fmla="*/ 7 h 215"/>
                <a:gd name="T42" fmla="*/ 371 w 513"/>
                <a:gd name="T43" fmla="*/ 8 h 215"/>
                <a:gd name="T44" fmla="*/ 427 w 513"/>
                <a:gd name="T45" fmla="*/ 10 h 215"/>
                <a:gd name="T46" fmla="*/ 504 w 513"/>
                <a:gd name="T47" fmla="*/ 49 h 215"/>
                <a:gd name="T48" fmla="*/ 485 w 513"/>
                <a:gd name="T49" fmla="*/ 121 h 215"/>
                <a:gd name="T50" fmla="*/ 486 w 513"/>
                <a:gd name="T51" fmla="*/ 187 h 215"/>
                <a:gd name="T52" fmla="*/ 463 w 513"/>
                <a:gd name="T53" fmla="*/ 204 h 215"/>
                <a:gd name="T54" fmla="*/ 418 w 513"/>
                <a:gd name="T55" fmla="*/ 207 h 215"/>
                <a:gd name="T56" fmla="*/ 316 w 513"/>
                <a:gd name="T57" fmla="*/ 207 h 215"/>
                <a:gd name="T58" fmla="*/ 226 w 513"/>
                <a:gd name="T59" fmla="*/ 205 h 215"/>
                <a:gd name="T60" fmla="*/ 60 w 513"/>
                <a:gd name="T61" fmla="*/ 210 h 215"/>
                <a:gd name="T62" fmla="*/ 15 w 513"/>
                <a:gd name="T63" fmla="*/ 186 h 215"/>
                <a:gd name="T64" fmla="*/ 11 w 513"/>
                <a:gd name="T65" fmla="*/ 138 h 215"/>
                <a:gd name="T66" fmla="*/ 27 w 513"/>
                <a:gd name="T67" fmla="*/ 35 h 215"/>
                <a:gd name="T68" fmla="*/ 57 w 513"/>
                <a:gd name="T69" fmla="*/ 9 h 215"/>
                <a:gd name="T70" fmla="*/ 106 w 513"/>
                <a:gd name="T71" fmla="*/ 6 h 215"/>
                <a:gd name="T72" fmla="*/ 148 w 513"/>
                <a:gd name="T73" fmla="*/ 6 h 215"/>
                <a:gd name="T74" fmla="*/ 192 w 513"/>
                <a:gd name="T75" fmla="*/ 7 h 215"/>
                <a:gd name="T76" fmla="*/ 192 w 513"/>
                <a:gd name="T77" fmla="*/ 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3" h="215">
                  <a:moveTo>
                    <a:pt x="192" y="3"/>
                  </a:moveTo>
                  <a:cubicBezTo>
                    <a:pt x="177" y="3"/>
                    <a:pt x="162" y="3"/>
                    <a:pt x="147" y="2"/>
                  </a:cubicBezTo>
                  <a:cubicBezTo>
                    <a:pt x="116" y="1"/>
                    <a:pt x="86" y="0"/>
                    <a:pt x="55" y="5"/>
                  </a:cubicBezTo>
                  <a:cubicBezTo>
                    <a:pt x="14" y="12"/>
                    <a:pt x="11" y="69"/>
                    <a:pt x="9" y="102"/>
                  </a:cubicBezTo>
                  <a:cubicBezTo>
                    <a:pt x="8" y="116"/>
                    <a:pt x="7" y="130"/>
                    <a:pt x="5" y="144"/>
                  </a:cubicBezTo>
                  <a:cubicBezTo>
                    <a:pt x="3" y="153"/>
                    <a:pt x="0" y="159"/>
                    <a:pt x="2" y="169"/>
                  </a:cubicBezTo>
                  <a:cubicBezTo>
                    <a:pt x="5" y="183"/>
                    <a:pt x="15" y="200"/>
                    <a:pt x="27" y="208"/>
                  </a:cubicBezTo>
                  <a:cubicBezTo>
                    <a:pt x="38" y="215"/>
                    <a:pt x="54" y="215"/>
                    <a:pt x="68" y="214"/>
                  </a:cubicBezTo>
                  <a:cubicBezTo>
                    <a:pt x="72" y="214"/>
                    <a:pt x="76" y="214"/>
                    <a:pt x="79" y="214"/>
                  </a:cubicBezTo>
                  <a:cubicBezTo>
                    <a:pt x="109" y="215"/>
                    <a:pt x="138" y="214"/>
                    <a:pt x="168" y="212"/>
                  </a:cubicBezTo>
                  <a:cubicBezTo>
                    <a:pt x="215" y="209"/>
                    <a:pt x="261" y="210"/>
                    <a:pt x="308" y="211"/>
                  </a:cubicBezTo>
                  <a:cubicBezTo>
                    <a:pt x="332" y="211"/>
                    <a:pt x="357" y="211"/>
                    <a:pt x="381" y="211"/>
                  </a:cubicBezTo>
                  <a:cubicBezTo>
                    <a:pt x="411" y="211"/>
                    <a:pt x="442" y="211"/>
                    <a:pt x="471" y="207"/>
                  </a:cubicBezTo>
                  <a:cubicBezTo>
                    <a:pt x="476" y="206"/>
                    <a:pt x="483" y="206"/>
                    <a:pt x="487" y="203"/>
                  </a:cubicBezTo>
                  <a:cubicBezTo>
                    <a:pt x="496" y="195"/>
                    <a:pt x="490" y="171"/>
                    <a:pt x="489" y="161"/>
                  </a:cubicBezTo>
                  <a:cubicBezTo>
                    <a:pt x="485" y="134"/>
                    <a:pt x="492" y="113"/>
                    <a:pt x="501" y="88"/>
                  </a:cubicBezTo>
                  <a:cubicBezTo>
                    <a:pt x="509" y="67"/>
                    <a:pt x="513" y="47"/>
                    <a:pt x="499" y="29"/>
                  </a:cubicBezTo>
                  <a:cubicBezTo>
                    <a:pt x="479" y="4"/>
                    <a:pt x="443" y="5"/>
                    <a:pt x="412" y="5"/>
                  </a:cubicBezTo>
                  <a:cubicBezTo>
                    <a:pt x="404" y="5"/>
                    <a:pt x="397" y="5"/>
                    <a:pt x="390" y="5"/>
                  </a:cubicBezTo>
                  <a:cubicBezTo>
                    <a:pt x="324" y="2"/>
                    <a:pt x="258" y="2"/>
                    <a:pt x="192" y="3"/>
                  </a:cubicBezTo>
                  <a:cubicBezTo>
                    <a:pt x="188" y="3"/>
                    <a:pt x="190" y="7"/>
                    <a:pt x="192" y="7"/>
                  </a:cubicBezTo>
                  <a:cubicBezTo>
                    <a:pt x="252" y="6"/>
                    <a:pt x="311" y="6"/>
                    <a:pt x="371" y="8"/>
                  </a:cubicBezTo>
                  <a:cubicBezTo>
                    <a:pt x="389" y="9"/>
                    <a:pt x="408" y="9"/>
                    <a:pt x="427" y="10"/>
                  </a:cubicBezTo>
                  <a:cubicBezTo>
                    <a:pt x="457" y="12"/>
                    <a:pt x="496" y="12"/>
                    <a:pt x="504" y="49"/>
                  </a:cubicBezTo>
                  <a:cubicBezTo>
                    <a:pt x="508" y="72"/>
                    <a:pt x="491" y="100"/>
                    <a:pt x="485" y="121"/>
                  </a:cubicBezTo>
                  <a:cubicBezTo>
                    <a:pt x="479" y="144"/>
                    <a:pt x="486" y="165"/>
                    <a:pt x="486" y="187"/>
                  </a:cubicBezTo>
                  <a:cubicBezTo>
                    <a:pt x="486" y="203"/>
                    <a:pt x="476" y="203"/>
                    <a:pt x="463" y="204"/>
                  </a:cubicBezTo>
                  <a:cubicBezTo>
                    <a:pt x="448" y="206"/>
                    <a:pt x="433" y="206"/>
                    <a:pt x="418" y="207"/>
                  </a:cubicBezTo>
                  <a:cubicBezTo>
                    <a:pt x="384" y="208"/>
                    <a:pt x="350" y="207"/>
                    <a:pt x="316" y="207"/>
                  </a:cubicBezTo>
                  <a:cubicBezTo>
                    <a:pt x="286" y="207"/>
                    <a:pt x="256" y="205"/>
                    <a:pt x="226" y="205"/>
                  </a:cubicBezTo>
                  <a:cubicBezTo>
                    <a:pt x="170" y="206"/>
                    <a:pt x="115" y="211"/>
                    <a:pt x="60" y="210"/>
                  </a:cubicBezTo>
                  <a:cubicBezTo>
                    <a:pt x="39" y="209"/>
                    <a:pt x="25" y="205"/>
                    <a:pt x="15" y="186"/>
                  </a:cubicBezTo>
                  <a:cubicBezTo>
                    <a:pt x="4" y="168"/>
                    <a:pt x="8" y="157"/>
                    <a:pt x="11" y="138"/>
                  </a:cubicBezTo>
                  <a:cubicBezTo>
                    <a:pt x="17" y="104"/>
                    <a:pt x="11" y="66"/>
                    <a:pt x="27" y="35"/>
                  </a:cubicBezTo>
                  <a:cubicBezTo>
                    <a:pt x="33" y="23"/>
                    <a:pt x="44" y="12"/>
                    <a:pt x="57" y="9"/>
                  </a:cubicBezTo>
                  <a:cubicBezTo>
                    <a:pt x="73" y="6"/>
                    <a:pt x="90" y="6"/>
                    <a:pt x="106" y="6"/>
                  </a:cubicBezTo>
                  <a:cubicBezTo>
                    <a:pt x="120" y="5"/>
                    <a:pt x="134" y="6"/>
                    <a:pt x="148" y="6"/>
                  </a:cubicBezTo>
                  <a:cubicBezTo>
                    <a:pt x="163" y="7"/>
                    <a:pt x="178" y="7"/>
                    <a:pt x="192" y="7"/>
                  </a:cubicBezTo>
                  <a:cubicBezTo>
                    <a:pt x="196" y="7"/>
                    <a:pt x="195" y="3"/>
                    <a:pt x="192" y="3"/>
                  </a:cubicBezTo>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2"/>
            <p:cNvSpPr/>
            <p:nvPr/>
          </p:nvSpPr>
          <p:spPr bwMode="auto">
            <a:xfrm>
              <a:off x="6120180" y="2497238"/>
              <a:ext cx="4483945" cy="1710224"/>
            </a:xfrm>
            <a:custGeom>
              <a:avLst/>
              <a:gdLst>
                <a:gd name="T0" fmla="*/ 191 w 567"/>
                <a:gd name="T1" fmla="*/ 3 h 216"/>
                <a:gd name="T2" fmla="*/ 147 w 567"/>
                <a:gd name="T3" fmla="*/ 2 h 216"/>
                <a:gd name="T4" fmla="*/ 55 w 567"/>
                <a:gd name="T5" fmla="*/ 5 h 216"/>
                <a:gd name="T6" fmla="*/ 9 w 567"/>
                <a:gd name="T7" fmla="*/ 102 h 216"/>
                <a:gd name="T8" fmla="*/ 4 w 567"/>
                <a:gd name="T9" fmla="*/ 143 h 216"/>
                <a:gd name="T10" fmla="*/ 2 w 567"/>
                <a:gd name="T11" fmla="*/ 168 h 216"/>
                <a:gd name="T12" fmla="*/ 27 w 567"/>
                <a:gd name="T13" fmla="*/ 207 h 216"/>
                <a:gd name="T14" fmla="*/ 68 w 567"/>
                <a:gd name="T15" fmla="*/ 214 h 216"/>
                <a:gd name="T16" fmla="*/ 78 w 567"/>
                <a:gd name="T17" fmla="*/ 214 h 216"/>
                <a:gd name="T18" fmla="*/ 162 w 567"/>
                <a:gd name="T19" fmla="*/ 212 h 216"/>
                <a:gd name="T20" fmla="*/ 307 w 567"/>
                <a:gd name="T21" fmla="*/ 210 h 216"/>
                <a:gd name="T22" fmla="*/ 381 w 567"/>
                <a:gd name="T23" fmla="*/ 210 h 216"/>
                <a:gd name="T24" fmla="*/ 469 w 567"/>
                <a:gd name="T25" fmla="*/ 206 h 216"/>
                <a:gd name="T26" fmla="*/ 510 w 567"/>
                <a:gd name="T27" fmla="*/ 178 h 216"/>
                <a:gd name="T28" fmla="*/ 558 w 567"/>
                <a:gd name="T29" fmla="*/ 117 h 216"/>
                <a:gd name="T30" fmla="*/ 549 w 567"/>
                <a:gd name="T31" fmla="*/ 77 h 216"/>
                <a:gd name="T32" fmla="*/ 499 w 567"/>
                <a:gd name="T33" fmla="*/ 28 h 216"/>
                <a:gd name="T34" fmla="*/ 455 w 567"/>
                <a:gd name="T35" fmla="*/ 8 h 216"/>
                <a:gd name="T36" fmla="*/ 289 w 567"/>
                <a:gd name="T37" fmla="*/ 2 h 216"/>
                <a:gd name="T38" fmla="*/ 191 w 567"/>
                <a:gd name="T39" fmla="*/ 3 h 216"/>
                <a:gd name="T40" fmla="*/ 192 w 567"/>
                <a:gd name="T41" fmla="*/ 6 h 216"/>
                <a:gd name="T42" fmla="*/ 370 w 567"/>
                <a:gd name="T43" fmla="*/ 7 h 216"/>
                <a:gd name="T44" fmla="*/ 427 w 567"/>
                <a:gd name="T45" fmla="*/ 10 h 216"/>
                <a:gd name="T46" fmla="*/ 491 w 567"/>
                <a:gd name="T47" fmla="*/ 26 h 216"/>
                <a:gd name="T48" fmla="*/ 558 w 567"/>
                <a:gd name="T49" fmla="*/ 95 h 216"/>
                <a:gd name="T50" fmla="*/ 530 w 567"/>
                <a:gd name="T51" fmla="*/ 152 h 216"/>
                <a:gd name="T52" fmla="*/ 490 w 567"/>
                <a:gd name="T53" fmla="*/ 191 h 216"/>
                <a:gd name="T54" fmla="*/ 472 w 567"/>
                <a:gd name="T55" fmla="*/ 203 h 216"/>
                <a:gd name="T56" fmla="*/ 429 w 567"/>
                <a:gd name="T57" fmla="*/ 206 h 216"/>
                <a:gd name="T58" fmla="*/ 246 w 567"/>
                <a:gd name="T59" fmla="*/ 205 h 216"/>
                <a:gd name="T60" fmla="*/ 100 w 567"/>
                <a:gd name="T61" fmla="*/ 211 h 216"/>
                <a:gd name="T62" fmla="*/ 19 w 567"/>
                <a:gd name="T63" fmla="*/ 194 h 216"/>
                <a:gd name="T64" fmla="*/ 7 w 567"/>
                <a:gd name="T65" fmla="*/ 168 h 216"/>
                <a:gd name="T66" fmla="*/ 11 w 567"/>
                <a:gd name="T67" fmla="*/ 131 h 216"/>
                <a:gd name="T68" fmla="*/ 62 w 567"/>
                <a:gd name="T69" fmla="*/ 8 h 216"/>
                <a:gd name="T70" fmla="*/ 148 w 567"/>
                <a:gd name="T71" fmla="*/ 5 h 216"/>
                <a:gd name="T72" fmla="*/ 192 w 567"/>
                <a:gd name="T73" fmla="*/ 6 h 216"/>
                <a:gd name="T74" fmla="*/ 191 w 567"/>
                <a:gd name="T75" fmla="*/ 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7" h="216">
                  <a:moveTo>
                    <a:pt x="191" y="3"/>
                  </a:moveTo>
                  <a:cubicBezTo>
                    <a:pt x="176" y="3"/>
                    <a:pt x="161" y="3"/>
                    <a:pt x="147" y="2"/>
                  </a:cubicBezTo>
                  <a:cubicBezTo>
                    <a:pt x="116" y="1"/>
                    <a:pt x="85" y="0"/>
                    <a:pt x="55" y="5"/>
                  </a:cubicBezTo>
                  <a:cubicBezTo>
                    <a:pt x="13" y="12"/>
                    <a:pt x="11" y="68"/>
                    <a:pt x="9" y="102"/>
                  </a:cubicBezTo>
                  <a:cubicBezTo>
                    <a:pt x="8" y="116"/>
                    <a:pt x="7" y="129"/>
                    <a:pt x="4" y="143"/>
                  </a:cubicBezTo>
                  <a:cubicBezTo>
                    <a:pt x="3" y="153"/>
                    <a:pt x="0" y="159"/>
                    <a:pt x="2" y="168"/>
                  </a:cubicBezTo>
                  <a:cubicBezTo>
                    <a:pt x="5" y="182"/>
                    <a:pt x="14" y="199"/>
                    <a:pt x="27" y="207"/>
                  </a:cubicBezTo>
                  <a:cubicBezTo>
                    <a:pt x="38" y="214"/>
                    <a:pt x="54" y="214"/>
                    <a:pt x="68" y="214"/>
                  </a:cubicBezTo>
                  <a:cubicBezTo>
                    <a:pt x="71" y="214"/>
                    <a:pt x="75" y="213"/>
                    <a:pt x="78" y="214"/>
                  </a:cubicBezTo>
                  <a:cubicBezTo>
                    <a:pt x="106" y="214"/>
                    <a:pt x="134" y="214"/>
                    <a:pt x="162" y="212"/>
                  </a:cubicBezTo>
                  <a:cubicBezTo>
                    <a:pt x="210" y="209"/>
                    <a:pt x="259" y="210"/>
                    <a:pt x="307" y="210"/>
                  </a:cubicBezTo>
                  <a:cubicBezTo>
                    <a:pt x="332" y="210"/>
                    <a:pt x="356" y="211"/>
                    <a:pt x="381" y="210"/>
                  </a:cubicBezTo>
                  <a:cubicBezTo>
                    <a:pt x="410" y="210"/>
                    <a:pt x="440" y="210"/>
                    <a:pt x="469" y="206"/>
                  </a:cubicBezTo>
                  <a:cubicBezTo>
                    <a:pt x="489" y="204"/>
                    <a:pt x="496" y="191"/>
                    <a:pt x="510" y="178"/>
                  </a:cubicBezTo>
                  <a:cubicBezTo>
                    <a:pt x="529" y="161"/>
                    <a:pt x="548" y="141"/>
                    <a:pt x="558" y="117"/>
                  </a:cubicBezTo>
                  <a:cubicBezTo>
                    <a:pt x="567" y="97"/>
                    <a:pt x="563" y="92"/>
                    <a:pt x="549" y="77"/>
                  </a:cubicBezTo>
                  <a:cubicBezTo>
                    <a:pt x="534" y="60"/>
                    <a:pt x="516" y="44"/>
                    <a:pt x="499" y="28"/>
                  </a:cubicBezTo>
                  <a:cubicBezTo>
                    <a:pt x="485" y="15"/>
                    <a:pt x="475" y="10"/>
                    <a:pt x="455" y="8"/>
                  </a:cubicBezTo>
                  <a:cubicBezTo>
                    <a:pt x="400" y="2"/>
                    <a:pt x="344" y="3"/>
                    <a:pt x="289" y="2"/>
                  </a:cubicBezTo>
                  <a:cubicBezTo>
                    <a:pt x="256" y="1"/>
                    <a:pt x="224" y="2"/>
                    <a:pt x="191" y="3"/>
                  </a:cubicBezTo>
                  <a:cubicBezTo>
                    <a:pt x="188" y="3"/>
                    <a:pt x="189" y="6"/>
                    <a:pt x="192" y="6"/>
                  </a:cubicBezTo>
                  <a:cubicBezTo>
                    <a:pt x="251" y="5"/>
                    <a:pt x="311" y="5"/>
                    <a:pt x="370" y="7"/>
                  </a:cubicBezTo>
                  <a:cubicBezTo>
                    <a:pt x="389" y="8"/>
                    <a:pt x="408" y="9"/>
                    <a:pt x="427" y="10"/>
                  </a:cubicBezTo>
                  <a:cubicBezTo>
                    <a:pt x="449" y="10"/>
                    <a:pt x="474" y="9"/>
                    <a:pt x="491" y="26"/>
                  </a:cubicBezTo>
                  <a:cubicBezTo>
                    <a:pt x="513" y="48"/>
                    <a:pt x="542" y="68"/>
                    <a:pt x="558" y="95"/>
                  </a:cubicBezTo>
                  <a:cubicBezTo>
                    <a:pt x="567" y="109"/>
                    <a:pt x="538" y="141"/>
                    <a:pt x="530" y="152"/>
                  </a:cubicBezTo>
                  <a:cubicBezTo>
                    <a:pt x="518" y="166"/>
                    <a:pt x="503" y="178"/>
                    <a:pt x="490" y="191"/>
                  </a:cubicBezTo>
                  <a:cubicBezTo>
                    <a:pt x="483" y="197"/>
                    <a:pt x="481" y="201"/>
                    <a:pt x="472" y="203"/>
                  </a:cubicBezTo>
                  <a:cubicBezTo>
                    <a:pt x="458" y="205"/>
                    <a:pt x="443" y="205"/>
                    <a:pt x="429" y="206"/>
                  </a:cubicBezTo>
                  <a:cubicBezTo>
                    <a:pt x="368" y="209"/>
                    <a:pt x="307" y="206"/>
                    <a:pt x="246" y="205"/>
                  </a:cubicBezTo>
                  <a:cubicBezTo>
                    <a:pt x="197" y="205"/>
                    <a:pt x="149" y="211"/>
                    <a:pt x="100" y="211"/>
                  </a:cubicBezTo>
                  <a:cubicBezTo>
                    <a:pt x="77" y="211"/>
                    <a:pt x="34" y="216"/>
                    <a:pt x="19" y="194"/>
                  </a:cubicBezTo>
                  <a:cubicBezTo>
                    <a:pt x="14" y="186"/>
                    <a:pt x="10" y="177"/>
                    <a:pt x="7" y="168"/>
                  </a:cubicBezTo>
                  <a:cubicBezTo>
                    <a:pt x="3" y="157"/>
                    <a:pt x="10" y="142"/>
                    <a:pt x="11" y="131"/>
                  </a:cubicBezTo>
                  <a:cubicBezTo>
                    <a:pt x="17" y="90"/>
                    <a:pt x="8" y="17"/>
                    <a:pt x="62" y="8"/>
                  </a:cubicBezTo>
                  <a:cubicBezTo>
                    <a:pt x="90" y="3"/>
                    <a:pt x="119" y="4"/>
                    <a:pt x="148" y="5"/>
                  </a:cubicBezTo>
                  <a:cubicBezTo>
                    <a:pt x="162" y="6"/>
                    <a:pt x="177" y="6"/>
                    <a:pt x="192" y="6"/>
                  </a:cubicBezTo>
                  <a:cubicBezTo>
                    <a:pt x="195" y="6"/>
                    <a:pt x="194" y="3"/>
                    <a:pt x="191" y="3"/>
                  </a:cubicBezTo>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3"/>
            <p:cNvSpPr/>
            <p:nvPr/>
          </p:nvSpPr>
          <p:spPr bwMode="auto">
            <a:xfrm>
              <a:off x="6168086" y="480420"/>
              <a:ext cx="3679134" cy="1758130"/>
            </a:xfrm>
            <a:custGeom>
              <a:avLst/>
              <a:gdLst>
                <a:gd name="T0" fmla="*/ 300 w 465"/>
                <a:gd name="T1" fmla="*/ 17 h 222"/>
                <a:gd name="T2" fmla="*/ 434 w 465"/>
                <a:gd name="T3" fmla="*/ 32 h 222"/>
                <a:gd name="T4" fmla="*/ 447 w 465"/>
                <a:gd name="T5" fmla="*/ 47 h 222"/>
                <a:gd name="T6" fmla="*/ 460 w 465"/>
                <a:gd name="T7" fmla="*/ 95 h 222"/>
                <a:gd name="T8" fmla="*/ 463 w 465"/>
                <a:gd name="T9" fmla="*/ 173 h 222"/>
                <a:gd name="T10" fmla="*/ 443 w 465"/>
                <a:gd name="T11" fmla="*/ 212 h 222"/>
                <a:gd name="T12" fmla="*/ 389 w 465"/>
                <a:gd name="T13" fmla="*/ 218 h 222"/>
                <a:gd name="T14" fmla="*/ 212 w 465"/>
                <a:gd name="T15" fmla="*/ 199 h 222"/>
                <a:gd name="T16" fmla="*/ 12 w 465"/>
                <a:gd name="T17" fmla="*/ 175 h 222"/>
                <a:gd name="T18" fmla="*/ 18 w 465"/>
                <a:gd name="T19" fmla="*/ 123 h 222"/>
                <a:gd name="T20" fmla="*/ 5 w 465"/>
                <a:gd name="T21" fmla="*/ 33 h 222"/>
                <a:gd name="T22" fmla="*/ 24 w 465"/>
                <a:gd name="T23" fmla="*/ 8 h 222"/>
                <a:gd name="T24" fmla="*/ 71 w 465"/>
                <a:gd name="T25" fmla="*/ 1 h 222"/>
                <a:gd name="T26" fmla="*/ 253 w 465"/>
                <a:gd name="T27" fmla="*/ 12 h 222"/>
                <a:gd name="T28" fmla="*/ 300 w 465"/>
                <a:gd name="T29" fmla="*/ 17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5" h="222">
                  <a:moveTo>
                    <a:pt x="300" y="17"/>
                  </a:moveTo>
                  <a:cubicBezTo>
                    <a:pt x="338" y="21"/>
                    <a:pt x="401" y="20"/>
                    <a:pt x="434" y="32"/>
                  </a:cubicBezTo>
                  <a:cubicBezTo>
                    <a:pt x="445" y="36"/>
                    <a:pt x="442" y="41"/>
                    <a:pt x="447" y="47"/>
                  </a:cubicBezTo>
                  <a:cubicBezTo>
                    <a:pt x="459" y="61"/>
                    <a:pt x="459" y="78"/>
                    <a:pt x="460" y="95"/>
                  </a:cubicBezTo>
                  <a:cubicBezTo>
                    <a:pt x="461" y="122"/>
                    <a:pt x="457" y="147"/>
                    <a:pt x="463" y="173"/>
                  </a:cubicBezTo>
                  <a:cubicBezTo>
                    <a:pt x="465" y="183"/>
                    <a:pt x="450" y="204"/>
                    <a:pt x="443" y="212"/>
                  </a:cubicBezTo>
                  <a:cubicBezTo>
                    <a:pt x="433" y="222"/>
                    <a:pt x="410" y="219"/>
                    <a:pt x="389" y="218"/>
                  </a:cubicBezTo>
                  <a:cubicBezTo>
                    <a:pt x="322" y="215"/>
                    <a:pt x="280" y="202"/>
                    <a:pt x="212" y="199"/>
                  </a:cubicBezTo>
                  <a:cubicBezTo>
                    <a:pt x="192" y="198"/>
                    <a:pt x="17" y="187"/>
                    <a:pt x="12" y="175"/>
                  </a:cubicBezTo>
                  <a:cubicBezTo>
                    <a:pt x="7" y="163"/>
                    <a:pt x="16" y="135"/>
                    <a:pt x="18" y="123"/>
                  </a:cubicBezTo>
                  <a:cubicBezTo>
                    <a:pt x="21" y="95"/>
                    <a:pt x="0" y="60"/>
                    <a:pt x="5" y="33"/>
                  </a:cubicBezTo>
                  <a:cubicBezTo>
                    <a:pt x="7" y="22"/>
                    <a:pt x="14" y="17"/>
                    <a:pt x="24" y="8"/>
                  </a:cubicBezTo>
                  <a:cubicBezTo>
                    <a:pt x="31" y="0"/>
                    <a:pt x="54" y="0"/>
                    <a:pt x="71" y="1"/>
                  </a:cubicBezTo>
                  <a:cubicBezTo>
                    <a:pt x="121" y="3"/>
                    <a:pt x="233" y="8"/>
                    <a:pt x="253" y="12"/>
                  </a:cubicBezTo>
                  <a:cubicBezTo>
                    <a:pt x="300" y="17"/>
                    <a:pt x="300" y="17"/>
                    <a:pt x="300" y="1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4"/>
            <p:cNvSpPr/>
            <p:nvPr/>
          </p:nvSpPr>
          <p:spPr bwMode="auto">
            <a:xfrm>
              <a:off x="6005207" y="456468"/>
              <a:ext cx="3856386" cy="1829986"/>
            </a:xfrm>
            <a:custGeom>
              <a:avLst/>
              <a:gdLst>
                <a:gd name="T0" fmla="*/ 320 w 488"/>
                <a:gd name="T1" fmla="*/ 21 h 231"/>
                <a:gd name="T2" fmla="*/ 386 w 488"/>
                <a:gd name="T3" fmla="*/ 26 h 231"/>
                <a:gd name="T4" fmla="*/ 464 w 488"/>
                <a:gd name="T5" fmla="*/ 47 h 231"/>
                <a:gd name="T6" fmla="*/ 473 w 488"/>
                <a:gd name="T7" fmla="*/ 62 h 231"/>
                <a:gd name="T8" fmla="*/ 478 w 488"/>
                <a:gd name="T9" fmla="*/ 85 h 231"/>
                <a:gd name="T10" fmla="*/ 478 w 488"/>
                <a:gd name="T11" fmla="*/ 127 h 231"/>
                <a:gd name="T12" fmla="*/ 480 w 488"/>
                <a:gd name="T13" fmla="*/ 169 h 231"/>
                <a:gd name="T14" fmla="*/ 467 w 488"/>
                <a:gd name="T15" fmla="*/ 208 h 231"/>
                <a:gd name="T16" fmla="*/ 374 w 488"/>
                <a:gd name="T17" fmla="*/ 216 h 231"/>
                <a:gd name="T18" fmla="*/ 290 w 488"/>
                <a:gd name="T19" fmla="*/ 205 h 231"/>
                <a:gd name="T20" fmla="*/ 193 w 488"/>
                <a:gd name="T21" fmla="*/ 198 h 231"/>
                <a:gd name="T22" fmla="*/ 91 w 488"/>
                <a:gd name="T23" fmla="*/ 189 h 231"/>
                <a:gd name="T24" fmla="*/ 49 w 488"/>
                <a:gd name="T25" fmla="*/ 182 h 231"/>
                <a:gd name="T26" fmla="*/ 37 w 488"/>
                <a:gd name="T27" fmla="*/ 179 h 231"/>
                <a:gd name="T28" fmla="*/ 37 w 488"/>
                <a:gd name="T29" fmla="*/ 144 h 231"/>
                <a:gd name="T30" fmla="*/ 36 w 488"/>
                <a:gd name="T31" fmla="*/ 86 h 231"/>
                <a:gd name="T32" fmla="*/ 60 w 488"/>
                <a:gd name="T33" fmla="*/ 7 h 231"/>
                <a:gd name="T34" fmla="*/ 120 w 488"/>
                <a:gd name="T35" fmla="*/ 7 h 231"/>
                <a:gd name="T36" fmla="*/ 186 w 488"/>
                <a:gd name="T37" fmla="*/ 10 h 231"/>
                <a:gd name="T38" fmla="*/ 320 w 488"/>
                <a:gd name="T39" fmla="*/ 21 h 231"/>
                <a:gd name="T40" fmla="*/ 321 w 488"/>
                <a:gd name="T41" fmla="*/ 18 h 231"/>
                <a:gd name="T42" fmla="*/ 140 w 488"/>
                <a:gd name="T43" fmla="*/ 4 h 231"/>
                <a:gd name="T44" fmla="*/ 87 w 488"/>
                <a:gd name="T45" fmla="*/ 2 h 231"/>
                <a:gd name="T46" fmla="*/ 43 w 488"/>
                <a:gd name="T47" fmla="*/ 10 h 231"/>
                <a:gd name="T48" fmla="*/ 36 w 488"/>
                <a:gd name="T49" fmla="*/ 129 h 231"/>
                <a:gd name="T50" fmla="*/ 31 w 488"/>
                <a:gd name="T51" fmla="*/ 179 h 231"/>
                <a:gd name="T52" fmla="*/ 45 w 488"/>
                <a:gd name="T53" fmla="*/ 185 h 231"/>
                <a:gd name="T54" fmla="*/ 131 w 488"/>
                <a:gd name="T55" fmla="*/ 197 h 231"/>
                <a:gd name="T56" fmla="*/ 222 w 488"/>
                <a:gd name="T57" fmla="*/ 203 h 231"/>
                <a:gd name="T58" fmla="*/ 353 w 488"/>
                <a:gd name="T59" fmla="*/ 218 h 231"/>
                <a:gd name="T60" fmla="*/ 429 w 488"/>
                <a:gd name="T61" fmla="*/ 224 h 231"/>
                <a:gd name="T62" fmla="*/ 466 w 488"/>
                <a:gd name="T63" fmla="*/ 216 h 231"/>
                <a:gd name="T64" fmla="*/ 486 w 488"/>
                <a:gd name="T65" fmla="*/ 180 h 231"/>
                <a:gd name="T66" fmla="*/ 484 w 488"/>
                <a:gd name="T67" fmla="*/ 155 h 231"/>
                <a:gd name="T68" fmla="*/ 483 w 488"/>
                <a:gd name="T69" fmla="*/ 112 h 231"/>
                <a:gd name="T70" fmla="*/ 471 w 488"/>
                <a:gd name="T71" fmla="*/ 49 h 231"/>
                <a:gd name="T72" fmla="*/ 443 w 488"/>
                <a:gd name="T73" fmla="*/ 29 h 231"/>
                <a:gd name="T74" fmla="*/ 321 w 488"/>
                <a:gd name="T75" fmla="*/ 18 h 231"/>
                <a:gd name="T76" fmla="*/ 320 w 488"/>
                <a:gd name="T77" fmla="*/ 2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 h="231">
                  <a:moveTo>
                    <a:pt x="320" y="21"/>
                  </a:moveTo>
                  <a:cubicBezTo>
                    <a:pt x="342" y="24"/>
                    <a:pt x="364" y="24"/>
                    <a:pt x="386" y="26"/>
                  </a:cubicBezTo>
                  <a:cubicBezTo>
                    <a:pt x="406" y="27"/>
                    <a:pt x="455" y="26"/>
                    <a:pt x="464" y="47"/>
                  </a:cubicBezTo>
                  <a:cubicBezTo>
                    <a:pt x="466" y="52"/>
                    <a:pt x="470" y="57"/>
                    <a:pt x="473" y="62"/>
                  </a:cubicBezTo>
                  <a:cubicBezTo>
                    <a:pt x="476" y="69"/>
                    <a:pt x="477" y="78"/>
                    <a:pt x="478" y="85"/>
                  </a:cubicBezTo>
                  <a:cubicBezTo>
                    <a:pt x="479" y="99"/>
                    <a:pt x="479" y="113"/>
                    <a:pt x="478" y="127"/>
                  </a:cubicBezTo>
                  <a:cubicBezTo>
                    <a:pt x="478" y="141"/>
                    <a:pt x="478" y="155"/>
                    <a:pt x="480" y="169"/>
                  </a:cubicBezTo>
                  <a:cubicBezTo>
                    <a:pt x="482" y="185"/>
                    <a:pt x="476" y="196"/>
                    <a:pt x="467" y="208"/>
                  </a:cubicBezTo>
                  <a:cubicBezTo>
                    <a:pt x="450" y="231"/>
                    <a:pt x="398" y="219"/>
                    <a:pt x="374" y="216"/>
                  </a:cubicBezTo>
                  <a:cubicBezTo>
                    <a:pt x="346" y="214"/>
                    <a:pt x="318" y="209"/>
                    <a:pt x="290" y="205"/>
                  </a:cubicBezTo>
                  <a:cubicBezTo>
                    <a:pt x="258" y="201"/>
                    <a:pt x="225" y="200"/>
                    <a:pt x="193" y="198"/>
                  </a:cubicBezTo>
                  <a:cubicBezTo>
                    <a:pt x="159" y="195"/>
                    <a:pt x="125" y="193"/>
                    <a:pt x="91" y="189"/>
                  </a:cubicBezTo>
                  <a:cubicBezTo>
                    <a:pt x="77" y="187"/>
                    <a:pt x="63" y="185"/>
                    <a:pt x="49" y="182"/>
                  </a:cubicBezTo>
                  <a:cubicBezTo>
                    <a:pt x="45" y="182"/>
                    <a:pt x="41" y="181"/>
                    <a:pt x="37" y="179"/>
                  </a:cubicBezTo>
                  <a:cubicBezTo>
                    <a:pt x="29" y="175"/>
                    <a:pt x="36" y="151"/>
                    <a:pt x="37" y="144"/>
                  </a:cubicBezTo>
                  <a:cubicBezTo>
                    <a:pt x="42" y="123"/>
                    <a:pt x="41" y="107"/>
                    <a:pt x="36" y="86"/>
                  </a:cubicBezTo>
                  <a:cubicBezTo>
                    <a:pt x="28" y="57"/>
                    <a:pt x="19" y="15"/>
                    <a:pt x="60" y="7"/>
                  </a:cubicBezTo>
                  <a:cubicBezTo>
                    <a:pt x="79" y="3"/>
                    <a:pt x="101" y="6"/>
                    <a:pt x="120" y="7"/>
                  </a:cubicBezTo>
                  <a:cubicBezTo>
                    <a:pt x="142" y="8"/>
                    <a:pt x="164" y="9"/>
                    <a:pt x="186" y="10"/>
                  </a:cubicBezTo>
                  <a:cubicBezTo>
                    <a:pt x="231" y="13"/>
                    <a:pt x="276" y="17"/>
                    <a:pt x="320" y="21"/>
                  </a:cubicBezTo>
                  <a:cubicBezTo>
                    <a:pt x="323" y="22"/>
                    <a:pt x="325" y="18"/>
                    <a:pt x="321" y="18"/>
                  </a:cubicBezTo>
                  <a:cubicBezTo>
                    <a:pt x="261" y="12"/>
                    <a:pt x="201" y="7"/>
                    <a:pt x="140" y="4"/>
                  </a:cubicBezTo>
                  <a:cubicBezTo>
                    <a:pt x="123" y="3"/>
                    <a:pt x="105" y="3"/>
                    <a:pt x="87" y="2"/>
                  </a:cubicBezTo>
                  <a:cubicBezTo>
                    <a:pt x="73" y="1"/>
                    <a:pt x="55" y="0"/>
                    <a:pt x="43" y="10"/>
                  </a:cubicBezTo>
                  <a:cubicBezTo>
                    <a:pt x="0" y="41"/>
                    <a:pt x="42" y="88"/>
                    <a:pt x="36" y="129"/>
                  </a:cubicBezTo>
                  <a:cubicBezTo>
                    <a:pt x="34" y="142"/>
                    <a:pt x="23" y="166"/>
                    <a:pt x="31" y="179"/>
                  </a:cubicBezTo>
                  <a:cubicBezTo>
                    <a:pt x="33" y="183"/>
                    <a:pt x="40" y="184"/>
                    <a:pt x="45" y="185"/>
                  </a:cubicBezTo>
                  <a:cubicBezTo>
                    <a:pt x="73" y="192"/>
                    <a:pt x="103" y="194"/>
                    <a:pt x="131" y="197"/>
                  </a:cubicBezTo>
                  <a:cubicBezTo>
                    <a:pt x="161" y="199"/>
                    <a:pt x="191" y="202"/>
                    <a:pt x="222" y="203"/>
                  </a:cubicBezTo>
                  <a:cubicBezTo>
                    <a:pt x="266" y="206"/>
                    <a:pt x="309" y="212"/>
                    <a:pt x="353" y="218"/>
                  </a:cubicBezTo>
                  <a:cubicBezTo>
                    <a:pt x="378" y="221"/>
                    <a:pt x="403" y="223"/>
                    <a:pt x="429" y="224"/>
                  </a:cubicBezTo>
                  <a:cubicBezTo>
                    <a:pt x="442" y="225"/>
                    <a:pt x="455" y="225"/>
                    <a:pt x="466" y="216"/>
                  </a:cubicBezTo>
                  <a:cubicBezTo>
                    <a:pt x="476" y="208"/>
                    <a:pt x="484" y="192"/>
                    <a:pt x="486" y="180"/>
                  </a:cubicBezTo>
                  <a:cubicBezTo>
                    <a:pt x="488" y="172"/>
                    <a:pt x="484" y="162"/>
                    <a:pt x="484" y="155"/>
                  </a:cubicBezTo>
                  <a:cubicBezTo>
                    <a:pt x="482" y="141"/>
                    <a:pt x="483" y="126"/>
                    <a:pt x="483" y="112"/>
                  </a:cubicBezTo>
                  <a:cubicBezTo>
                    <a:pt x="484" y="90"/>
                    <a:pt x="484" y="68"/>
                    <a:pt x="471" y="49"/>
                  </a:cubicBezTo>
                  <a:cubicBezTo>
                    <a:pt x="462" y="37"/>
                    <a:pt x="459" y="33"/>
                    <a:pt x="443" y="29"/>
                  </a:cubicBezTo>
                  <a:cubicBezTo>
                    <a:pt x="404" y="19"/>
                    <a:pt x="362" y="22"/>
                    <a:pt x="321" y="18"/>
                  </a:cubicBezTo>
                  <a:cubicBezTo>
                    <a:pt x="318" y="17"/>
                    <a:pt x="317" y="21"/>
                    <a:pt x="320" y="21"/>
                  </a:cubicBezTo>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5"/>
            <p:cNvSpPr/>
            <p:nvPr/>
          </p:nvSpPr>
          <p:spPr bwMode="auto">
            <a:xfrm>
              <a:off x="5617175" y="585811"/>
              <a:ext cx="4100702" cy="1753337"/>
            </a:xfrm>
            <a:custGeom>
              <a:avLst/>
              <a:gdLst>
                <a:gd name="T0" fmla="*/ 354 w 519"/>
                <a:gd name="T1" fmla="*/ 17 h 222"/>
                <a:gd name="T2" fmla="*/ 488 w 519"/>
                <a:gd name="T3" fmla="*/ 32 h 222"/>
                <a:gd name="T4" fmla="*/ 502 w 519"/>
                <a:gd name="T5" fmla="*/ 47 h 222"/>
                <a:gd name="T6" fmla="*/ 514 w 519"/>
                <a:gd name="T7" fmla="*/ 95 h 222"/>
                <a:gd name="T8" fmla="*/ 517 w 519"/>
                <a:gd name="T9" fmla="*/ 174 h 222"/>
                <a:gd name="T10" fmla="*/ 497 w 519"/>
                <a:gd name="T11" fmla="*/ 212 h 222"/>
                <a:gd name="T12" fmla="*/ 444 w 519"/>
                <a:gd name="T13" fmla="*/ 218 h 222"/>
                <a:gd name="T14" fmla="*/ 267 w 519"/>
                <a:gd name="T15" fmla="*/ 199 h 222"/>
                <a:gd name="T16" fmla="*/ 66 w 519"/>
                <a:gd name="T17" fmla="*/ 175 h 222"/>
                <a:gd name="T18" fmla="*/ 3 w 519"/>
                <a:gd name="T19" fmla="*/ 77 h 222"/>
                <a:gd name="T20" fmla="*/ 78 w 519"/>
                <a:gd name="T21" fmla="*/ 8 h 222"/>
                <a:gd name="T22" fmla="*/ 125 w 519"/>
                <a:gd name="T23" fmla="*/ 1 h 222"/>
                <a:gd name="T24" fmla="*/ 307 w 519"/>
                <a:gd name="T25" fmla="*/ 12 h 222"/>
                <a:gd name="T26" fmla="*/ 354 w 519"/>
                <a:gd name="T27" fmla="*/ 17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9" h="222">
                  <a:moveTo>
                    <a:pt x="354" y="17"/>
                  </a:moveTo>
                  <a:cubicBezTo>
                    <a:pt x="392" y="21"/>
                    <a:pt x="455" y="20"/>
                    <a:pt x="488" y="32"/>
                  </a:cubicBezTo>
                  <a:cubicBezTo>
                    <a:pt x="500" y="36"/>
                    <a:pt x="497" y="41"/>
                    <a:pt x="502" y="47"/>
                  </a:cubicBezTo>
                  <a:cubicBezTo>
                    <a:pt x="513" y="61"/>
                    <a:pt x="513" y="78"/>
                    <a:pt x="514" y="95"/>
                  </a:cubicBezTo>
                  <a:cubicBezTo>
                    <a:pt x="515" y="122"/>
                    <a:pt x="512" y="147"/>
                    <a:pt x="517" y="174"/>
                  </a:cubicBezTo>
                  <a:cubicBezTo>
                    <a:pt x="519" y="183"/>
                    <a:pt x="505" y="205"/>
                    <a:pt x="497" y="212"/>
                  </a:cubicBezTo>
                  <a:cubicBezTo>
                    <a:pt x="487" y="222"/>
                    <a:pt x="464" y="219"/>
                    <a:pt x="444" y="218"/>
                  </a:cubicBezTo>
                  <a:cubicBezTo>
                    <a:pt x="376" y="215"/>
                    <a:pt x="334" y="202"/>
                    <a:pt x="267" y="199"/>
                  </a:cubicBezTo>
                  <a:cubicBezTo>
                    <a:pt x="246" y="198"/>
                    <a:pt x="72" y="188"/>
                    <a:pt x="66" y="175"/>
                  </a:cubicBezTo>
                  <a:cubicBezTo>
                    <a:pt x="62" y="164"/>
                    <a:pt x="14" y="128"/>
                    <a:pt x="3" y="77"/>
                  </a:cubicBezTo>
                  <a:cubicBezTo>
                    <a:pt x="0" y="66"/>
                    <a:pt x="69" y="17"/>
                    <a:pt x="78" y="8"/>
                  </a:cubicBezTo>
                  <a:cubicBezTo>
                    <a:pt x="86" y="0"/>
                    <a:pt x="109" y="1"/>
                    <a:pt x="125" y="1"/>
                  </a:cubicBezTo>
                  <a:cubicBezTo>
                    <a:pt x="175" y="3"/>
                    <a:pt x="288" y="8"/>
                    <a:pt x="307" y="12"/>
                  </a:cubicBezTo>
                  <a:cubicBezTo>
                    <a:pt x="354" y="17"/>
                    <a:pt x="354" y="17"/>
                    <a:pt x="354" y="17"/>
                  </a:cubicBezTo>
                </a:path>
              </a:pathLst>
            </a:custGeom>
            <a:solidFill>
              <a:srgbClr val="FFE3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6"/>
            <p:cNvSpPr/>
            <p:nvPr/>
          </p:nvSpPr>
          <p:spPr bwMode="auto">
            <a:xfrm>
              <a:off x="5607594" y="528325"/>
              <a:ext cx="4143818" cy="1806035"/>
            </a:xfrm>
            <a:custGeom>
              <a:avLst/>
              <a:gdLst>
                <a:gd name="T0" fmla="*/ 356 w 524"/>
                <a:gd name="T1" fmla="*/ 24 h 228"/>
                <a:gd name="T2" fmla="*/ 416 w 524"/>
                <a:gd name="T3" fmla="*/ 28 h 228"/>
                <a:gd name="T4" fmla="*/ 474 w 524"/>
                <a:gd name="T5" fmla="*/ 35 h 228"/>
                <a:gd name="T6" fmla="*/ 507 w 524"/>
                <a:gd name="T7" fmla="*/ 65 h 228"/>
                <a:gd name="T8" fmla="*/ 513 w 524"/>
                <a:gd name="T9" fmla="*/ 145 h 228"/>
                <a:gd name="T10" fmla="*/ 516 w 524"/>
                <a:gd name="T11" fmla="*/ 183 h 228"/>
                <a:gd name="T12" fmla="*/ 501 w 524"/>
                <a:gd name="T13" fmla="*/ 213 h 228"/>
                <a:gd name="T14" fmla="*/ 456 w 524"/>
                <a:gd name="T15" fmla="*/ 226 h 228"/>
                <a:gd name="T16" fmla="*/ 401 w 524"/>
                <a:gd name="T17" fmla="*/ 221 h 228"/>
                <a:gd name="T18" fmla="*/ 318 w 524"/>
                <a:gd name="T19" fmla="*/ 210 h 228"/>
                <a:gd name="T20" fmla="*/ 229 w 524"/>
                <a:gd name="T21" fmla="*/ 204 h 228"/>
                <a:gd name="T22" fmla="*/ 121 w 524"/>
                <a:gd name="T23" fmla="*/ 194 h 228"/>
                <a:gd name="T24" fmla="*/ 77 w 524"/>
                <a:gd name="T25" fmla="*/ 186 h 228"/>
                <a:gd name="T26" fmla="*/ 59 w 524"/>
                <a:gd name="T27" fmla="*/ 169 h 228"/>
                <a:gd name="T28" fmla="*/ 21 w 524"/>
                <a:gd name="T29" fmla="*/ 121 h 228"/>
                <a:gd name="T30" fmla="*/ 11 w 524"/>
                <a:gd name="T31" fmla="*/ 74 h 228"/>
                <a:gd name="T32" fmla="*/ 81 w 524"/>
                <a:gd name="T33" fmla="*/ 16 h 228"/>
                <a:gd name="T34" fmla="*/ 166 w 524"/>
                <a:gd name="T35" fmla="*/ 10 h 228"/>
                <a:gd name="T36" fmla="*/ 252 w 524"/>
                <a:gd name="T37" fmla="*/ 15 h 228"/>
                <a:gd name="T38" fmla="*/ 356 w 524"/>
                <a:gd name="T39" fmla="*/ 24 h 228"/>
                <a:gd name="T40" fmla="*/ 355 w 524"/>
                <a:gd name="T41" fmla="*/ 23 h 228"/>
                <a:gd name="T42" fmla="*/ 188 w 524"/>
                <a:gd name="T43" fmla="*/ 11 h 228"/>
                <a:gd name="T44" fmla="*/ 83 w 524"/>
                <a:gd name="T45" fmla="*/ 11 h 228"/>
                <a:gd name="T46" fmla="*/ 58 w 524"/>
                <a:gd name="T47" fmla="*/ 30 h 228"/>
                <a:gd name="T48" fmla="*/ 16 w 524"/>
                <a:gd name="T49" fmla="*/ 64 h 228"/>
                <a:gd name="T50" fmla="*/ 4 w 524"/>
                <a:gd name="T51" fmla="*/ 95 h 228"/>
                <a:gd name="T52" fmla="*/ 40 w 524"/>
                <a:gd name="T53" fmla="*/ 153 h 228"/>
                <a:gd name="T54" fmla="*/ 79 w 524"/>
                <a:gd name="T55" fmla="*/ 188 h 228"/>
                <a:gd name="T56" fmla="*/ 247 w 524"/>
                <a:gd name="T57" fmla="*/ 206 h 228"/>
                <a:gd name="T58" fmla="*/ 401 w 524"/>
                <a:gd name="T59" fmla="*/ 222 h 228"/>
                <a:gd name="T60" fmla="*/ 477 w 524"/>
                <a:gd name="T61" fmla="*/ 227 h 228"/>
                <a:gd name="T62" fmla="*/ 519 w 524"/>
                <a:gd name="T63" fmla="*/ 192 h 228"/>
                <a:gd name="T64" fmla="*/ 518 w 524"/>
                <a:gd name="T65" fmla="*/ 152 h 228"/>
                <a:gd name="T66" fmla="*/ 518 w 524"/>
                <a:gd name="T67" fmla="*/ 102 h 228"/>
                <a:gd name="T68" fmla="*/ 509 w 524"/>
                <a:gd name="T69" fmla="*/ 60 h 228"/>
                <a:gd name="T70" fmla="*/ 491 w 524"/>
                <a:gd name="T71" fmla="*/ 39 h 228"/>
                <a:gd name="T72" fmla="*/ 355 w 524"/>
                <a:gd name="T73" fmla="*/ 23 h 228"/>
                <a:gd name="T74" fmla="*/ 356 w 524"/>
                <a:gd name="T75" fmla="*/ 2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4" h="228">
                  <a:moveTo>
                    <a:pt x="356" y="24"/>
                  </a:moveTo>
                  <a:cubicBezTo>
                    <a:pt x="376" y="26"/>
                    <a:pt x="396" y="27"/>
                    <a:pt x="416" y="28"/>
                  </a:cubicBezTo>
                  <a:cubicBezTo>
                    <a:pt x="436" y="29"/>
                    <a:pt x="455" y="31"/>
                    <a:pt x="474" y="35"/>
                  </a:cubicBezTo>
                  <a:cubicBezTo>
                    <a:pt x="493" y="39"/>
                    <a:pt x="499" y="49"/>
                    <a:pt x="507" y="65"/>
                  </a:cubicBezTo>
                  <a:cubicBezTo>
                    <a:pt x="518" y="87"/>
                    <a:pt x="513" y="121"/>
                    <a:pt x="513" y="145"/>
                  </a:cubicBezTo>
                  <a:cubicBezTo>
                    <a:pt x="512" y="158"/>
                    <a:pt x="515" y="170"/>
                    <a:pt x="516" y="183"/>
                  </a:cubicBezTo>
                  <a:cubicBezTo>
                    <a:pt x="516" y="193"/>
                    <a:pt x="506" y="205"/>
                    <a:pt x="501" y="213"/>
                  </a:cubicBezTo>
                  <a:cubicBezTo>
                    <a:pt x="490" y="228"/>
                    <a:pt x="473" y="227"/>
                    <a:pt x="456" y="226"/>
                  </a:cubicBezTo>
                  <a:cubicBezTo>
                    <a:pt x="438" y="225"/>
                    <a:pt x="419" y="223"/>
                    <a:pt x="401" y="221"/>
                  </a:cubicBezTo>
                  <a:cubicBezTo>
                    <a:pt x="373" y="218"/>
                    <a:pt x="346" y="213"/>
                    <a:pt x="318" y="210"/>
                  </a:cubicBezTo>
                  <a:cubicBezTo>
                    <a:pt x="288" y="206"/>
                    <a:pt x="259" y="206"/>
                    <a:pt x="229" y="204"/>
                  </a:cubicBezTo>
                  <a:cubicBezTo>
                    <a:pt x="193" y="201"/>
                    <a:pt x="157" y="198"/>
                    <a:pt x="121" y="194"/>
                  </a:cubicBezTo>
                  <a:cubicBezTo>
                    <a:pt x="106" y="192"/>
                    <a:pt x="91" y="191"/>
                    <a:pt x="77" y="186"/>
                  </a:cubicBezTo>
                  <a:cubicBezTo>
                    <a:pt x="69" y="184"/>
                    <a:pt x="64" y="175"/>
                    <a:pt x="59" y="169"/>
                  </a:cubicBezTo>
                  <a:cubicBezTo>
                    <a:pt x="45" y="154"/>
                    <a:pt x="31" y="138"/>
                    <a:pt x="21" y="121"/>
                  </a:cubicBezTo>
                  <a:cubicBezTo>
                    <a:pt x="13" y="108"/>
                    <a:pt x="0" y="88"/>
                    <a:pt x="11" y="74"/>
                  </a:cubicBezTo>
                  <a:cubicBezTo>
                    <a:pt x="31" y="51"/>
                    <a:pt x="58" y="36"/>
                    <a:pt x="81" y="16"/>
                  </a:cubicBezTo>
                  <a:cubicBezTo>
                    <a:pt x="99" y="0"/>
                    <a:pt x="142" y="9"/>
                    <a:pt x="166" y="10"/>
                  </a:cubicBezTo>
                  <a:cubicBezTo>
                    <a:pt x="195" y="12"/>
                    <a:pt x="223" y="13"/>
                    <a:pt x="252" y="15"/>
                  </a:cubicBezTo>
                  <a:cubicBezTo>
                    <a:pt x="287" y="17"/>
                    <a:pt x="321" y="21"/>
                    <a:pt x="356" y="24"/>
                  </a:cubicBezTo>
                  <a:cubicBezTo>
                    <a:pt x="359" y="24"/>
                    <a:pt x="356" y="24"/>
                    <a:pt x="355" y="23"/>
                  </a:cubicBezTo>
                  <a:cubicBezTo>
                    <a:pt x="299" y="18"/>
                    <a:pt x="244" y="13"/>
                    <a:pt x="188" y="11"/>
                  </a:cubicBezTo>
                  <a:cubicBezTo>
                    <a:pt x="155" y="9"/>
                    <a:pt x="115" y="1"/>
                    <a:pt x="83" y="11"/>
                  </a:cubicBezTo>
                  <a:cubicBezTo>
                    <a:pt x="74" y="14"/>
                    <a:pt x="65" y="24"/>
                    <a:pt x="58" y="30"/>
                  </a:cubicBezTo>
                  <a:cubicBezTo>
                    <a:pt x="43" y="41"/>
                    <a:pt x="29" y="52"/>
                    <a:pt x="16" y="64"/>
                  </a:cubicBezTo>
                  <a:cubicBezTo>
                    <a:pt x="4" y="75"/>
                    <a:pt x="0" y="79"/>
                    <a:pt x="4" y="95"/>
                  </a:cubicBezTo>
                  <a:cubicBezTo>
                    <a:pt x="11" y="117"/>
                    <a:pt x="25" y="136"/>
                    <a:pt x="40" y="153"/>
                  </a:cubicBezTo>
                  <a:cubicBezTo>
                    <a:pt x="52" y="167"/>
                    <a:pt x="61" y="184"/>
                    <a:pt x="79" y="188"/>
                  </a:cubicBezTo>
                  <a:cubicBezTo>
                    <a:pt x="133" y="201"/>
                    <a:pt x="192" y="202"/>
                    <a:pt x="247" y="206"/>
                  </a:cubicBezTo>
                  <a:cubicBezTo>
                    <a:pt x="299" y="209"/>
                    <a:pt x="350" y="216"/>
                    <a:pt x="401" y="222"/>
                  </a:cubicBezTo>
                  <a:cubicBezTo>
                    <a:pt x="426" y="225"/>
                    <a:pt x="452" y="227"/>
                    <a:pt x="477" y="227"/>
                  </a:cubicBezTo>
                  <a:cubicBezTo>
                    <a:pt x="499" y="227"/>
                    <a:pt x="510" y="211"/>
                    <a:pt x="519" y="192"/>
                  </a:cubicBezTo>
                  <a:cubicBezTo>
                    <a:pt x="524" y="180"/>
                    <a:pt x="518" y="165"/>
                    <a:pt x="518" y="152"/>
                  </a:cubicBezTo>
                  <a:cubicBezTo>
                    <a:pt x="517" y="136"/>
                    <a:pt x="518" y="119"/>
                    <a:pt x="518" y="102"/>
                  </a:cubicBezTo>
                  <a:cubicBezTo>
                    <a:pt x="517" y="87"/>
                    <a:pt x="516" y="73"/>
                    <a:pt x="509" y="60"/>
                  </a:cubicBezTo>
                  <a:cubicBezTo>
                    <a:pt x="505" y="52"/>
                    <a:pt x="500" y="42"/>
                    <a:pt x="491" y="39"/>
                  </a:cubicBezTo>
                  <a:cubicBezTo>
                    <a:pt x="448" y="24"/>
                    <a:pt x="400" y="28"/>
                    <a:pt x="355" y="23"/>
                  </a:cubicBezTo>
                  <a:cubicBezTo>
                    <a:pt x="351" y="23"/>
                    <a:pt x="354" y="24"/>
                    <a:pt x="356" y="24"/>
                  </a:cubicBezTo>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5" name="PA_库_文本框 208"/>
          <p:cNvSpPr txBox="1"/>
          <p:nvPr>
            <p:custDataLst>
              <p:tags r:id="rId2"/>
            </p:custDataLst>
          </p:nvPr>
        </p:nvSpPr>
        <p:spPr>
          <a:xfrm>
            <a:off x="3489879" y="881247"/>
            <a:ext cx="1362873" cy="707886"/>
          </a:xfrm>
          <a:prstGeom prst="rect">
            <a:avLst/>
          </a:prstGeom>
          <a:noFill/>
        </p:spPr>
        <p:txBody>
          <a:bodyPr wrap="none" rtlCol="0">
            <a:spAutoFit/>
          </a:bodyPr>
          <a:lstStyle/>
          <a:p>
            <a:pPr algn="ctr"/>
            <a:r>
              <a:rPr lang="zh-CN" altLang="en-US" sz="4000" b="1" dirty="0">
                <a:latin typeface="方正静蕾简体" panose="02000000000000000000" pitchFamily="2" charset="-122"/>
                <a:ea typeface="方正静蕾简体" panose="02000000000000000000" pitchFamily="2" charset="-122"/>
              </a:rPr>
              <a:t>目 录</a:t>
            </a:r>
            <a:endParaRPr lang="zh-CN" altLang="en-US" sz="4000" b="1" dirty="0">
              <a:latin typeface="方正静蕾简体" panose="02000000000000000000" pitchFamily="2" charset="-122"/>
              <a:ea typeface="方正静蕾简体" panose="02000000000000000000" pitchFamily="2" charset="-122"/>
            </a:endParaRPr>
          </a:p>
        </p:txBody>
      </p:sp>
      <p:grpSp>
        <p:nvGrpSpPr>
          <p:cNvPr id="2" name="组合 1"/>
          <p:cNvGrpSpPr/>
          <p:nvPr/>
        </p:nvGrpSpPr>
        <p:grpSpPr>
          <a:xfrm>
            <a:off x="5608265" y="2811020"/>
            <a:ext cx="4958371" cy="1050788"/>
            <a:chOff x="6232649" y="1647689"/>
            <a:chExt cx="5090195" cy="1050788"/>
          </a:xfrm>
        </p:grpSpPr>
        <p:pic>
          <p:nvPicPr>
            <p:cNvPr id="36" name="PA_库_图片 1167"/>
            <p:cNvPicPr>
              <a:picLocks noChangeAspect="1"/>
            </p:cNvPicPr>
            <p:nvPr>
              <p:custDataLst>
                <p:tags r:id="rId3"/>
              </p:custDataLst>
            </p:nvPr>
          </p:nvPicPr>
          <p:blipFill>
            <a:blip r:embed="rId4"/>
            <a:stretch>
              <a:fillRect/>
            </a:stretch>
          </p:blipFill>
          <p:spPr>
            <a:xfrm>
              <a:off x="6232649" y="1647689"/>
              <a:ext cx="5090195" cy="732073"/>
            </a:xfrm>
            <a:prstGeom prst="rect">
              <a:avLst/>
            </a:prstGeom>
            <a:effectLst>
              <a:outerShdw blurRad="50800" dist="38100" dir="2700000" algn="tl" rotWithShape="0">
                <a:prstClr val="black">
                  <a:alpha val="40000"/>
                </a:prstClr>
              </a:outerShdw>
            </a:effectLst>
          </p:spPr>
        </p:pic>
        <p:sp>
          <p:nvSpPr>
            <p:cNvPr id="37" name="PA_库_文本框 210"/>
            <p:cNvSpPr txBox="1"/>
            <p:nvPr>
              <p:custDataLst>
                <p:tags r:id="rId5"/>
              </p:custDataLst>
            </p:nvPr>
          </p:nvSpPr>
          <p:spPr>
            <a:xfrm>
              <a:off x="6472390" y="1868532"/>
              <a:ext cx="3952526" cy="829945"/>
            </a:xfrm>
            <a:prstGeom prst="rect">
              <a:avLst/>
            </a:prstGeom>
            <a:noFill/>
          </p:spPr>
          <p:txBody>
            <a:bodyPr wrap="square" rtlCol="0">
              <a:spAutoFit/>
            </a:bodyPr>
            <a:lstStyle/>
            <a:p>
              <a:r>
                <a:rPr lang="en-US" altLang="zh-CN" sz="3200" b="1" dirty="0">
                  <a:latin typeface="方正静蕾简体" panose="02000000000000000000" pitchFamily="2" charset="-122"/>
                  <a:ea typeface="方正静蕾简体" panose="02000000000000000000" pitchFamily="2" charset="-122"/>
                </a:rPr>
                <a:t>2.</a:t>
              </a:r>
              <a:r>
                <a:rPr lang="zh-CN" altLang="en-US" sz="3200" b="1" dirty="0">
                  <a:latin typeface="方正静蕾简体" panose="02000000000000000000" pitchFamily="2" charset="-122"/>
                  <a:ea typeface="方正静蕾简体" panose="02000000000000000000" pitchFamily="2" charset="-122"/>
                </a:rPr>
                <a:t>了解牙齿</a:t>
              </a:r>
              <a:endParaRPr lang="zh-CN" altLang="en-US" sz="3200" b="1" dirty="0">
                <a:latin typeface="方正静蕾简体" panose="02000000000000000000" pitchFamily="2" charset="-122"/>
                <a:ea typeface="方正静蕾简体" panose="02000000000000000000" pitchFamily="2" charset="-122"/>
              </a:endParaRPr>
            </a:p>
            <a:p>
              <a:r>
                <a:rPr lang="en-US" altLang="zh-CN" sz="1600" dirty="0">
                  <a:solidFill>
                    <a:schemeClr val="tx1">
                      <a:lumMod val="65000"/>
                      <a:lumOff val="35000"/>
                    </a:schemeClr>
                  </a:solidFill>
                  <a:latin typeface="方正静蕾简体" panose="02000000000000000000" pitchFamily="2" charset="-122"/>
                  <a:ea typeface="方正静蕾简体" panose="02000000000000000000" pitchFamily="2" charset="-122"/>
                </a:rPr>
                <a:t>  </a:t>
              </a:r>
              <a:endParaRPr lang="en-US" altLang="zh-CN" sz="1600" dirty="0">
                <a:solidFill>
                  <a:schemeClr val="tx1">
                    <a:lumMod val="65000"/>
                    <a:lumOff val="35000"/>
                  </a:schemeClr>
                </a:solidFill>
                <a:latin typeface="方正静蕾简体" panose="02000000000000000000" pitchFamily="2" charset="-122"/>
                <a:ea typeface="方正静蕾简体" panose="02000000000000000000" pitchFamily="2" charset="-122"/>
              </a:endParaRPr>
            </a:p>
          </p:txBody>
        </p:sp>
      </p:grpSp>
      <p:pic>
        <p:nvPicPr>
          <p:cNvPr id="44" name="图片 43"/>
          <p:cNvPicPr>
            <a:picLocks noChangeAspect="1"/>
          </p:cNvPicPr>
          <p:nvPr/>
        </p:nvPicPr>
        <p:blipFill rotWithShape="1">
          <a:blip r:embed="rId6">
            <a:extLst>
              <a:ext uri="{28A0092B-C50C-407E-A947-70E740481C1C}">
                <a14:useLocalDpi xmlns:a14="http://schemas.microsoft.com/office/drawing/2010/main" val="0"/>
              </a:ext>
            </a:extLst>
          </a:blip>
          <a:srcRect t="14194" r="8312"/>
          <a:stretch>
            <a:fillRect/>
          </a:stretch>
        </p:blipFill>
        <p:spPr>
          <a:xfrm>
            <a:off x="-256062" y="2172752"/>
            <a:ext cx="5321111" cy="4979747"/>
          </a:xfrm>
          <a:prstGeom prst="rect">
            <a:avLst/>
          </a:prstGeom>
        </p:spPr>
      </p:pic>
      <p:sp>
        <p:nvSpPr>
          <p:cNvPr id="34" name="PA_库_文本框 207"/>
          <p:cNvSpPr txBox="1"/>
          <p:nvPr>
            <p:custDataLst>
              <p:tags r:id="rId7"/>
            </p:custDataLst>
          </p:nvPr>
        </p:nvSpPr>
        <p:spPr>
          <a:xfrm>
            <a:off x="3523166" y="1772642"/>
            <a:ext cx="1466876" cy="400110"/>
          </a:xfrm>
          <a:prstGeom prst="rect">
            <a:avLst/>
          </a:prstGeom>
          <a:noFill/>
        </p:spPr>
        <p:txBody>
          <a:bodyPr wrap="none" rtlCol="0">
            <a:spAutoFit/>
          </a:bodyPr>
          <a:lstStyle/>
          <a:p>
            <a:pPr algn="ctr"/>
            <a:r>
              <a:rPr lang="en-US" altLang="zh-CN" sz="2000" b="1" dirty="0">
                <a:latin typeface="方正静蕾简体" panose="02000000000000000000" pitchFamily="2" charset="-122"/>
                <a:ea typeface="方正静蕾简体" panose="02000000000000000000" pitchFamily="2" charset="-122"/>
              </a:rPr>
              <a:t>CONTENT</a:t>
            </a:r>
            <a:endParaRPr lang="zh-CN" altLang="en-US" sz="1100" dirty="0">
              <a:solidFill>
                <a:schemeClr val="tx1">
                  <a:lumMod val="65000"/>
                  <a:lumOff val="35000"/>
                </a:schemeClr>
              </a:solidFill>
              <a:latin typeface="方正静蕾简体" panose="02000000000000000000" pitchFamily="2" charset="-122"/>
              <a:ea typeface="方正静蕾简体" panose="02000000000000000000" pitchFamily="2" charset="-122"/>
            </a:endParaRPr>
          </a:p>
        </p:txBody>
      </p:sp>
      <p:grpSp>
        <p:nvGrpSpPr>
          <p:cNvPr id="40" name="组合 39"/>
          <p:cNvGrpSpPr/>
          <p:nvPr/>
        </p:nvGrpSpPr>
        <p:grpSpPr>
          <a:xfrm>
            <a:off x="5608265" y="1829906"/>
            <a:ext cx="4958371" cy="937540"/>
            <a:chOff x="6232649" y="1647689"/>
            <a:chExt cx="5090195" cy="937540"/>
          </a:xfrm>
        </p:grpSpPr>
        <p:pic>
          <p:nvPicPr>
            <p:cNvPr id="41" name="PA_库_图片 1167"/>
            <p:cNvPicPr>
              <a:picLocks noChangeAspect="1"/>
            </p:cNvPicPr>
            <p:nvPr>
              <p:custDataLst>
                <p:tags r:id="rId8"/>
              </p:custDataLst>
            </p:nvPr>
          </p:nvPicPr>
          <p:blipFill>
            <a:blip r:embed="rId4"/>
            <a:stretch>
              <a:fillRect/>
            </a:stretch>
          </p:blipFill>
          <p:spPr>
            <a:xfrm>
              <a:off x="6232649" y="1647689"/>
              <a:ext cx="5090195" cy="732073"/>
            </a:xfrm>
            <a:prstGeom prst="rect">
              <a:avLst/>
            </a:prstGeom>
            <a:effectLst>
              <a:outerShdw blurRad="50800" dist="38100" dir="2700000" algn="tl" rotWithShape="0">
                <a:prstClr val="black">
                  <a:alpha val="40000"/>
                </a:prstClr>
              </a:outerShdw>
            </a:effectLst>
          </p:spPr>
        </p:pic>
        <p:sp>
          <p:nvSpPr>
            <p:cNvPr id="42" name="PA_库_文本框 210"/>
            <p:cNvSpPr txBox="1"/>
            <p:nvPr>
              <p:custDataLst>
                <p:tags r:id="rId9"/>
              </p:custDataLst>
            </p:nvPr>
          </p:nvSpPr>
          <p:spPr>
            <a:xfrm>
              <a:off x="6408506" y="1754232"/>
              <a:ext cx="3139001" cy="830997"/>
            </a:xfrm>
            <a:prstGeom prst="rect">
              <a:avLst/>
            </a:prstGeom>
            <a:noFill/>
          </p:spPr>
          <p:txBody>
            <a:bodyPr wrap="none" rtlCol="0">
              <a:spAutoFit/>
            </a:bodyPr>
            <a:lstStyle/>
            <a:p>
              <a:r>
                <a:rPr lang="en-US" altLang="zh-CN" sz="3200" b="1" dirty="0">
                  <a:latin typeface="方正静蕾简体" panose="02000000000000000000" pitchFamily="2" charset="-122"/>
                  <a:ea typeface="方正静蕾简体" panose="02000000000000000000" pitchFamily="2" charset="-122"/>
                </a:rPr>
                <a:t>1. </a:t>
              </a:r>
              <a:r>
                <a:rPr lang="zh-CN" altLang="en-US" sz="3200" b="1" dirty="0">
                  <a:latin typeface="方正静蕾简体" panose="02000000000000000000" pitchFamily="2" charset="-122"/>
                  <a:ea typeface="方正静蕾简体" panose="02000000000000000000" pitchFamily="2" charset="-122"/>
                </a:rPr>
                <a:t>爱牙日的由来</a:t>
              </a:r>
              <a:endParaRPr lang="zh-CN" altLang="en-US" sz="3200" b="1" dirty="0">
                <a:latin typeface="方正静蕾简体" panose="02000000000000000000" pitchFamily="2" charset="-122"/>
                <a:ea typeface="方正静蕾简体" panose="02000000000000000000" pitchFamily="2" charset="-122"/>
              </a:endParaRPr>
            </a:p>
            <a:p>
              <a:endParaRPr lang="zh-CN" altLang="en-US" sz="1600" dirty="0">
                <a:solidFill>
                  <a:schemeClr val="tx1">
                    <a:lumMod val="65000"/>
                    <a:lumOff val="35000"/>
                  </a:schemeClr>
                </a:solidFill>
                <a:latin typeface="方正静蕾简体" panose="02000000000000000000" pitchFamily="2" charset="-122"/>
                <a:ea typeface="方正静蕾简体" panose="02000000000000000000" pitchFamily="2" charset="-122"/>
              </a:endParaRPr>
            </a:p>
          </p:txBody>
        </p:sp>
      </p:grpSp>
      <p:grpSp>
        <p:nvGrpSpPr>
          <p:cNvPr id="43" name="组合 42"/>
          <p:cNvGrpSpPr/>
          <p:nvPr/>
        </p:nvGrpSpPr>
        <p:grpSpPr>
          <a:xfrm>
            <a:off x="5608265" y="3758532"/>
            <a:ext cx="4934916" cy="937540"/>
            <a:chOff x="6232649" y="1647689"/>
            <a:chExt cx="5090195" cy="937540"/>
          </a:xfrm>
        </p:grpSpPr>
        <p:pic>
          <p:nvPicPr>
            <p:cNvPr id="45" name="PA_库_图片 1167"/>
            <p:cNvPicPr>
              <a:picLocks noChangeAspect="1"/>
            </p:cNvPicPr>
            <p:nvPr>
              <p:custDataLst>
                <p:tags r:id="rId10"/>
              </p:custDataLst>
            </p:nvPr>
          </p:nvPicPr>
          <p:blipFill>
            <a:blip r:embed="rId4"/>
            <a:stretch>
              <a:fillRect/>
            </a:stretch>
          </p:blipFill>
          <p:spPr>
            <a:xfrm>
              <a:off x="6232649" y="1647689"/>
              <a:ext cx="5090195" cy="732073"/>
            </a:xfrm>
            <a:prstGeom prst="rect">
              <a:avLst/>
            </a:prstGeom>
            <a:effectLst>
              <a:outerShdw blurRad="50800" dist="38100" dir="2700000" algn="tl" rotWithShape="0">
                <a:prstClr val="black">
                  <a:alpha val="40000"/>
                </a:prstClr>
              </a:outerShdw>
            </a:effectLst>
          </p:spPr>
        </p:pic>
        <p:sp>
          <p:nvSpPr>
            <p:cNvPr id="46" name="PA_库_文本框 210"/>
            <p:cNvSpPr txBox="1"/>
            <p:nvPr>
              <p:custDataLst>
                <p:tags r:id="rId11"/>
              </p:custDataLst>
            </p:nvPr>
          </p:nvSpPr>
          <p:spPr>
            <a:xfrm>
              <a:off x="6408506" y="1754232"/>
              <a:ext cx="4036093" cy="830997"/>
            </a:xfrm>
            <a:prstGeom prst="rect">
              <a:avLst/>
            </a:prstGeom>
            <a:noFill/>
          </p:spPr>
          <p:txBody>
            <a:bodyPr wrap="none" rtlCol="0">
              <a:spAutoFit/>
            </a:bodyPr>
            <a:lstStyle/>
            <a:p>
              <a:r>
                <a:rPr lang="en-US" altLang="zh-CN" sz="3200" b="1" dirty="0">
                  <a:latin typeface="方正静蕾简体" panose="02000000000000000000" pitchFamily="2" charset="-122"/>
                  <a:ea typeface="方正静蕾简体" panose="02000000000000000000" pitchFamily="2" charset="-122"/>
                </a:rPr>
                <a:t>3.</a:t>
              </a:r>
              <a:r>
                <a:rPr lang="zh-CN" altLang="en-US" sz="3200" b="1" dirty="0">
                  <a:latin typeface="方正静蕾简体" panose="02000000000000000000" pitchFamily="2" charset="-122"/>
                  <a:ea typeface="方正静蕾简体" panose="02000000000000000000" pitchFamily="2" charset="-122"/>
                </a:rPr>
                <a:t>牙齿的常见疾病</a:t>
              </a:r>
              <a:endParaRPr lang="zh-CN" altLang="en-US" sz="3200" b="1" dirty="0">
                <a:latin typeface="方正静蕾简体" panose="02000000000000000000" pitchFamily="2" charset="-122"/>
                <a:ea typeface="方正静蕾简体" panose="02000000000000000000" pitchFamily="2" charset="-122"/>
              </a:endParaRPr>
            </a:p>
            <a:p>
              <a:endParaRPr lang="zh-CN" altLang="en-US" sz="1600" dirty="0">
                <a:solidFill>
                  <a:schemeClr val="tx1">
                    <a:lumMod val="65000"/>
                    <a:lumOff val="35000"/>
                  </a:schemeClr>
                </a:solidFill>
                <a:latin typeface="方正静蕾简体" panose="02000000000000000000" pitchFamily="2" charset="-122"/>
                <a:ea typeface="方正静蕾简体" panose="02000000000000000000" pitchFamily="2" charset="-122"/>
              </a:endParaRPr>
            </a:p>
          </p:txBody>
        </p:sp>
      </p:grpSp>
      <p:grpSp>
        <p:nvGrpSpPr>
          <p:cNvPr id="47" name="组合 46"/>
          <p:cNvGrpSpPr/>
          <p:nvPr/>
        </p:nvGrpSpPr>
        <p:grpSpPr>
          <a:xfrm>
            <a:off x="5608265" y="4697475"/>
            <a:ext cx="5082375" cy="732073"/>
            <a:chOff x="6232649" y="1647689"/>
            <a:chExt cx="5178409" cy="732073"/>
          </a:xfrm>
        </p:grpSpPr>
        <p:pic>
          <p:nvPicPr>
            <p:cNvPr id="48" name="PA_库_图片 1167"/>
            <p:cNvPicPr>
              <a:picLocks noChangeAspect="1"/>
            </p:cNvPicPr>
            <p:nvPr>
              <p:custDataLst>
                <p:tags r:id="rId12"/>
              </p:custDataLst>
            </p:nvPr>
          </p:nvPicPr>
          <p:blipFill>
            <a:blip r:embed="rId4"/>
            <a:stretch>
              <a:fillRect/>
            </a:stretch>
          </p:blipFill>
          <p:spPr>
            <a:xfrm>
              <a:off x="6232649" y="1647689"/>
              <a:ext cx="5090195" cy="732073"/>
            </a:xfrm>
            <a:prstGeom prst="rect">
              <a:avLst/>
            </a:prstGeom>
            <a:effectLst>
              <a:outerShdw blurRad="50800" dist="38100" dir="2700000" algn="tl" rotWithShape="0">
                <a:prstClr val="black">
                  <a:alpha val="40000"/>
                </a:prstClr>
              </a:outerShdw>
            </a:effectLst>
          </p:spPr>
        </p:pic>
        <p:sp>
          <p:nvSpPr>
            <p:cNvPr id="49" name="PA_库_文本框 210"/>
            <p:cNvSpPr txBox="1"/>
            <p:nvPr>
              <p:custDataLst>
                <p:tags r:id="rId13"/>
              </p:custDataLst>
            </p:nvPr>
          </p:nvSpPr>
          <p:spPr>
            <a:xfrm>
              <a:off x="6408506" y="1754232"/>
              <a:ext cx="5002552" cy="584775"/>
            </a:xfrm>
            <a:prstGeom prst="rect">
              <a:avLst/>
            </a:prstGeom>
            <a:noFill/>
          </p:spPr>
          <p:txBody>
            <a:bodyPr wrap="none" rtlCol="0">
              <a:spAutoFit/>
            </a:bodyPr>
            <a:lstStyle/>
            <a:p>
              <a:r>
                <a:rPr lang="en-US" altLang="zh-CN" sz="3200" b="1" dirty="0">
                  <a:latin typeface="方正静蕾简体" panose="02000000000000000000" pitchFamily="2" charset="-122"/>
                  <a:ea typeface="方正静蕾简体" panose="02000000000000000000" pitchFamily="2" charset="-122"/>
                </a:rPr>
                <a:t>4.</a:t>
              </a:r>
              <a:r>
                <a:rPr lang="zh-CN" altLang="en-US" sz="3200" b="1" dirty="0">
                  <a:latin typeface="方正静蕾简体" panose="02000000000000000000" pitchFamily="2" charset="-122"/>
                  <a:ea typeface="方正静蕾简体" panose="02000000000000000000" pitchFamily="2" charset="-122"/>
                </a:rPr>
                <a:t>影响牙齿健康的因素</a:t>
              </a:r>
              <a:endParaRPr lang="zh-CN" altLang="en-US" sz="3200" b="1" dirty="0">
                <a:latin typeface="方正静蕾简体" panose="02000000000000000000" pitchFamily="2" charset="-122"/>
                <a:ea typeface="方正静蕾简体" panose="02000000000000000000" pitchFamily="2" charset="-122"/>
              </a:endParaRPr>
            </a:p>
          </p:txBody>
        </p:sp>
      </p:grpSp>
      <p:grpSp>
        <p:nvGrpSpPr>
          <p:cNvPr id="50" name="组合 49"/>
          <p:cNvGrpSpPr/>
          <p:nvPr/>
        </p:nvGrpSpPr>
        <p:grpSpPr>
          <a:xfrm>
            <a:off x="5608265" y="5647793"/>
            <a:ext cx="4995794" cy="937540"/>
            <a:chOff x="6232649" y="1647689"/>
            <a:chExt cx="5090195" cy="937540"/>
          </a:xfrm>
        </p:grpSpPr>
        <p:pic>
          <p:nvPicPr>
            <p:cNvPr id="51" name="PA_库_图片 1167"/>
            <p:cNvPicPr>
              <a:picLocks noChangeAspect="1"/>
            </p:cNvPicPr>
            <p:nvPr>
              <p:custDataLst>
                <p:tags r:id="rId14"/>
              </p:custDataLst>
            </p:nvPr>
          </p:nvPicPr>
          <p:blipFill>
            <a:blip r:embed="rId4"/>
            <a:stretch>
              <a:fillRect/>
            </a:stretch>
          </p:blipFill>
          <p:spPr>
            <a:xfrm>
              <a:off x="6232649" y="1647689"/>
              <a:ext cx="5090195" cy="732073"/>
            </a:xfrm>
            <a:prstGeom prst="rect">
              <a:avLst/>
            </a:prstGeom>
            <a:effectLst>
              <a:outerShdw blurRad="50800" dist="38100" dir="2700000" algn="tl" rotWithShape="0">
                <a:prstClr val="black">
                  <a:alpha val="40000"/>
                </a:prstClr>
              </a:outerShdw>
            </a:effectLst>
          </p:spPr>
        </p:pic>
        <p:sp>
          <p:nvSpPr>
            <p:cNvPr id="52" name="PA_库_文本框 210"/>
            <p:cNvSpPr txBox="1"/>
            <p:nvPr>
              <p:custDataLst>
                <p:tags r:id="rId15"/>
              </p:custDataLst>
            </p:nvPr>
          </p:nvSpPr>
          <p:spPr>
            <a:xfrm>
              <a:off x="6408506" y="1754232"/>
              <a:ext cx="3552865" cy="830997"/>
            </a:xfrm>
            <a:prstGeom prst="rect">
              <a:avLst/>
            </a:prstGeom>
            <a:noFill/>
          </p:spPr>
          <p:txBody>
            <a:bodyPr wrap="none" rtlCol="0">
              <a:spAutoFit/>
            </a:bodyPr>
            <a:lstStyle/>
            <a:p>
              <a:r>
                <a:rPr lang="en-US" altLang="zh-CN" sz="3200" b="1" dirty="0">
                  <a:latin typeface="方正静蕾简体" panose="02000000000000000000" pitchFamily="2" charset="-122"/>
                  <a:ea typeface="方正静蕾简体" panose="02000000000000000000" pitchFamily="2" charset="-122"/>
                </a:rPr>
                <a:t>5.</a:t>
              </a:r>
              <a:r>
                <a:rPr lang="zh-CN" altLang="en-US" sz="3200" b="1" dirty="0">
                  <a:latin typeface="方正静蕾简体" panose="02000000000000000000" pitchFamily="2" charset="-122"/>
                  <a:ea typeface="方正静蕾简体" panose="02000000000000000000" pitchFamily="2" charset="-122"/>
                </a:rPr>
                <a:t>如何护理牙齿</a:t>
              </a:r>
              <a:endParaRPr lang="zh-CN" altLang="en-US" sz="3200" b="1" dirty="0">
                <a:latin typeface="方正静蕾简体" panose="02000000000000000000" pitchFamily="2" charset="-122"/>
                <a:ea typeface="方正静蕾简体" panose="02000000000000000000" pitchFamily="2" charset="-122"/>
              </a:endParaRPr>
            </a:p>
            <a:p>
              <a:endParaRPr lang="zh-CN" altLang="en-US" sz="1600" dirty="0">
                <a:solidFill>
                  <a:schemeClr val="tx1">
                    <a:lumMod val="65000"/>
                    <a:lumOff val="35000"/>
                  </a:schemeClr>
                </a:solidFill>
                <a:latin typeface="方正静蕾简体" panose="02000000000000000000" pitchFamily="2" charset="-122"/>
                <a:ea typeface="方正静蕾简体" panose="02000000000000000000"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25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1000"/>
                                        <p:tgtEl>
                                          <p:spTgt spid="23"/>
                                        </p:tgtEl>
                                      </p:cBhvr>
                                    </p:animEffect>
                                  </p:childTnLst>
                                </p:cTn>
                              </p:par>
                              <p:par>
                                <p:cTn id="8" presetID="22" presetClass="entr" presetSubtype="4" fill="hold" grpId="0" nodeType="withEffect">
                                  <p:stCondLst>
                                    <p:cond delay="250"/>
                                  </p:stCondLst>
                                  <p:childTnLst>
                                    <p:set>
                                      <p:cBhvr>
                                        <p:cTn id="9" dur="1" fill="hold">
                                          <p:stCondLst>
                                            <p:cond delay="0"/>
                                          </p:stCondLst>
                                        </p:cTn>
                                        <p:tgtEl>
                                          <p:spTgt spid="34"/>
                                        </p:tgtEl>
                                        <p:attrNameLst>
                                          <p:attrName>style.visibility</p:attrName>
                                        </p:attrNameLst>
                                      </p:cBhvr>
                                      <p:to>
                                        <p:strVal val="visible"/>
                                      </p:to>
                                    </p:set>
                                    <p:animEffect transition="in" filter="wipe(down)">
                                      <p:cBhvr>
                                        <p:cTn id="10" dur="1000"/>
                                        <p:tgtEl>
                                          <p:spTgt spid="34"/>
                                        </p:tgtEl>
                                      </p:cBhvr>
                                    </p:animEffect>
                                  </p:childTnLst>
                                </p:cTn>
                              </p:par>
                              <p:par>
                                <p:cTn id="11" presetID="22" presetClass="entr" presetSubtype="4" fill="hold" grpId="0" nodeType="withEffect">
                                  <p:stCondLst>
                                    <p:cond delay="250"/>
                                  </p:stCondLst>
                                  <p:childTnLst>
                                    <p:set>
                                      <p:cBhvr>
                                        <p:cTn id="12" dur="1" fill="hold">
                                          <p:stCondLst>
                                            <p:cond delay="0"/>
                                          </p:stCondLst>
                                        </p:cTn>
                                        <p:tgtEl>
                                          <p:spTgt spid="35"/>
                                        </p:tgtEl>
                                        <p:attrNameLst>
                                          <p:attrName>style.visibility</p:attrName>
                                        </p:attrNameLst>
                                      </p:cBhvr>
                                      <p:to>
                                        <p:strVal val="visible"/>
                                      </p:to>
                                    </p:set>
                                    <p:animEffect transition="in" filter="wipe(down)">
                                      <p:cBhvr>
                                        <p:cTn id="13" dur="1000"/>
                                        <p:tgtEl>
                                          <p:spTgt spid="35"/>
                                        </p:tgtEl>
                                      </p:cBhvr>
                                    </p:animEffect>
                                  </p:childTnLst>
                                </p:cTn>
                              </p:par>
                              <p:par>
                                <p:cTn id="14" presetID="42" presetClass="entr" presetSubtype="0" fill="hold" nodeType="withEffect">
                                  <p:stCondLst>
                                    <p:cond delay="25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1000"/>
                                        <p:tgtEl>
                                          <p:spTgt spid="44"/>
                                        </p:tgtEl>
                                      </p:cBhvr>
                                    </p:animEffect>
                                    <p:anim calcmode="lin" valueType="num">
                                      <p:cBhvr>
                                        <p:cTn id="17" dur="1000" fill="hold"/>
                                        <p:tgtEl>
                                          <p:spTgt spid="44"/>
                                        </p:tgtEl>
                                        <p:attrNameLst>
                                          <p:attrName>ppt_x</p:attrName>
                                        </p:attrNameLst>
                                      </p:cBhvr>
                                      <p:tavLst>
                                        <p:tav tm="0">
                                          <p:val>
                                            <p:strVal val="#ppt_x"/>
                                          </p:val>
                                        </p:tav>
                                        <p:tav tm="100000">
                                          <p:val>
                                            <p:strVal val="#ppt_x"/>
                                          </p:val>
                                        </p:tav>
                                      </p:tavLst>
                                    </p:anim>
                                    <p:anim calcmode="lin" valueType="num">
                                      <p:cBhvr>
                                        <p:cTn id="18"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utoUpdateAnimBg="0"/>
      <p:bldP spid="34"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267400" y="426556"/>
            <a:ext cx="1569660" cy="369332"/>
          </a:xfrm>
          <a:prstGeom prst="rect">
            <a:avLst/>
          </a:prstGeom>
          <a:noFill/>
        </p:spPr>
        <p:txBody>
          <a:bodyPr wrap="none" rtlCol="0">
            <a:spAutoFit/>
          </a:bodyPr>
          <a:lstStyle/>
          <a:p>
            <a:r>
              <a:rPr lang="zh-CN" altLang="en-US" dirty="0">
                <a:latin typeface="锐字工房洪荒之光中黑简1.0" panose="02010600030101010101" pitchFamily="2" charset="-122"/>
                <a:ea typeface="锐字工房洪荒之光中黑简1.0" panose="02010600030101010101" pitchFamily="2" charset="-122"/>
              </a:rPr>
              <a:t>如何护理牙齿</a:t>
            </a:r>
            <a:endParaRPr lang="zh-CN" altLang="en-US" dirty="0">
              <a:latin typeface="锐字工房洪荒之光中黑简1.0" panose="02010600030101010101" pitchFamily="2" charset="-122"/>
              <a:ea typeface="锐字工房洪荒之光中黑简1.0" panose="02010600030101010101" pitchFamily="2" charset="-122"/>
            </a:endParaRPr>
          </a:p>
        </p:txBody>
      </p:sp>
      <p:sp>
        <p:nvSpPr>
          <p:cNvPr id="4" name="Text Box 12"/>
          <p:cNvSpPr txBox="1">
            <a:spLocks noChangeArrowheads="1"/>
          </p:cNvSpPr>
          <p:nvPr/>
        </p:nvSpPr>
        <p:spPr bwMode="auto">
          <a:xfrm>
            <a:off x="995701" y="2061836"/>
            <a:ext cx="5800867" cy="3674211"/>
          </a:xfrm>
          <a:prstGeom prst="rect">
            <a:avLst/>
          </a:prstGeom>
          <a:noFill/>
          <a:ln>
            <a:noFill/>
          </a:ln>
          <a:effectLst/>
          <a:extLst>
            <a:ext uri="{909E8E84-426E-40DD-AFC4-6F175D3DCCD1}">
              <a14:hiddenFill xmlns:a14="http://schemas.microsoft.com/office/drawing/2010/main">
                <a:gradFill rotWithShape="1">
                  <a:gsLst>
                    <a:gs pos="0">
                      <a:srgbClr val="CCCCFF"/>
                    </a:gs>
                    <a:gs pos="100000">
                      <a:schemeClr val="bg1"/>
                    </a:gs>
                  </a:gsLst>
                  <a:lin ang="5400000" scaled="1"/>
                </a:gradFill>
              </a14:hiddenFill>
            </a:ext>
            <a:ext uri="{91240B29-F687-4F45-9708-019B960494DF}">
              <a14:hiddenLine xmlns:a14="http://schemas.microsoft.com/office/drawing/2010/main" w="57150">
                <a:solidFill>
                  <a:srgbClr val="9933FF"/>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200000"/>
              </a:lnSpc>
            </a:pPr>
            <a:r>
              <a:rPr lang="zh-CN" altLang="en-US" sz="2400" dirty="0">
                <a:latin typeface="微软雅黑" panose="020B0503020204020204" pitchFamily="34" charset="-122"/>
                <a:ea typeface="微软雅黑" panose="020B0503020204020204" pitchFamily="34" charset="-122"/>
              </a:rPr>
              <a:t>刷刷刷，刷刷刷，上牙从上往下刷，  </a:t>
            </a:r>
            <a:endParaRPr lang="zh-CN" altLang="en-US" sz="2400" dirty="0">
              <a:latin typeface="微软雅黑" panose="020B0503020204020204" pitchFamily="34" charset="-122"/>
              <a:ea typeface="微软雅黑" panose="020B0503020204020204" pitchFamily="34" charset="-122"/>
            </a:endParaRPr>
          </a:p>
          <a:p>
            <a:pPr algn="ctr">
              <a:lnSpc>
                <a:spcPct val="200000"/>
              </a:lnSpc>
            </a:pPr>
            <a:r>
              <a:rPr lang="zh-CN" altLang="en-US" sz="2400" dirty="0">
                <a:latin typeface="微软雅黑" panose="020B0503020204020204" pitchFamily="34" charset="-122"/>
                <a:ea typeface="微软雅黑" panose="020B0503020204020204" pitchFamily="34" charset="-122"/>
              </a:rPr>
              <a:t>下牙从下往上刷。咬合面，来回刷，</a:t>
            </a:r>
            <a:endParaRPr lang="zh-CN" altLang="en-US" sz="2400" dirty="0">
              <a:latin typeface="微软雅黑" panose="020B0503020204020204" pitchFamily="34" charset="-122"/>
              <a:ea typeface="微软雅黑" panose="020B0503020204020204" pitchFamily="34" charset="-122"/>
            </a:endParaRPr>
          </a:p>
          <a:p>
            <a:pPr algn="ctr">
              <a:lnSpc>
                <a:spcPct val="200000"/>
              </a:lnSpc>
            </a:pPr>
            <a:r>
              <a:rPr lang="zh-CN" altLang="en-US" sz="2400" dirty="0">
                <a:latin typeface="微软雅黑" panose="020B0503020204020204" pitchFamily="34" charset="-122"/>
                <a:ea typeface="微软雅黑" panose="020B0503020204020204" pitchFamily="34" charset="-122"/>
              </a:rPr>
              <a:t>牙齿里面也要刷，每个地方五六下。</a:t>
            </a:r>
            <a:endParaRPr lang="zh-CN" altLang="en-US" sz="2400" dirty="0">
              <a:latin typeface="微软雅黑" panose="020B0503020204020204" pitchFamily="34" charset="-122"/>
              <a:ea typeface="微软雅黑" panose="020B0503020204020204" pitchFamily="34" charset="-122"/>
            </a:endParaRPr>
          </a:p>
          <a:p>
            <a:pPr algn="ctr">
              <a:lnSpc>
                <a:spcPct val="200000"/>
              </a:lnSpc>
            </a:pPr>
            <a:r>
              <a:rPr lang="zh-CN" altLang="en-US" sz="2400" dirty="0">
                <a:latin typeface="微软雅黑" panose="020B0503020204020204" pitchFamily="34" charset="-122"/>
                <a:ea typeface="微软雅黑" panose="020B0503020204020204" pitchFamily="34" charset="-122"/>
              </a:rPr>
              <a:t>早晚刷牙勤漱口，洁白牙齿人人夸，</a:t>
            </a:r>
            <a:endParaRPr lang="zh-CN" altLang="en-US" sz="2400" dirty="0">
              <a:latin typeface="微软雅黑" panose="020B0503020204020204" pitchFamily="34" charset="-122"/>
              <a:ea typeface="微软雅黑" panose="020B0503020204020204" pitchFamily="34" charset="-122"/>
            </a:endParaRPr>
          </a:p>
          <a:p>
            <a:pPr algn="ctr">
              <a:lnSpc>
                <a:spcPct val="200000"/>
              </a:lnSpc>
            </a:pPr>
            <a:r>
              <a:rPr lang="zh-CN" altLang="en-US" sz="2400" dirty="0">
                <a:latin typeface="微软雅黑" panose="020B0503020204020204" pitchFamily="34" charset="-122"/>
                <a:ea typeface="微软雅黑" panose="020B0503020204020204" pitchFamily="34" charset="-122"/>
              </a:rPr>
              <a:t>人人夸！</a:t>
            </a:r>
            <a:endParaRPr lang="zh-CN" altLang="en-US" sz="2400" dirty="0">
              <a:latin typeface="微软雅黑" panose="020B0503020204020204" pitchFamily="34" charset="-122"/>
              <a:ea typeface="微软雅黑" panose="020B0503020204020204" pitchFamily="34" charset="-122"/>
            </a:endParaRPr>
          </a:p>
        </p:txBody>
      </p:sp>
      <p:grpSp>
        <p:nvGrpSpPr>
          <p:cNvPr id="5" name="Group 5"/>
          <p:cNvGrpSpPr/>
          <p:nvPr/>
        </p:nvGrpSpPr>
        <p:grpSpPr bwMode="auto">
          <a:xfrm>
            <a:off x="7326229" y="1664970"/>
            <a:ext cx="3340341" cy="4467942"/>
            <a:chOff x="1154" y="-618"/>
            <a:chExt cx="3547" cy="4592"/>
          </a:xfrm>
        </p:grpSpPr>
        <p:pic>
          <p:nvPicPr>
            <p:cNvPr id="6" name="Picture 6"/>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2018" y="-385"/>
              <a:ext cx="2683" cy="4359"/>
            </a:xfrm>
            <a:prstGeom prst="rect">
              <a:avLst/>
            </a:prstGeom>
            <a:noFill/>
            <a:extLst>
              <a:ext uri="{909E8E84-426E-40DD-AFC4-6F175D3DCCD1}">
                <a14:hiddenFill xmlns:a14="http://schemas.microsoft.com/office/drawing/2010/main">
                  <a:solidFill>
                    <a:srgbClr val="FFFFFF"/>
                  </a:solidFill>
                </a14:hiddenFill>
              </a:ext>
            </a:extLst>
          </p:spPr>
        </p:pic>
        <p:sp>
          <p:nvSpPr>
            <p:cNvPr id="7" name="WordArt 7"/>
            <p:cNvSpPr>
              <a:spLocks noChangeArrowheads="1" noChangeShapeType="1" noTextEdit="1"/>
            </p:cNvSpPr>
            <p:nvPr/>
          </p:nvSpPr>
          <p:spPr bwMode="auto">
            <a:xfrm>
              <a:off x="1154" y="-618"/>
              <a:ext cx="1728" cy="816"/>
            </a:xfrm>
            <a:prstGeom prst="rect">
              <a:avLst/>
            </a:prstGeom>
          </p:spPr>
          <p:txBody>
            <a:bodyPr wrap="none" fromWordArt="1">
              <a:prstTxWarp prst="textWave1">
                <a:avLst>
                  <a:gd name="adj1" fmla="val 13005"/>
                  <a:gd name="adj2" fmla="val 0"/>
                </a:avLst>
              </a:prstTxWarp>
            </a:bodyPr>
            <a:lstStyle/>
            <a:p>
              <a:r>
                <a:rPr lang="zh-CN" altLang="en-US" sz="3200" b="1" kern="10" dirty="0">
                  <a:ln w="12700">
                    <a:noFill/>
                    <a:round/>
                  </a:ln>
                  <a:effectLst>
                    <a:outerShdw dist="35921" dir="2700000" sy="50000" kx="2115830" algn="bl" rotWithShape="0">
                      <a:srgbClr val="C0C0C0">
                        <a:alpha val="80000"/>
                      </a:srgbClr>
                    </a:outerShdw>
                  </a:effectLst>
                  <a:latin typeface="微软雅黑" panose="020B0503020204020204" pitchFamily="34" charset="-122"/>
                  <a:ea typeface="微软雅黑" panose="020B0503020204020204" pitchFamily="34" charset="-122"/>
                </a:rPr>
                <a:t>刷！刷！刷！</a:t>
              </a:r>
              <a:endParaRPr lang="zh-CN" altLang="en-US" sz="3200" b="1" kern="10" dirty="0">
                <a:ln w="12700">
                  <a:noFill/>
                  <a:round/>
                </a:ln>
                <a:effectLst>
                  <a:outerShdw dist="35921" dir="2700000" sy="50000" kx="2115830" algn="bl" rotWithShape="0">
                    <a:srgbClr val="C0C0C0">
                      <a:alpha val="80000"/>
                    </a:srgbClr>
                  </a:outerShdw>
                </a:effectLst>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267400" y="426556"/>
            <a:ext cx="1569660" cy="369332"/>
          </a:xfrm>
          <a:prstGeom prst="rect">
            <a:avLst/>
          </a:prstGeom>
          <a:noFill/>
        </p:spPr>
        <p:txBody>
          <a:bodyPr wrap="none" rtlCol="0">
            <a:spAutoFit/>
          </a:bodyPr>
          <a:lstStyle/>
          <a:p>
            <a:r>
              <a:rPr lang="zh-CN" altLang="en-US" dirty="0">
                <a:latin typeface="锐字工房洪荒之光中黑简1.0" panose="02010600030101010101" pitchFamily="2" charset="-122"/>
                <a:ea typeface="锐字工房洪荒之光中黑简1.0" panose="02010600030101010101" pitchFamily="2" charset="-122"/>
              </a:rPr>
              <a:t>如何护理牙齿</a:t>
            </a:r>
            <a:endParaRPr lang="zh-CN" altLang="en-US" dirty="0">
              <a:latin typeface="锐字工房洪荒之光中黑简1.0" panose="02010600030101010101" pitchFamily="2" charset="-122"/>
              <a:ea typeface="锐字工房洪荒之光中黑简1.0" panose="02010600030101010101" pitchFamily="2" charset="-122"/>
            </a:endParaRPr>
          </a:p>
        </p:txBody>
      </p:sp>
      <p:sp>
        <p:nvSpPr>
          <p:cNvPr id="4" name="Text Box 3"/>
          <p:cNvSpPr txBox="1">
            <a:spLocks noChangeArrowheads="1"/>
          </p:cNvSpPr>
          <p:nvPr/>
        </p:nvSpPr>
        <p:spPr bwMode="auto">
          <a:xfrm>
            <a:off x="688341" y="1777224"/>
            <a:ext cx="6313718" cy="3831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150000"/>
              </a:lnSpc>
            </a:pP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、掌握正确的刷牙方法（上牙从上往下刷，下牙从下往上刷，里外两面都要刷，咬合面要来回刷，刷牙时间大约在</a:t>
            </a:r>
            <a:r>
              <a:rPr lang="en-US" altLang="zh-CN" dirty="0">
                <a:latin typeface="微软雅黑" panose="020B0503020204020204" pitchFamily="34" charset="-122"/>
                <a:ea typeface="微软雅黑" panose="020B0503020204020204" pitchFamily="34" charset="-122"/>
              </a:rPr>
              <a:t>1-3</a:t>
            </a:r>
            <a:r>
              <a:rPr lang="zh-CN" altLang="en-US" dirty="0">
                <a:latin typeface="微软雅黑" panose="020B0503020204020204" pitchFamily="34" charset="-122"/>
                <a:ea typeface="微软雅黑" panose="020B0503020204020204" pitchFamily="34" charset="-122"/>
              </a:rPr>
              <a:t>分钟，牙刷的毛要软一些</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）按正确的刷牙方法坚持早晚刷牙两次、饭后漱口。</a:t>
            </a:r>
            <a:endParaRPr lang="zh-CN" altLang="en-US" dirty="0">
              <a:latin typeface="微软雅黑" panose="020B0503020204020204" pitchFamily="34" charset="-122"/>
              <a:ea typeface="微软雅黑" panose="020B0503020204020204" pitchFamily="34" charset="-122"/>
            </a:endParaRPr>
          </a:p>
          <a:p>
            <a:pPr algn="l">
              <a:lnSpc>
                <a:spcPct val="150000"/>
              </a:lnSpc>
            </a:pP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、适当含氟牙膏。</a:t>
            </a:r>
            <a:endParaRPr lang="zh-CN" altLang="en-US" dirty="0">
              <a:latin typeface="微软雅黑" panose="020B0503020204020204" pitchFamily="34" charset="-122"/>
              <a:ea typeface="微软雅黑" panose="020B0503020204020204" pitchFamily="34" charset="-122"/>
            </a:endParaRPr>
          </a:p>
          <a:p>
            <a:pPr algn="l">
              <a:lnSpc>
                <a:spcPct val="150000"/>
              </a:lnSpc>
            </a:pP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、少吃甜食、冰淇凌，不冷热食物混吃，多吃蔬菜、鱼虾等。</a:t>
            </a:r>
            <a:endParaRPr lang="zh-CN" altLang="en-US" dirty="0">
              <a:latin typeface="微软雅黑" panose="020B0503020204020204" pitchFamily="34" charset="-122"/>
              <a:ea typeface="微软雅黑" panose="020B0503020204020204" pitchFamily="34" charset="-122"/>
            </a:endParaRPr>
          </a:p>
          <a:p>
            <a:pPr algn="l">
              <a:lnSpc>
                <a:spcPct val="150000"/>
              </a:lnSpc>
            </a:pPr>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、每年去医院检查一次牙齿。</a:t>
            </a:r>
            <a:endParaRPr lang="zh-CN" altLang="en-US" dirty="0">
              <a:latin typeface="微软雅黑" panose="020B0503020204020204" pitchFamily="34" charset="-122"/>
              <a:ea typeface="微软雅黑" panose="020B0503020204020204" pitchFamily="34" charset="-122"/>
            </a:endParaRPr>
          </a:p>
          <a:p>
            <a:pPr algn="l">
              <a:lnSpc>
                <a:spcPct val="150000"/>
              </a:lnSpc>
            </a:pPr>
            <a:r>
              <a:rPr lang="en-US" altLang="zh-CN" dirty="0">
                <a:latin typeface="微软雅黑" panose="020B0503020204020204" pitchFamily="34" charset="-122"/>
                <a:ea typeface="微软雅黑" panose="020B0503020204020204" pitchFamily="34" charset="-122"/>
              </a:rPr>
              <a:t>5</a:t>
            </a:r>
            <a:r>
              <a:rPr lang="zh-CN" altLang="en-US" dirty="0">
                <a:latin typeface="微软雅黑" panose="020B0503020204020204" pitchFamily="34" charset="-122"/>
                <a:ea typeface="微软雅黑" panose="020B0503020204020204" pitchFamily="34" charset="-122"/>
              </a:rPr>
              <a:t>、不单侧咀嚼。</a:t>
            </a:r>
            <a:endParaRPr lang="zh-CN" altLang="en-US" dirty="0">
              <a:latin typeface="微软雅黑" panose="020B0503020204020204" pitchFamily="34" charset="-122"/>
              <a:ea typeface="微软雅黑" panose="020B0503020204020204" pitchFamily="34" charset="-122"/>
            </a:endParaRPr>
          </a:p>
          <a:p>
            <a:pPr algn="l">
              <a:lnSpc>
                <a:spcPct val="150000"/>
              </a:lnSpc>
            </a:pPr>
            <a:r>
              <a:rPr lang="en-US" altLang="zh-CN" dirty="0">
                <a:latin typeface="微软雅黑" panose="020B0503020204020204" pitchFamily="34" charset="-122"/>
                <a:ea typeface="微软雅黑" panose="020B0503020204020204" pitchFamily="34" charset="-122"/>
              </a:rPr>
              <a:t>6</a:t>
            </a:r>
            <a:r>
              <a:rPr lang="zh-CN" altLang="en-US" dirty="0">
                <a:latin typeface="微软雅黑" panose="020B0503020204020204" pitchFamily="34" charset="-122"/>
                <a:ea typeface="微软雅黑" panose="020B0503020204020204" pitchFamily="34" charset="-122"/>
              </a:rPr>
              <a:t>、不咬铅笔瓶盖等硬物，不吮手指。</a:t>
            </a:r>
            <a:endParaRPr lang="zh-CN" altLang="en-US" dirty="0">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335004" y="1581171"/>
            <a:ext cx="3848466" cy="42239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直接连接符 14"/>
          <p:cNvCxnSpPr/>
          <p:nvPr/>
        </p:nvCxnSpPr>
        <p:spPr>
          <a:xfrm>
            <a:off x="3166121" y="2644859"/>
            <a:ext cx="5945221" cy="0"/>
          </a:xfrm>
          <a:prstGeom prst="line">
            <a:avLst/>
          </a:prstGeom>
          <a:ln w="38100" cmpd="thickThin"/>
        </p:spPr>
        <p:style>
          <a:lnRef idx="1">
            <a:schemeClr val="dk1"/>
          </a:lnRef>
          <a:fillRef idx="0">
            <a:schemeClr val="dk1"/>
          </a:fillRef>
          <a:effectRef idx="0">
            <a:schemeClr val="dk1"/>
          </a:effectRef>
          <a:fontRef idx="minor">
            <a:schemeClr val="tx1"/>
          </a:fontRef>
        </p:style>
      </p:cxnSp>
      <p:sp>
        <p:nvSpPr>
          <p:cNvPr id="4" name="椭圆 3"/>
          <p:cNvSpPr/>
          <p:nvPr/>
        </p:nvSpPr>
        <p:spPr>
          <a:xfrm>
            <a:off x="-212351" y="6090522"/>
            <a:ext cx="12774027" cy="1696471"/>
          </a:xfrm>
          <a:custGeom>
            <a:avLst/>
            <a:gdLst>
              <a:gd name="connsiteX0" fmla="*/ 0 w 12192000"/>
              <a:gd name="connsiteY0" fmla="*/ 928992 h 1857983"/>
              <a:gd name="connsiteX1" fmla="*/ 6096000 w 12192000"/>
              <a:gd name="connsiteY1" fmla="*/ 0 h 1857983"/>
              <a:gd name="connsiteX2" fmla="*/ 12192000 w 12192000"/>
              <a:gd name="connsiteY2" fmla="*/ 928992 h 1857983"/>
              <a:gd name="connsiteX3" fmla="*/ 6096000 w 12192000"/>
              <a:gd name="connsiteY3" fmla="*/ 1857984 h 1857983"/>
              <a:gd name="connsiteX4" fmla="*/ 0 w 12192000"/>
              <a:gd name="connsiteY4" fmla="*/ 928992 h 1857983"/>
              <a:gd name="connsiteX0-1" fmla="*/ 18 w 12192018"/>
              <a:gd name="connsiteY0-2" fmla="*/ 802533 h 1731525"/>
              <a:gd name="connsiteX1-3" fmla="*/ 6047380 w 12192018"/>
              <a:gd name="connsiteY1-4" fmla="*/ 0 h 1731525"/>
              <a:gd name="connsiteX2-5" fmla="*/ 12192018 w 12192018"/>
              <a:gd name="connsiteY2-6" fmla="*/ 802533 h 1731525"/>
              <a:gd name="connsiteX3-7" fmla="*/ 6096018 w 12192018"/>
              <a:gd name="connsiteY3-8" fmla="*/ 1731525 h 1731525"/>
              <a:gd name="connsiteX4-9" fmla="*/ 18 w 12192018"/>
              <a:gd name="connsiteY4-10" fmla="*/ 802533 h 1731525"/>
              <a:gd name="connsiteX0-11" fmla="*/ 212351 w 12404351"/>
              <a:gd name="connsiteY0-12" fmla="*/ 854542 h 1783534"/>
              <a:gd name="connsiteX1-13" fmla="*/ 1846598 w 12404351"/>
              <a:gd name="connsiteY1-14" fmla="*/ 163877 h 1783534"/>
              <a:gd name="connsiteX2-15" fmla="*/ 6259713 w 12404351"/>
              <a:gd name="connsiteY2-16" fmla="*/ 52009 h 1783534"/>
              <a:gd name="connsiteX3-17" fmla="*/ 12404351 w 12404351"/>
              <a:gd name="connsiteY3-18" fmla="*/ 854542 h 1783534"/>
              <a:gd name="connsiteX4-19" fmla="*/ 6308351 w 12404351"/>
              <a:gd name="connsiteY4-20" fmla="*/ 1783534 h 1783534"/>
              <a:gd name="connsiteX5" fmla="*/ 212351 w 12404351"/>
              <a:gd name="connsiteY5" fmla="*/ 854542 h 1783534"/>
              <a:gd name="connsiteX0-21" fmla="*/ 212351 w 12443648"/>
              <a:gd name="connsiteY0-22" fmla="*/ 900741 h 1829733"/>
              <a:gd name="connsiteX1-23" fmla="*/ 1846598 w 12443648"/>
              <a:gd name="connsiteY1-24" fmla="*/ 210076 h 1829733"/>
              <a:gd name="connsiteX2-25" fmla="*/ 6259713 w 12443648"/>
              <a:gd name="connsiteY2-26" fmla="*/ 98208 h 1829733"/>
              <a:gd name="connsiteX3-27" fmla="*/ 8869969 w 12443648"/>
              <a:gd name="connsiteY3-28" fmla="*/ 54434 h 1829733"/>
              <a:gd name="connsiteX4-29" fmla="*/ 12404351 w 12443648"/>
              <a:gd name="connsiteY4-30" fmla="*/ 900741 h 1829733"/>
              <a:gd name="connsiteX5-31" fmla="*/ 6308351 w 12443648"/>
              <a:gd name="connsiteY5-32" fmla="*/ 1829733 h 1829733"/>
              <a:gd name="connsiteX6" fmla="*/ 212351 w 12443648"/>
              <a:gd name="connsiteY6" fmla="*/ 900741 h 1829733"/>
              <a:gd name="connsiteX0-33" fmla="*/ 212351 w 12447012"/>
              <a:gd name="connsiteY0-34" fmla="*/ 900741 h 1829733"/>
              <a:gd name="connsiteX1-35" fmla="*/ 1846598 w 12447012"/>
              <a:gd name="connsiteY1-36" fmla="*/ 210076 h 1829733"/>
              <a:gd name="connsiteX2-37" fmla="*/ 6259713 w 12447012"/>
              <a:gd name="connsiteY2-38" fmla="*/ 98208 h 1829733"/>
              <a:gd name="connsiteX3-39" fmla="*/ 8869969 w 12447012"/>
              <a:gd name="connsiteY3-40" fmla="*/ 54434 h 1829733"/>
              <a:gd name="connsiteX4-41" fmla="*/ 12404351 w 12447012"/>
              <a:gd name="connsiteY4-42" fmla="*/ 900741 h 1829733"/>
              <a:gd name="connsiteX5-43" fmla="*/ 6308351 w 12447012"/>
              <a:gd name="connsiteY5-44" fmla="*/ 1829733 h 1829733"/>
              <a:gd name="connsiteX6-45" fmla="*/ 212351 w 12447012"/>
              <a:gd name="connsiteY6-46" fmla="*/ 900741 h 1829733"/>
              <a:gd name="connsiteX0-47" fmla="*/ 212351 w 12606983"/>
              <a:gd name="connsiteY0-48" fmla="*/ 875075 h 1804067"/>
              <a:gd name="connsiteX1-49" fmla="*/ 1846598 w 12606983"/>
              <a:gd name="connsiteY1-50" fmla="*/ 184410 h 1804067"/>
              <a:gd name="connsiteX2-51" fmla="*/ 6259713 w 12606983"/>
              <a:gd name="connsiteY2-52" fmla="*/ 72542 h 1804067"/>
              <a:gd name="connsiteX3-53" fmla="*/ 8869969 w 12606983"/>
              <a:gd name="connsiteY3-54" fmla="*/ 28768 h 1804067"/>
              <a:gd name="connsiteX4-55" fmla="*/ 11068419 w 12606983"/>
              <a:gd name="connsiteY4-56" fmla="*/ 67679 h 1804067"/>
              <a:gd name="connsiteX5-57" fmla="*/ 12404351 w 12606983"/>
              <a:gd name="connsiteY5-58" fmla="*/ 875075 h 1804067"/>
              <a:gd name="connsiteX6-59" fmla="*/ 6308351 w 12606983"/>
              <a:gd name="connsiteY6-60" fmla="*/ 1804067 h 1804067"/>
              <a:gd name="connsiteX7" fmla="*/ 212351 w 12606983"/>
              <a:gd name="connsiteY7" fmla="*/ 875075 h 1804067"/>
              <a:gd name="connsiteX0-61" fmla="*/ 212351 w 12774027"/>
              <a:gd name="connsiteY0-62" fmla="*/ 853920 h 1782912"/>
              <a:gd name="connsiteX1-63" fmla="*/ 1846598 w 12774027"/>
              <a:gd name="connsiteY1-64" fmla="*/ 163255 h 1782912"/>
              <a:gd name="connsiteX2-65" fmla="*/ 6259713 w 12774027"/>
              <a:gd name="connsiteY2-66" fmla="*/ 51387 h 1782912"/>
              <a:gd name="connsiteX3-67" fmla="*/ 8869969 w 12774027"/>
              <a:gd name="connsiteY3-68" fmla="*/ 7613 h 1782912"/>
              <a:gd name="connsiteX4-69" fmla="*/ 11068419 w 12774027"/>
              <a:gd name="connsiteY4-70" fmla="*/ 46524 h 1782912"/>
              <a:gd name="connsiteX5-71" fmla="*/ 12021730 w 12774027"/>
              <a:gd name="connsiteY5-72" fmla="*/ 124346 h 1782912"/>
              <a:gd name="connsiteX6-73" fmla="*/ 12404351 w 12774027"/>
              <a:gd name="connsiteY6-74" fmla="*/ 853920 h 1782912"/>
              <a:gd name="connsiteX7-75" fmla="*/ 6308351 w 12774027"/>
              <a:gd name="connsiteY7-76" fmla="*/ 1782912 h 1782912"/>
              <a:gd name="connsiteX8" fmla="*/ 212351 w 12774027"/>
              <a:gd name="connsiteY8" fmla="*/ 853920 h 1782912"/>
              <a:gd name="connsiteX0-77" fmla="*/ 212351 w 12774027"/>
              <a:gd name="connsiteY0-78" fmla="*/ 853920 h 1782912"/>
              <a:gd name="connsiteX1-79" fmla="*/ 1846598 w 12774027"/>
              <a:gd name="connsiteY1-80" fmla="*/ 163255 h 1782912"/>
              <a:gd name="connsiteX2-81" fmla="*/ 6259713 w 12774027"/>
              <a:gd name="connsiteY2-82" fmla="*/ 51387 h 1782912"/>
              <a:gd name="connsiteX3-83" fmla="*/ 8869969 w 12774027"/>
              <a:gd name="connsiteY3-84" fmla="*/ 7613 h 1782912"/>
              <a:gd name="connsiteX4-85" fmla="*/ 11117058 w 12774027"/>
              <a:gd name="connsiteY4-86" fmla="*/ 211894 h 1782912"/>
              <a:gd name="connsiteX5-87" fmla="*/ 12021730 w 12774027"/>
              <a:gd name="connsiteY5-88" fmla="*/ 124346 h 1782912"/>
              <a:gd name="connsiteX6-89" fmla="*/ 12404351 w 12774027"/>
              <a:gd name="connsiteY6-90" fmla="*/ 853920 h 1782912"/>
              <a:gd name="connsiteX7-91" fmla="*/ 6308351 w 12774027"/>
              <a:gd name="connsiteY7-92" fmla="*/ 1782912 h 1782912"/>
              <a:gd name="connsiteX8-93" fmla="*/ 212351 w 12774027"/>
              <a:gd name="connsiteY8-94" fmla="*/ 853920 h 1782912"/>
              <a:gd name="connsiteX0-95" fmla="*/ 212351 w 12774027"/>
              <a:gd name="connsiteY0-96" fmla="*/ 806626 h 1735618"/>
              <a:gd name="connsiteX1-97" fmla="*/ 1846598 w 12774027"/>
              <a:gd name="connsiteY1-98" fmla="*/ 115961 h 1735618"/>
              <a:gd name="connsiteX2-99" fmla="*/ 6259713 w 12774027"/>
              <a:gd name="connsiteY2-100" fmla="*/ 4093 h 1735618"/>
              <a:gd name="connsiteX3-101" fmla="*/ 8938063 w 12774027"/>
              <a:gd name="connsiteY3-102" fmla="*/ 154872 h 1735618"/>
              <a:gd name="connsiteX4-103" fmla="*/ 11117058 w 12774027"/>
              <a:gd name="connsiteY4-104" fmla="*/ 164600 h 1735618"/>
              <a:gd name="connsiteX5-105" fmla="*/ 12021730 w 12774027"/>
              <a:gd name="connsiteY5-106" fmla="*/ 77052 h 1735618"/>
              <a:gd name="connsiteX6-107" fmla="*/ 12404351 w 12774027"/>
              <a:gd name="connsiteY6-108" fmla="*/ 806626 h 1735618"/>
              <a:gd name="connsiteX7-109" fmla="*/ 6308351 w 12774027"/>
              <a:gd name="connsiteY7-110" fmla="*/ 1735618 h 1735618"/>
              <a:gd name="connsiteX8-111" fmla="*/ 212351 w 12774027"/>
              <a:gd name="connsiteY8-112" fmla="*/ 806626 h 1735618"/>
              <a:gd name="connsiteX0-113" fmla="*/ 212351 w 12774027"/>
              <a:gd name="connsiteY0-114" fmla="*/ 767479 h 1696471"/>
              <a:gd name="connsiteX1-115" fmla="*/ 1846598 w 12774027"/>
              <a:gd name="connsiteY1-116" fmla="*/ 76814 h 1696471"/>
              <a:gd name="connsiteX2-117" fmla="*/ 6201347 w 12774027"/>
              <a:gd name="connsiteY2-118" fmla="*/ 101133 h 1696471"/>
              <a:gd name="connsiteX3-119" fmla="*/ 8938063 w 12774027"/>
              <a:gd name="connsiteY3-120" fmla="*/ 115725 h 1696471"/>
              <a:gd name="connsiteX4-121" fmla="*/ 11117058 w 12774027"/>
              <a:gd name="connsiteY4-122" fmla="*/ 125453 h 1696471"/>
              <a:gd name="connsiteX5-123" fmla="*/ 12021730 w 12774027"/>
              <a:gd name="connsiteY5-124" fmla="*/ 37905 h 1696471"/>
              <a:gd name="connsiteX6-125" fmla="*/ 12404351 w 12774027"/>
              <a:gd name="connsiteY6-126" fmla="*/ 767479 h 1696471"/>
              <a:gd name="connsiteX7-127" fmla="*/ 6308351 w 12774027"/>
              <a:gd name="connsiteY7-128" fmla="*/ 1696471 h 1696471"/>
              <a:gd name="connsiteX8-129" fmla="*/ 212351 w 12774027"/>
              <a:gd name="connsiteY8-130" fmla="*/ 767479 h 169647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 ang="0">
                <a:pos x="connsiteX6-45" y="connsiteY6-46"/>
              </a:cxn>
              <a:cxn ang="0">
                <a:pos x="connsiteX7-75" y="connsiteY7-76"/>
              </a:cxn>
              <a:cxn ang="0">
                <a:pos x="connsiteX8-93" y="connsiteY8-94"/>
              </a:cxn>
            </a:cxnLst>
            <a:rect l="l" t="t" r="r" b="b"/>
            <a:pathLst>
              <a:path w="12774027" h="1696471">
                <a:moveTo>
                  <a:pt x="212351" y="767479"/>
                </a:moveTo>
                <a:cubicBezTo>
                  <a:pt x="-531274" y="497536"/>
                  <a:pt x="838704" y="210569"/>
                  <a:pt x="1846598" y="76814"/>
                </a:cubicBezTo>
                <a:cubicBezTo>
                  <a:pt x="2854492" y="-56941"/>
                  <a:pt x="5019436" y="94648"/>
                  <a:pt x="6201347" y="101133"/>
                </a:cubicBezTo>
                <a:lnTo>
                  <a:pt x="8938063" y="115725"/>
                </a:lnTo>
                <a:cubicBezTo>
                  <a:pt x="9687633" y="140855"/>
                  <a:pt x="10614463" y="76815"/>
                  <a:pt x="11117058" y="125453"/>
                </a:cubicBezTo>
                <a:cubicBezTo>
                  <a:pt x="11619653" y="174091"/>
                  <a:pt x="11799075" y="-96661"/>
                  <a:pt x="12021730" y="37905"/>
                </a:cubicBezTo>
                <a:cubicBezTo>
                  <a:pt x="12244385" y="172471"/>
                  <a:pt x="13333883" y="520234"/>
                  <a:pt x="12404351" y="767479"/>
                </a:cubicBezTo>
                <a:cubicBezTo>
                  <a:pt x="11474819" y="1014724"/>
                  <a:pt x="9675079" y="1696471"/>
                  <a:pt x="6308351" y="1696471"/>
                </a:cubicBezTo>
                <a:cubicBezTo>
                  <a:pt x="2941623" y="1696471"/>
                  <a:pt x="955976" y="1037422"/>
                  <a:pt x="212351" y="767479"/>
                </a:cubicBezTo>
                <a:close/>
              </a:path>
            </a:pathLst>
          </a:cu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590641" y="2163167"/>
            <a:ext cx="5041402" cy="5041402"/>
          </a:xfrm>
          <a:prstGeom prst="rect">
            <a:avLst/>
          </a:prstGeom>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8286" y="322496"/>
            <a:ext cx="1051753" cy="971275"/>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663" y="3139796"/>
            <a:ext cx="5190999" cy="3718204"/>
          </a:xfrm>
          <a:prstGeom prst="rect">
            <a:avLst/>
          </a:prstGeom>
        </p:spPr>
      </p:pic>
      <p:sp>
        <p:nvSpPr>
          <p:cNvPr id="7" name="文本框 6"/>
          <p:cNvSpPr txBox="1"/>
          <p:nvPr/>
        </p:nvSpPr>
        <p:spPr>
          <a:xfrm>
            <a:off x="2117387" y="962838"/>
            <a:ext cx="7957225" cy="1200329"/>
          </a:xfrm>
          <a:prstGeom prst="rect">
            <a:avLst/>
          </a:prstGeom>
          <a:noFill/>
        </p:spPr>
        <p:txBody>
          <a:bodyPr wrap="square" rtlCol="0">
            <a:spAutoFit/>
          </a:bodyPr>
          <a:lstStyle/>
          <a:p>
            <a:pPr algn="ctr"/>
            <a:r>
              <a:rPr lang="zh-CN" altLang="en-US" sz="7200" dirty="0">
                <a:ln w="38100">
                  <a:noFill/>
                </a:ln>
                <a:latin typeface="锐字工房洪荒之光中黑简1.0" panose="02010600030101010101" pitchFamily="2" charset="-122"/>
                <a:ea typeface="锐字工房洪荒之光中黑简1.0" panose="02010600030101010101" pitchFamily="2" charset="-122"/>
              </a:rPr>
              <a:t>共同关注牙齿健康</a:t>
            </a:r>
            <a:endParaRPr lang="zh-CN" altLang="en-US" sz="7200" dirty="0">
              <a:ln w="38100">
                <a:noFill/>
              </a:ln>
              <a:latin typeface="锐字工房洪荒之光中黑简1.0" panose="02010600030101010101" pitchFamily="2" charset="-122"/>
              <a:ea typeface="锐字工房洪荒之光中黑简1.0" panose="02010600030101010101" pitchFamily="2" charset="-122"/>
            </a:endParaRPr>
          </a:p>
        </p:txBody>
      </p:sp>
      <p:cxnSp>
        <p:nvCxnSpPr>
          <p:cNvPr id="10" name="直接连接符 9"/>
          <p:cNvCxnSpPr/>
          <p:nvPr/>
        </p:nvCxnSpPr>
        <p:spPr>
          <a:xfrm>
            <a:off x="2273029" y="2163167"/>
            <a:ext cx="7636213" cy="0"/>
          </a:xfrm>
          <a:prstGeom prst="line">
            <a:avLst/>
          </a:prstGeom>
          <a:ln w="38100" cmpd="thickThin"/>
        </p:spPr>
        <p:style>
          <a:lnRef idx="1">
            <a:schemeClr val="dk1"/>
          </a:lnRef>
          <a:fillRef idx="0">
            <a:schemeClr val="dk1"/>
          </a:fillRef>
          <a:effectRef idx="0">
            <a:schemeClr val="dk1"/>
          </a:effectRef>
          <a:fontRef idx="minor">
            <a:schemeClr val="tx1"/>
          </a:fontRef>
        </p:style>
      </p:cxnSp>
      <p:sp useBgFill="1">
        <p:nvSpPr>
          <p:cNvPr id="12" name="文本框 11"/>
          <p:cNvSpPr txBox="1"/>
          <p:nvPr/>
        </p:nvSpPr>
        <p:spPr>
          <a:xfrm>
            <a:off x="4789250" y="2195878"/>
            <a:ext cx="2603770" cy="646331"/>
          </a:xfrm>
          <a:prstGeom prst="rect">
            <a:avLst/>
          </a:prstGeom>
        </p:spPr>
        <p:txBody>
          <a:bodyPr wrap="square" rtlCol="0">
            <a:spAutoFit/>
          </a:bodyPr>
          <a:lstStyle/>
          <a:p>
            <a:pPr algn="ctr"/>
            <a:r>
              <a:rPr lang="zh-CN" altLang="en-US" sz="3600" b="1" dirty="0">
                <a:latin typeface="微软雅黑" panose="020B0503020204020204" pitchFamily="34" charset="-122"/>
                <a:ea typeface="微软雅黑" panose="020B0503020204020204" pitchFamily="34" charset="-122"/>
              </a:rPr>
              <a:t>谢谢观看</a:t>
            </a:r>
            <a:endParaRPr lang="zh-CN" altLang="en-US" sz="36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228814" y="3922139"/>
            <a:ext cx="3877985" cy="646331"/>
          </a:xfrm>
          <a:prstGeom prst="rect">
            <a:avLst/>
          </a:prstGeom>
          <a:noFill/>
        </p:spPr>
        <p:txBody>
          <a:bodyPr wrap="none" rtlCol="0">
            <a:spAutoFit/>
          </a:bodyPr>
          <a:lstStyle/>
          <a:p>
            <a:pPr algn="ctr"/>
            <a:r>
              <a:rPr lang="zh-CN" altLang="en-US" sz="3600" b="1" dirty="0">
                <a:latin typeface="微软雅黑" panose="020B0503020204020204" pitchFamily="34" charset="-122"/>
                <a:ea typeface="微软雅黑" panose="020B0503020204020204" pitchFamily="34" charset="-122"/>
              </a:rPr>
              <a:t>一、爱牙日的由来</a:t>
            </a:r>
            <a:endParaRPr lang="zh-CN" altLang="en-US" sz="3600"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267400" y="426556"/>
            <a:ext cx="1569660" cy="369332"/>
          </a:xfrm>
          <a:prstGeom prst="rect">
            <a:avLst/>
          </a:prstGeom>
          <a:noFill/>
        </p:spPr>
        <p:txBody>
          <a:bodyPr wrap="none" rtlCol="0">
            <a:spAutoFit/>
          </a:bodyPr>
          <a:lstStyle/>
          <a:p>
            <a:r>
              <a:rPr lang="zh-CN" altLang="en-US" dirty="0">
                <a:latin typeface="锐字工房洪荒之光中黑简1.0" panose="02010600030101010101" pitchFamily="2" charset="-122"/>
                <a:ea typeface="锐字工房洪荒之光中黑简1.0" panose="02010600030101010101" pitchFamily="2" charset="-122"/>
              </a:rPr>
              <a:t>爱牙日的由来</a:t>
            </a:r>
            <a:endParaRPr lang="zh-CN" altLang="en-US" dirty="0">
              <a:latin typeface="锐字工房洪荒之光中黑简1.0" panose="02010600030101010101" pitchFamily="2" charset="-122"/>
              <a:ea typeface="锐字工房洪荒之光中黑简1.0" panose="02010600030101010101" pitchFamily="2" charset="-122"/>
            </a:endParaRPr>
          </a:p>
        </p:txBody>
      </p:sp>
      <p:sp>
        <p:nvSpPr>
          <p:cNvPr id="4" name="Text Box 3"/>
          <p:cNvSpPr txBox="1">
            <a:spLocks noChangeArrowheads="1"/>
          </p:cNvSpPr>
          <p:nvPr/>
        </p:nvSpPr>
        <p:spPr bwMode="auto">
          <a:xfrm>
            <a:off x="772909" y="1565845"/>
            <a:ext cx="6697934" cy="4192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150000"/>
              </a:lnSpc>
            </a:pPr>
            <a:r>
              <a:rPr lang="en-US" altLang="zh-CN" sz="2000" dirty="0">
                <a:latin typeface="微软雅黑" panose="020B0503020204020204" pitchFamily="34" charset="-122"/>
                <a:ea typeface="微软雅黑" panose="020B0503020204020204" pitchFamily="34" charset="-122"/>
              </a:rPr>
              <a:t>       1989</a:t>
            </a:r>
            <a:r>
              <a:rPr lang="zh-CN" altLang="en-US" sz="2000" dirty="0">
                <a:latin typeface="微软雅黑" panose="020B0503020204020204" pitchFamily="34" charset="-122"/>
                <a:ea typeface="微软雅黑" panose="020B0503020204020204" pitchFamily="34" charset="-122"/>
              </a:rPr>
              <a:t>年，由卫生部、教委等部委联合签署，确定每年的</a:t>
            </a:r>
            <a:r>
              <a:rPr lang="en-US" altLang="zh-CN" sz="2000" dirty="0">
                <a:latin typeface="微软雅黑" panose="020B0503020204020204" pitchFamily="34" charset="-122"/>
                <a:ea typeface="微软雅黑" panose="020B0503020204020204" pitchFamily="34" charset="-122"/>
              </a:rPr>
              <a:t>9</a:t>
            </a:r>
            <a:r>
              <a:rPr lang="zh-CN" altLang="en-US" sz="2000" dirty="0">
                <a:latin typeface="微软雅黑" panose="020B0503020204020204" pitchFamily="34" charset="-122"/>
                <a:ea typeface="微软雅黑" panose="020B0503020204020204" pitchFamily="34" charset="-122"/>
              </a:rPr>
              <a:t>月</a:t>
            </a:r>
            <a:r>
              <a:rPr lang="en-US" altLang="zh-CN" sz="2000" dirty="0">
                <a:latin typeface="微软雅黑" panose="020B0503020204020204" pitchFamily="34" charset="-122"/>
                <a:ea typeface="微软雅黑" panose="020B0503020204020204" pitchFamily="34" charset="-122"/>
              </a:rPr>
              <a:t>20</a:t>
            </a:r>
            <a:r>
              <a:rPr lang="zh-CN" altLang="en-US" sz="2000" dirty="0">
                <a:latin typeface="微软雅黑" panose="020B0503020204020204" pitchFamily="34" charset="-122"/>
                <a:ea typeface="微软雅黑" panose="020B0503020204020204" pitchFamily="34" charset="-122"/>
              </a:rPr>
              <a:t>日为全国爱牙日。</a:t>
            </a:r>
            <a:endParaRPr lang="zh-CN" altLang="en-US" sz="2000" dirty="0">
              <a:latin typeface="微软雅黑" panose="020B0503020204020204" pitchFamily="34" charset="-122"/>
              <a:ea typeface="微软雅黑" panose="020B0503020204020204" pitchFamily="34" charset="-122"/>
            </a:endParaRPr>
          </a:p>
          <a:p>
            <a:pPr algn="l">
              <a:lnSpc>
                <a:spcPct val="150000"/>
              </a:lnSpc>
            </a:pPr>
            <a:r>
              <a:rPr lang="zh-CN" altLang="en-US" sz="2000" dirty="0">
                <a:latin typeface="微软雅黑" panose="020B0503020204020204" pitchFamily="34" charset="-122"/>
                <a:ea typeface="微软雅黑" panose="020B0503020204020204" pitchFamily="34" charset="-122"/>
              </a:rPr>
              <a:t>　　宗旨是通过爱牙日活动，广泛动员社会的力量，在群众中进行牙病防治知识的普及教育，增强口腔键康观念和自我口腔保健的意识，建立口腔保健行为，从而提高全民族的口腔健康水平。 　</a:t>
            </a:r>
            <a:br>
              <a:rPr lang="zh-CN" altLang="en-US" sz="2000" dirty="0">
                <a:latin typeface="微软雅黑" panose="020B0503020204020204" pitchFamily="34" charset="-122"/>
                <a:ea typeface="微软雅黑" panose="020B0503020204020204" pitchFamily="34" charset="-122"/>
              </a:rPr>
            </a:br>
            <a:r>
              <a:rPr lang="zh-CN" altLang="en-US" sz="2000" dirty="0">
                <a:latin typeface="微软雅黑" panose="020B0503020204020204" pitchFamily="34" charset="-122"/>
                <a:ea typeface="微软雅黑" panose="020B0503020204020204" pitchFamily="34" charset="-122"/>
              </a:rPr>
              <a:t>     我国的龋病、牙周病患者众多，而口腔保健的人力、物力、财力十分有限，因此，解决牙病问题的根本出路在于预防。</a:t>
            </a:r>
            <a:endParaRPr lang="zh-CN" altLang="en-US" sz="2000" dirty="0">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6757480" y="776838"/>
            <a:ext cx="5732859" cy="57328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395902" y="3961895"/>
            <a:ext cx="2954655" cy="646331"/>
          </a:xfrm>
          <a:prstGeom prst="rect">
            <a:avLst/>
          </a:prstGeom>
          <a:noFill/>
        </p:spPr>
        <p:txBody>
          <a:bodyPr wrap="none" rtlCol="0">
            <a:spAutoFit/>
          </a:bodyPr>
          <a:lstStyle/>
          <a:p>
            <a:pPr algn="ctr"/>
            <a:r>
              <a:rPr lang="zh-CN" altLang="en-US" sz="3600" b="1" dirty="0">
                <a:latin typeface="微软雅黑" panose="020B0503020204020204" pitchFamily="34" charset="-122"/>
                <a:ea typeface="微软雅黑" panose="020B0503020204020204" pitchFamily="34" charset="-122"/>
              </a:rPr>
              <a:t>二、了解牙齿</a:t>
            </a:r>
            <a:endParaRPr lang="zh-CN" altLang="en-US" sz="3600"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267400" y="426556"/>
            <a:ext cx="1107996" cy="369332"/>
          </a:xfrm>
          <a:prstGeom prst="rect">
            <a:avLst/>
          </a:prstGeom>
          <a:noFill/>
        </p:spPr>
        <p:txBody>
          <a:bodyPr wrap="none" rtlCol="0">
            <a:spAutoFit/>
          </a:bodyPr>
          <a:lstStyle/>
          <a:p>
            <a:r>
              <a:rPr lang="zh-CN" altLang="en-US" dirty="0">
                <a:latin typeface="锐字工房洪荒之光中黑简1.0" panose="02010600030101010101" pitchFamily="2" charset="-122"/>
                <a:ea typeface="锐字工房洪荒之光中黑简1.0" panose="02010600030101010101" pitchFamily="2" charset="-122"/>
              </a:rPr>
              <a:t>了解牙齿</a:t>
            </a:r>
            <a:endParaRPr lang="zh-CN" altLang="en-US" dirty="0">
              <a:latin typeface="锐字工房洪荒之光中黑简1.0" panose="02010600030101010101" pitchFamily="2" charset="-122"/>
              <a:ea typeface="锐字工房洪荒之光中黑简1.0" panose="02010600030101010101" pitchFamily="2" charset="-122"/>
            </a:endParaRPr>
          </a:p>
        </p:txBody>
      </p:sp>
      <p:grpSp>
        <p:nvGrpSpPr>
          <p:cNvPr id="4" name="36667db2-5e21-487b-90d2-d60f586e6ad0"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7579936" y="911586"/>
            <a:ext cx="2631906" cy="2877338"/>
            <a:chOff x="3836987" y="1197931"/>
            <a:chExt cx="4518026" cy="4939343"/>
          </a:xfrm>
        </p:grpSpPr>
        <p:sp>
          <p:nvSpPr>
            <p:cNvPr id="5" name="iṥľídê"/>
            <p:cNvSpPr/>
            <p:nvPr/>
          </p:nvSpPr>
          <p:spPr bwMode="auto">
            <a:xfrm>
              <a:off x="5904752" y="1290415"/>
              <a:ext cx="364228" cy="313990"/>
            </a:xfrm>
            <a:custGeom>
              <a:avLst/>
              <a:gdLst>
                <a:gd name="T0" fmla="*/ 55 w 560"/>
                <a:gd name="T1" fmla="*/ 474 h 485"/>
                <a:gd name="T2" fmla="*/ 546 w 560"/>
                <a:gd name="T3" fmla="*/ 58 h 485"/>
                <a:gd name="T4" fmla="*/ 549 w 560"/>
                <a:gd name="T5" fmla="*/ 15 h 485"/>
                <a:gd name="T6" fmla="*/ 506 w 560"/>
                <a:gd name="T7" fmla="*/ 11 h 485"/>
                <a:gd name="T8" fmla="*/ 15 w 560"/>
                <a:gd name="T9" fmla="*/ 427 h 485"/>
                <a:gd name="T10" fmla="*/ 11 w 560"/>
                <a:gd name="T11" fmla="*/ 471 h 485"/>
                <a:gd name="T12" fmla="*/ 55 w 560"/>
                <a:gd name="T13" fmla="*/ 474 h 485"/>
              </a:gdLst>
              <a:ahLst/>
              <a:cxnLst>
                <a:cxn ang="0">
                  <a:pos x="T0" y="T1"/>
                </a:cxn>
                <a:cxn ang="0">
                  <a:pos x="T2" y="T3"/>
                </a:cxn>
                <a:cxn ang="0">
                  <a:pos x="T4" y="T5"/>
                </a:cxn>
                <a:cxn ang="0">
                  <a:pos x="T6" y="T7"/>
                </a:cxn>
                <a:cxn ang="0">
                  <a:pos x="T8" y="T9"/>
                </a:cxn>
                <a:cxn ang="0">
                  <a:pos x="T10" y="T11"/>
                </a:cxn>
                <a:cxn ang="0">
                  <a:pos x="T12" y="T13"/>
                </a:cxn>
              </a:cxnLst>
              <a:rect l="0" t="0" r="r" b="b"/>
              <a:pathLst>
                <a:path w="560" h="485">
                  <a:moveTo>
                    <a:pt x="55" y="474"/>
                  </a:moveTo>
                  <a:cubicBezTo>
                    <a:pt x="546" y="58"/>
                    <a:pt x="546" y="58"/>
                    <a:pt x="546" y="58"/>
                  </a:cubicBezTo>
                  <a:cubicBezTo>
                    <a:pt x="559" y="47"/>
                    <a:pt x="560" y="28"/>
                    <a:pt x="549" y="15"/>
                  </a:cubicBezTo>
                  <a:cubicBezTo>
                    <a:pt x="538" y="2"/>
                    <a:pt x="519" y="0"/>
                    <a:pt x="506" y="11"/>
                  </a:cubicBezTo>
                  <a:cubicBezTo>
                    <a:pt x="15" y="427"/>
                    <a:pt x="15" y="427"/>
                    <a:pt x="15" y="427"/>
                  </a:cubicBezTo>
                  <a:cubicBezTo>
                    <a:pt x="2" y="438"/>
                    <a:pt x="0" y="458"/>
                    <a:pt x="11" y="471"/>
                  </a:cubicBezTo>
                  <a:cubicBezTo>
                    <a:pt x="22" y="484"/>
                    <a:pt x="42" y="485"/>
                    <a:pt x="55" y="474"/>
                  </a:cubicBezTo>
                </a:path>
              </a:pathLst>
            </a:custGeom>
            <a:solidFill>
              <a:srgbClr val="F0F1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 name="ísľîḓé"/>
            <p:cNvSpPr/>
            <p:nvPr/>
          </p:nvSpPr>
          <p:spPr bwMode="auto">
            <a:xfrm>
              <a:off x="5941289" y="1333803"/>
              <a:ext cx="364228" cy="313990"/>
            </a:xfrm>
            <a:custGeom>
              <a:avLst/>
              <a:gdLst>
                <a:gd name="T0" fmla="*/ 55 w 560"/>
                <a:gd name="T1" fmla="*/ 474 h 485"/>
                <a:gd name="T2" fmla="*/ 546 w 560"/>
                <a:gd name="T3" fmla="*/ 59 h 485"/>
                <a:gd name="T4" fmla="*/ 549 w 560"/>
                <a:gd name="T5" fmla="*/ 15 h 485"/>
                <a:gd name="T6" fmla="*/ 506 w 560"/>
                <a:gd name="T7" fmla="*/ 11 h 485"/>
                <a:gd name="T8" fmla="*/ 15 w 560"/>
                <a:gd name="T9" fmla="*/ 427 h 485"/>
                <a:gd name="T10" fmla="*/ 11 w 560"/>
                <a:gd name="T11" fmla="*/ 471 h 485"/>
                <a:gd name="T12" fmla="*/ 55 w 560"/>
                <a:gd name="T13" fmla="*/ 474 h 485"/>
              </a:gdLst>
              <a:ahLst/>
              <a:cxnLst>
                <a:cxn ang="0">
                  <a:pos x="T0" y="T1"/>
                </a:cxn>
                <a:cxn ang="0">
                  <a:pos x="T2" y="T3"/>
                </a:cxn>
                <a:cxn ang="0">
                  <a:pos x="T4" y="T5"/>
                </a:cxn>
                <a:cxn ang="0">
                  <a:pos x="T6" y="T7"/>
                </a:cxn>
                <a:cxn ang="0">
                  <a:pos x="T8" y="T9"/>
                </a:cxn>
                <a:cxn ang="0">
                  <a:pos x="T10" y="T11"/>
                </a:cxn>
                <a:cxn ang="0">
                  <a:pos x="T12" y="T13"/>
                </a:cxn>
              </a:cxnLst>
              <a:rect l="0" t="0" r="r" b="b"/>
              <a:pathLst>
                <a:path w="560" h="485">
                  <a:moveTo>
                    <a:pt x="55" y="474"/>
                  </a:moveTo>
                  <a:cubicBezTo>
                    <a:pt x="546" y="59"/>
                    <a:pt x="546" y="59"/>
                    <a:pt x="546" y="59"/>
                  </a:cubicBezTo>
                  <a:cubicBezTo>
                    <a:pt x="559" y="47"/>
                    <a:pt x="560" y="28"/>
                    <a:pt x="549" y="15"/>
                  </a:cubicBezTo>
                  <a:cubicBezTo>
                    <a:pt x="538" y="2"/>
                    <a:pt x="519" y="0"/>
                    <a:pt x="506" y="11"/>
                  </a:cubicBezTo>
                  <a:cubicBezTo>
                    <a:pt x="15" y="427"/>
                    <a:pt x="15" y="427"/>
                    <a:pt x="15" y="427"/>
                  </a:cubicBezTo>
                  <a:cubicBezTo>
                    <a:pt x="2" y="438"/>
                    <a:pt x="0" y="458"/>
                    <a:pt x="11" y="471"/>
                  </a:cubicBezTo>
                  <a:cubicBezTo>
                    <a:pt x="22" y="484"/>
                    <a:pt x="42" y="485"/>
                    <a:pt x="55" y="474"/>
                  </a:cubicBezTo>
                </a:path>
              </a:pathLst>
            </a:custGeom>
            <a:solidFill>
              <a:srgbClr val="F0F1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 name="îšlíḑè"/>
            <p:cNvSpPr/>
            <p:nvPr/>
          </p:nvSpPr>
          <p:spPr bwMode="auto">
            <a:xfrm>
              <a:off x="5978967" y="1377191"/>
              <a:ext cx="363086" cy="313990"/>
            </a:xfrm>
            <a:custGeom>
              <a:avLst/>
              <a:gdLst>
                <a:gd name="T0" fmla="*/ 55 w 560"/>
                <a:gd name="T1" fmla="*/ 474 h 485"/>
                <a:gd name="T2" fmla="*/ 545 w 560"/>
                <a:gd name="T3" fmla="*/ 59 h 485"/>
                <a:gd name="T4" fmla="*/ 549 w 560"/>
                <a:gd name="T5" fmla="*/ 15 h 485"/>
                <a:gd name="T6" fmla="*/ 505 w 560"/>
                <a:gd name="T7" fmla="*/ 11 h 485"/>
                <a:gd name="T8" fmla="*/ 15 w 560"/>
                <a:gd name="T9" fmla="*/ 427 h 485"/>
                <a:gd name="T10" fmla="*/ 11 w 560"/>
                <a:gd name="T11" fmla="*/ 471 h 485"/>
                <a:gd name="T12" fmla="*/ 55 w 560"/>
                <a:gd name="T13" fmla="*/ 474 h 485"/>
              </a:gdLst>
              <a:ahLst/>
              <a:cxnLst>
                <a:cxn ang="0">
                  <a:pos x="T0" y="T1"/>
                </a:cxn>
                <a:cxn ang="0">
                  <a:pos x="T2" y="T3"/>
                </a:cxn>
                <a:cxn ang="0">
                  <a:pos x="T4" y="T5"/>
                </a:cxn>
                <a:cxn ang="0">
                  <a:pos x="T6" y="T7"/>
                </a:cxn>
                <a:cxn ang="0">
                  <a:pos x="T8" y="T9"/>
                </a:cxn>
                <a:cxn ang="0">
                  <a:pos x="T10" y="T11"/>
                </a:cxn>
                <a:cxn ang="0">
                  <a:pos x="T12" y="T13"/>
                </a:cxn>
              </a:cxnLst>
              <a:rect l="0" t="0" r="r" b="b"/>
              <a:pathLst>
                <a:path w="560" h="485">
                  <a:moveTo>
                    <a:pt x="55" y="474"/>
                  </a:moveTo>
                  <a:cubicBezTo>
                    <a:pt x="545" y="59"/>
                    <a:pt x="545" y="59"/>
                    <a:pt x="545" y="59"/>
                  </a:cubicBezTo>
                  <a:cubicBezTo>
                    <a:pt x="558" y="48"/>
                    <a:pt x="560" y="28"/>
                    <a:pt x="549" y="15"/>
                  </a:cubicBezTo>
                  <a:cubicBezTo>
                    <a:pt x="538" y="2"/>
                    <a:pt x="518" y="0"/>
                    <a:pt x="505" y="11"/>
                  </a:cubicBezTo>
                  <a:cubicBezTo>
                    <a:pt x="15" y="427"/>
                    <a:pt x="15" y="427"/>
                    <a:pt x="15" y="427"/>
                  </a:cubicBezTo>
                  <a:cubicBezTo>
                    <a:pt x="2" y="438"/>
                    <a:pt x="0" y="458"/>
                    <a:pt x="11" y="471"/>
                  </a:cubicBezTo>
                  <a:cubicBezTo>
                    <a:pt x="22" y="484"/>
                    <a:pt x="42" y="485"/>
                    <a:pt x="55" y="474"/>
                  </a:cubicBezTo>
                </a:path>
              </a:pathLst>
            </a:custGeom>
            <a:solidFill>
              <a:srgbClr val="29A9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 name="isľïḋé"/>
            <p:cNvSpPr/>
            <p:nvPr/>
          </p:nvSpPr>
          <p:spPr bwMode="auto">
            <a:xfrm>
              <a:off x="6015504" y="1421720"/>
              <a:ext cx="364228" cy="313990"/>
            </a:xfrm>
            <a:custGeom>
              <a:avLst/>
              <a:gdLst>
                <a:gd name="T0" fmla="*/ 55 w 560"/>
                <a:gd name="T1" fmla="*/ 474 h 485"/>
                <a:gd name="T2" fmla="*/ 545 w 560"/>
                <a:gd name="T3" fmla="*/ 58 h 485"/>
                <a:gd name="T4" fmla="*/ 549 w 560"/>
                <a:gd name="T5" fmla="*/ 14 h 485"/>
                <a:gd name="T6" fmla="*/ 505 w 560"/>
                <a:gd name="T7" fmla="*/ 11 h 485"/>
                <a:gd name="T8" fmla="*/ 15 w 560"/>
                <a:gd name="T9" fmla="*/ 426 h 485"/>
                <a:gd name="T10" fmla="*/ 11 w 560"/>
                <a:gd name="T11" fmla="*/ 470 h 485"/>
                <a:gd name="T12" fmla="*/ 55 w 560"/>
                <a:gd name="T13" fmla="*/ 474 h 485"/>
              </a:gdLst>
              <a:ahLst/>
              <a:cxnLst>
                <a:cxn ang="0">
                  <a:pos x="T0" y="T1"/>
                </a:cxn>
                <a:cxn ang="0">
                  <a:pos x="T2" y="T3"/>
                </a:cxn>
                <a:cxn ang="0">
                  <a:pos x="T4" y="T5"/>
                </a:cxn>
                <a:cxn ang="0">
                  <a:pos x="T6" y="T7"/>
                </a:cxn>
                <a:cxn ang="0">
                  <a:pos x="T8" y="T9"/>
                </a:cxn>
                <a:cxn ang="0">
                  <a:pos x="T10" y="T11"/>
                </a:cxn>
                <a:cxn ang="0">
                  <a:pos x="T12" y="T13"/>
                </a:cxn>
              </a:cxnLst>
              <a:rect l="0" t="0" r="r" b="b"/>
              <a:pathLst>
                <a:path w="560" h="485">
                  <a:moveTo>
                    <a:pt x="55" y="474"/>
                  </a:moveTo>
                  <a:cubicBezTo>
                    <a:pt x="545" y="58"/>
                    <a:pt x="545" y="58"/>
                    <a:pt x="545" y="58"/>
                  </a:cubicBezTo>
                  <a:cubicBezTo>
                    <a:pt x="558" y="47"/>
                    <a:pt x="560" y="27"/>
                    <a:pt x="549" y="14"/>
                  </a:cubicBezTo>
                  <a:cubicBezTo>
                    <a:pt x="538" y="1"/>
                    <a:pt x="518" y="0"/>
                    <a:pt x="505" y="11"/>
                  </a:cubicBezTo>
                  <a:cubicBezTo>
                    <a:pt x="15" y="426"/>
                    <a:pt x="15" y="426"/>
                    <a:pt x="15" y="426"/>
                  </a:cubicBezTo>
                  <a:cubicBezTo>
                    <a:pt x="2" y="437"/>
                    <a:pt x="0" y="457"/>
                    <a:pt x="11" y="470"/>
                  </a:cubicBezTo>
                  <a:cubicBezTo>
                    <a:pt x="22" y="483"/>
                    <a:pt x="42" y="485"/>
                    <a:pt x="55" y="474"/>
                  </a:cubicBezTo>
                </a:path>
              </a:pathLst>
            </a:custGeom>
            <a:solidFill>
              <a:srgbClr val="29A9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 name="ïş1îḓé"/>
            <p:cNvSpPr/>
            <p:nvPr/>
          </p:nvSpPr>
          <p:spPr bwMode="auto">
            <a:xfrm>
              <a:off x="6053183" y="1465108"/>
              <a:ext cx="363086" cy="313990"/>
            </a:xfrm>
            <a:custGeom>
              <a:avLst/>
              <a:gdLst>
                <a:gd name="T0" fmla="*/ 54 w 560"/>
                <a:gd name="T1" fmla="*/ 474 h 485"/>
                <a:gd name="T2" fmla="*/ 545 w 560"/>
                <a:gd name="T3" fmla="*/ 58 h 485"/>
                <a:gd name="T4" fmla="*/ 549 w 560"/>
                <a:gd name="T5" fmla="*/ 14 h 485"/>
                <a:gd name="T6" fmla="*/ 505 w 560"/>
                <a:gd name="T7" fmla="*/ 11 h 485"/>
                <a:gd name="T8" fmla="*/ 14 w 560"/>
                <a:gd name="T9" fmla="*/ 427 h 485"/>
                <a:gd name="T10" fmla="*/ 11 w 560"/>
                <a:gd name="T11" fmla="*/ 470 h 485"/>
                <a:gd name="T12" fmla="*/ 54 w 560"/>
                <a:gd name="T13" fmla="*/ 474 h 485"/>
              </a:gdLst>
              <a:ahLst/>
              <a:cxnLst>
                <a:cxn ang="0">
                  <a:pos x="T0" y="T1"/>
                </a:cxn>
                <a:cxn ang="0">
                  <a:pos x="T2" y="T3"/>
                </a:cxn>
                <a:cxn ang="0">
                  <a:pos x="T4" y="T5"/>
                </a:cxn>
                <a:cxn ang="0">
                  <a:pos x="T6" y="T7"/>
                </a:cxn>
                <a:cxn ang="0">
                  <a:pos x="T8" y="T9"/>
                </a:cxn>
                <a:cxn ang="0">
                  <a:pos x="T10" y="T11"/>
                </a:cxn>
                <a:cxn ang="0">
                  <a:pos x="T12" y="T13"/>
                </a:cxn>
              </a:cxnLst>
              <a:rect l="0" t="0" r="r" b="b"/>
              <a:pathLst>
                <a:path w="560" h="485">
                  <a:moveTo>
                    <a:pt x="54" y="474"/>
                  </a:moveTo>
                  <a:cubicBezTo>
                    <a:pt x="545" y="58"/>
                    <a:pt x="545" y="58"/>
                    <a:pt x="545" y="58"/>
                  </a:cubicBezTo>
                  <a:cubicBezTo>
                    <a:pt x="558" y="47"/>
                    <a:pt x="560" y="27"/>
                    <a:pt x="549" y="14"/>
                  </a:cubicBezTo>
                  <a:cubicBezTo>
                    <a:pt x="538" y="1"/>
                    <a:pt x="518" y="0"/>
                    <a:pt x="505" y="11"/>
                  </a:cubicBezTo>
                  <a:cubicBezTo>
                    <a:pt x="14" y="427"/>
                    <a:pt x="14" y="427"/>
                    <a:pt x="14" y="427"/>
                  </a:cubicBezTo>
                  <a:cubicBezTo>
                    <a:pt x="1" y="438"/>
                    <a:pt x="0" y="457"/>
                    <a:pt x="11" y="470"/>
                  </a:cubicBezTo>
                  <a:cubicBezTo>
                    <a:pt x="22" y="483"/>
                    <a:pt x="41" y="485"/>
                    <a:pt x="54" y="474"/>
                  </a:cubicBezTo>
                </a:path>
              </a:pathLst>
            </a:custGeom>
            <a:solidFill>
              <a:srgbClr val="F0F1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 name="îş1iḋè"/>
            <p:cNvSpPr/>
            <p:nvPr/>
          </p:nvSpPr>
          <p:spPr bwMode="auto">
            <a:xfrm>
              <a:off x="6089720" y="1508495"/>
              <a:ext cx="364228" cy="313990"/>
            </a:xfrm>
            <a:custGeom>
              <a:avLst/>
              <a:gdLst>
                <a:gd name="T0" fmla="*/ 54 w 560"/>
                <a:gd name="T1" fmla="*/ 474 h 485"/>
                <a:gd name="T2" fmla="*/ 545 w 560"/>
                <a:gd name="T3" fmla="*/ 58 h 485"/>
                <a:gd name="T4" fmla="*/ 549 w 560"/>
                <a:gd name="T5" fmla="*/ 14 h 485"/>
                <a:gd name="T6" fmla="*/ 505 w 560"/>
                <a:gd name="T7" fmla="*/ 11 h 485"/>
                <a:gd name="T8" fmla="*/ 14 w 560"/>
                <a:gd name="T9" fmla="*/ 427 h 485"/>
                <a:gd name="T10" fmla="*/ 11 w 560"/>
                <a:gd name="T11" fmla="*/ 470 h 485"/>
                <a:gd name="T12" fmla="*/ 54 w 560"/>
                <a:gd name="T13" fmla="*/ 474 h 485"/>
              </a:gdLst>
              <a:ahLst/>
              <a:cxnLst>
                <a:cxn ang="0">
                  <a:pos x="T0" y="T1"/>
                </a:cxn>
                <a:cxn ang="0">
                  <a:pos x="T2" y="T3"/>
                </a:cxn>
                <a:cxn ang="0">
                  <a:pos x="T4" y="T5"/>
                </a:cxn>
                <a:cxn ang="0">
                  <a:pos x="T6" y="T7"/>
                </a:cxn>
                <a:cxn ang="0">
                  <a:pos x="T8" y="T9"/>
                </a:cxn>
                <a:cxn ang="0">
                  <a:pos x="T10" y="T11"/>
                </a:cxn>
                <a:cxn ang="0">
                  <a:pos x="T12" y="T13"/>
                </a:cxn>
              </a:cxnLst>
              <a:rect l="0" t="0" r="r" b="b"/>
              <a:pathLst>
                <a:path w="560" h="485">
                  <a:moveTo>
                    <a:pt x="54" y="474"/>
                  </a:moveTo>
                  <a:cubicBezTo>
                    <a:pt x="545" y="58"/>
                    <a:pt x="545" y="58"/>
                    <a:pt x="545" y="58"/>
                  </a:cubicBezTo>
                  <a:cubicBezTo>
                    <a:pt x="558" y="47"/>
                    <a:pt x="560" y="27"/>
                    <a:pt x="549" y="14"/>
                  </a:cubicBezTo>
                  <a:cubicBezTo>
                    <a:pt x="538" y="1"/>
                    <a:pt x="518" y="0"/>
                    <a:pt x="505" y="11"/>
                  </a:cubicBezTo>
                  <a:cubicBezTo>
                    <a:pt x="14" y="427"/>
                    <a:pt x="14" y="427"/>
                    <a:pt x="14" y="427"/>
                  </a:cubicBezTo>
                  <a:cubicBezTo>
                    <a:pt x="1" y="438"/>
                    <a:pt x="0" y="457"/>
                    <a:pt x="11" y="470"/>
                  </a:cubicBezTo>
                  <a:cubicBezTo>
                    <a:pt x="22" y="483"/>
                    <a:pt x="41" y="485"/>
                    <a:pt x="54" y="474"/>
                  </a:cubicBezTo>
                </a:path>
              </a:pathLst>
            </a:custGeom>
            <a:solidFill>
              <a:srgbClr val="F0F1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 name="îṥḷiḑé"/>
            <p:cNvSpPr/>
            <p:nvPr/>
          </p:nvSpPr>
          <p:spPr bwMode="auto">
            <a:xfrm>
              <a:off x="6126257" y="1551883"/>
              <a:ext cx="364228" cy="313990"/>
            </a:xfrm>
            <a:custGeom>
              <a:avLst/>
              <a:gdLst>
                <a:gd name="T0" fmla="*/ 54 w 560"/>
                <a:gd name="T1" fmla="*/ 474 h 485"/>
                <a:gd name="T2" fmla="*/ 545 w 560"/>
                <a:gd name="T3" fmla="*/ 58 h 485"/>
                <a:gd name="T4" fmla="*/ 548 w 560"/>
                <a:gd name="T5" fmla="*/ 15 h 485"/>
                <a:gd name="T6" fmla="*/ 505 w 560"/>
                <a:gd name="T7" fmla="*/ 11 h 485"/>
                <a:gd name="T8" fmla="*/ 14 w 560"/>
                <a:gd name="T9" fmla="*/ 427 h 485"/>
                <a:gd name="T10" fmla="*/ 11 w 560"/>
                <a:gd name="T11" fmla="*/ 470 h 485"/>
                <a:gd name="T12" fmla="*/ 54 w 560"/>
                <a:gd name="T13" fmla="*/ 474 h 485"/>
              </a:gdLst>
              <a:ahLst/>
              <a:cxnLst>
                <a:cxn ang="0">
                  <a:pos x="T0" y="T1"/>
                </a:cxn>
                <a:cxn ang="0">
                  <a:pos x="T2" y="T3"/>
                </a:cxn>
                <a:cxn ang="0">
                  <a:pos x="T4" y="T5"/>
                </a:cxn>
                <a:cxn ang="0">
                  <a:pos x="T6" y="T7"/>
                </a:cxn>
                <a:cxn ang="0">
                  <a:pos x="T8" y="T9"/>
                </a:cxn>
                <a:cxn ang="0">
                  <a:pos x="T10" y="T11"/>
                </a:cxn>
                <a:cxn ang="0">
                  <a:pos x="T12" y="T13"/>
                </a:cxn>
              </a:cxnLst>
              <a:rect l="0" t="0" r="r" b="b"/>
              <a:pathLst>
                <a:path w="560" h="485">
                  <a:moveTo>
                    <a:pt x="54" y="474"/>
                  </a:moveTo>
                  <a:cubicBezTo>
                    <a:pt x="545" y="58"/>
                    <a:pt x="545" y="58"/>
                    <a:pt x="545" y="58"/>
                  </a:cubicBezTo>
                  <a:cubicBezTo>
                    <a:pt x="558" y="47"/>
                    <a:pt x="560" y="28"/>
                    <a:pt x="548" y="15"/>
                  </a:cubicBezTo>
                  <a:cubicBezTo>
                    <a:pt x="537" y="2"/>
                    <a:pt x="518" y="0"/>
                    <a:pt x="505" y="11"/>
                  </a:cubicBezTo>
                  <a:cubicBezTo>
                    <a:pt x="14" y="427"/>
                    <a:pt x="14" y="427"/>
                    <a:pt x="14" y="427"/>
                  </a:cubicBezTo>
                  <a:cubicBezTo>
                    <a:pt x="1" y="438"/>
                    <a:pt x="0" y="457"/>
                    <a:pt x="11" y="470"/>
                  </a:cubicBezTo>
                  <a:cubicBezTo>
                    <a:pt x="22" y="483"/>
                    <a:pt x="41" y="485"/>
                    <a:pt x="54" y="474"/>
                  </a:cubicBezTo>
                </a:path>
              </a:pathLst>
            </a:custGeom>
            <a:solidFill>
              <a:srgbClr val="29A9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 name="îšḷîdè"/>
            <p:cNvSpPr/>
            <p:nvPr/>
          </p:nvSpPr>
          <p:spPr bwMode="auto">
            <a:xfrm>
              <a:off x="6162794" y="1595271"/>
              <a:ext cx="364228" cy="313990"/>
            </a:xfrm>
            <a:custGeom>
              <a:avLst/>
              <a:gdLst>
                <a:gd name="T0" fmla="*/ 55 w 560"/>
                <a:gd name="T1" fmla="*/ 474 h 485"/>
                <a:gd name="T2" fmla="*/ 546 w 560"/>
                <a:gd name="T3" fmla="*/ 58 h 485"/>
                <a:gd name="T4" fmla="*/ 549 w 560"/>
                <a:gd name="T5" fmla="*/ 15 h 485"/>
                <a:gd name="T6" fmla="*/ 506 w 560"/>
                <a:gd name="T7" fmla="*/ 11 h 485"/>
                <a:gd name="T8" fmla="*/ 15 w 560"/>
                <a:gd name="T9" fmla="*/ 427 h 485"/>
                <a:gd name="T10" fmla="*/ 11 w 560"/>
                <a:gd name="T11" fmla="*/ 470 h 485"/>
                <a:gd name="T12" fmla="*/ 55 w 560"/>
                <a:gd name="T13" fmla="*/ 474 h 485"/>
              </a:gdLst>
              <a:ahLst/>
              <a:cxnLst>
                <a:cxn ang="0">
                  <a:pos x="T0" y="T1"/>
                </a:cxn>
                <a:cxn ang="0">
                  <a:pos x="T2" y="T3"/>
                </a:cxn>
                <a:cxn ang="0">
                  <a:pos x="T4" y="T5"/>
                </a:cxn>
                <a:cxn ang="0">
                  <a:pos x="T6" y="T7"/>
                </a:cxn>
                <a:cxn ang="0">
                  <a:pos x="T8" y="T9"/>
                </a:cxn>
                <a:cxn ang="0">
                  <a:pos x="T10" y="T11"/>
                </a:cxn>
                <a:cxn ang="0">
                  <a:pos x="T12" y="T13"/>
                </a:cxn>
              </a:cxnLst>
              <a:rect l="0" t="0" r="r" b="b"/>
              <a:pathLst>
                <a:path w="560" h="485">
                  <a:moveTo>
                    <a:pt x="55" y="474"/>
                  </a:moveTo>
                  <a:cubicBezTo>
                    <a:pt x="546" y="58"/>
                    <a:pt x="546" y="58"/>
                    <a:pt x="546" y="58"/>
                  </a:cubicBezTo>
                  <a:cubicBezTo>
                    <a:pt x="559" y="47"/>
                    <a:pt x="560" y="28"/>
                    <a:pt x="549" y="15"/>
                  </a:cubicBezTo>
                  <a:cubicBezTo>
                    <a:pt x="538" y="2"/>
                    <a:pt x="519" y="0"/>
                    <a:pt x="506" y="11"/>
                  </a:cubicBezTo>
                  <a:cubicBezTo>
                    <a:pt x="15" y="427"/>
                    <a:pt x="15" y="427"/>
                    <a:pt x="15" y="427"/>
                  </a:cubicBezTo>
                  <a:cubicBezTo>
                    <a:pt x="2" y="438"/>
                    <a:pt x="0" y="457"/>
                    <a:pt x="11" y="470"/>
                  </a:cubicBezTo>
                  <a:cubicBezTo>
                    <a:pt x="22" y="483"/>
                    <a:pt x="42" y="485"/>
                    <a:pt x="55" y="474"/>
                  </a:cubicBezTo>
                </a:path>
              </a:pathLst>
            </a:custGeom>
            <a:solidFill>
              <a:srgbClr val="29A9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 name="iŝ1îḍe"/>
            <p:cNvSpPr/>
            <p:nvPr/>
          </p:nvSpPr>
          <p:spPr bwMode="auto">
            <a:xfrm>
              <a:off x="6200473" y="1638658"/>
              <a:ext cx="363086" cy="313990"/>
            </a:xfrm>
            <a:custGeom>
              <a:avLst/>
              <a:gdLst>
                <a:gd name="T0" fmla="*/ 55 w 560"/>
                <a:gd name="T1" fmla="*/ 474 h 485"/>
                <a:gd name="T2" fmla="*/ 546 w 560"/>
                <a:gd name="T3" fmla="*/ 58 h 485"/>
                <a:gd name="T4" fmla="*/ 549 w 560"/>
                <a:gd name="T5" fmla="*/ 15 h 485"/>
                <a:gd name="T6" fmla="*/ 506 w 560"/>
                <a:gd name="T7" fmla="*/ 11 h 485"/>
                <a:gd name="T8" fmla="*/ 15 w 560"/>
                <a:gd name="T9" fmla="*/ 427 h 485"/>
                <a:gd name="T10" fmla="*/ 11 w 560"/>
                <a:gd name="T11" fmla="*/ 471 h 485"/>
                <a:gd name="T12" fmla="*/ 55 w 560"/>
                <a:gd name="T13" fmla="*/ 474 h 485"/>
              </a:gdLst>
              <a:ahLst/>
              <a:cxnLst>
                <a:cxn ang="0">
                  <a:pos x="T0" y="T1"/>
                </a:cxn>
                <a:cxn ang="0">
                  <a:pos x="T2" y="T3"/>
                </a:cxn>
                <a:cxn ang="0">
                  <a:pos x="T4" y="T5"/>
                </a:cxn>
                <a:cxn ang="0">
                  <a:pos x="T6" y="T7"/>
                </a:cxn>
                <a:cxn ang="0">
                  <a:pos x="T8" y="T9"/>
                </a:cxn>
                <a:cxn ang="0">
                  <a:pos x="T10" y="T11"/>
                </a:cxn>
                <a:cxn ang="0">
                  <a:pos x="T12" y="T13"/>
                </a:cxn>
              </a:cxnLst>
              <a:rect l="0" t="0" r="r" b="b"/>
              <a:pathLst>
                <a:path w="560" h="485">
                  <a:moveTo>
                    <a:pt x="55" y="474"/>
                  </a:moveTo>
                  <a:cubicBezTo>
                    <a:pt x="546" y="58"/>
                    <a:pt x="546" y="58"/>
                    <a:pt x="546" y="58"/>
                  </a:cubicBezTo>
                  <a:cubicBezTo>
                    <a:pt x="559" y="47"/>
                    <a:pt x="560" y="28"/>
                    <a:pt x="549" y="15"/>
                  </a:cubicBezTo>
                  <a:cubicBezTo>
                    <a:pt x="538" y="2"/>
                    <a:pt x="519" y="0"/>
                    <a:pt x="506" y="11"/>
                  </a:cubicBezTo>
                  <a:cubicBezTo>
                    <a:pt x="15" y="427"/>
                    <a:pt x="15" y="427"/>
                    <a:pt x="15" y="427"/>
                  </a:cubicBezTo>
                  <a:cubicBezTo>
                    <a:pt x="2" y="438"/>
                    <a:pt x="0" y="457"/>
                    <a:pt x="11" y="471"/>
                  </a:cubicBezTo>
                  <a:cubicBezTo>
                    <a:pt x="22" y="484"/>
                    <a:pt x="42" y="485"/>
                    <a:pt x="55" y="474"/>
                  </a:cubicBezTo>
                </a:path>
              </a:pathLst>
            </a:custGeom>
            <a:solidFill>
              <a:srgbClr val="F0F1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 name="iśľîḍe"/>
            <p:cNvSpPr/>
            <p:nvPr/>
          </p:nvSpPr>
          <p:spPr bwMode="auto">
            <a:xfrm>
              <a:off x="6237010" y="1682046"/>
              <a:ext cx="364228" cy="313990"/>
            </a:xfrm>
            <a:custGeom>
              <a:avLst/>
              <a:gdLst>
                <a:gd name="T0" fmla="*/ 55 w 560"/>
                <a:gd name="T1" fmla="*/ 474 h 485"/>
                <a:gd name="T2" fmla="*/ 546 w 560"/>
                <a:gd name="T3" fmla="*/ 58 h 485"/>
                <a:gd name="T4" fmla="*/ 549 w 560"/>
                <a:gd name="T5" fmla="*/ 15 h 485"/>
                <a:gd name="T6" fmla="*/ 506 w 560"/>
                <a:gd name="T7" fmla="*/ 11 h 485"/>
                <a:gd name="T8" fmla="*/ 15 w 560"/>
                <a:gd name="T9" fmla="*/ 427 h 485"/>
                <a:gd name="T10" fmla="*/ 11 w 560"/>
                <a:gd name="T11" fmla="*/ 471 h 485"/>
                <a:gd name="T12" fmla="*/ 55 w 560"/>
                <a:gd name="T13" fmla="*/ 474 h 485"/>
              </a:gdLst>
              <a:ahLst/>
              <a:cxnLst>
                <a:cxn ang="0">
                  <a:pos x="T0" y="T1"/>
                </a:cxn>
                <a:cxn ang="0">
                  <a:pos x="T2" y="T3"/>
                </a:cxn>
                <a:cxn ang="0">
                  <a:pos x="T4" y="T5"/>
                </a:cxn>
                <a:cxn ang="0">
                  <a:pos x="T6" y="T7"/>
                </a:cxn>
                <a:cxn ang="0">
                  <a:pos x="T8" y="T9"/>
                </a:cxn>
                <a:cxn ang="0">
                  <a:pos x="T10" y="T11"/>
                </a:cxn>
                <a:cxn ang="0">
                  <a:pos x="T12" y="T13"/>
                </a:cxn>
              </a:cxnLst>
              <a:rect l="0" t="0" r="r" b="b"/>
              <a:pathLst>
                <a:path w="560" h="485">
                  <a:moveTo>
                    <a:pt x="55" y="474"/>
                  </a:moveTo>
                  <a:cubicBezTo>
                    <a:pt x="546" y="58"/>
                    <a:pt x="546" y="58"/>
                    <a:pt x="546" y="58"/>
                  </a:cubicBezTo>
                  <a:cubicBezTo>
                    <a:pt x="559" y="47"/>
                    <a:pt x="560" y="28"/>
                    <a:pt x="549" y="15"/>
                  </a:cubicBezTo>
                  <a:cubicBezTo>
                    <a:pt x="538" y="2"/>
                    <a:pt x="519" y="0"/>
                    <a:pt x="506" y="11"/>
                  </a:cubicBezTo>
                  <a:cubicBezTo>
                    <a:pt x="15" y="427"/>
                    <a:pt x="15" y="427"/>
                    <a:pt x="15" y="427"/>
                  </a:cubicBezTo>
                  <a:cubicBezTo>
                    <a:pt x="2" y="438"/>
                    <a:pt x="0" y="458"/>
                    <a:pt x="11" y="471"/>
                  </a:cubicBezTo>
                  <a:cubicBezTo>
                    <a:pt x="22" y="484"/>
                    <a:pt x="42" y="485"/>
                    <a:pt x="55" y="474"/>
                  </a:cubicBezTo>
                </a:path>
              </a:pathLst>
            </a:custGeom>
            <a:solidFill>
              <a:srgbClr val="F0F1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 name="ïŝľîdê"/>
            <p:cNvSpPr/>
            <p:nvPr/>
          </p:nvSpPr>
          <p:spPr bwMode="auto">
            <a:xfrm>
              <a:off x="6274689" y="1725434"/>
              <a:ext cx="363086" cy="315131"/>
            </a:xfrm>
            <a:custGeom>
              <a:avLst/>
              <a:gdLst>
                <a:gd name="T0" fmla="*/ 55 w 560"/>
                <a:gd name="T1" fmla="*/ 474 h 485"/>
                <a:gd name="T2" fmla="*/ 545 w 560"/>
                <a:gd name="T3" fmla="*/ 59 h 485"/>
                <a:gd name="T4" fmla="*/ 549 w 560"/>
                <a:gd name="T5" fmla="*/ 15 h 485"/>
                <a:gd name="T6" fmla="*/ 505 w 560"/>
                <a:gd name="T7" fmla="*/ 11 h 485"/>
                <a:gd name="T8" fmla="*/ 15 w 560"/>
                <a:gd name="T9" fmla="*/ 427 h 485"/>
                <a:gd name="T10" fmla="*/ 11 w 560"/>
                <a:gd name="T11" fmla="*/ 471 h 485"/>
                <a:gd name="T12" fmla="*/ 55 w 560"/>
                <a:gd name="T13" fmla="*/ 474 h 485"/>
              </a:gdLst>
              <a:ahLst/>
              <a:cxnLst>
                <a:cxn ang="0">
                  <a:pos x="T0" y="T1"/>
                </a:cxn>
                <a:cxn ang="0">
                  <a:pos x="T2" y="T3"/>
                </a:cxn>
                <a:cxn ang="0">
                  <a:pos x="T4" y="T5"/>
                </a:cxn>
                <a:cxn ang="0">
                  <a:pos x="T6" y="T7"/>
                </a:cxn>
                <a:cxn ang="0">
                  <a:pos x="T8" y="T9"/>
                </a:cxn>
                <a:cxn ang="0">
                  <a:pos x="T10" y="T11"/>
                </a:cxn>
                <a:cxn ang="0">
                  <a:pos x="T12" y="T13"/>
                </a:cxn>
              </a:cxnLst>
              <a:rect l="0" t="0" r="r" b="b"/>
              <a:pathLst>
                <a:path w="560" h="485">
                  <a:moveTo>
                    <a:pt x="55" y="474"/>
                  </a:moveTo>
                  <a:cubicBezTo>
                    <a:pt x="545" y="59"/>
                    <a:pt x="545" y="59"/>
                    <a:pt x="545" y="59"/>
                  </a:cubicBezTo>
                  <a:cubicBezTo>
                    <a:pt x="558" y="48"/>
                    <a:pt x="560" y="28"/>
                    <a:pt x="549" y="15"/>
                  </a:cubicBezTo>
                  <a:cubicBezTo>
                    <a:pt x="538" y="2"/>
                    <a:pt x="518" y="0"/>
                    <a:pt x="505" y="11"/>
                  </a:cubicBezTo>
                  <a:cubicBezTo>
                    <a:pt x="15" y="427"/>
                    <a:pt x="15" y="427"/>
                    <a:pt x="15" y="427"/>
                  </a:cubicBezTo>
                  <a:cubicBezTo>
                    <a:pt x="2" y="438"/>
                    <a:pt x="0" y="458"/>
                    <a:pt x="11" y="471"/>
                  </a:cubicBezTo>
                  <a:cubicBezTo>
                    <a:pt x="22" y="484"/>
                    <a:pt x="42" y="485"/>
                    <a:pt x="55" y="474"/>
                  </a:cubicBezTo>
                </a:path>
              </a:pathLst>
            </a:custGeom>
            <a:solidFill>
              <a:srgbClr val="29A9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 name="îṩļïḓe"/>
            <p:cNvSpPr/>
            <p:nvPr/>
          </p:nvSpPr>
          <p:spPr bwMode="auto">
            <a:xfrm>
              <a:off x="6311226" y="1768821"/>
              <a:ext cx="364228" cy="315131"/>
            </a:xfrm>
            <a:custGeom>
              <a:avLst/>
              <a:gdLst>
                <a:gd name="T0" fmla="*/ 54 w 560"/>
                <a:gd name="T1" fmla="*/ 474 h 486"/>
                <a:gd name="T2" fmla="*/ 545 w 560"/>
                <a:gd name="T3" fmla="*/ 59 h 486"/>
                <a:gd name="T4" fmla="*/ 549 w 560"/>
                <a:gd name="T5" fmla="*/ 15 h 486"/>
                <a:gd name="T6" fmla="*/ 505 w 560"/>
                <a:gd name="T7" fmla="*/ 11 h 486"/>
                <a:gd name="T8" fmla="*/ 15 w 560"/>
                <a:gd name="T9" fmla="*/ 427 h 486"/>
                <a:gd name="T10" fmla="*/ 11 w 560"/>
                <a:gd name="T11" fmla="*/ 471 h 486"/>
                <a:gd name="T12" fmla="*/ 54 w 560"/>
                <a:gd name="T13" fmla="*/ 474 h 486"/>
              </a:gdLst>
              <a:ahLst/>
              <a:cxnLst>
                <a:cxn ang="0">
                  <a:pos x="T0" y="T1"/>
                </a:cxn>
                <a:cxn ang="0">
                  <a:pos x="T2" y="T3"/>
                </a:cxn>
                <a:cxn ang="0">
                  <a:pos x="T4" y="T5"/>
                </a:cxn>
                <a:cxn ang="0">
                  <a:pos x="T6" y="T7"/>
                </a:cxn>
                <a:cxn ang="0">
                  <a:pos x="T8" y="T9"/>
                </a:cxn>
                <a:cxn ang="0">
                  <a:pos x="T10" y="T11"/>
                </a:cxn>
                <a:cxn ang="0">
                  <a:pos x="T12" y="T13"/>
                </a:cxn>
              </a:cxnLst>
              <a:rect l="0" t="0" r="r" b="b"/>
              <a:pathLst>
                <a:path w="560" h="486">
                  <a:moveTo>
                    <a:pt x="54" y="474"/>
                  </a:moveTo>
                  <a:cubicBezTo>
                    <a:pt x="545" y="59"/>
                    <a:pt x="545" y="59"/>
                    <a:pt x="545" y="59"/>
                  </a:cubicBezTo>
                  <a:cubicBezTo>
                    <a:pt x="558" y="48"/>
                    <a:pt x="560" y="28"/>
                    <a:pt x="549" y="15"/>
                  </a:cubicBezTo>
                  <a:cubicBezTo>
                    <a:pt x="538" y="2"/>
                    <a:pt x="518" y="0"/>
                    <a:pt x="505" y="11"/>
                  </a:cubicBezTo>
                  <a:cubicBezTo>
                    <a:pt x="15" y="427"/>
                    <a:pt x="15" y="427"/>
                    <a:pt x="15" y="427"/>
                  </a:cubicBezTo>
                  <a:cubicBezTo>
                    <a:pt x="2" y="438"/>
                    <a:pt x="0" y="458"/>
                    <a:pt x="11" y="471"/>
                  </a:cubicBezTo>
                  <a:cubicBezTo>
                    <a:pt x="22" y="484"/>
                    <a:pt x="41" y="486"/>
                    <a:pt x="54" y="474"/>
                  </a:cubicBezTo>
                </a:path>
              </a:pathLst>
            </a:custGeom>
            <a:solidFill>
              <a:srgbClr val="29A9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 name="îSļîḋè"/>
            <p:cNvSpPr/>
            <p:nvPr/>
          </p:nvSpPr>
          <p:spPr bwMode="auto">
            <a:xfrm>
              <a:off x="6348904" y="1813351"/>
              <a:ext cx="363086" cy="313990"/>
            </a:xfrm>
            <a:custGeom>
              <a:avLst/>
              <a:gdLst>
                <a:gd name="T0" fmla="*/ 54 w 560"/>
                <a:gd name="T1" fmla="*/ 474 h 485"/>
                <a:gd name="T2" fmla="*/ 545 w 560"/>
                <a:gd name="T3" fmla="*/ 58 h 485"/>
                <a:gd name="T4" fmla="*/ 549 w 560"/>
                <a:gd name="T5" fmla="*/ 14 h 485"/>
                <a:gd name="T6" fmla="*/ 505 w 560"/>
                <a:gd name="T7" fmla="*/ 11 h 485"/>
                <a:gd name="T8" fmla="*/ 14 w 560"/>
                <a:gd name="T9" fmla="*/ 426 h 485"/>
                <a:gd name="T10" fmla="*/ 11 w 560"/>
                <a:gd name="T11" fmla="*/ 470 h 485"/>
                <a:gd name="T12" fmla="*/ 54 w 560"/>
                <a:gd name="T13" fmla="*/ 474 h 485"/>
              </a:gdLst>
              <a:ahLst/>
              <a:cxnLst>
                <a:cxn ang="0">
                  <a:pos x="T0" y="T1"/>
                </a:cxn>
                <a:cxn ang="0">
                  <a:pos x="T2" y="T3"/>
                </a:cxn>
                <a:cxn ang="0">
                  <a:pos x="T4" y="T5"/>
                </a:cxn>
                <a:cxn ang="0">
                  <a:pos x="T6" y="T7"/>
                </a:cxn>
                <a:cxn ang="0">
                  <a:pos x="T8" y="T9"/>
                </a:cxn>
                <a:cxn ang="0">
                  <a:pos x="T10" y="T11"/>
                </a:cxn>
                <a:cxn ang="0">
                  <a:pos x="T12" y="T13"/>
                </a:cxn>
              </a:cxnLst>
              <a:rect l="0" t="0" r="r" b="b"/>
              <a:pathLst>
                <a:path w="560" h="485">
                  <a:moveTo>
                    <a:pt x="54" y="474"/>
                  </a:moveTo>
                  <a:cubicBezTo>
                    <a:pt x="545" y="58"/>
                    <a:pt x="545" y="58"/>
                    <a:pt x="545" y="58"/>
                  </a:cubicBezTo>
                  <a:cubicBezTo>
                    <a:pt x="558" y="47"/>
                    <a:pt x="560" y="27"/>
                    <a:pt x="549" y="14"/>
                  </a:cubicBezTo>
                  <a:cubicBezTo>
                    <a:pt x="538" y="1"/>
                    <a:pt x="518" y="0"/>
                    <a:pt x="505" y="11"/>
                  </a:cubicBezTo>
                  <a:cubicBezTo>
                    <a:pt x="14" y="426"/>
                    <a:pt x="14" y="426"/>
                    <a:pt x="14" y="426"/>
                  </a:cubicBezTo>
                  <a:cubicBezTo>
                    <a:pt x="1" y="437"/>
                    <a:pt x="0" y="457"/>
                    <a:pt x="11" y="470"/>
                  </a:cubicBezTo>
                  <a:cubicBezTo>
                    <a:pt x="22" y="483"/>
                    <a:pt x="41" y="485"/>
                    <a:pt x="54" y="474"/>
                  </a:cubicBezTo>
                </a:path>
              </a:pathLst>
            </a:custGeom>
            <a:solidFill>
              <a:srgbClr val="F0F1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 name="ïsḻîḑê"/>
            <p:cNvSpPr/>
            <p:nvPr/>
          </p:nvSpPr>
          <p:spPr bwMode="auto">
            <a:xfrm>
              <a:off x="6385441" y="1856738"/>
              <a:ext cx="364228" cy="313990"/>
            </a:xfrm>
            <a:custGeom>
              <a:avLst/>
              <a:gdLst>
                <a:gd name="T0" fmla="*/ 54 w 560"/>
                <a:gd name="T1" fmla="*/ 474 h 485"/>
                <a:gd name="T2" fmla="*/ 545 w 560"/>
                <a:gd name="T3" fmla="*/ 58 h 485"/>
                <a:gd name="T4" fmla="*/ 549 w 560"/>
                <a:gd name="T5" fmla="*/ 14 h 485"/>
                <a:gd name="T6" fmla="*/ 505 w 560"/>
                <a:gd name="T7" fmla="*/ 11 h 485"/>
                <a:gd name="T8" fmla="*/ 14 w 560"/>
                <a:gd name="T9" fmla="*/ 427 h 485"/>
                <a:gd name="T10" fmla="*/ 11 w 560"/>
                <a:gd name="T11" fmla="*/ 470 h 485"/>
                <a:gd name="T12" fmla="*/ 54 w 560"/>
                <a:gd name="T13" fmla="*/ 474 h 485"/>
              </a:gdLst>
              <a:ahLst/>
              <a:cxnLst>
                <a:cxn ang="0">
                  <a:pos x="T0" y="T1"/>
                </a:cxn>
                <a:cxn ang="0">
                  <a:pos x="T2" y="T3"/>
                </a:cxn>
                <a:cxn ang="0">
                  <a:pos x="T4" y="T5"/>
                </a:cxn>
                <a:cxn ang="0">
                  <a:pos x="T6" y="T7"/>
                </a:cxn>
                <a:cxn ang="0">
                  <a:pos x="T8" y="T9"/>
                </a:cxn>
                <a:cxn ang="0">
                  <a:pos x="T10" y="T11"/>
                </a:cxn>
                <a:cxn ang="0">
                  <a:pos x="T12" y="T13"/>
                </a:cxn>
              </a:cxnLst>
              <a:rect l="0" t="0" r="r" b="b"/>
              <a:pathLst>
                <a:path w="560" h="485">
                  <a:moveTo>
                    <a:pt x="54" y="474"/>
                  </a:moveTo>
                  <a:cubicBezTo>
                    <a:pt x="545" y="58"/>
                    <a:pt x="545" y="58"/>
                    <a:pt x="545" y="58"/>
                  </a:cubicBezTo>
                  <a:cubicBezTo>
                    <a:pt x="558" y="47"/>
                    <a:pt x="560" y="27"/>
                    <a:pt x="549" y="14"/>
                  </a:cubicBezTo>
                  <a:cubicBezTo>
                    <a:pt x="538" y="1"/>
                    <a:pt x="518" y="0"/>
                    <a:pt x="505" y="11"/>
                  </a:cubicBezTo>
                  <a:cubicBezTo>
                    <a:pt x="14" y="427"/>
                    <a:pt x="14" y="427"/>
                    <a:pt x="14" y="427"/>
                  </a:cubicBezTo>
                  <a:cubicBezTo>
                    <a:pt x="1" y="438"/>
                    <a:pt x="0" y="457"/>
                    <a:pt x="11" y="470"/>
                  </a:cubicBezTo>
                  <a:cubicBezTo>
                    <a:pt x="22" y="483"/>
                    <a:pt x="41" y="485"/>
                    <a:pt x="54" y="474"/>
                  </a:cubicBezTo>
                </a:path>
              </a:pathLst>
            </a:custGeom>
            <a:solidFill>
              <a:srgbClr val="F0F1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 name="îSľïďê"/>
            <p:cNvSpPr/>
            <p:nvPr/>
          </p:nvSpPr>
          <p:spPr bwMode="auto">
            <a:xfrm>
              <a:off x="6181063" y="1197931"/>
              <a:ext cx="2173950" cy="2809922"/>
            </a:xfrm>
            <a:custGeom>
              <a:avLst/>
              <a:gdLst>
                <a:gd name="T0" fmla="*/ 990 w 3347"/>
                <a:gd name="T1" fmla="*/ 1029 h 4332"/>
                <a:gd name="T2" fmla="*/ 191 w 3347"/>
                <a:gd name="T3" fmla="*/ 48 h 4332"/>
                <a:gd name="T4" fmla="*/ 48 w 3347"/>
                <a:gd name="T5" fmla="*/ 36 h 4332"/>
                <a:gd name="T6" fmla="*/ 36 w 3347"/>
                <a:gd name="T7" fmla="*/ 179 h 4332"/>
                <a:gd name="T8" fmla="*/ 835 w 3347"/>
                <a:gd name="T9" fmla="*/ 1160 h 4332"/>
                <a:gd name="T10" fmla="*/ 1081 w 3347"/>
                <a:gd name="T11" fmla="*/ 1548 h 4332"/>
                <a:gd name="T12" fmla="*/ 1419 w 3347"/>
                <a:gd name="T13" fmla="*/ 2252 h 4332"/>
                <a:gd name="T14" fmla="*/ 3078 w 3347"/>
                <a:gd name="T15" fmla="*/ 4245 h 4332"/>
                <a:gd name="T16" fmla="*/ 3285 w 3347"/>
                <a:gd name="T17" fmla="*/ 4262 h 4332"/>
                <a:gd name="T18" fmla="*/ 3331 w 3347"/>
                <a:gd name="T19" fmla="*/ 4089 h 4332"/>
                <a:gd name="T20" fmla="*/ 1574 w 3347"/>
                <a:gd name="T21" fmla="*/ 2106 h 4332"/>
                <a:gd name="T22" fmla="*/ 1280 w 3347"/>
                <a:gd name="T23" fmla="*/ 1506 h 4332"/>
                <a:gd name="T24" fmla="*/ 990 w 3347"/>
                <a:gd name="T25" fmla="*/ 1029 h 4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47" h="4332">
                  <a:moveTo>
                    <a:pt x="990" y="1029"/>
                  </a:moveTo>
                  <a:cubicBezTo>
                    <a:pt x="191" y="48"/>
                    <a:pt x="191" y="48"/>
                    <a:pt x="191" y="48"/>
                  </a:cubicBezTo>
                  <a:cubicBezTo>
                    <a:pt x="155" y="5"/>
                    <a:pt x="91" y="0"/>
                    <a:pt x="48" y="36"/>
                  </a:cubicBezTo>
                  <a:cubicBezTo>
                    <a:pt x="5" y="72"/>
                    <a:pt x="0" y="136"/>
                    <a:pt x="36" y="179"/>
                  </a:cubicBezTo>
                  <a:cubicBezTo>
                    <a:pt x="835" y="1160"/>
                    <a:pt x="835" y="1160"/>
                    <a:pt x="835" y="1160"/>
                  </a:cubicBezTo>
                  <a:cubicBezTo>
                    <a:pt x="902" y="1240"/>
                    <a:pt x="1009" y="1378"/>
                    <a:pt x="1081" y="1548"/>
                  </a:cubicBezTo>
                  <a:cubicBezTo>
                    <a:pt x="1171" y="1758"/>
                    <a:pt x="1285" y="2095"/>
                    <a:pt x="1419" y="2252"/>
                  </a:cubicBezTo>
                  <a:cubicBezTo>
                    <a:pt x="3078" y="4245"/>
                    <a:pt x="3078" y="4245"/>
                    <a:pt x="3078" y="4245"/>
                  </a:cubicBezTo>
                  <a:cubicBezTo>
                    <a:pt x="3152" y="4332"/>
                    <a:pt x="3242" y="4298"/>
                    <a:pt x="3285" y="4262"/>
                  </a:cubicBezTo>
                  <a:cubicBezTo>
                    <a:pt x="3328" y="4225"/>
                    <a:pt x="3347" y="4143"/>
                    <a:pt x="3331" y="4089"/>
                  </a:cubicBezTo>
                  <a:cubicBezTo>
                    <a:pt x="3215" y="3699"/>
                    <a:pt x="1574" y="2106"/>
                    <a:pt x="1574" y="2106"/>
                  </a:cubicBezTo>
                  <a:cubicBezTo>
                    <a:pt x="1473" y="1987"/>
                    <a:pt x="1364" y="1720"/>
                    <a:pt x="1280" y="1506"/>
                  </a:cubicBezTo>
                  <a:cubicBezTo>
                    <a:pt x="1206" y="1315"/>
                    <a:pt x="1090" y="1147"/>
                    <a:pt x="990" y="1029"/>
                  </a:cubicBezTo>
                  <a:close/>
                </a:path>
              </a:pathLst>
            </a:custGeom>
            <a:solidFill>
              <a:srgbClr val="1E75B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 name="ïş1îḋê"/>
            <p:cNvSpPr/>
            <p:nvPr/>
          </p:nvSpPr>
          <p:spPr bwMode="auto">
            <a:xfrm>
              <a:off x="5704940" y="1501645"/>
              <a:ext cx="799246" cy="802672"/>
            </a:xfrm>
            <a:custGeom>
              <a:avLst/>
              <a:gdLst>
                <a:gd name="T0" fmla="*/ 0 w 1230"/>
                <a:gd name="T1" fmla="*/ 361 h 1237"/>
                <a:gd name="T2" fmla="*/ 141 w 1230"/>
                <a:gd name="T3" fmla="*/ 77 h 1237"/>
                <a:gd name="T4" fmla="*/ 401 w 1230"/>
                <a:gd name="T5" fmla="*/ 143 h 1237"/>
                <a:gd name="T6" fmla="*/ 1052 w 1230"/>
                <a:gd name="T7" fmla="*/ 929 h 1237"/>
                <a:gd name="T8" fmla="*/ 1230 w 1230"/>
                <a:gd name="T9" fmla="*/ 934 h 1237"/>
                <a:gd name="T10" fmla="*/ 926 w 1230"/>
                <a:gd name="T11" fmla="*/ 1177 h 1237"/>
                <a:gd name="T12" fmla="*/ 494 w 1230"/>
                <a:gd name="T13" fmla="*/ 716 h 1237"/>
                <a:gd name="T14" fmla="*/ 0 w 1230"/>
                <a:gd name="T15" fmla="*/ 361 h 12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0" h="1237">
                  <a:moveTo>
                    <a:pt x="0" y="361"/>
                  </a:moveTo>
                  <a:cubicBezTo>
                    <a:pt x="0" y="361"/>
                    <a:pt x="40" y="154"/>
                    <a:pt x="141" y="77"/>
                  </a:cubicBezTo>
                  <a:cubicBezTo>
                    <a:pt x="242" y="0"/>
                    <a:pt x="332" y="53"/>
                    <a:pt x="401" y="143"/>
                  </a:cubicBezTo>
                  <a:cubicBezTo>
                    <a:pt x="469" y="233"/>
                    <a:pt x="872" y="822"/>
                    <a:pt x="1052" y="929"/>
                  </a:cubicBezTo>
                  <a:cubicBezTo>
                    <a:pt x="1174" y="1002"/>
                    <a:pt x="1230" y="934"/>
                    <a:pt x="1230" y="934"/>
                  </a:cubicBezTo>
                  <a:cubicBezTo>
                    <a:pt x="1230" y="934"/>
                    <a:pt x="1143" y="1237"/>
                    <a:pt x="926" y="1177"/>
                  </a:cubicBezTo>
                  <a:cubicBezTo>
                    <a:pt x="708" y="1117"/>
                    <a:pt x="557" y="820"/>
                    <a:pt x="494" y="716"/>
                  </a:cubicBezTo>
                  <a:cubicBezTo>
                    <a:pt x="359" y="494"/>
                    <a:pt x="176" y="289"/>
                    <a:pt x="0" y="3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 name="íSḻïḋé"/>
            <p:cNvSpPr/>
            <p:nvPr/>
          </p:nvSpPr>
          <p:spPr bwMode="auto">
            <a:xfrm>
              <a:off x="5704940" y="1500503"/>
              <a:ext cx="799246" cy="722747"/>
            </a:xfrm>
            <a:custGeom>
              <a:avLst/>
              <a:gdLst>
                <a:gd name="T0" fmla="*/ 0 w 1230"/>
                <a:gd name="T1" fmla="*/ 363 h 1115"/>
                <a:gd name="T2" fmla="*/ 621 w 1230"/>
                <a:gd name="T3" fmla="*/ 722 h 1115"/>
                <a:gd name="T4" fmla="*/ 1061 w 1230"/>
                <a:gd name="T5" fmla="*/ 1081 h 1115"/>
                <a:gd name="T6" fmla="*/ 1230 w 1230"/>
                <a:gd name="T7" fmla="*/ 936 h 1115"/>
                <a:gd name="T8" fmla="*/ 914 w 1230"/>
                <a:gd name="T9" fmla="*/ 999 h 1115"/>
                <a:gd name="T10" fmla="*/ 557 w 1230"/>
                <a:gd name="T11" fmla="*/ 485 h 1115"/>
                <a:gd name="T12" fmla="*/ 0 w 1230"/>
                <a:gd name="T13" fmla="*/ 363 h 1115"/>
              </a:gdLst>
              <a:ahLst/>
              <a:cxnLst>
                <a:cxn ang="0">
                  <a:pos x="T0" y="T1"/>
                </a:cxn>
                <a:cxn ang="0">
                  <a:pos x="T2" y="T3"/>
                </a:cxn>
                <a:cxn ang="0">
                  <a:pos x="T4" y="T5"/>
                </a:cxn>
                <a:cxn ang="0">
                  <a:pos x="T6" y="T7"/>
                </a:cxn>
                <a:cxn ang="0">
                  <a:pos x="T8" y="T9"/>
                </a:cxn>
                <a:cxn ang="0">
                  <a:pos x="T10" y="T11"/>
                </a:cxn>
                <a:cxn ang="0">
                  <a:pos x="T12" y="T13"/>
                </a:cxn>
              </a:cxnLst>
              <a:rect l="0" t="0" r="r" b="b"/>
              <a:pathLst>
                <a:path w="1230" h="1115">
                  <a:moveTo>
                    <a:pt x="0" y="363"/>
                  </a:moveTo>
                  <a:cubicBezTo>
                    <a:pt x="0" y="363"/>
                    <a:pt x="297" y="115"/>
                    <a:pt x="621" y="722"/>
                  </a:cubicBezTo>
                  <a:cubicBezTo>
                    <a:pt x="804" y="1064"/>
                    <a:pt x="946" y="1115"/>
                    <a:pt x="1061" y="1081"/>
                  </a:cubicBezTo>
                  <a:cubicBezTo>
                    <a:pt x="1162" y="1052"/>
                    <a:pt x="1230" y="936"/>
                    <a:pt x="1230" y="936"/>
                  </a:cubicBezTo>
                  <a:cubicBezTo>
                    <a:pt x="1230" y="936"/>
                    <a:pt x="1108" y="1098"/>
                    <a:pt x="914" y="999"/>
                  </a:cubicBezTo>
                  <a:cubicBezTo>
                    <a:pt x="797" y="938"/>
                    <a:pt x="667" y="673"/>
                    <a:pt x="557" y="485"/>
                  </a:cubicBezTo>
                  <a:cubicBezTo>
                    <a:pt x="479" y="353"/>
                    <a:pt x="234" y="0"/>
                    <a:pt x="0" y="363"/>
                  </a:cubicBezTo>
                  <a:close/>
                </a:path>
              </a:pathLst>
            </a:custGeom>
            <a:solidFill>
              <a:srgbClr val="29A9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 name="î$ḻidè"/>
            <p:cNvSpPr/>
            <p:nvPr/>
          </p:nvSpPr>
          <p:spPr bwMode="auto">
            <a:xfrm>
              <a:off x="3851830" y="4040965"/>
              <a:ext cx="438444" cy="438444"/>
            </a:xfrm>
            <a:custGeom>
              <a:avLst/>
              <a:gdLst>
                <a:gd name="T0" fmla="*/ 676 w 676"/>
                <a:gd name="T1" fmla="*/ 453 h 676"/>
                <a:gd name="T2" fmla="*/ 435 w 676"/>
                <a:gd name="T3" fmla="*/ 290 h 676"/>
                <a:gd name="T4" fmla="*/ 453 w 676"/>
                <a:gd name="T5" fmla="*/ 0 h 676"/>
                <a:gd name="T6" fmla="*/ 291 w 676"/>
                <a:gd name="T7" fmla="*/ 241 h 676"/>
                <a:gd name="T8" fmla="*/ 0 w 676"/>
                <a:gd name="T9" fmla="*/ 223 h 676"/>
                <a:gd name="T10" fmla="*/ 245 w 676"/>
                <a:gd name="T11" fmla="*/ 391 h 676"/>
                <a:gd name="T12" fmla="*/ 223 w 676"/>
                <a:gd name="T13" fmla="*/ 676 h 676"/>
                <a:gd name="T14" fmla="*/ 385 w 676"/>
                <a:gd name="T15" fmla="*/ 434 h 676"/>
                <a:gd name="T16" fmla="*/ 676 w 676"/>
                <a:gd name="T17" fmla="*/ 453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6" h="676">
                  <a:moveTo>
                    <a:pt x="676" y="453"/>
                  </a:moveTo>
                  <a:cubicBezTo>
                    <a:pt x="583" y="421"/>
                    <a:pt x="455" y="332"/>
                    <a:pt x="435" y="290"/>
                  </a:cubicBezTo>
                  <a:cubicBezTo>
                    <a:pt x="415" y="250"/>
                    <a:pt x="421" y="93"/>
                    <a:pt x="453" y="0"/>
                  </a:cubicBezTo>
                  <a:cubicBezTo>
                    <a:pt x="421" y="93"/>
                    <a:pt x="338" y="218"/>
                    <a:pt x="291" y="241"/>
                  </a:cubicBezTo>
                  <a:cubicBezTo>
                    <a:pt x="241" y="266"/>
                    <a:pt x="94" y="254"/>
                    <a:pt x="0" y="223"/>
                  </a:cubicBezTo>
                  <a:cubicBezTo>
                    <a:pt x="96" y="255"/>
                    <a:pt x="218" y="337"/>
                    <a:pt x="245" y="391"/>
                  </a:cubicBezTo>
                  <a:cubicBezTo>
                    <a:pt x="272" y="448"/>
                    <a:pt x="254" y="585"/>
                    <a:pt x="223" y="676"/>
                  </a:cubicBezTo>
                  <a:cubicBezTo>
                    <a:pt x="255" y="582"/>
                    <a:pt x="339" y="457"/>
                    <a:pt x="385" y="434"/>
                  </a:cubicBezTo>
                  <a:cubicBezTo>
                    <a:pt x="433" y="411"/>
                    <a:pt x="583" y="421"/>
                    <a:pt x="676" y="4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 name="îṩ1ïḓè"/>
            <p:cNvSpPr/>
            <p:nvPr/>
          </p:nvSpPr>
          <p:spPr bwMode="auto">
            <a:xfrm>
              <a:off x="4218342" y="4095770"/>
              <a:ext cx="156424" cy="156424"/>
            </a:xfrm>
            <a:custGeom>
              <a:avLst/>
              <a:gdLst>
                <a:gd name="T0" fmla="*/ 240 w 240"/>
                <a:gd name="T1" fmla="*/ 161 h 241"/>
                <a:gd name="T2" fmla="*/ 154 w 240"/>
                <a:gd name="T3" fmla="*/ 103 h 241"/>
                <a:gd name="T4" fmla="*/ 161 w 240"/>
                <a:gd name="T5" fmla="*/ 0 h 241"/>
                <a:gd name="T6" fmla="*/ 103 w 240"/>
                <a:gd name="T7" fmla="*/ 86 h 241"/>
                <a:gd name="T8" fmla="*/ 0 w 240"/>
                <a:gd name="T9" fmla="*/ 79 h 241"/>
                <a:gd name="T10" fmla="*/ 87 w 240"/>
                <a:gd name="T11" fmla="*/ 139 h 241"/>
                <a:gd name="T12" fmla="*/ 79 w 240"/>
                <a:gd name="T13" fmla="*/ 241 h 241"/>
                <a:gd name="T14" fmla="*/ 137 w 240"/>
                <a:gd name="T15" fmla="*/ 155 h 241"/>
                <a:gd name="T16" fmla="*/ 240 w 240"/>
                <a:gd name="T17" fmla="*/ 16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241">
                  <a:moveTo>
                    <a:pt x="240" y="161"/>
                  </a:moveTo>
                  <a:cubicBezTo>
                    <a:pt x="207" y="150"/>
                    <a:pt x="161" y="118"/>
                    <a:pt x="154" y="103"/>
                  </a:cubicBezTo>
                  <a:cubicBezTo>
                    <a:pt x="147" y="89"/>
                    <a:pt x="150" y="33"/>
                    <a:pt x="161" y="0"/>
                  </a:cubicBezTo>
                  <a:cubicBezTo>
                    <a:pt x="150" y="33"/>
                    <a:pt x="120" y="78"/>
                    <a:pt x="103" y="86"/>
                  </a:cubicBezTo>
                  <a:cubicBezTo>
                    <a:pt x="85" y="95"/>
                    <a:pt x="33" y="91"/>
                    <a:pt x="0" y="79"/>
                  </a:cubicBezTo>
                  <a:cubicBezTo>
                    <a:pt x="34" y="91"/>
                    <a:pt x="77" y="120"/>
                    <a:pt x="87" y="139"/>
                  </a:cubicBezTo>
                  <a:cubicBezTo>
                    <a:pt x="96" y="159"/>
                    <a:pt x="90" y="208"/>
                    <a:pt x="79" y="241"/>
                  </a:cubicBezTo>
                  <a:cubicBezTo>
                    <a:pt x="90" y="207"/>
                    <a:pt x="120" y="163"/>
                    <a:pt x="137" y="155"/>
                  </a:cubicBezTo>
                  <a:cubicBezTo>
                    <a:pt x="154" y="146"/>
                    <a:pt x="207" y="150"/>
                    <a:pt x="240" y="1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 name="íS1ídê"/>
            <p:cNvSpPr/>
            <p:nvPr/>
          </p:nvSpPr>
          <p:spPr bwMode="auto">
            <a:xfrm>
              <a:off x="4226334" y="4396059"/>
              <a:ext cx="215797" cy="216938"/>
            </a:xfrm>
            <a:custGeom>
              <a:avLst/>
              <a:gdLst>
                <a:gd name="T0" fmla="*/ 333 w 333"/>
                <a:gd name="T1" fmla="*/ 224 h 334"/>
                <a:gd name="T2" fmla="*/ 214 w 333"/>
                <a:gd name="T3" fmla="*/ 144 h 334"/>
                <a:gd name="T4" fmla="*/ 223 w 333"/>
                <a:gd name="T5" fmla="*/ 0 h 334"/>
                <a:gd name="T6" fmla="*/ 143 w 333"/>
                <a:gd name="T7" fmla="*/ 120 h 334"/>
                <a:gd name="T8" fmla="*/ 0 w 333"/>
                <a:gd name="T9" fmla="*/ 110 h 334"/>
                <a:gd name="T10" fmla="*/ 120 w 333"/>
                <a:gd name="T11" fmla="*/ 194 h 334"/>
                <a:gd name="T12" fmla="*/ 110 w 333"/>
                <a:gd name="T13" fmla="*/ 334 h 334"/>
                <a:gd name="T14" fmla="*/ 190 w 333"/>
                <a:gd name="T15" fmla="*/ 215 h 334"/>
                <a:gd name="T16" fmla="*/ 333 w 333"/>
                <a:gd name="T17" fmla="*/ 224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34">
                  <a:moveTo>
                    <a:pt x="333" y="224"/>
                  </a:moveTo>
                  <a:cubicBezTo>
                    <a:pt x="287" y="208"/>
                    <a:pt x="224" y="164"/>
                    <a:pt x="214" y="144"/>
                  </a:cubicBezTo>
                  <a:cubicBezTo>
                    <a:pt x="204" y="124"/>
                    <a:pt x="208" y="46"/>
                    <a:pt x="223" y="0"/>
                  </a:cubicBezTo>
                  <a:cubicBezTo>
                    <a:pt x="208" y="46"/>
                    <a:pt x="167" y="108"/>
                    <a:pt x="143" y="120"/>
                  </a:cubicBezTo>
                  <a:cubicBezTo>
                    <a:pt x="118" y="132"/>
                    <a:pt x="46" y="126"/>
                    <a:pt x="0" y="110"/>
                  </a:cubicBezTo>
                  <a:cubicBezTo>
                    <a:pt x="47" y="126"/>
                    <a:pt x="107" y="167"/>
                    <a:pt x="120" y="194"/>
                  </a:cubicBezTo>
                  <a:cubicBezTo>
                    <a:pt x="134" y="221"/>
                    <a:pt x="125" y="289"/>
                    <a:pt x="110" y="334"/>
                  </a:cubicBezTo>
                  <a:cubicBezTo>
                    <a:pt x="125" y="288"/>
                    <a:pt x="167" y="226"/>
                    <a:pt x="190" y="215"/>
                  </a:cubicBezTo>
                  <a:cubicBezTo>
                    <a:pt x="213" y="203"/>
                    <a:pt x="287" y="208"/>
                    <a:pt x="333" y="2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 name="íṧļîdê"/>
            <p:cNvSpPr/>
            <p:nvPr/>
          </p:nvSpPr>
          <p:spPr bwMode="auto">
            <a:xfrm>
              <a:off x="5546233" y="2452748"/>
              <a:ext cx="449862" cy="447578"/>
            </a:xfrm>
            <a:custGeom>
              <a:avLst/>
              <a:gdLst>
                <a:gd name="T0" fmla="*/ 0 w 691"/>
                <a:gd name="T1" fmla="*/ 435 h 691"/>
                <a:gd name="T2" fmla="*/ 291 w 691"/>
                <a:gd name="T3" fmla="*/ 438 h 691"/>
                <a:gd name="T4" fmla="*/ 435 w 691"/>
                <a:gd name="T5" fmla="*/ 691 h 691"/>
                <a:gd name="T6" fmla="*/ 438 w 691"/>
                <a:gd name="T7" fmla="*/ 400 h 691"/>
                <a:gd name="T8" fmla="*/ 691 w 691"/>
                <a:gd name="T9" fmla="*/ 256 h 691"/>
                <a:gd name="T10" fmla="*/ 394 w 691"/>
                <a:gd name="T11" fmla="*/ 249 h 691"/>
                <a:gd name="T12" fmla="*/ 256 w 691"/>
                <a:gd name="T13" fmla="*/ 0 h 691"/>
                <a:gd name="T14" fmla="*/ 253 w 691"/>
                <a:gd name="T15" fmla="*/ 291 h 691"/>
                <a:gd name="T16" fmla="*/ 0 w 691"/>
                <a:gd name="T17" fmla="*/ 435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1" h="691">
                  <a:moveTo>
                    <a:pt x="0" y="435"/>
                  </a:moveTo>
                  <a:cubicBezTo>
                    <a:pt x="95" y="410"/>
                    <a:pt x="251" y="415"/>
                    <a:pt x="291" y="438"/>
                  </a:cubicBezTo>
                  <a:cubicBezTo>
                    <a:pt x="329" y="461"/>
                    <a:pt x="410" y="596"/>
                    <a:pt x="435" y="691"/>
                  </a:cubicBezTo>
                  <a:cubicBezTo>
                    <a:pt x="410" y="596"/>
                    <a:pt x="411" y="446"/>
                    <a:pt x="438" y="400"/>
                  </a:cubicBezTo>
                  <a:cubicBezTo>
                    <a:pt x="466" y="352"/>
                    <a:pt x="595" y="281"/>
                    <a:pt x="691" y="256"/>
                  </a:cubicBezTo>
                  <a:cubicBezTo>
                    <a:pt x="593" y="281"/>
                    <a:pt x="446" y="280"/>
                    <a:pt x="394" y="249"/>
                  </a:cubicBezTo>
                  <a:cubicBezTo>
                    <a:pt x="340" y="218"/>
                    <a:pt x="280" y="93"/>
                    <a:pt x="256" y="0"/>
                  </a:cubicBezTo>
                  <a:cubicBezTo>
                    <a:pt x="281" y="95"/>
                    <a:pt x="279" y="246"/>
                    <a:pt x="253" y="291"/>
                  </a:cubicBezTo>
                  <a:cubicBezTo>
                    <a:pt x="226" y="337"/>
                    <a:pt x="95" y="410"/>
                    <a:pt x="0" y="4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 name="ïSḷîḍe"/>
            <p:cNvSpPr/>
            <p:nvPr/>
          </p:nvSpPr>
          <p:spPr bwMode="auto">
            <a:xfrm>
              <a:off x="5550800" y="2791857"/>
              <a:ext cx="159849" cy="159849"/>
            </a:xfrm>
            <a:custGeom>
              <a:avLst/>
              <a:gdLst>
                <a:gd name="T0" fmla="*/ 0 w 246"/>
                <a:gd name="T1" fmla="*/ 155 h 246"/>
                <a:gd name="T2" fmla="*/ 103 w 246"/>
                <a:gd name="T3" fmla="*/ 156 h 246"/>
                <a:gd name="T4" fmla="*/ 155 w 246"/>
                <a:gd name="T5" fmla="*/ 246 h 246"/>
                <a:gd name="T6" fmla="*/ 156 w 246"/>
                <a:gd name="T7" fmla="*/ 143 h 246"/>
                <a:gd name="T8" fmla="*/ 246 w 246"/>
                <a:gd name="T9" fmla="*/ 92 h 246"/>
                <a:gd name="T10" fmla="*/ 140 w 246"/>
                <a:gd name="T11" fmla="*/ 89 h 246"/>
                <a:gd name="T12" fmla="*/ 91 w 246"/>
                <a:gd name="T13" fmla="*/ 0 h 246"/>
                <a:gd name="T14" fmla="*/ 90 w 246"/>
                <a:gd name="T15" fmla="*/ 104 h 246"/>
                <a:gd name="T16" fmla="*/ 0 w 246"/>
                <a:gd name="T17" fmla="*/ 15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6">
                  <a:moveTo>
                    <a:pt x="0" y="155"/>
                  </a:moveTo>
                  <a:cubicBezTo>
                    <a:pt x="34" y="147"/>
                    <a:pt x="89" y="148"/>
                    <a:pt x="103" y="156"/>
                  </a:cubicBezTo>
                  <a:cubicBezTo>
                    <a:pt x="117" y="165"/>
                    <a:pt x="146" y="213"/>
                    <a:pt x="155" y="246"/>
                  </a:cubicBezTo>
                  <a:cubicBezTo>
                    <a:pt x="146" y="213"/>
                    <a:pt x="146" y="159"/>
                    <a:pt x="156" y="143"/>
                  </a:cubicBezTo>
                  <a:cubicBezTo>
                    <a:pt x="166" y="126"/>
                    <a:pt x="212" y="101"/>
                    <a:pt x="246" y="92"/>
                  </a:cubicBezTo>
                  <a:cubicBezTo>
                    <a:pt x="211" y="101"/>
                    <a:pt x="159" y="100"/>
                    <a:pt x="140" y="89"/>
                  </a:cubicBezTo>
                  <a:cubicBezTo>
                    <a:pt x="121" y="78"/>
                    <a:pt x="100" y="34"/>
                    <a:pt x="91" y="0"/>
                  </a:cubicBezTo>
                  <a:cubicBezTo>
                    <a:pt x="100" y="34"/>
                    <a:pt x="99" y="88"/>
                    <a:pt x="90" y="104"/>
                  </a:cubicBezTo>
                  <a:cubicBezTo>
                    <a:pt x="80" y="120"/>
                    <a:pt x="34" y="147"/>
                    <a:pt x="0" y="1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 name="îSḻídè"/>
            <p:cNvSpPr/>
            <p:nvPr/>
          </p:nvSpPr>
          <p:spPr bwMode="auto">
            <a:xfrm>
              <a:off x="5305317" y="2505270"/>
              <a:ext cx="222647" cy="221505"/>
            </a:xfrm>
            <a:custGeom>
              <a:avLst/>
              <a:gdLst>
                <a:gd name="T0" fmla="*/ 0 w 342"/>
                <a:gd name="T1" fmla="*/ 214 h 341"/>
                <a:gd name="T2" fmla="*/ 144 w 342"/>
                <a:gd name="T3" fmla="*/ 216 h 341"/>
                <a:gd name="T4" fmla="*/ 215 w 342"/>
                <a:gd name="T5" fmla="*/ 341 h 341"/>
                <a:gd name="T6" fmla="*/ 217 w 342"/>
                <a:gd name="T7" fmla="*/ 197 h 341"/>
                <a:gd name="T8" fmla="*/ 342 w 342"/>
                <a:gd name="T9" fmla="*/ 126 h 341"/>
                <a:gd name="T10" fmla="*/ 195 w 342"/>
                <a:gd name="T11" fmla="*/ 123 h 341"/>
                <a:gd name="T12" fmla="*/ 127 w 342"/>
                <a:gd name="T13" fmla="*/ 0 h 341"/>
                <a:gd name="T14" fmla="*/ 125 w 342"/>
                <a:gd name="T15" fmla="*/ 143 h 341"/>
                <a:gd name="T16" fmla="*/ 0 w 342"/>
                <a:gd name="T17" fmla="*/ 2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2" h="341">
                  <a:moveTo>
                    <a:pt x="0" y="214"/>
                  </a:moveTo>
                  <a:cubicBezTo>
                    <a:pt x="47" y="202"/>
                    <a:pt x="124" y="204"/>
                    <a:pt x="144" y="216"/>
                  </a:cubicBezTo>
                  <a:cubicBezTo>
                    <a:pt x="163" y="227"/>
                    <a:pt x="203" y="294"/>
                    <a:pt x="215" y="341"/>
                  </a:cubicBezTo>
                  <a:cubicBezTo>
                    <a:pt x="203" y="294"/>
                    <a:pt x="203" y="220"/>
                    <a:pt x="217" y="197"/>
                  </a:cubicBezTo>
                  <a:cubicBezTo>
                    <a:pt x="231" y="173"/>
                    <a:pt x="295" y="138"/>
                    <a:pt x="342" y="126"/>
                  </a:cubicBezTo>
                  <a:cubicBezTo>
                    <a:pt x="293" y="139"/>
                    <a:pt x="221" y="138"/>
                    <a:pt x="195" y="123"/>
                  </a:cubicBezTo>
                  <a:cubicBezTo>
                    <a:pt x="168" y="107"/>
                    <a:pt x="139" y="46"/>
                    <a:pt x="127" y="0"/>
                  </a:cubicBezTo>
                  <a:cubicBezTo>
                    <a:pt x="139" y="47"/>
                    <a:pt x="138" y="121"/>
                    <a:pt x="125" y="143"/>
                  </a:cubicBezTo>
                  <a:cubicBezTo>
                    <a:pt x="112" y="166"/>
                    <a:pt x="47" y="202"/>
                    <a:pt x="0" y="2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 name="iṣḻidè"/>
            <p:cNvSpPr/>
            <p:nvPr/>
          </p:nvSpPr>
          <p:spPr bwMode="auto">
            <a:xfrm>
              <a:off x="4061918" y="5765054"/>
              <a:ext cx="3149031" cy="372220"/>
            </a:xfrm>
            <a:prstGeom prst="ellipse">
              <a:avLst/>
            </a:prstGeom>
            <a:solidFill>
              <a:srgbClr val="CCCDC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 name="ïş1ïḋe"/>
            <p:cNvSpPr/>
            <p:nvPr/>
          </p:nvSpPr>
          <p:spPr bwMode="auto">
            <a:xfrm>
              <a:off x="6709707" y="2867214"/>
              <a:ext cx="673651" cy="1219422"/>
            </a:xfrm>
            <a:custGeom>
              <a:avLst/>
              <a:gdLst>
                <a:gd name="T0" fmla="*/ 48 w 1037"/>
                <a:gd name="T1" fmla="*/ 1879 h 1879"/>
                <a:gd name="T2" fmla="*/ 210 w 1037"/>
                <a:gd name="T3" fmla="*/ 1807 h 1879"/>
                <a:gd name="T4" fmla="*/ 458 w 1037"/>
                <a:gd name="T5" fmla="*/ 1632 h 1879"/>
                <a:gd name="T6" fmla="*/ 664 w 1037"/>
                <a:gd name="T7" fmla="*/ 1408 h 1879"/>
                <a:gd name="T8" fmla="*/ 927 w 1037"/>
                <a:gd name="T9" fmla="*/ 888 h 1879"/>
                <a:gd name="T10" fmla="*/ 1037 w 1037"/>
                <a:gd name="T11" fmla="*/ 111 h 1879"/>
                <a:gd name="T12" fmla="*/ 1035 w 1037"/>
                <a:gd name="T13" fmla="*/ 0 h 1879"/>
                <a:gd name="T14" fmla="*/ 865 w 1037"/>
                <a:gd name="T15" fmla="*/ 6 h 1879"/>
                <a:gd name="T16" fmla="*/ 866 w 1037"/>
                <a:gd name="T17" fmla="*/ 111 h 1879"/>
                <a:gd name="T18" fmla="*/ 727 w 1037"/>
                <a:gd name="T19" fmla="*/ 941 h 1879"/>
                <a:gd name="T20" fmla="*/ 508 w 1037"/>
                <a:gd name="T21" fmla="*/ 1332 h 1879"/>
                <a:gd name="T22" fmla="*/ 325 w 1037"/>
                <a:gd name="T23" fmla="*/ 1522 h 1879"/>
                <a:gd name="T24" fmla="*/ 93 w 1037"/>
                <a:gd name="T25" fmla="*/ 1676 h 1879"/>
                <a:gd name="T26" fmla="*/ 23 w 1037"/>
                <a:gd name="T27" fmla="*/ 1707 h 1879"/>
                <a:gd name="T28" fmla="*/ 5 w 1037"/>
                <a:gd name="T29" fmla="*/ 1714 h 1879"/>
                <a:gd name="T30" fmla="*/ 1 w 1037"/>
                <a:gd name="T31" fmla="*/ 1715 h 1879"/>
                <a:gd name="T32" fmla="*/ 0 w 1037"/>
                <a:gd name="T33" fmla="*/ 1715 h 1879"/>
                <a:gd name="T34" fmla="*/ 0 w 1037"/>
                <a:gd name="T35" fmla="*/ 1715 h 1879"/>
                <a:gd name="T36" fmla="*/ 3 w 1037"/>
                <a:gd name="T37" fmla="*/ 1725 h 1879"/>
                <a:gd name="T38" fmla="*/ 0 w 1037"/>
                <a:gd name="T39" fmla="*/ 1715 h 1879"/>
                <a:gd name="T40" fmla="*/ 0 w 1037"/>
                <a:gd name="T41" fmla="*/ 1715 h 1879"/>
                <a:gd name="T42" fmla="*/ 3 w 1037"/>
                <a:gd name="T43" fmla="*/ 1725 h 1879"/>
                <a:gd name="T44" fmla="*/ 0 w 1037"/>
                <a:gd name="T45" fmla="*/ 1715 h 1879"/>
                <a:gd name="T46" fmla="*/ 0 w 1037"/>
                <a:gd name="T47" fmla="*/ 1715 h 1879"/>
                <a:gd name="T48" fmla="*/ 20 w 1037"/>
                <a:gd name="T49" fmla="*/ 1781 h 1879"/>
                <a:gd name="T50" fmla="*/ 1 w 1037"/>
                <a:gd name="T51" fmla="*/ 1715 h 1879"/>
                <a:gd name="T52" fmla="*/ 0 w 1037"/>
                <a:gd name="T53" fmla="*/ 1715 h 1879"/>
                <a:gd name="T54" fmla="*/ 20 w 1037"/>
                <a:gd name="T55" fmla="*/ 1781 h 1879"/>
                <a:gd name="T56" fmla="*/ 1 w 1037"/>
                <a:gd name="T57" fmla="*/ 1715 h 1879"/>
                <a:gd name="T58" fmla="*/ 48 w 1037"/>
                <a:gd name="T59" fmla="*/ 1879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37" h="1879">
                  <a:moveTo>
                    <a:pt x="48" y="1879"/>
                  </a:moveTo>
                  <a:cubicBezTo>
                    <a:pt x="53" y="1877"/>
                    <a:pt x="117" y="1858"/>
                    <a:pt x="210" y="1807"/>
                  </a:cubicBezTo>
                  <a:cubicBezTo>
                    <a:pt x="280" y="1769"/>
                    <a:pt x="367" y="1713"/>
                    <a:pt x="458" y="1632"/>
                  </a:cubicBezTo>
                  <a:cubicBezTo>
                    <a:pt x="526" y="1572"/>
                    <a:pt x="597" y="1498"/>
                    <a:pt x="664" y="1408"/>
                  </a:cubicBezTo>
                  <a:cubicBezTo>
                    <a:pt x="765" y="1273"/>
                    <a:pt x="859" y="1102"/>
                    <a:pt x="927" y="888"/>
                  </a:cubicBezTo>
                  <a:cubicBezTo>
                    <a:pt x="995" y="674"/>
                    <a:pt x="1037" y="417"/>
                    <a:pt x="1037" y="111"/>
                  </a:cubicBezTo>
                  <a:cubicBezTo>
                    <a:pt x="1037" y="75"/>
                    <a:pt x="1036" y="38"/>
                    <a:pt x="1035" y="0"/>
                  </a:cubicBezTo>
                  <a:cubicBezTo>
                    <a:pt x="865" y="6"/>
                    <a:pt x="865" y="6"/>
                    <a:pt x="865" y="6"/>
                  </a:cubicBezTo>
                  <a:cubicBezTo>
                    <a:pt x="866" y="41"/>
                    <a:pt x="866" y="77"/>
                    <a:pt x="866" y="111"/>
                  </a:cubicBezTo>
                  <a:cubicBezTo>
                    <a:pt x="866" y="456"/>
                    <a:pt x="810" y="727"/>
                    <a:pt x="727" y="941"/>
                  </a:cubicBezTo>
                  <a:cubicBezTo>
                    <a:pt x="665" y="1101"/>
                    <a:pt x="588" y="1229"/>
                    <a:pt x="508" y="1332"/>
                  </a:cubicBezTo>
                  <a:cubicBezTo>
                    <a:pt x="447" y="1409"/>
                    <a:pt x="385" y="1471"/>
                    <a:pt x="325" y="1522"/>
                  </a:cubicBezTo>
                  <a:cubicBezTo>
                    <a:pt x="236" y="1598"/>
                    <a:pt x="153" y="1647"/>
                    <a:pt x="93" y="1676"/>
                  </a:cubicBezTo>
                  <a:cubicBezTo>
                    <a:pt x="63" y="1691"/>
                    <a:pt x="39" y="1701"/>
                    <a:pt x="23" y="1707"/>
                  </a:cubicBezTo>
                  <a:cubicBezTo>
                    <a:pt x="15" y="1710"/>
                    <a:pt x="9" y="1712"/>
                    <a:pt x="5" y="1714"/>
                  </a:cubicBezTo>
                  <a:cubicBezTo>
                    <a:pt x="3" y="1714"/>
                    <a:pt x="2" y="1715"/>
                    <a:pt x="1" y="1715"/>
                  </a:cubicBezTo>
                  <a:cubicBezTo>
                    <a:pt x="1" y="1715"/>
                    <a:pt x="0" y="1715"/>
                    <a:pt x="0" y="1715"/>
                  </a:cubicBezTo>
                  <a:cubicBezTo>
                    <a:pt x="0" y="1715"/>
                    <a:pt x="0" y="1715"/>
                    <a:pt x="0" y="1715"/>
                  </a:cubicBezTo>
                  <a:cubicBezTo>
                    <a:pt x="3" y="1725"/>
                    <a:pt x="3" y="1725"/>
                    <a:pt x="3" y="1725"/>
                  </a:cubicBezTo>
                  <a:cubicBezTo>
                    <a:pt x="0" y="1715"/>
                    <a:pt x="0" y="1715"/>
                    <a:pt x="0" y="1715"/>
                  </a:cubicBezTo>
                  <a:cubicBezTo>
                    <a:pt x="0" y="1715"/>
                    <a:pt x="0" y="1715"/>
                    <a:pt x="0" y="1715"/>
                  </a:cubicBezTo>
                  <a:cubicBezTo>
                    <a:pt x="3" y="1725"/>
                    <a:pt x="3" y="1725"/>
                    <a:pt x="3" y="1725"/>
                  </a:cubicBezTo>
                  <a:cubicBezTo>
                    <a:pt x="0" y="1715"/>
                    <a:pt x="0" y="1715"/>
                    <a:pt x="0" y="1715"/>
                  </a:cubicBezTo>
                  <a:cubicBezTo>
                    <a:pt x="0" y="1715"/>
                    <a:pt x="0" y="1715"/>
                    <a:pt x="0" y="1715"/>
                  </a:cubicBezTo>
                  <a:cubicBezTo>
                    <a:pt x="20" y="1781"/>
                    <a:pt x="20" y="1781"/>
                    <a:pt x="20" y="1781"/>
                  </a:cubicBezTo>
                  <a:cubicBezTo>
                    <a:pt x="1" y="1715"/>
                    <a:pt x="1" y="1715"/>
                    <a:pt x="1" y="1715"/>
                  </a:cubicBezTo>
                  <a:cubicBezTo>
                    <a:pt x="0" y="1715"/>
                    <a:pt x="0" y="1715"/>
                    <a:pt x="0" y="1715"/>
                  </a:cubicBezTo>
                  <a:cubicBezTo>
                    <a:pt x="20" y="1781"/>
                    <a:pt x="20" y="1781"/>
                    <a:pt x="20" y="1781"/>
                  </a:cubicBezTo>
                  <a:cubicBezTo>
                    <a:pt x="1" y="1715"/>
                    <a:pt x="1" y="1715"/>
                    <a:pt x="1" y="1715"/>
                  </a:cubicBezTo>
                  <a:cubicBezTo>
                    <a:pt x="48" y="1879"/>
                    <a:pt x="48" y="1879"/>
                    <a:pt x="48" y="1879"/>
                  </a:cubicBezTo>
                  <a:close/>
                </a:path>
              </a:pathLst>
            </a:custGeom>
            <a:solidFill>
              <a:srgbClr val="F0F1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 name="îṧḻïḑè"/>
            <p:cNvSpPr/>
            <p:nvPr/>
          </p:nvSpPr>
          <p:spPr bwMode="auto">
            <a:xfrm>
              <a:off x="7169845" y="2657127"/>
              <a:ext cx="316273" cy="316273"/>
            </a:xfrm>
            <a:prstGeom prst="ellipse">
              <a:avLst/>
            </a:prstGeom>
            <a:solidFill>
              <a:srgbClr val="F0F1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 name="is1iḋe"/>
            <p:cNvSpPr/>
            <p:nvPr/>
          </p:nvSpPr>
          <p:spPr bwMode="auto">
            <a:xfrm>
              <a:off x="4349647" y="3098996"/>
              <a:ext cx="2563298" cy="2909257"/>
            </a:xfrm>
            <a:custGeom>
              <a:avLst/>
              <a:gdLst>
                <a:gd name="T0" fmla="*/ 3858 w 3946"/>
                <a:gd name="T1" fmla="*/ 697 h 4487"/>
                <a:gd name="T2" fmla="*/ 3289 w 3946"/>
                <a:gd name="T3" fmla="*/ 39 h 4487"/>
                <a:gd name="T4" fmla="*/ 2932 w 3946"/>
                <a:gd name="T5" fmla="*/ 51 h 4487"/>
                <a:gd name="T6" fmla="*/ 2452 w 3946"/>
                <a:gd name="T7" fmla="*/ 113 h 4487"/>
                <a:gd name="T8" fmla="*/ 1992 w 3946"/>
                <a:gd name="T9" fmla="*/ 149 h 4487"/>
                <a:gd name="T10" fmla="*/ 1533 w 3946"/>
                <a:gd name="T11" fmla="*/ 113 h 4487"/>
                <a:gd name="T12" fmla="*/ 1053 w 3946"/>
                <a:gd name="T13" fmla="*/ 51 h 4487"/>
                <a:gd name="T14" fmla="*/ 127 w 3946"/>
                <a:gd name="T15" fmla="*/ 697 h 4487"/>
                <a:gd name="T16" fmla="*/ 524 w 3946"/>
                <a:gd name="T17" fmla="*/ 2356 h 4487"/>
                <a:gd name="T18" fmla="*/ 675 w 3946"/>
                <a:gd name="T19" fmla="*/ 4455 h 4487"/>
                <a:gd name="T20" fmla="*/ 1115 w 3946"/>
                <a:gd name="T21" fmla="*/ 3900 h 4487"/>
                <a:gd name="T22" fmla="*/ 1529 w 3946"/>
                <a:gd name="T23" fmla="*/ 3114 h 4487"/>
                <a:gd name="T24" fmla="*/ 1992 w 3946"/>
                <a:gd name="T25" fmla="*/ 2964 h 4487"/>
                <a:gd name="T26" fmla="*/ 2456 w 3946"/>
                <a:gd name="T27" fmla="*/ 3114 h 4487"/>
                <a:gd name="T28" fmla="*/ 2870 w 3946"/>
                <a:gd name="T29" fmla="*/ 3900 h 4487"/>
                <a:gd name="T30" fmla="*/ 3310 w 3946"/>
                <a:gd name="T31" fmla="*/ 4455 h 4487"/>
                <a:gd name="T32" fmla="*/ 3443 w 3946"/>
                <a:gd name="T33" fmla="*/ 4404 h 4487"/>
                <a:gd name="T34" fmla="*/ 3461 w 3946"/>
                <a:gd name="T35" fmla="*/ 2356 h 4487"/>
                <a:gd name="T36" fmla="*/ 3858 w 3946"/>
                <a:gd name="T37" fmla="*/ 697 h 4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46" h="4487">
                  <a:moveTo>
                    <a:pt x="3858" y="697"/>
                  </a:moveTo>
                  <a:cubicBezTo>
                    <a:pt x="3794" y="197"/>
                    <a:pt x="3572" y="61"/>
                    <a:pt x="3289" y="39"/>
                  </a:cubicBezTo>
                  <a:cubicBezTo>
                    <a:pt x="3177" y="30"/>
                    <a:pt x="3056" y="39"/>
                    <a:pt x="2932" y="51"/>
                  </a:cubicBezTo>
                  <a:cubicBezTo>
                    <a:pt x="2744" y="68"/>
                    <a:pt x="2602" y="97"/>
                    <a:pt x="2452" y="113"/>
                  </a:cubicBezTo>
                  <a:cubicBezTo>
                    <a:pt x="2340" y="138"/>
                    <a:pt x="2084" y="138"/>
                    <a:pt x="1992" y="149"/>
                  </a:cubicBezTo>
                  <a:cubicBezTo>
                    <a:pt x="1901" y="138"/>
                    <a:pt x="1692" y="138"/>
                    <a:pt x="1533" y="113"/>
                  </a:cubicBezTo>
                  <a:cubicBezTo>
                    <a:pt x="1383" y="97"/>
                    <a:pt x="1240" y="68"/>
                    <a:pt x="1053" y="51"/>
                  </a:cubicBezTo>
                  <a:cubicBezTo>
                    <a:pt x="612" y="10"/>
                    <a:pt x="215" y="0"/>
                    <a:pt x="127" y="697"/>
                  </a:cubicBezTo>
                  <a:cubicBezTo>
                    <a:pt x="39" y="1394"/>
                    <a:pt x="401" y="1864"/>
                    <a:pt x="524" y="2356"/>
                  </a:cubicBezTo>
                  <a:cubicBezTo>
                    <a:pt x="0" y="4487"/>
                    <a:pt x="675" y="4455"/>
                    <a:pt x="675" y="4455"/>
                  </a:cubicBezTo>
                  <a:cubicBezTo>
                    <a:pt x="675" y="4455"/>
                    <a:pt x="994" y="4438"/>
                    <a:pt x="1115" y="3900"/>
                  </a:cubicBezTo>
                  <a:cubicBezTo>
                    <a:pt x="1222" y="3427"/>
                    <a:pt x="1512" y="3129"/>
                    <a:pt x="1529" y="3114"/>
                  </a:cubicBezTo>
                  <a:cubicBezTo>
                    <a:pt x="1695" y="2973"/>
                    <a:pt x="1929" y="2969"/>
                    <a:pt x="1992" y="2964"/>
                  </a:cubicBezTo>
                  <a:cubicBezTo>
                    <a:pt x="2055" y="2969"/>
                    <a:pt x="2222" y="2952"/>
                    <a:pt x="2456" y="3114"/>
                  </a:cubicBezTo>
                  <a:cubicBezTo>
                    <a:pt x="2474" y="3127"/>
                    <a:pt x="2746" y="3431"/>
                    <a:pt x="2870" y="3900"/>
                  </a:cubicBezTo>
                  <a:cubicBezTo>
                    <a:pt x="3002" y="4401"/>
                    <a:pt x="3310" y="4455"/>
                    <a:pt x="3310" y="4455"/>
                  </a:cubicBezTo>
                  <a:cubicBezTo>
                    <a:pt x="3310" y="4455"/>
                    <a:pt x="3372" y="4458"/>
                    <a:pt x="3443" y="4404"/>
                  </a:cubicBezTo>
                  <a:cubicBezTo>
                    <a:pt x="3608" y="4277"/>
                    <a:pt x="3826" y="3844"/>
                    <a:pt x="3461" y="2356"/>
                  </a:cubicBezTo>
                  <a:cubicBezTo>
                    <a:pt x="3584" y="1864"/>
                    <a:pt x="3946" y="1394"/>
                    <a:pt x="3858" y="697"/>
                  </a:cubicBezTo>
                  <a:close/>
                </a:path>
              </a:pathLst>
            </a:custGeom>
            <a:solidFill>
              <a:srgbClr val="F0F1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 name="îS1ïḍé"/>
            <p:cNvSpPr/>
            <p:nvPr/>
          </p:nvSpPr>
          <p:spPr bwMode="auto">
            <a:xfrm>
              <a:off x="6339770" y="3124115"/>
              <a:ext cx="573174" cy="2830474"/>
            </a:xfrm>
            <a:custGeom>
              <a:avLst/>
              <a:gdLst>
                <a:gd name="T0" fmla="*/ 398 w 883"/>
                <a:gd name="T1" fmla="*/ 2317 h 4365"/>
                <a:gd name="T2" fmla="*/ 795 w 883"/>
                <a:gd name="T3" fmla="*/ 658 h 4365"/>
                <a:gd name="T4" fmla="*/ 226 w 883"/>
                <a:gd name="T5" fmla="*/ 0 h 4365"/>
                <a:gd name="T6" fmla="*/ 493 w 883"/>
                <a:gd name="T7" fmla="*/ 593 h 4365"/>
                <a:gd name="T8" fmla="*/ 155 w 883"/>
                <a:gd name="T9" fmla="*/ 2273 h 4365"/>
                <a:gd name="T10" fmla="*/ 380 w 883"/>
                <a:gd name="T11" fmla="*/ 4365 h 4365"/>
                <a:gd name="T12" fmla="*/ 398 w 883"/>
                <a:gd name="T13" fmla="*/ 2317 h 4365"/>
              </a:gdLst>
              <a:ahLst/>
              <a:cxnLst>
                <a:cxn ang="0">
                  <a:pos x="T0" y="T1"/>
                </a:cxn>
                <a:cxn ang="0">
                  <a:pos x="T2" y="T3"/>
                </a:cxn>
                <a:cxn ang="0">
                  <a:pos x="T4" y="T5"/>
                </a:cxn>
                <a:cxn ang="0">
                  <a:pos x="T6" y="T7"/>
                </a:cxn>
                <a:cxn ang="0">
                  <a:pos x="T8" y="T9"/>
                </a:cxn>
                <a:cxn ang="0">
                  <a:pos x="T10" y="T11"/>
                </a:cxn>
                <a:cxn ang="0">
                  <a:pos x="T12" y="T13"/>
                </a:cxn>
              </a:cxnLst>
              <a:rect l="0" t="0" r="r" b="b"/>
              <a:pathLst>
                <a:path w="883" h="4365">
                  <a:moveTo>
                    <a:pt x="398" y="2317"/>
                  </a:moveTo>
                  <a:cubicBezTo>
                    <a:pt x="521" y="1825"/>
                    <a:pt x="883" y="1355"/>
                    <a:pt x="795" y="658"/>
                  </a:cubicBezTo>
                  <a:cubicBezTo>
                    <a:pt x="731" y="158"/>
                    <a:pt x="509" y="22"/>
                    <a:pt x="226" y="0"/>
                  </a:cubicBezTo>
                  <a:cubicBezTo>
                    <a:pt x="408" y="130"/>
                    <a:pt x="474" y="372"/>
                    <a:pt x="493" y="593"/>
                  </a:cubicBezTo>
                  <a:cubicBezTo>
                    <a:pt x="535" y="1087"/>
                    <a:pt x="310" y="1953"/>
                    <a:pt x="155" y="2273"/>
                  </a:cubicBezTo>
                  <a:cubicBezTo>
                    <a:pt x="0" y="2594"/>
                    <a:pt x="661" y="3096"/>
                    <a:pt x="380" y="4365"/>
                  </a:cubicBezTo>
                  <a:cubicBezTo>
                    <a:pt x="545" y="4238"/>
                    <a:pt x="763" y="3805"/>
                    <a:pt x="398" y="2317"/>
                  </a:cubicBezTo>
                  <a:close/>
                </a:path>
              </a:pathLst>
            </a:custGeom>
            <a:solidFill>
              <a:srgbClr val="D0D2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 name="íS1ïḍè"/>
            <p:cNvSpPr/>
            <p:nvPr/>
          </p:nvSpPr>
          <p:spPr bwMode="auto">
            <a:xfrm>
              <a:off x="4550600" y="3230301"/>
              <a:ext cx="436160" cy="554905"/>
            </a:xfrm>
            <a:custGeom>
              <a:avLst/>
              <a:gdLst>
                <a:gd name="T0" fmla="*/ 570 w 671"/>
                <a:gd name="T1" fmla="*/ 547 h 855"/>
                <a:gd name="T2" fmla="*/ 152 w 671"/>
                <a:gd name="T3" fmla="*/ 789 h 855"/>
                <a:gd name="T4" fmla="*/ 102 w 671"/>
                <a:gd name="T5" fmla="*/ 309 h 855"/>
                <a:gd name="T6" fmla="*/ 520 w 671"/>
                <a:gd name="T7" fmla="*/ 66 h 855"/>
                <a:gd name="T8" fmla="*/ 570 w 671"/>
                <a:gd name="T9" fmla="*/ 547 h 855"/>
              </a:gdLst>
              <a:ahLst/>
              <a:cxnLst>
                <a:cxn ang="0">
                  <a:pos x="T0" y="T1"/>
                </a:cxn>
                <a:cxn ang="0">
                  <a:pos x="T2" y="T3"/>
                </a:cxn>
                <a:cxn ang="0">
                  <a:pos x="T4" y="T5"/>
                </a:cxn>
                <a:cxn ang="0">
                  <a:pos x="T6" y="T7"/>
                </a:cxn>
                <a:cxn ang="0">
                  <a:pos x="T8" y="T9"/>
                </a:cxn>
              </a:cxnLst>
              <a:rect l="0" t="0" r="r" b="b"/>
              <a:pathLst>
                <a:path w="671" h="855">
                  <a:moveTo>
                    <a:pt x="570" y="547"/>
                  </a:moveTo>
                  <a:cubicBezTo>
                    <a:pt x="468" y="747"/>
                    <a:pt x="281" y="855"/>
                    <a:pt x="152" y="789"/>
                  </a:cubicBezTo>
                  <a:cubicBezTo>
                    <a:pt x="23" y="724"/>
                    <a:pt x="0" y="508"/>
                    <a:pt x="102" y="309"/>
                  </a:cubicBezTo>
                  <a:cubicBezTo>
                    <a:pt x="203" y="109"/>
                    <a:pt x="391" y="0"/>
                    <a:pt x="520" y="66"/>
                  </a:cubicBezTo>
                  <a:cubicBezTo>
                    <a:pt x="649" y="132"/>
                    <a:pt x="671" y="347"/>
                    <a:pt x="570" y="5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 name="iśḷiḓe"/>
            <p:cNvSpPr/>
            <p:nvPr/>
          </p:nvSpPr>
          <p:spPr bwMode="auto">
            <a:xfrm>
              <a:off x="4598555" y="3843437"/>
              <a:ext cx="240916" cy="242057"/>
            </a:xfrm>
            <a:custGeom>
              <a:avLst/>
              <a:gdLst>
                <a:gd name="T0" fmla="*/ 323 w 371"/>
                <a:gd name="T1" fmla="*/ 99 h 372"/>
                <a:gd name="T2" fmla="*/ 272 w 371"/>
                <a:gd name="T3" fmla="*/ 324 h 372"/>
                <a:gd name="T4" fmla="*/ 48 w 371"/>
                <a:gd name="T5" fmla="*/ 273 h 372"/>
                <a:gd name="T6" fmla="*/ 99 w 371"/>
                <a:gd name="T7" fmla="*/ 48 h 372"/>
                <a:gd name="T8" fmla="*/ 323 w 371"/>
                <a:gd name="T9" fmla="*/ 99 h 372"/>
              </a:gdLst>
              <a:ahLst/>
              <a:cxnLst>
                <a:cxn ang="0">
                  <a:pos x="T0" y="T1"/>
                </a:cxn>
                <a:cxn ang="0">
                  <a:pos x="T2" y="T3"/>
                </a:cxn>
                <a:cxn ang="0">
                  <a:pos x="T4" y="T5"/>
                </a:cxn>
                <a:cxn ang="0">
                  <a:pos x="T6" y="T7"/>
                </a:cxn>
                <a:cxn ang="0">
                  <a:pos x="T8" y="T9"/>
                </a:cxn>
              </a:cxnLst>
              <a:rect l="0" t="0" r="r" b="b"/>
              <a:pathLst>
                <a:path w="371" h="372">
                  <a:moveTo>
                    <a:pt x="323" y="99"/>
                  </a:moveTo>
                  <a:cubicBezTo>
                    <a:pt x="371" y="175"/>
                    <a:pt x="349" y="276"/>
                    <a:pt x="272" y="324"/>
                  </a:cubicBezTo>
                  <a:cubicBezTo>
                    <a:pt x="196" y="372"/>
                    <a:pt x="96" y="349"/>
                    <a:pt x="48" y="273"/>
                  </a:cubicBezTo>
                  <a:cubicBezTo>
                    <a:pt x="0" y="197"/>
                    <a:pt x="23" y="96"/>
                    <a:pt x="99" y="48"/>
                  </a:cubicBezTo>
                  <a:cubicBezTo>
                    <a:pt x="175" y="0"/>
                    <a:pt x="276" y="23"/>
                    <a:pt x="323" y="9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 name="îSḻîďé"/>
            <p:cNvSpPr/>
            <p:nvPr/>
          </p:nvSpPr>
          <p:spPr bwMode="auto">
            <a:xfrm>
              <a:off x="5919595" y="4466849"/>
              <a:ext cx="427026" cy="145006"/>
            </a:xfrm>
            <a:custGeom>
              <a:avLst/>
              <a:gdLst>
                <a:gd name="T0" fmla="*/ 372 w 658"/>
                <a:gd name="T1" fmla="*/ 19 h 224"/>
                <a:gd name="T2" fmla="*/ 134 w 658"/>
                <a:gd name="T3" fmla="*/ 64 h 224"/>
                <a:gd name="T4" fmla="*/ 327 w 658"/>
                <a:gd name="T5" fmla="*/ 215 h 224"/>
                <a:gd name="T6" fmla="*/ 631 w 658"/>
                <a:gd name="T7" fmla="*/ 130 h 224"/>
                <a:gd name="T8" fmla="*/ 391 w 658"/>
                <a:gd name="T9" fmla="*/ 18 h 224"/>
                <a:gd name="T10" fmla="*/ 372 w 658"/>
                <a:gd name="T11" fmla="*/ 19 h 224"/>
              </a:gdLst>
              <a:ahLst/>
              <a:cxnLst>
                <a:cxn ang="0">
                  <a:pos x="T0" y="T1"/>
                </a:cxn>
                <a:cxn ang="0">
                  <a:pos x="T2" y="T3"/>
                </a:cxn>
                <a:cxn ang="0">
                  <a:pos x="T4" y="T5"/>
                </a:cxn>
                <a:cxn ang="0">
                  <a:pos x="T6" y="T7"/>
                </a:cxn>
                <a:cxn ang="0">
                  <a:pos x="T8" y="T9"/>
                </a:cxn>
                <a:cxn ang="0">
                  <a:pos x="T10" y="T11"/>
                </a:cxn>
              </a:cxnLst>
              <a:rect l="0" t="0" r="r" b="b"/>
              <a:pathLst>
                <a:path w="658" h="224">
                  <a:moveTo>
                    <a:pt x="372" y="19"/>
                  </a:moveTo>
                  <a:cubicBezTo>
                    <a:pt x="286" y="19"/>
                    <a:pt x="200" y="0"/>
                    <a:pt x="134" y="64"/>
                  </a:cubicBezTo>
                  <a:cubicBezTo>
                    <a:pt x="0" y="192"/>
                    <a:pt x="249" y="214"/>
                    <a:pt x="327" y="215"/>
                  </a:cubicBezTo>
                  <a:cubicBezTo>
                    <a:pt x="397" y="215"/>
                    <a:pt x="610" y="224"/>
                    <a:pt x="631" y="130"/>
                  </a:cubicBezTo>
                  <a:cubicBezTo>
                    <a:pt x="658" y="14"/>
                    <a:pt x="449" y="25"/>
                    <a:pt x="391" y="18"/>
                  </a:cubicBezTo>
                  <a:lnTo>
                    <a:pt x="372" y="19"/>
                  </a:lnTo>
                  <a:close/>
                </a:path>
              </a:pathLst>
            </a:custGeom>
            <a:solidFill>
              <a:srgbClr val="F97D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 name="iŝļîḋê"/>
            <p:cNvSpPr/>
            <p:nvPr/>
          </p:nvSpPr>
          <p:spPr bwMode="auto">
            <a:xfrm>
              <a:off x="4865731" y="4466849"/>
              <a:ext cx="427026" cy="145006"/>
            </a:xfrm>
            <a:custGeom>
              <a:avLst/>
              <a:gdLst>
                <a:gd name="T0" fmla="*/ 372 w 658"/>
                <a:gd name="T1" fmla="*/ 19 h 224"/>
                <a:gd name="T2" fmla="*/ 134 w 658"/>
                <a:gd name="T3" fmla="*/ 64 h 224"/>
                <a:gd name="T4" fmla="*/ 327 w 658"/>
                <a:gd name="T5" fmla="*/ 215 h 224"/>
                <a:gd name="T6" fmla="*/ 631 w 658"/>
                <a:gd name="T7" fmla="*/ 130 h 224"/>
                <a:gd name="T8" fmla="*/ 391 w 658"/>
                <a:gd name="T9" fmla="*/ 18 h 224"/>
                <a:gd name="T10" fmla="*/ 372 w 658"/>
                <a:gd name="T11" fmla="*/ 19 h 224"/>
              </a:gdLst>
              <a:ahLst/>
              <a:cxnLst>
                <a:cxn ang="0">
                  <a:pos x="T0" y="T1"/>
                </a:cxn>
                <a:cxn ang="0">
                  <a:pos x="T2" y="T3"/>
                </a:cxn>
                <a:cxn ang="0">
                  <a:pos x="T4" y="T5"/>
                </a:cxn>
                <a:cxn ang="0">
                  <a:pos x="T6" y="T7"/>
                </a:cxn>
                <a:cxn ang="0">
                  <a:pos x="T8" y="T9"/>
                </a:cxn>
                <a:cxn ang="0">
                  <a:pos x="T10" y="T11"/>
                </a:cxn>
              </a:cxnLst>
              <a:rect l="0" t="0" r="r" b="b"/>
              <a:pathLst>
                <a:path w="658" h="224">
                  <a:moveTo>
                    <a:pt x="372" y="19"/>
                  </a:moveTo>
                  <a:cubicBezTo>
                    <a:pt x="286" y="19"/>
                    <a:pt x="200" y="0"/>
                    <a:pt x="134" y="64"/>
                  </a:cubicBezTo>
                  <a:cubicBezTo>
                    <a:pt x="0" y="192"/>
                    <a:pt x="249" y="214"/>
                    <a:pt x="327" y="215"/>
                  </a:cubicBezTo>
                  <a:cubicBezTo>
                    <a:pt x="397" y="215"/>
                    <a:pt x="610" y="224"/>
                    <a:pt x="631" y="130"/>
                  </a:cubicBezTo>
                  <a:cubicBezTo>
                    <a:pt x="658" y="14"/>
                    <a:pt x="449" y="25"/>
                    <a:pt x="391" y="18"/>
                  </a:cubicBezTo>
                  <a:lnTo>
                    <a:pt x="372" y="19"/>
                  </a:lnTo>
                  <a:close/>
                </a:path>
              </a:pathLst>
            </a:custGeom>
            <a:solidFill>
              <a:srgbClr val="F97D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 name="išľïḑê"/>
            <p:cNvSpPr/>
            <p:nvPr/>
          </p:nvSpPr>
          <p:spPr bwMode="auto">
            <a:xfrm>
              <a:off x="5878491" y="4059233"/>
              <a:ext cx="423601" cy="271744"/>
            </a:xfrm>
            <a:custGeom>
              <a:avLst/>
              <a:gdLst>
                <a:gd name="T0" fmla="*/ 513 w 652"/>
                <a:gd name="T1" fmla="*/ 8 h 418"/>
                <a:gd name="T2" fmla="*/ 14 w 652"/>
                <a:gd name="T3" fmla="*/ 338 h 418"/>
                <a:gd name="T4" fmla="*/ 3 w 652"/>
                <a:gd name="T5" fmla="*/ 367 h 418"/>
                <a:gd name="T6" fmla="*/ 28 w 652"/>
                <a:gd name="T7" fmla="*/ 387 h 418"/>
                <a:gd name="T8" fmla="*/ 623 w 652"/>
                <a:gd name="T9" fmla="*/ 418 h 418"/>
                <a:gd name="T10" fmla="*/ 651 w 652"/>
                <a:gd name="T11" fmla="*/ 392 h 418"/>
                <a:gd name="T12" fmla="*/ 626 w 652"/>
                <a:gd name="T13" fmla="*/ 364 h 418"/>
                <a:gd name="T14" fmla="*/ 113 w 652"/>
                <a:gd name="T15" fmla="*/ 337 h 418"/>
                <a:gd name="T16" fmla="*/ 542 w 652"/>
                <a:gd name="T17" fmla="*/ 54 h 418"/>
                <a:gd name="T18" fmla="*/ 550 w 652"/>
                <a:gd name="T19" fmla="*/ 16 h 418"/>
                <a:gd name="T20" fmla="*/ 513 w 652"/>
                <a:gd name="T21" fmla="*/ 8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2" h="418">
                  <a:moveTo>
                    <a:pt x="513" y="8"/>
                  </a:moveTo>
                  <a:cubicBezTo>
                    <a:pt x="14" y="338"/>
                    <a:pt x="14" y="338"/>
                    <a:pt x="14" y="338"/>
                  </a:cubicBezTo>
                  <a:cubicBezTo>
                    <a:pt x="5" y="344"/>
                    <a:pt x="0" y="356"/>
                    <a:pt x="3" y="367"/>
                  </a:cubicBezTo>
                  <a:cubicBezTo>
                    <a:pt x="6" y="378"/>
                    <a:pt x="16" y="386"/>
                    <a:pt x="28" y="387"/>
                  </a:cubicBezTo>
                  <a:cubicBezTo>
                    <a:pt x="623" y="418"/>
                    <a:pt x="623" y="418"/>
                    <a:pt x="623" y="418"/>
                  </a:cubicBezTo>
                  <a:cubicBezTo>
                    <a:pt x="638" y="418"/>
                    <a:pt x="651" y="407"/>
                    <a:pt x="651" y="392"/>
                  </a:cubicBezTo>
                  <a:cubicBezTo>
                    <a:pt x="652" y="377"/>
                    <a:pt x="641" y="364"/>
                    <a:pt x="626" y="364"/>
                  </a:cubicBezTo>
                  <a:cubicBezTo>
                    <a:pt x="113" y="337"/>
                    <a:pt x="113" y="337"/>
                    <a:pt x="113" y="337"/>
                  </a:cubicBezTo>
                  <a:cubicBezTo>
                    <a:pt x="542" y="54"/>
                    <a:pt x="542" y="54"/>
                    <a:pt x="542" y="54"/>
                  </a:cubicBezTo>
                  <a:cubicBezTo>
                    <a:pt x="555" y="45"/>
                    <a:pt x="558" y="29"/>
                    <a:pt x="550" y="16"/>
                  </a:cubicBezTo>
                  <a:cubicBezTo>
                    <a:pt x="542" y="4"/>
                    <a:pt x="525" y="0"/>
                    <a:pt x="513" y="8"/>
                  </a:cubicBez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 name="íşľíḍe"/>
            <p:cNvSpPr/>
            <p:nvPr/>
          </p:nvSpPr>
          <p:spPr bwMode="auto">
            <a:xfrm>
              <a:off x="4994753" y="4067226"/>
              <a:ext cx="423601" cy="271744"/>
            </a:xfrm>
            <a:custGeom>
              <a:avLst/>
              <a:gdLst>
                <a:gd name="T0" fmla="*/ 110 w 652"/>
                <a:gd name="T1" fmla="*/ 54 h 419"/>
                <a:gd name="T2" fmla="*/ 539 w 652"/>
                <a:gd name="T3" fmla="*/ 338 h 419"/>
                <a:gd name="T4" fmla="*/ 26 w 652"/>
                <a:gd name="T5" fmla="*/ 364 h 419"/>
                <a:gd name="T6" fmla="*/ 1 w 652"/>
                <a:gd name="T7" fmla="*/ 392 h 419"/>
                <a:gd name="T8" fmla="*/ 29 w 652"/>
                <a:gd name="T9" fmla="*/ 418 h 419"/>
                <a:gd name="T10" fmla="*/ 624 w 652"/>
                <a:gd name="T11" fmla="*/ 387 h 419"/>
                <a:gd name="T12" fmla="*/ 649 w 652"/>
                <a:gd name="T13" fmla="*/ 368 h 419"/>
                <a:gd name="T14" fmla="*/ 638 w 652"/>
                <a:gd name="T15" fmla="*/ 338 h 419"/>
                <a:gd name="T16" fmla="*/ 139 w 652"/>
                <a:gd name="T17" fmla="*/ 9 h 419"/>
                <a:gd name="T18" fmla="*/ 102 w 652"/>
                <a:gd name="T19" fmla="*/ 16 h 419"/>
                <a:gd name="T20" fmla="*/ 110 w 652"/>
                <a:gd name="T21" fmla="*/ 54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2" h="419">
                  <a:moveTo>
                    <a:pt x="110" y="54"/>
                  </a:moveTo>
                  <a:cubicBezTo>
                    <a:pt x="539" y="338"/>
                    <a:pt x="539" y="338"/>
                    <a:pt x="539" y="338"/>
                  </a:cubicBezTo>
                  <a:cubicBezTo>
                    <a:pt x="26" y="364"/>
                    <a:pt x="26" y="364"/>
                    <a:pt x="26" y="364"/>
                  </a:cubicBezTo>
                  <a:cubicBezTo>
                    <a:pt x="11" y="365"/>
                    <a:pt x="0" y="377"/>
                    <a:pt x="1" y="392"/>
                  </a:cubicBezTo>
                  <a:cubicBezTo>
                    <a:pt x="1" y="407"/>
                    <a:pt x="14" y="419"/>
                    <a:pt x="29" y="418"/>
                  </a:cubicBezTo>
                  <a:cubicBezTo>
                    <a:pt x="624" y="387"/>
                    <a:pt x="624" y="387"/>
                    <a:pt x="624" y="387"/>
                  </a:cubicBezTo>
                  <a:cubicBezTo>
                    <a:pt x="636" y="387"/>
                    <a:pt x="646" y="379"/>
                    <a:pt x="649" y="368"/>
                  </a:cubicBezTo>
                  <a:cubicBezTo>
                    <a:pt x="652" y="356"/>
                    <a:pt x="647" y="344"/>
                    <a:pt x="638" y="338"/>
                  </a:cubicBezTo>
                  <a:cubicBezTo>
                    <a:pt x="139" y="9"/>
                    <a:pt x="139" y="9"/>
                    <a:pt x="139" y="9"/>
                  </a:cubicBezTo>
                  <a:cubicBezTo>
                    <a:pt x="127" y="0"/>
                    <a:pt x="110" y="4"/>
                    <a:pt x="102" y="16"/>
                  </a:cubicBezTo>
                  <a:cubicBezTo>
                    <a:pt x="94" y="29"/>
                    <a:pt x="97" y="46"/>
                    <a:pt x="110" y="54"/>
                  </a:cubicBez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 name="išľîḓe"/>
            <p:cNvSpPr/>
            <p:nvPr/>
          </p:nvSpPr>
          <p:spPr bwMode="auto">
            <a:xfrm>
              <a:off x="5346421" y="4502244"/>
              <a:ext cx="570890" cy="124454"/>
            </a:xfrm>
            <a:custGeom>
              <a:avLst/>
              <a:gdLst>
                <a:gd name="T0" fmla="*/ 45 w 878"/>
                <a:gd name="T1" fmla="*/ 167 h 191"/>
                <a:gd name="T2" fmla="*/ 55 w 878"/>
                <a:gd name="T3" fmla="*/ 172 h 191"/>
                <a:gd name="T4" fmla="*/ 55 w 878"/>
                <a:gd name="T5" fmla="*/ 172 h 191"/>
                <a:gd name="T6" fmla="*/ 116 w 878"/>
                <a:gd name="T7" fmla="*/ 87 h 191"/>
                <a:gd name="T8" fmla="*/ 161 w 878"/>
                <a:gd name="T9" fmla="*/ 56 h 191"/>
                <a:gd name="T10" fmla="*/ 175 w 878"/>
                <a:gd name="T11" fmla="*/ 54 h 191"/>
                <a:gd name="T12" fmla="*/ 188 w 878"/>
                <a:gd name="T13" fmla="*/ 58 h 191"/>
                <a:gd name="T14" fmla="*/ 213 w 878"/>
                <a:gd name="T15" fmla="*/ 91 h 191"/>
                <a:gd name="T16" fmla="*/ 238 w 878"/>
                <a:gd name="T17" fmla="*/ 140 h 191"/>
                <a:gd name="T18" fmla="*/ 285 w 878"/>
                <a:gd name="T19" fmla="*/ 181 h 191"/>
                <a:gd name="T20" fmla="*/ 313 w 878"/>
                <a:gd name="T21" fmla="*/ 187 h 191"/>
                <a:gd name="T22" fmla="*/ 319 w 878"/>
                <a:gd name="T23" fmla="*/ 187 h 191"/>
                <a:gd name="T24" fmla="*/ 371 w 878"/>
                <a:gd name="T25" fmla="*/ 167 h 191"/>
                <a:gd name="T26" fmla="*/ 397 w 878"/>
                <a:gd name="T27" fmla="*/ 126 h 191"/>
                <a:gd name="T28" fmla="*/ 412 w 878"/>
                <a:gd name="T29" fmla="*/ 102 h 191"/>
                <a:gd name="T30" fmla="*/ 443 w 878"/>
                <a:gd name="T31" fmla="*/ 88 h 191"/>
                <a:gd name="T32" fmla="*/ 443 w 878"/>
                <a:gd name="T33" fmla="*/ 88 h 191"/>
                <a:gd name="T34" fmla="*/ 467 w 878"/>
                <a:gd name="T35" fmla="*/ 90 h 191"/>
                <a:gd name="T36" fmla="*/ 507 w 878"/>
                <a:gd name="T37" fmla="*/ 118 h 191"/>
                <a:gd name="T38" fmla="*/ 559 w 878"/>
                <a:gd name="T39" fmla="*/ 170 h 191"/>
                <a:gd name="T40" fmla="*/ 606 w 878"/>
                <a:gd name="T41" fmla="*/ 187 h 191"/>
                <a:gd name="T42" fmla="*/ 612 w 878"/>
                <a:gd name="T43" fmla="*/ 187 h 191"/>
                <a:gd name="T44" fmla="*/ 659 w 878"/>
                <a:gd name="T45" fmla="*/ 163 h 191"/>
                <a:gd name="T46" fmla="*/ 695 w 878"/>
                <a:gd name="T47" fmla="*/ 113 h 191"/>
                <a:gd name="T48" fmla="*/ 715 w 878"/>
                <a:gd name="T49" fmla="*/ 90 h 191"/>
                <a:gd name="T50" fmla="*/ 724 w 878"/>
                <a:gd name="T51" fmla="*/ 87 h 191"/>
                <a:gd name="T52" fmla="*/ 727 w 878"/>
                <a:gd name="T53" fmla="*/ 87 h 191"/>
                <a:gd name="T54" fmla="*/ 772 w 878"/>
                <a:gd name="T55" fmla="*/ 112 h 191"/>
                <a:gd name="T56" fmla="*/ 820 w 878"/>
                <a:gd name="T57" fmla="*/ 168 h 191"/>
                <a:gd name="T58" fmla="*/ 824 w 878"/>
                <a:gd name="T59" fmla="*/ 174 h 191"/>
                <a:gd name="T60" fmla="*/ 824 w 878"/>
                <a:gd name="T61" fmla="*/ 174 h 191"/>
                <a:gd name="T62" fmla="*/ 870 w 878"/>
                <a:gd name="T63" fmla="*/ 146 h 191"/>
                <a:gd name="T64" fmla="*/ 791 w 878"/>
                <a:gd name="T65" fmla="*/ 58 h 191"/>
                <a:gd name="T66" fmla="*/ 735 w 878"/>
                <a:gd name="T67" fmla="*/ 34 h 191"/>
                <a:gd name="T68" fmla="*/ 724 w 878"/>
                <a:gd name="T69" fmla="*/ 33 h 191"/>
                <a:gd name="T70" fmla="*/ 674 w 878"/>
                <a:gd name="T71" fmla="*/ 53 h 191"/>
                <a:gd name="T72" fmla="*/ 637 w 878"/>
                <a:gd name="T73" fmla="*/ 104 h 191"/>
                <a:gd name="T74" fmla="*/ 616 w 878"/>
                <a:gd name="T75" fmla="*/ 129 h 191"/>
                <a:gd name="T76" fmla="*/ 607 w 878"/>
                <a:gd name="T77" fmla="*/ 133 h 191"/>
                <a:gd name="T78" fmla="*/ 606 w 878"/>
                <a:gd name="T79" fmla="*/ 133 h 191"/>
                <a:gd name="T80" fmla="*/ 590 w 878"/>
                <a:gd name="T81" fmla="*/ 125 h 191"/>
                <a:gd name="T82" fmla="*/ 546 w 878"/>
                <a:gd name="T83" fmla="*/ 81 h 191"/>
                <a:gd name="T84" fmla="*/ 480 w 878"/>
                <a:gd name="T85" fmla="*/ 37 h 191"/>
                <a:gd name="T86" fmla="*/ 438 w 878"/>
                <a:gd name="T87" fmla="*/ 34 h 191"/>
                <a:gd name="T88" fmla="*/ 403 w 878"/>
                <a:gd name="T89" fmla="*/ 43 h 191"/>
                <a:gd name="T90" fmla="*/ 355 w 878"/>
                <a:gd name="T91" fmla="*/ 90 h 191"/>
                <a:gd name="T92" fmla="*/ 337 w 878"/>
                <a:gd name="T93" fmla="*/ 122 h 191"/>
                <a:gd name="T94" fmla="*/ 328 w 878"/>
                <a:gd name="T95" fmla="*/ 132 h 191"/>
                <a:gd name="T96" fmla="*/ 314 w 878"/>
                <a:gd name="T97" fmla="*/ 133 h 191"/>
                <a:gd name="T98" fmla="*/ 301 w 878"/>
                <a:gd name="T99" fmla="*/ 129 h 191"/>
                <a:gd name="T100" fmla="*/ 275 w 878"/>
                <a:gd name="T101" fmla="*/ 95 h 191"/>
                <a:gd name="T102" fmla="*/ 250 w 878"/>
                <a:gd name="T103" fmla="*/ 46 h 191"/>
                <a:gd name="T104" fmla="*/ 203 w 878"/>
                <a:gd name="T105" fmla="*/ 6 h 191"/>
                <a:gd name="T106" fmla="*/ 179 w 878"/>
                <a:gd name="T107" fmla="*/ 0 h 191"/>
                <a:gd name="T108" fmla="*/ 172 w 878"/>
                <a:gd name="T109" fmla="*/ 0 h 191"/>
                <a:gd name="T110" fmla="*/ 108 w 878"/>
                <a:gd name="T111" fmla="*/ 24 h 191"/>
                <a:gd name="T112" fmla="*/ 24 w 878"/>
                <a:gd name="T113" fmla="*/ 119 h 191"/>
                <a:gd name="T114" fmla="*/ 18 w 878"/>
                <a:gd name="T115" fmla="*/ 18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78" h="191">
                  <a:moveTo>
                    <a:pt x="55" y="172"/>
                  </a:moveTo>
                  <a:cubicBezTo>
                    <a:pt x="45" y="167"/>
                    <a:pt x="45" y="167"/>
                    <a:pt x="45" y="167"/>
                  </a:cubicBezTo>
                  <a:cubicBezTo>
                    <a:pt x="55" y="172"/>
                    <a:pt x="55" y="172"/>
                    <a:pt x="55" y="172"/>
                  </a:cubicBezTo>
                  <a:cubicBezTo>
                    <a:pt x="55" y="172"/>
                    <a:pt x="55" y="172"/>
                    <a:pt x="55" y="172"/>
                  </a:cubicBezTo>
                  <a:cubicBezTo>
                    <a:pt x="45" y="167"/>
                    <a:pt x="45" y="167"/>
                    <a:pt x="45" y="167"/>
                  </a:cubicBezTo>
                  <a:cubicBezTo>
                    <a:pt x="55" y="172"/>
                    <a:pt x="55" y="172"/>
                    <a:pt x="55" y="172"/>
                  </a:cubicBezTo>
                  <a:cubicBezTo>
                    <a:pt x="55" y="172"/>
                    <a:pt x="59" y="164"/>
                    <a:pt x="67" y="152"/>
                  </a:cubicBezTo>
                  <a:cubicBezTo>
                    <a:pt x="78" y="135"/>
                    <a:pt x="96" y="108"/>
                    <a:pt x="116" y="87"/>
                  </a:cubicBezTo>
                  <a:cubicBezTo>
                    <a:pt x="126" y="77"/>
                    <a:pt x="137" y="68"/>
                    <a:pt x="147" y="62"/>
                  </a:cubicBezTo>
                  <a:cubicBezTo>
                    <a:pt x="152" y="60"/>
                    <a:pt x="156" y="57"/>
                    <a:pt x="161" y="56"/>
                  </a:cubicBezTo>
                  <a:cubicBezTo>
                    <a:pt x="165" y="55"/>
                    <a:pt x="169" y="54"/>
                    <a:pt x="172" y="54"/>
                  </a:cubicBezTo>
                  <a:cubicBezTo>
                    <a:pt x="173" y="54"/>
                    <a:pt x="174" y="54"/>
                    <a:pt x="175" y="54"/>
                  </a:cubicBezTo>
                  <a:cubicBezTo>
                    <a:pt x="175" y="54"/>
                    <a:pt x="175" y="54"/>
                    <a:pt x="175" y="54"/>
                  </a:cubicBezTo>
                  <a:cubicBezTo>
                    <a:pt x="180" y="55"/>
                    <a:pt x="184" y="56"/>
                    <a:pt x="188" y="58"/>
                  </a:cubicBezTo>
                  <a:cubicBezTo>
                    <a:pt x="191" y="60"/>
                    <a:pt x="194" y="62"/>
                    <a:pt x="197" y="65"/>
                  </a:cubicBezTo>
                  <a:cubicBezTo>
                    <a:pt x="202" y="71"/>
                    <a:pt x="208" y="80"/>
                    <a:pt x="213" y="91"/>
                  </a:cubicBezTo>
                  <a:cubicBezTo>
                    <a:pt x="217" y="100"/>
                    <a:pt x="222" y="109"/>
                    <a:pt x="226" y="118"/>
                  </a:cubicBezTo>
                  <a:cubicBezTo>
                    <a:pt x="230" y="125"/>
                    <a:pt x="234" y="133"/>
                    <a:pt x="238" y="140"/>
                  </a:cubicBezTo>
                  <a:cubicBezTo>
                    <a:pt x="245" y="150"/>
                    <a:pt x="254" y="161"/>
                    <a:pt x="265" y="170"/>
                  </a:cubicBezTo>
                  <a:cubicBezTo>
                    <a:pt x="271" y="174"/>
                    <a:pt x="278" y="178"/>
                    <a:pt x="285" y="181"/>
                  </a:cubicBezTo>
                  <a:cubicBezTo>
                    <a:pt x="292" y="184"/>
                    <a:pt x="300" y="186"/>
                    <a:pt x="308" y="187"/>
                  </a:cubicBezTo>
                  <a:cubicBezTo>
                    <a:pt x="313" y="187"/>
                    <a:pt x="313" y="187"/>
                    <a:pt x="313" y="187"/>
                  </a:cubicBezTo>
                  <a:cubicBezTo>
                    <a:pt x="308" y="187"/>
                    <a:pt x="308" y="187"/>
                    <a:pt x="308" y="187"/>
                  </a:cubicBezTo>
                  <a:cubicBezTo>
                    <a:pt x="312" y="187"/>
                    <a:pt x="315" y="187"/>
                    <a:pt x="319" y="187"/>
                  </a:cubicBezTo>
                  <a:cubicBezTo>
                    <a:pt x="330" y="187"/>
                    <a:pt x="341" y="185"/>
                    <a:pt x="350" y="181"/>
                  </a:cubicBezTo>
                  <a:cubicBezTo>
                    <a:pt x="358" y="177"/>
                    <a:pt x="365" y="172"/>
                    <a:pt x="371" y="167"/>
                  </a:cubicBezTo>
                  <a:cubicBezTo>
                    <a:pt x="376" y="162"/>
                    <a:pt x="380" y="157"/>
                    <a:pt x="383" y="152"/>
                  </a:cubicBezTo>
                  <a:cubicBezTo>
                    <a:pt x="389" y="143"/>
                    <a:pt x="393" y="134"/>
                    <a:pt x="397" y="126"/>
                  </a:cubicBezTo>
                  <a:cubicBezTo>
                    <a:pt x="400" y="121"/>
                    <a:pt x="403" y="115"/>
                    <a:pt x="406" y="111"/>
                  </a:cubicBezTo>
                  <a:cubicBezTo>
                    <a:pt x="408" y="107"/>
                    <a:pt x="410" y="104"/>
                    <a:pt x="412" y="102"/>
                  </a:cubicBezTo>
                  <a:cubicBezTo>
                    <a:pt x="416" y="98"/>
                    <a:pt x="420" y="95"/>
                    <a:pt x="424" y="93"/>
                  </a:cubicBezTo>
                  <a:cubicBezTo>
                    <a:pt x="429" y="90"/>
                    <a:pt x="435" y="88"/>
                    <a:pt x="443" y="88"/>
                  </a:cubicBezTo>
                  <a:cubicBezTo>
                    <a:pt x="447" y="87"/>
                    <a:pt x="447" y="87"/>
                    <a:pt x="447" y="87"/>
                  </a:cubicBezTo>
                  <a:cubicBezTo>
                    <a:pt x="443" y="88"/>
                    <a:pt x="443" y="88"/>
                    <a:pt x="443" y="88"/>
                  </a:cubicBezTo>
                  <a:cubicBezTo>
                    <a:pt x="446" y="87"/>
                    <a:pt x="448" y="87"/>
                    <a:pt x="450" y="87"/>
                  </a:cubicBezTo>
                  <a:cubicBezTo>
                    <a:pt x="456" y="87"/>
                    <a:pt x="462" y="88"/>
                    <a:pt x="467" y="90"/>
                  </a:cubicBezTo>
                  <a:cubicBezTo>
                    <a:pt x="472" y="92"/>
                    <a:pt x="477" y="94"/>
                    <a:pt x="482" y="97"/>
                  </a:cubicBezTo>
                  <a:cubicBezTo>
                    <a:pt x="490" y="102"/>
                    <a:pt x="499" y="110"/>
                    <a:pt x="507" y="118"/>
                  </a:cubicBezTo>
                  <a:cubicBezTo>
                    <a:pt x="514" y="125"/>
                    <a:pt x="520" y="132"/>
                    <a:pt x="527" y="139"/>
                  </a:cubicBezTo>
                  <a:cubicBezTo>
                    <a:pt x="537" y="149"/>
                    <a:pt x="547" y="160"/>
                    <a:pt x="559" y="170"/>
                  </a:cubicBezTo>
                  <a:cubicBezTo>
                    <a:pt x="566" y="174"/>
                    <a:pt x="572" y="179"/>
                    <a:pt x="580" y="182"/>
                  </a:cubicBezTo>
                  <a:cubicBezTo>
                    <a:pt x="588" y="185"/>
                    <a:pt x="597" y="187"/>
                    <a:pt x="606" y="187"/>
                  </a:cubicBezTo>
                  <a:cubicBezTo>
                    <a:pt x="608" y="187"/>
                    <a:pt x="610" y="187"/>
                    <a:pt x="612" y="187"/>
                  </a:cubicBezTo>
                  <a:cubicBezTo>
                    <a:pt x="612" y="187"/>
                    <a:pt x="612" y="187"/>
                    <a:pt x="612" y="187"/>
                  </a:cubicBezTo>
                  <a:cubicBezTo>
                    <a:pt x="622" y="186"/>
                    <a:pt x="632" y="183"/>
                    <a:pt x="641" y="178"/>
                  </a:cubicBezTo>
                  <a:cubicBezTo>
                    <a:pt x="648" y="174"/>
                    <a:pt x="654" y="168"/>
                    <a:pt x="659" y="163"/>
                  </a:cubicBezTo>
                  <a:cubicBezTo>
                    <a:pt x="669" y="154"/>
                    <a:pt x="676" y="143"/>
                    <a:pt x="682" y="134"/>
                  </a:cubicBezTo>
                  <a:cubicBezTo>
                    <a:pt x="687" y="126"/>
                    <a:pt x="691" y="119"/>
                    <a:pt x="695" y="113"/>
                  </a:cubicBezTo>
                  <a:cubicBezTo>
                    <a:pt x="698" y="108"/>
                    <a:pt x="701" y="104"/>
                    <a:pt x="704" y="100"/>
                  </a:cubicBezTo>
                  <a:cubicBezTo>
                    <a:pt x="708" y="95"/>
                    <a:pt x="712" y="92"/>
                    <a:pt x="715" y="90"/>
                  </a:cubicBezTo>
                  <a:cubicBezTo>
                    <a:pt x="717" y="89"/>
                    <a:pt x="718" y="88"/>
                    <a:pt x="719" y="88"/>
                  </a:cubicBezTo>
                  <a:cubicBezTo>
                    <a:pt x="721" y="87"/>
                    <a:pt x="722" y="87"/>
                    <a:pt x="724" y="87"/>
                  </a:cubicBezTo>
                  <a:cubicBezTo>
                    <a:pt x="725" y="87"/>
                    <a:pt x="726" y="87"/>
                    <a:pt x="727" y="87"/>
                  </a:cubicBezTo>
                  <a:cubicBezTo>
                    <a:pt x="727" y="87"/>
                    <a:pt x="727" y="87"/>
                    <a:pt x="727" y="87"/>
                  </a:cubicBezTo>
                  <a:cubicBezTo>
                    <a:pt x="732" y="88"/>
                    <a:pt x="737" y="90"/>
                    <a:pt x="742" y="92"/>
                  </a:cubicBezTo>
                  <a:cubicBezTo>
                    <a:pt x="752" y="96"/>
                    <a:pt x="762" y="104"/>
                    <a:pt x="772" y="112"/>
                  </a:cubicBezTo>
                  <a:cubicBezTo>
                    <a:pt x="787" y="125"/>
                    <a:pt x="800" y="141"/>
                    <a:pt x="809" y="153"/>
                  </a:cubicBezTo>
                  <a:cubicBezTo>
                    <a:pt x="814" y="159"/>
                    <a:pt x="818" y="165"/>
                    <a:pt x="820" y="168"/>
                  </a:cubicBezTo>
                  <a:cubicBezTo>
                    <a:pt x="822" y="170"/>
                    <a:pt x="822" y="172"/>
                    <a:pt x="823" y="173"/>
                  </a:cubicBezTo>
                  <a:cubicBezTo>
                    <a:pt x="823" y="173"/>
                    <a:pt x="824" y="173"/>
                    <a:pt x="824" y="174"/>
                  </a:cubicBezTo>
                  <a:cubicBezTo>
                    <a:pt x="824" y="174"/>
                    <a:pt x="824" y="174"/>
                    <a:pt x="824" y="174"/>
                  </a:cubicBezTo>
                  <a:cubicBezTo>
                    <a:pt x="824" y="174"/>
                    <a:pt x="824" y="174"/>
                    <a:pt x="824" y="174"/>
                  </a:cubicBezTo>
                  <a:cubicBezTo>
                    <a:pt x="832" y="187"/>
                    <a:pt x="848" y="191"/>
                    <a:pt x="861" y="183"/>
                  </a:cubicBezTo>
                  <a:cubicBezTo>
                    <a:pt x="874" y="175"/>
                    <a:pt x="878" y="158"/>
                    <a:pt x="870" y="146"/>
                  </a:cubicBezTo>
                  <a:cubicBezTo>
                    <a:pt x="869" y="145"/>
                    <a:pt x="855" y="121"/>
                    <a:pt x="832" y="96"/>
                  </a:cubicBezTo>
                  <a:cubicBezTo>
                    <a:pt x="820" y="83"/>
                    <a:pt x="807" y="69"/>
                    <a:pt x="791" y="58"/>
                  </a:cubicBezTo>
                  <a:cubicBezTo>
                    <a:pt x="783" y="52"/>
                    <a:pt x="774" y="47"/>
                    <a:pt x="765" y="43"/>
                  </a:cubicBezTo>
                  <a:cubicBezTo>
                    <a:pt x="756" y="39"/>
                    <a:pt x="746" y="36"/>
                    <a:pt x="735" y="34"/>
                  </a:cubicBezTo>
                  <a:cubicBezTo>
                    <a:pt x="735" y="34"/>
                    <a:pt x="735" y="34"/>
                    <a:pt x="735" y="34"/>
                  </a:cubicBezTo>
                  <a:cubicBezTo>
                    <a:pt x="731" y="33"/>
                    <a:pt x="728" y="33"/>
                    <a:pt x="724" y="33"/>
                  </a:cubicBezTo>
                  <a:cubicBezTo>
                    <a:pt x="713" y="33"/>
                    <a:pt x="703" y="36"/>
                    <a:pt x="694" y="40"/>
                  </a:cubicBezTo>
                  <a:cubicBezTo>
                    <a:pt x="686" y="43"/>
                    <a:pt x="679" y="48"/>
                    <a:pt x="674" y="53"/>
                  </a:cubicBezTo>
                  <a:cubicBezTo>
                    <a:pt x="664" y="63"/>
                    <a:pt x="657" y="73"/>
                    <a:pt x="650" y="83"/>
                  </a:cubicBezTo>
                  <a:cubicBezTo>
                    <a:pt x="645" y="90"/>
                    <a:pt x="641" y="97"/>
                    <a:pt x="637" y="104"/>
                  </a:cubicBezTo>
                  <a:cubicBezTo>
                    <a:pt x="634" y="109"/>
                    <a:pt x="631" y="113"/>
                    <a:pt x="628" y="117"/>
                  </a:cubicBezTo>
                  <a:cubicBezTo>
                    <a:pt x="623" y="123"/>
                    <a:pt x="619" y="127"/>
                    <a:pt x="616" y="129"/>
                  </a:cubicBezTo>
                  <a:cubicBezTo>
                    <a:pt x="614" y="131"/>
                    <a:pt x="613" y="131"/>
                    <a:pt x="611" y="132"/>
                  </a:cubicBezTo>
                  <a:cubicBezTo>
                    <a:pt x="610" y="132"/>
                    <a:pt x="609" y="133"/>
                    <a:pt x="607" y="133"/>
                  </a:cubicBezTo>
                  <a:cubicBezTo>
                    <a:pt x="607" y="133"/>
                    <a:pt x="607" y="133"/>
                    <a:pt x="607" y="133"/>
                  </a:cubicBezTo>
                  <a:cubicBezTo>
                    <a:pt x="606" y="133"/>
                    <a:pt x="606" y="133"/>
                    <a:pt x="606" y="133"/>
                  </a:cubicBezTo>
                  <a:cubicBezTo>
                    <a:pt x="604" y="133"/>
                    <a:pt x="602" y="133"/>
                    <a:pt x="599" y="131"/>
                  </a:cubicBezTo>
                  <a:cubicBezTo>
                    <a:pt x="597" y="130"/>
                    <a:pt x="594" y="128"/>
                    <a:pt x="590" y="125"/>
                  </a:cubicBezTo>
                  <a:cubicBezTo>
                    <a:pt x="583" y="120"/>
                    <a:pt x="576" y="112"/>
                    <a:pt x="567" y="103"/>
                  </a:cubicBezTo>
                  <a:cubicBezTo>
                    <a:pt x="561" y="96"/>
                    <a:pt x="554" y="88"/>
                    <a:pt x="546" y="81"/>
                  </a:cubicBezTo>
                  <a:cubicBezTo>
                    <a:pt x="535" y="69"/>
                    <a:pt x="522" y="58"/>
                    <a:pt x="506" y="49"/>
                  </a:cubicBezTo>
                  <a:cubicBezTo>
                    <a:pt x="498" y="44"/>
                    <a:pt x="490" y="40"/>
                    <a:pt x="480" y="37"/>
                  </a:cubicBezTo>
                  <a:cubicBezTo>
                    <a:pt x="471" y="35"/>
                    <a:pt x="461" y="33"/>
                    <a:pt x="450" y="33"/>
                  </a:cubicBezTo>
                  <a:cubicBezTo>
                    <a:pt x="446" y="33"/>
                    <a:pt x="442" y="33"/>
                    <a:pt x="438" y="34"/>
                  </a:cubicBezTo>
                  <a:cubicBezTo>
                    <a:pt x="438" y="34"/>
                    <a:pt x="438" y="34"/>
                    <a:pt x="438" y="34"/>
                  </a:cubicBezTo>
                  <a:cubicBezTo>
                    <a:pt x="425" y="35"/>
                    <a:pt x="413" y="38"/>
                    <a:pt x="403" y="43"/>
                  </a:cubicBezTo>
                  <a:cubicBezTo>
                    <a:pt x="395" y="47"/>
                    <a:pt x="387" y="52"/>
                    <a:pt x="380" y="58"/>
                  </a:cubicBezTo>
                  <a:cubicBezTo>
                    <a:pt x="369" y="68"/>
                    <a:pt x="361" y="79"/>
                    <a:pt x="355" y="90"/>
                  </a:cubicBezTo>
                  <a:cubicBezTo>
                    <a:pt x="351" y="97"/>
                    <a:pt x="347" y="105"/>
                    <a:pt x="344" y="111"/>
                  </a:cubicBezTo>
                  <a:cubicBezTo>
                    <a:pt x="342" y="115"/>
                    <a:pt x="339" y="119"/>
                    <a:pt x="337" y="122"/>
                  </a:cubicBezTo>
                  <a:cubicBezTo>
                    <a:pt x="336" y="125"/>
                    <a:pt x="334" y="127"/>
                    <a:pt x="333" y="128"/>
                  </a:cubicBezTo>
                  <a:cubicBezTo>
                    <a:pt x="331" y="130"/>
                    <a:pt x="330" y="131"/>
                    <a:pt x="328" y="132"/>
                  </a:cubicBezTo>
                  <a:cubicBezTo>
                    <a:pt x="326" y="132"/>
                    <a:pt x="323" y="133"/>
                    <a:pt x="319" y="133"/>
                  </a:cubicBezTo>
                  <a:cubicBezTo>
                    <a:pt x="317" y="133"/>
                    <a:pt x="316" y="133"/>
                    <a:pt x="314" y="133"/>
                  </a:cubicBezTo>
                  <a:cubicBezTo>
                    <a:pt x="314" y="133"/>
                    <a:pt x="314" y="133"/>
                    <a:pt x="314" y="133"/>
                  </a:cubicBezTo>
                  <a:cubicBezTo>
                    <a:pt x="308" y="132"/>
                    <a:pt x="305" y="131"/>
                    <a:pt x="301" y="129"/>
                  </a:cubicBezTo>
                  <a:cubicBezTo>
                    <a:pt x="298" y="127"/>
                    <a:pt x="295" y="125"/>
                    <a:pt x="292" y="121"/>
                  </a:cubicBezTo>
                  <a:cubicBezTo>
                    <a:pt x="286" y="115"/>
                    <a:pt x="281" y="106"/>
                    <a:pt x="275" y="95"/>
                  </a:cubicBezTo>
                  <a:cubicBezTo>
                    <a:pt x="271" y="86"/>
                    <a:pt x="267" y="77"/>
                    <a:pt x="262" y="68"/>
                  </a:cubicBezTo>
                  <a:cubicBezTo>
                    <a:pt x="258" y="61"/>
                    <a:pt x="254" y="53"/>
                    <a:pt x="250" y="46"/>
                  </a:cubicBezTo>
                  <a:cubicBezTo>
                    <a:pt x="243" y="36"/>
                    <a:pt x="234" y="25"/>
                    <a:pt x="223" y="16"/>
                  </a:cubicBezTo>
                  <a:cubicBezTo>
                    <a:pt x="217" y="12"/>
                    <a:pt x="210" y="8"/>
                    <a:pt x="203" y="6"/>
                  </a:cubicBezTo>
                  <a:cubicBezTo>
                    <a:pt x="196" y="3"/>
                    <a:pt x="188" y="1"/>
                    <a:pt x="179" y="0"/>
                  </a:cubicBezTo>
                  <a:cubicBezTo>
                    <a:pt x="179" y="0"/>
                    <a:pt x="179" y="0"/>
                    <a:pt x="179" y="0"/>
                  </a:cubicBezTo>
                  <a:cubicBezTo>
                    <a:pt x="179" y="0"/>
                    <a:pt x="179" y="0"/>
                    <a:pt x="179" y="0"/>
                  </a:cubicBezTo>
                  <a:cubicBezTo>
                    <a:pt x="177" y="0"/>
                    <a:pt x="175" y="0"/>
                    <a:pt x="172" y="0"/>
                  </a:cubicBezTo>
                  <a:cubicBezTo>
                    <a:pt x="159" y="0"/>
                    <a:pt x="147" y="3"/>
                    <a:pt x="135" y="8"/>
                  </a:cubicBezTo>
                  <a:cubicBezTo>
                    <a:pt x="126" y="12"/>
                    <a:pt x="116" y="17"/>
                    <a:pt x="108" y="24"/>
                  </a:cubicBezTo>
                  <a:cubicBezTo>
                    <a:pt x="93" y="34"/>
                    <a:pt x="79" y="47"/>
                    <a:pt x="67" y="61"/>
                  </a:cubicBezTo>
                  <a:cubicBezTo>
                    <a:pt x="49" y="81"/>
                    <a:pt x="34" y="102"/>
                    <a:pt x="24" y="119"/>
                  </a:cubicBezTo>
                  <a:cubicBezTo>
                    <a:pt x="13" y="135"/>
                    <a:pt x="7" y="147"/>
                    <a:pt x="7" y="147"/>
                  </a:cubicBezTo>
                  <a:cubicBezTo>
                    <a:pt x="0" y="160"/>
                    <a:pt x="5" y="177"/>
                    <a:pt x="18" y="184"/>
                  </a:cubicBezTo>
                  <a:cubicBezTo>
                    <a:pt x="32" y="191"/>
                    <a:pt x="48" y="186"/>
                    <a:pt x="55" y="172"/>
                  </a:cubicBez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 name="îşľiḍe"/>
            <p:cNvSpPr/>
            <p:nvPr/>
          </p:nvSpPr>
          <p:spPr bwMode="auto">
            <a:xfrm>
              <a:off x="4345079" y="3096712"/>
              <a:ext cx="2574715" cy="2924100"/>
            </a:xfrm>
            <a:custGeom>
              <a:avLst/>
              <a:gdLst>
                <a:gd name="T0" fmla="*/ 3875 w 3964"/>
                <a:gd name="T1" fmla="*/ 700 h 4508"/>
                <a:gd name="T2" fmla="*/ 3304 w 3964"/>
                <a:gd name="T3" fmla="*/ 39 h 4508"/>
                <a:gd name="T4" fmla="*/ 2945 w 3964"/>
                <a:gd name="T5" fmla="*/ 51 h 4508"/>
                <a:gd name="T6" fmla="*/ 2464 w 3964"/>
                <a:gd name="T7" fmla="*/ 114 h 4508"/>
                <a:gd name="T8" fmla="*/ 2002 w 3964"/>
                <a:gd name="T9" fmla="*/ 150 h 4508"/>
                <a:gd name="T10" fmla="*/ 1540 w 3964"/>
                <a:gd name="T11" fmla="*/ 114 h 4508"/>
                <a:gd name="T12" fmla="*/ 1058 w 3964"/>
                <a:gd name="T13" fmla="*/ 51 h 4508"/>
                <a:gd name="T14" fmla="*/ 128 w 3964"/>
                <a:gd name="T15" fmla="*/ 700 h 4508"/>
                <a:gd name="T16" fmla="*/ 526 w 3964"/>
                <a:gd name="T17" fmla="*/ 2367 h 4508"/>
                <a:gd name="T18" fmla="*/ 678 w 3964"/>
                <a:gd name="T19" fmla="*/ 4476 h 4508"/>
                <a:gd name="T20" fmla="*/ 1120 w 3964"/>
                <a:gd name="T21" fmla="*/ 3918 h 4508"/>
                <a:gd name="T22" fmla="*/ 1536 w 3964"/>
                <a:gd name="T23" fmla="*/ 3129 h 4508"/>
                <a:gd name="T24" fmla="*/ 2002 w 3964"/>
                <a:gd name="T25" fmla="*/ 2978 h 4508"/>
                <a:gd name="T26" fmla="*/ 2468 w 3964"/>
                <a:gd name="T27" fmla="*/ 3129 h 4508"/>
                <a:gd name="T28" fmla="*/ 2883 w 3964"/>
                <a:gd name="T29" fmla="*/ 3918 h 4508"/>
                <a:gd name="T30" fmla="*/ 3325 w 3964"/>
                <a:gd name="T31" fmla="*/ 4476 h 4508"/>
                <a:gd name="T32" fmla="*/ 3459 w 3964"/>
                <a:gd name="T33" fmla="*/ 4424 h 4508"/>
                <a:gd name="T34" fmla="*/ 3477 w 3964"/>
                <a:gd name="T35" fmla="*/ 2367 h 4508"/>
                <a:gd name="T36" fmla="*/ 3875 w 3964"/>
                <a:gd name="T37" fmla="*/ 700 h 4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64" h="4508">
                  <a:moveTo>
                    <a:pt x="3875" y="700"/>
                  </a:moveTo>
                  <a:cubicBezTo>
                    <a:pt x="3812" y="198"/>
                    <a:pt x="3589" y="61"/>
                    <a:pt x="3304" y="39"/>
                  </a:cubicBezTo>
                  <a:cubicBezTo>
                    <a:pt x="3192" y="31"/>
                    <a:pt x="3070" y="40"/>
                    <a:pt x="2945" y="51"/>
                  </a:cubicBezTo>
                  <a:cubicBezTo>
                    <a:pt x="2757" y="69"/>
                    <a:pt x="2614" y="98"/>
                    <a:pt x="2464" y="114"/>
                  </a:cubicBezTo>
                  <a:cubicBezTo>
                    <a:pt x="2351" y="139"/>
                    <a:pt x="2094" y="139"/>
                    <a:pt x="2002" y="150"/>
                  </a:cubicBezTo>
                  <a:cubicBezTo>
                    <a:pt x="1909" y="139"/>
                    <a:pt x="1700" y="139"/>
                    <a:pt x="1540" y="114"/>
                  </a:cubicBezTo>
                  <a:cubicBezTo>
                    <a:pt x="1389" y="98"/>
                    <a:pt x="1246" y="69"/>
                    <a:pt x="1058" y="51"/>
                  </a:cubicBezTo>
                  <a:cubicBezTo>
                    <a:pt x="615" y="10"/>
                    <a:pt x="216" y="0"/>
                    <a:pt x="128" y="700"/>
                  </a:cubicBezTo>
                  <a:cubicBezTo>
                    <a:pt x="39" y="1401"/>
                    <a:pt x="402" y="1873"/>
                    <a:pt x="526" y="2367"/>
                  </a:cubicBezTo>
                  <a:cubicBezTo>
                    <a:pt x="0" y="4508"/>
                    <a:pt x="678" y="4476"/>
                    <a:pt x="678" y="4476"/>
                  </a:cubicBezTo>
                  <a:cubicBezTo>
                    <a:pt x="678" y="4476"/>
                    <a:pt x="999" y="4459"/>
                    <a:pt x="1120" y="3918"/>
                  </a:cubicBezTo>
                  <a:cubicBezTo>
                    <a:pt x="1227" y="3443"/>
                    <a:pt x="1519" y="3143"/>
                    <a:pt x="1536" y="3129"/>
                  </a:cubicBezTo>
                  <a:cubicBezTo>
                    <a:pt x="1703" y="2987"/>
                    <a:pt x="1938" y="2983"/>
                    <a:pt x="2002" y="2978"/>
                  </a:cubicBezTo>
                  <a:cubicBezTo>
                    <a:pt x="2065" y="2983"/>
                    <a:pt x="2232" y="2966"/>
                    <a:pt x="2468" y="3129"/>
                  </a:cubicBezTo>
                  <a:cubicBezTo>
                    <a:pt x="2486" y="3142"/>
                    <a:pt x="2759" y="3447"/>
                    <a:pt x="2883" y="3918"/>
                  </a:cubicBezTo>
                  <a:cubicBezTo>
                    <a:pt x="3016" y="4422"/>
                    <a:pt x="3325" y="4476"/>
                    <a:pt x="3325" y="4476"/>
                  </a:cubicBezTo>
                  <a:cubicBezTo>
                    <a:pt x="3325" y="4476"/>
                    <a:pt x="3387" y="4479"/>
                    <a:pt x="3459" y="4424"/>
                  </a:cubicBezTo>
                  <a:cubicBezTo>
                    <a:pt x="3625" y="4298"/>
                    <a:pt x="3844" y="3862"/>
                    <a:pt x="3477" y="2367"/>
                  </a:cubicBezTo>
                  <a:cubicBezTo>
                    <a:pt x="3601" y="1873"/>
                    <a:pt x="3964" y="1401"/>
                    <a:pt x="3875" y="700"/>
                  </a:cubicBezTo>
                  <a:close/>
                </a:path>
              </a:pathLst>
            </a:custGeom>
            <a:solidFill>
              <a:srgbClr val="F0F1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 name="iş1îḓê"/>
            <p:cNvSpPr/>
            <p:nvPr/>
          </p:nvSpPr>
          <p:spPr bwMode="auto">
            <a:xfrm>
              <a:off x="6344337" y="3122973"/>
              <a:ext cx="575457" cy="2843034"/>
            </a:xfrm>
            <a:custGeom>
              <a:avLst/>
              <a:gdLst>
                <a:gd name="T0" fmla="*/ 400 w 887"/>
                <a:gd name="T1" fmla="*/ 2328 h 4385"/>
                <a:gd name="T2" fmla="*/ 798 w 887"/>
                <a:gd name="T3" fmla="*/ 661 h 4385"/>
                <a:gd name="T4" fmla="*/ 227 w 887"/>
                <a:gd name="T5" fmla="*/ 0 h 4385"/>
                <a:gd name="T6" fmla="*/ 495 w 887"/>
                <a:gd name="T7" fmla="*/ 596 h 4385"/>
                <a:gd name="T8" fmla="*/ 156 w 887"/>
                <a:gd name="T9" fmla="*/ 2284 h 4385"/>
                <a:gd name="T10" fmla="*/ 382 w 887"/>
                <a:gd name="T11" fmla="*/ 4385 h 4385"/>
                <a:gd name="T12" fmla="*/ 400 w 887"/>
                <a:gd name="T13" fmla="*/ 2328 h 4385"/>
              </a:gdLst>
              <a:ahLst/>
              <a:cxnLst>
                <a:cxn ang="0">
                  <a:pos x="T0" y="T1"/>
                </a:cxn>
                <a:cxn ang="0">
                  <a:pos x="T2" y="T3"/>
                </a:cxn>
                <a:cxn ang="0">
                  <a:pos x="T4" y="T5"/>
                </a:cxn>
                <a:cxn ang="0">
                  <a:pos x="T6" y="T7"/>
                </a:cxn>
                <a:cxn ang="0">
                  <a:pos x="T8" y="T9"/>
                </a:cxn>
                <a:cxn ang="0">
                  <a:pos x="T10" y="T11"/>
                </a:cxn>
                <a:cxn ang="0">
                  <a:pos x="T12" y="T13"/>
                </a:cxn>
              </a:cxnLst>
              <a:rect l="0" t="0" r="r" b="b"/>
              <a:pathLst>
                <a:path w="887" h="4385">
                  <a:moveTo>
                    <a:pt x="400" y="2328"/>
                  </a:moveTo>
                  <a:cubicBezTo>
                    <a:pt x="524" y="1834"/>
                    <a:pt x="887" y="1362"/>
                    <a:pt x="798" y="661"/>
                  </a:cubicBezTo>
                  <a:cubicBezTo>
                    <a:pt x="735" y="159"/>
                    <a:pt x="512" y="22"/>
                    <a:pt x="227" y="0"/>
                  </a:cubicBezTo>
                  <a:cubicBezTo>
                    <a:pt x="410" y="131"/>
                    <a:pt x="476" y="374"/>
                    <a:pt x="495" y="596"/>
                  </a:cubicBezTo>
                  <a:cubicBezTo>
                    <a:pt x="538" y="1093"/>
                    <a:pt x="311" y="1962"/>
                    <a:pt x="156" y="2284"/>
                  </a:cubicBezTo>
                  <a:cubicBezTo>
                    <a:pt x="0" y="2606"/>
                    <a:pt x="665" y="3110"/>
                    <a:pt x="382" y="4385"/>
                  </a:cubicBezTo>
                  <a:cubicBezTo>
                    <a:pt x="548" y="4259"/>
                    <a:pt x="767" y="3823"/>
                    <a:pt x="400" y="2328"/>
                  </a:cubicBezTo>
                  <a:close/>
                </a:path>
              </a:pathLst>
            </a:custGeom>
            <a:solidFill>
              <a:srgbClr val="D0D2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 name="išḷiḑé"/>
            <p:cNvSpPr/>
            <p:nvPr/>
          </p:nvSpPr>
          <p:spPr bwMode="auto">
            <a:xfrm>
              <a:off x="4547175" y="3230301"/>
              <a:ext cx="438444" cy="557189"/>
            </a:xfrm>
            <a:custGeom>
              <a:avLst/>
              <a:gdLst>
                <a:gd name="T0" fmla="*/ 573 w 675"/>
                <a:gd name="T1" fmla="*/ 549 h 858"/>
                <a:gd name="T2" fmla="*/ 153 w 675"/>
                <a:gd name="T3" fmla="*/ 792 h 858"/>
                <a:gd name="T4" fmla="*/ 103 w 675"/>
                <a:gd name="T5" fmla="*/ 309 h 858"/>
                <a:gd name="T6" fmla="*/ 523 w 675"/>
                <a:gd name="T7" fmla="*/ 66 h 858"/>
                <a:gd name="T8" fmla="*/ 573 w 675"/>
                <a:gd name="T9" fmla="*/ 549 h 858"/>
              </a:gdLst>
              <a:ahLst/>
              <a:cxnLst>
                <a:cxn ang="0">
                  <a:pos x="T0" y="T1"/>
                </a:cxn>
                <a:cxn ang="0">
                  <a:pos x="T2" y="T3"/>
                </a:cxn>
                <a:cxn ang="0">
                  <a:pos x="T4" y="T5"/>
                </a:cxn>
                <a:cxn ang="0">
                  <a:pos x="T6" y="T7"/>
                </a:cxn>
                <a:cxn ang="0">
                  <a:pos x="T8" y="T9"/>
                </a:cxn>
              </a:cxnLst>
              <a:rect l="0" t="0" r="r" b="b"/>
              <a:pathLst>
                <a:path w="675" h="858">
                  <a:moveTo>
                    <a:pt x="573" y="549"/>
                  </a:moveTo>
                  <a:cubicBezTo>
                    <a:pt x="471" y="749"/>
                    <a:pt x="283" y="858"/>
                    <a:pt x="153" y="792"/>
                  </a:cubicBezTo>
                  <a:cubicBezTo>
                    <a:pt x="23" y="726"/>
                    <a:pt x="0" y="510"/>
                    <a:pt x="103" y="309"/>
                  </a:cubicBezTo>
                  <a:cubicBezTo>
                    <a:pt x="205" y="109"/>
                    <a:pt x="393" y="0"/>
                    <a:pt x="523" y="66"/>
                  </a:cubicBezTo>
                  <a:cubicBezTo>
                    <a:pt x="652" y="132"/>
                    <a:pt x="675" y="348"/>
                    <a:pt x="573" y="5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 name="ï$ḷïḓê"/>
            <p:cNvSpPr/>
            <p:nvPr/>
          </p:nvSpPr>
          <p:spPr bwMode="auto">
            <a:xfrm>
              <a:off x="4595129" y="3846862"/>
              <a:ext cx="242057" cy="240916"/>
            </a:xfrm>
            <a:custGeom>
              <a:avLst/>
              <a:gdLst>
                <a:gd name="T0" fmla="*/ 325 w 373"/>
                <a:gd name="T1" fmla="*/ 99 h 373"/>
                <a:gd name="T2" fmla="*/ 273 w 373"/>
                <a:gd name="T3" fmla="*/ 325 h 373"/>
                <a:gd name="T4" fmla="*/ 48 w 373"/>
                <a:gd name="T5" fmla="*/ 274 h 373"/>
                <a:gd name="T6" fmla="*/ 99 w 373"/>
                <a:gd name="T7" fmla="*/ 48 h 373"/>
                <a:gd name="T8" fmla="*/ 325 w 373"/>
                <a:gd name="T9" fmla="*/ 99 h 373"/>
              </a:gdLst>
              <a:ahLst/>
              <a:cxnLst>
                <a:cxn ang="0">
                  <a:pos x="T0" y="T1"/>
                </a:cxn>
                <a:cxn ang="0">
                  <a:pos x="T2" y="T3"/>
                </a:cxn>
                <a:cxn ang="0">
                  <a:pos x="T4" y="T5"/>
                </a:cxn>
                <a:cxn ang="0">
                  <a:pos x="T6" y="T7"/>
                </a:cxn>
                <a:cxn ang="0">
                  <a:pos x="T8" y="T9"/>
                </a:cxn>
              </a:cxnLst>
              <a:rect l="0" t="0" r="r" b="b"/>
              <a:pathLst>
                <a:path w="373" h="373">
                  <a:moveTo>
                    <a:pt x="325" y="99"/>
                  </a:moveTo>
                  <a:cubicBezTo>
                    <a:pt x="373" y="176"/>
                    <a:pt x="350" y="277"/>
                    <a:pt x="273" y="325"/>
                  </a:cubicBezTo>
                  <a:cubicBezTo>
                    <a:pt x="197" y="373"/>
                    <a:pt x="96" y="350"/>
                    <a:pt x="48" y="274"/>
                  </a:cubicBezTo>
                  <a:cubicBezTo>
                    <a:pt x="0" y="197"/>
                    <a:pt x="23" y="96"/>
                    <a:pt x="99" y="48"/>
                  </a:cubicBezTo>
                  <a:cubicBezTo>
                    <a:pt x="175" y="0"/>
                    <a:pt x="276" y="23"/>
                    <a:pt x="325" y="9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 name="îśḷîḍe"/>
            <p:cNvSpPr/>
            <p:nvPr/>
          </p:nvSpPr>
          <p:spPr bwMode="auto">
            <a:xfrm>
              <a:off x="4928529" y="3919936"/>
              <a:ext cx="510376" cy="51037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5" name="iṣḻíďe"/>
            <p:cNvSpPr/>
            <p:nvPr/>
          </p:nvSpPr>
          <p:spPr bwMode="auto">
            <a:xfrm>
              <a:off x="5006170" y="3969033"/>
              <a:ext cx="409899" cy="409899"/>
            </a:xfrm>
            <a:prstGeom prst="ellipse">
              <a:avLst/>
            </a:pr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 name="îsľíḓé"/>
            <p:cNvSpPr/>
            <p:nvPr/>
          </p:nvSpPr>
          <p:spPr bwMode="auto">
            <a:xfrm>
              <a:off x="5051842" y="4050099"/>
              <a:ext cx="123312" cy="12445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 name="ïṧlîḋé"/>
            <p:cNvSpPr/>
            <p:nvPr/>
          </p:nvSpPr>
          <p:spPr bwMode="auto">
            <a:xfrm>
              <a:off x="5851088" y="3918794"/>
              <a:ext cx="510376" cy="51037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 name="íşlïḑé"/>
            <p:cNvSpPr/>
            <p:nvPr/>
          </p:nvSpPr>
          <p:spPr bwMode="auto">
            <a:xfrm>
              <a:off x="5881916" y="3967891"/>
              <a:ext cx="415608" cy="414466"/>
            </a:xfrm>
            <a:prstGeom prst="ellipse">
              <a:avLst/>
            </a:pr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 name="íṧlîḍe"/>
            <p:cNvSpPr/>
            <p:nvPr/>
          </p:nvSpPr>
          <p:spPr bwMode="auto">
            <a:xfrm>
              <a:off x="5929871" y="4050099"/>
              <a:ext cx="124454" cy="12445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0" name="íṥļïḍe"/>
            <p:cNvSpPr/>
            <p:nvPr/>
          </p:nvSpPr>
          <p:spPr bwMode="auto">
            <a:xfrm>
              <a:off x="5944714" y="4480550"/>
              <a:ext cx="407616" cy="137014"/>
            </a:xfrm>
            <a:custGeom>
              <a:avLst/>
              <a:gdLst>
                <a:gd name="T0" fmla="*/ 355 w 628"/>
                <a:gd name="T1" fmla="*/ 18 h 213"/>
                <a:gd name="T2" fmla="*/ 128 w 628"/>
                <a:gd name="T3" fmla="*/ 61 h 213"/>
                <a:gd name="T4" fmla="*/ 312 w 628"/>
                <a:gd name="T5" fmla="*/ 205 h 213"/>
                <a:gd name="T6" fmla="*/ 603 w 628"/>
                <a:gd name="T7" fmla="*/ 124 h 213"/>
                <a:gd name="T8" fmla="*/ 374 w 628"/>
                <a:gd name="T9" fmla="*/ 17 h 213"/>
                <a:gd name="T10" fmla="*/ 355 w 628"/>
                <a:gd name="T11" fmla="*/ 18 h 213"/>
              </a:gdLst>
              <a:ahLst/>
              <a:cxnLst>
                <a:cxn ang="0">
                  <a:pos x="T0" y="T1"/>
                </a:cxn>
                <a:cxn ang="0">
                  <a:pos x="T2" y="T3"/>
                </a:cxn>
                <a:cxn ang="0">
                  <a:pos x="T4" y="T5"/>
                </a:cxn>
                <a:cxn ang="0">
                  <a:pos x="T6" y="T7"/>
                </a:cxn>
                <a:cxn ang="0">
                  <a:pos x="T8" y="T9"/>
                </a:cxn>
                <a:cxn ang="0">
                  <a:pos x="T10" y="T11"/>
                </a:cxn>
              </a:cxnLst>
              <a:rect l="0" t="0" r="r" b="b"/>
              <a:pathLst>
                <a:path w="628" h="213">
                  <a:moveTo>
                    <a:pt x="355" y="18"/>
                  </a:moveTo>
                  <a:cubicBezTo>
                    <a:pt x="273" y="18"/>
                    <a:pt x="191" y="0"/>
                    <a:pt x="128" y="61"/>
                  </a:cubicBezTo>
                  <a:cubicBezTo>
                    <a:pt x="0" y="183"/>
                    <a:pt x="238" y="205"/>
                    <a:pt x="312" y="205"/>
                  </a:cubicBezTo>
                  <a:cubicBezTo>
                    <a:pt x="379" y="205"/>
                    <a:pt x="583" y="213"/>
                    <a:pt x="603" y="124"/>
                  </a:cubicBezTo>
                  <a:cubicBezTo>
                    <a:pt x="628" y="13"/>
                    <a:pt x="429" y="24"/>
                    <a:pt x="374" y="17"/>
                  </a:cubicBezTo>
                  <a:lnTo>
                    <a:pt x="355" y="18"/>
                  </a:lnTo>
                  <a:close/>
                </a:path>
              </a:pathLst>
            </a:custGeom>
            <a:solidFill>
              <a:srgbClr val="F97D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1" name="ïšḻîḑè"/>
            <p:cNvSpPr/>
            <p:nvPr/>
          </p:nvSpPr>
          <p:spPr bwMode="auto">
            <a:xfrm>
              <a:off x="4871440" y="4480550"/>
              <a:ext cx="406474" cy="137014"/>
            </a:xfrm>
            <a:custGeom>
              <a:avLst/>
              <a:gdLst>
                <a:gd name="T0" fmla="*/ 355 w 627"/>
                <a:gd name="T1" fmla="*/ 18 h 213"/>
                <a:gd name="T2" fmla="*/ 127 w 627"/>
                <a:gd name="T3" fmla="*/ 61 h 213"/>
                <a:gd name="T4" fmla="*/ 311 w 627"/>
                <a:gd name="T5" fmla="*/ 205 h 213"/>
                <a:gd name="T6" fmla="*/ 602 w 627"/>
                <a:gd name="T7" fmla="*/ 124 h 213"/>
                <a:gd name="T8" fmla="*/ 373 w 627"/>
                <a:gd name="T9" fmla="*/ 17 h 213"/>
                <a:gd name="T10" fmla="*/ 355 w 627"/>
                <a:gd name="T11" fmla="*/ 18 h 213"/>
              </a:gdLst>
              <a:ahLst/>
              <a:cxnLst>
                <a:cxn ang="0">
                  <a:pos x="T0" y="T1"/>
                </a:cxn>
                <a:cxn ang="0">
                  <a:pos x="T2" y="T3"/>
                </a:cxn>
                <a:cxn ang="0">
                  <a:pos x="T4" y="T5"/>
                </a:cxn>
                <a:cxn ang="0">
                  <a:pos x="T6" y="T7"/>
                </a:cxn>
                <a:cxn ang="0">
                  <a:pos x="T8" y="T9"/>
                </a:cxn>
                <a:cxn ang="0">
                  <a:pos x="T10" y="T11"/>
                </a:cxn>
              </a:cxnLst>
              <a:rect l="0" t="0" r="r" b="b"/>
              <a:pathLst>
                <a:path w="627" h="213">
                  <a:moveTo>
                    <a:pt x="355" y="18"/>
                  </a:moveTo>
                  <a:cubicBezTo>
                    <a:pt x="273" y="18"/>
                    <a:pt x="191" y="0"/>
                    <a:pt x="127" y="61"/>
                  </a:cubicBezTo>
                  <a:cubicBezTo>
                    <a:pt x="0" y="183"/>
                    <a:pt x="238" y="205"/>
                    <a:pt x="311" y="205"/>
                  </a:cubicBezTo>
                  <a:cubicBezTo>
                    <a:pt x="378" y="205"/>
                    <a:pt x="582" y="213"/>
                    <a:pt x="602" y="124"/>
                  </a:cubicBezTo>
                  <a:cubicBezTo>
                    <a:pt x="627" y="13"/>
                    <a:pt x="428" y="24"/>
                    <a:pt x="373" y="17"/>
                  </a:cubicBezTo>
                  <a:lnTo>
                    <a:pt x="355" y="18"/>
                  </a:lnTo>
                  <a:close/>
                </a:path>
              </a:pathLst>
            </a:custGeom>
            <a:solidFill>
              <a:srgbClr val="F97D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 name="iṣļiďê"/>
            <p:cNvSpPr/>
            <p:nvPr/>
          </p:nvSpPr>
          <p:spPr bwMode="auto">
            <a:xfrm>
              <a:off x="5448039" y="4467991"/>
              <a:ext cx="381355" cy="290012"/>
            </a:xfrm>
            <a:custGeom>
              <a:avLst/>
              <a:gdLst>
                <a:gd name="T0" fmla="*/ 0 w 587"/>
                <a:gd name="T1" fmla="*/ 0 h 448"/>
                <a:gd name="T2" fmla="*/ 310 w 587"/>
                <a:gd name="T3" fmla="*/ 448 h 448"/>
                <a:gd name="T4" fmla="*/ 584 w 587"/>
                <a:gd name="T5" fmla="*/ 0 h 448"/>
                <a:gd name="T6" fmla="*/ 0 w 587"/>
                <a:gd name="T7" fmla="*/ 0 h 448"/>
              </a:gdLst>
              <a:ahLst/>
              <a:cxnLst>
                <a:cxn ang="0">
                  <a:pos x="T0" y="T1"/>
                </a:cxn>
                <a:cxn ang="0">
                  <a:pos x="T2" y="T3"/>
                </a:cxn>
                <a:cxn ang="0">
                  <a:pos x="T4" y="T5"/>
                </a:cxn>
                <a:cxn ang="0">
                  <a:pos x="T6" y="T7"/>
                </a:cxn>
              </a:cxnLst>
              <a:rect l="0" t="0" r="r" b="b"/>
              <a:pathLst>
                <a:path w="587" h="448">
                  <a:moveTo>
                    <a:pt x="0" y="0"/>
                  </a:moveTo>
                  <a:cubicBezTo>
                    <a:pt x="0" y="0"/>
                    <a:pt x="32" y="448"/>
                    <a:pt x="310" y="448"/>
                  </a:cubicBezTo>
                  <a:cubicBezTo>
                    <a:pt x="587" y="448"/>
                    <a:pt x="584" y="0"/>
                    <a:pt x="584" y="0"/>
                  </a:cubicBezTo>
                  <a:lnTo>
                    <a:pt x="0" y="0"/>
                  </a:lnTo>
                  <a:close/>
                </a:path>
              </a:pathLst>
            </a:custGeom>
            <a:solidFill>
              <a:srgbClr val="87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 name="îšḻiḋé"/>
            <p:cNvSpPr/>
            <p:nvPr/>
          </p:nvSpPr>
          <p:spPr bwMode="auto">
            <a:xfrm>
              <a:off x="5508554" y="4624415"/>
              <a:ext cx="278594" cy="133588"/>
            </a:xfrm>
            <a:custGeom>
              <a:avLst/>
              <a:gdLst>
                <a:gd name="T0" fmla="*/ 217 w 429"/>
                <a:gd name="T1" fmla="*/ 207 h 207"/>
                <a:gd name="T2" fmla="*/ 429 w 429"/>
                <a:gd name="T3" fmla="*/ 58 h 207"/>
                <a:gd name="T4" fmla="*/ 223 w 429"/>
                <a:gd name="T5" fmla="*/ 0 h 207"/>
                <a:gd name="T6" fmla="*/ 0 w 429"/>
                <a:gd name="T7" fmla="*/ 70 h 207"/>
                <a:gd name="T8" fmla="*/ 217 w 429"/>
                <a:gd name="T9" fmla="*/ 207 h 207"/>
              </a:gdLst>
              <a:ahLst/>
              <a:cxnLst>
                <a:cxn ang="0">
                  <a:pos x="T0" y="T1"/>
                </a:cxn>
                <a:cxn ang="0">
                  <a:pos x="T2" y="T3"/>
                </a:cxn>
                <a:cxn ang="0">
                  <a:pos x="T4" y="T5"/>
                </a:cxn>
                <a:cxn ang="0">
                  <a:pos x="T6" y="T7"/>
                </a:cxn>
                <a:cxn ang="0">
                  <a:pos x="T8" y="T9"/>
                </a:cxn>
              </a:cxnLst>
              <a:rect l="0" t="0" r="r" b="b"/>
              <a:pathLst>
                <a:path w="429" h="207">
                  <a:moveTo>
                    <a:pt x="217" y="207"/>
                  </a:moveTo>
                  <a:cubicBezTo>
                    <a:pt x="324" y="207"/>
                    <a:pt x="389" y="140"/>
                    <a:pt x="429" y="58"/>
                  </a:cubicBezTo>
                  <a:cubicBezTo>
                    <a:pt x="374" y="22"/>
                    <a:pt x="302" y="0"/>
                    <a:pt x="223" y="0"/>
                  </a:cubicBezTo>
                  <a:cubicBezTo>
                    <a:pt x="136" y="0"/>
                    <a:pt x="57" y="27"/>
                    <a:pt x="0" y="70"/>
                  </a:cubicBezTo>
                  <a:cubicBezTo>
                    <a:pt x="46" y="147"/>
                    <a:pt x="115" y="207"/>
                    <a:pt x="217" y="207"/>
                  </a:cubicBezTo>
                  <a:close/>
                </a:path>
              </a:pathLst>
            </a:custGeom>
            <a:solidFill>
              <a:srgbClr val="CE191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 name="ïś1íďe"/>
            <p:cNvSpPr/>
            <p:nvPr/>
          </p:nvSpPr>
          <p:spPr bwMode="auto">
            <a:xfrm>
              <a:off x="6115981" y="2795282"/>
              <a:ext cx="492107" cy="492107"/>
            </a:xfrm>
            <a:prstGeom prst="ellipse">
              <a:avLst/>
            </a:prstGeom>
            <a:solidFill>
              <a:srgbClr val="C6E2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 name="ïSḷíďe"/>
            <p:cNvSpPr/>
            <p:nvPr/>
          </p:nvSpPr>
          <p:spPr bwMode="auto">
            <a:xfrm>
              <a:off x="4546033" y="2802133"/>
              <a:ext cx="492107" cy="492107"/>
            </a:xfrm>
            <a:prstGeom prst="ellipse">
              <a:avLst/>
            </a:prstGeom>
            <a:solidFill>
              <a:srgbClr val="C6E2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 name="işľiďè"/>
            <p:cNvSpPr/>
            <p:nvPr/>
          </p:nvSpPr>
          <p:spPr bwMode="auto">
            <a:xfrm>
              <a:off x="6219883" y="3167503"/>
              <a:ext cx="493249" cy="492107"/>
            </a:xfrm>
            <a:prstGeom prst="ellipse">
              <a:avLst/>
            </a:prstGeom>
            <a:solidFill>
              <a:srgbClr val="C6E2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 name="îšľïḓe"/>
            <p:cNvSpPr/>
            <p:nvPr/>
          </p:nvSpPr>
          <p:spPr bwMode="auto">
            <a:xfrm>
              <a:off x="5831678" y="2908318"/>
              <a:ext cx="367653" cy="367653"/>
            </a:xfrm>
            <a:prstGeom prst="ellipse">
              <a:avLst/>
            </a:prstGeom>
            <a:solidFill>
              <a:srgbClr val="C6E2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 name="i$ḻíďé"/>
            <p:cNvSpPr/>
            <p:nvPr/>
          </p:nvSpPr>
          <p:spPr bwMode="auto">
            <a:xfrm>
              <a:off x="4977626" y="2909460"/>
              <a:ext cx="367653" cy="367653"/>
            </a:xfrm>
            <a:prstGeom prst="ellipse">
              <a:avLst/>
            </a:prstGeom>
            <a:solidFill>
              <a:srgbClr val="C6E2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 name="iśľïḋe"/>
            <p:cNvSpPr/>
            <p:nvPr/>
          </p:nvSpPr>
          <p:spPr bwMode="auto">
            <a:xfrm>
              <a:off x="4855455" y="2725633"/>
              <a:ext cx="367653" cy="367653"/>
            </a:xfrm>
            <a:prstGeom prst="ellipse">
              <a:avLst/>
            </a:prstGeom>
            <a:solidFill>
              <a:srgbClr val="C6E2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 name="iṥḻïḑé"/>
            <p:cNvSpPr/>
            <p:nvPr/>
          </p:nvSpPr>
          <p:spPr bwMode="auto">
            <a:xfrm>
              <a:off x="6528164" y="2984818"/>
              <a:ext cx="368795" cy="366512"/>
            </a:xfrm>
            <a:prstGeom prst="ellipse">
              <a:avLst/>
            </a:prstGeom>
            <a:solidFill>
              <a:srgbClr val="C6E2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 name="îṧļíḋê"/>
            <p:cNvSpPr/>
            <p:nvPr/>
          </p:nvSpPr>
          <p:spPr bwMode="auto">
            <a:xfrm>
              <a:off x="4640801" y="2909460"/>
              <a:ext cx="155282" cy="155282"/>
            </a:xfrm>
            <a:prstGeom prst="ellipse">
              <a:avLst/>
            </a:prstGeom>
            <a:solidFill>
              <a:srgbClr val="DAEC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 name="îṡ1îḑè"/>
            <p:cNvSpPr/>
            <p:nvPr/>
          </p:nvSpPr>
          <p:spPr bwMode="auto">
            <a:xfrm>
              <a:off x="6240435" y="2883199"/>
              <a:ext cx="157566" cy="158708"/>
            </a:xfrm>
            <a:prstGeom prst="ellipse">
              <a:avLst/>
            </a:prstGeom>
            <a:solidFill>
              <a:srgbClr val="DAEC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 name="išļiḋé"/>
            <p:cNvSpPr/>
            <p:nvPr/>
          </p:nvSpPr>
          <p:spPr bwMode="auto">
            <a:xfrm>
              <a:off x="5908177" y="2984818"/>
              <a:ext cx="99335" cy="99335"/>
            </a:xfrm>
            <a:prstGeom prst="ellipse">
              <a:avLst/>
            </a:prstGeom>
            <a:solidFill>
              <a:srgbClr val="DAEC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 name="iŝ1idé"/>
            <p:cNvSpPr/>
            <p:nvPr/>
          </p:nvSpPr>
          <p:spPr bwMode="auto">
            <a:xfrm>
              <a:off x="3836987" y="2848946"/>
              <a:ext cx="682785" cy="1142922"/>
            </a:xfrm>
            <a:custGeom>
              <a:avLst/>
              <a:gdLst>
                <a:gd name="T0" fmla="*/ 1051 w 1051"/>
                <a:gd name="T1" fmla="*/ 1598 h 1761"/>
                <a:gd name="T2" fmla="*/ 1033 w 1051"/>
                <a:gd name="T3" fmla="*/ 1657 h 1761"/>
                <a:gd name="T4" fmla="*/ 1051 w 1051"/>
                <a:gd name="T5" fmla="*/ 1598 h 1761"/>
                <a:gd name="T6" fmla="*/ 1051 w 1051"/>
                <a:gd name="T7" fmla="*/ 1598 h 1761"/>
                <a:gd name="T8" fmla="*/ 1033 w 1051"/>
                <a:gd name="T9" fmla="*/ 1657 h 1761"/>
                <a:gd name="T10" fmla="*/ 1051 w 1051"/>
                <a:gd name="T11" fmla="*/ 1598 h 1761"/>
                <a:gd name="T12" fmla="*/ 1051 w 1051"/>
                <a:gd name="T13" fmla="*/ 1598 h 1761"/>
                <a:gd name="T14" fmla="*/ 907 w 1051"/>
                <a:gd name="T15" fmla="*/ 1545 h 1761"/>
                <a:gd name="T16" fmla="*/ 679 w 1051"/>
                <a:gd name="T17" fmla="*/ 1440 h 1761"/>
                <a:gd name="T18" fmla="*/ 492 w 1051"/>
                <a:gd name="T19" fmla="*/ 1328 h 1761"/>
                <a:gd name="T20" fmla="*/ 363 w 1051"/>
                <a:gd name="T21" fmla="*/ 1228 h 1761"/>
                <a:gd name="T22" fmla="*/ 222 w 1051"/>
                <a:gd name="T23" fmla="*/ 1059 h 1761"/>
                <a:gd name="T24" fmla="*/ 183 w 1051"/>
                <a:gd name="T25" fmla="*/ 970 h 1761"/>
                <a:gd name="T26" fmla="*/ 170 w 1051"/>
                <a:gd name="T27" fmla="*/ 878 h 1761"/>
                <a:gd name="T28" fmla="*/ 177 w 1051"/>
                <a:gd name="T29" fmla="*/ 808 h 1761"/>
                <a:gd name="T30" fmla="*/ 233 w 1051"/>
                <a:gd name="T31" fmla="*/ 671 h 1761"/>
                <a:gd name="T32" fmla="*/ 318 w 1051"/>
                <a:gd name="T33" fmla="*/ 555 h 1761"/>
                <a:gd name="T34" fmla="*/ 533 w 1051"/>
                <a:gd name="T35" fmla="*/ 361 h 1761"/>
                <a:gd name="T36" fmla="*/ 867 w 1051"/>
                <a:gd name="T37" fmla="*/ 149 h 1761"/>
                <a:gd name="T38" fmla="*/ 785 w 1051"/>
                <a:gd name="T39" fmla="*/ 0 h 1761"/>
                <a:gd name="T40" fmla="*/ 426 w 1051"/>
                <a:gd name="T41" fmla="*/ 229 h 1761"/>
                <a:gd name="T42" fmla="*/ 235 w 1051"/>
                <a:gd name="T43" fmla="*/ 395 h 1761"/>
                <a:gd name="T44" fmla="*/ 57 w 1051"/>
                <a:gd name="T45" fmla="*/ 639 h 1761"/>
                <a:gd name="T46" fmla="*/ 14 w 1051"/>
                <a:gd name="T47" fmla="*/ 759 h 1761"/>
                <a:gd name="T48" fmla="*/ 0 w 1051"/>
                <a:gd name="T49" fmla="*/ 878 h 1761"/>
                <a:gd name="T50" fmla="*/ 12 w 1051"/>
                <a:gd name="T51" fmla="*/ 989 h 1761"/>
                <a:gd name="T52" fmla="*/ 93 w 1051"/>
                <a:gd name="T53" fmla="*/ 1176 h 1761"/>
                <a:gd name="T54" fmla="*/ 207 w 1051"/>
                <a:gd name="T55" fmla="*/ 1315 h 1761"/>
                <a:gd name="T56" fmla="*/ 456 w 1051"/>
                <a:gd name="T57" fmla="*/ 1508 h 1761"/>
                <a:gd name="T58" fmla="*/ 825 w 1051"/>
                <a:gd name="T59" fmla="*/ 1696 h 1761"/>
                <a:gd name="T60" fmla="*/ 1000 w 1051"/>
                <a:gd name="T61" fmla="*/ 1761 h 1761"/>
                <a:gd name="T62" fmla="*/ 1051 w 1051"/>
                <a:gd name="T63" fmla="*/ 1598 h 1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51" h="1761">
                  <a:moveTo>
                    <a:pt x="1051" y="1598"/>
                  </a:moveTo>
                  <a:cubicBezTo>
                    <a:pt x="1033" y="1657"/>
                    <a:pt x="1033" y="1657"/>
                    <a:pt x="1033" y="1657"/>
                  </a:cubicBezTo>
                  <a:cubicBezTo>
                    <a:pt x="1051" y="1598"/>
                    <a:pt x="1051" y="1598"/>
                    <a:pt x="1051" y="1598"/>
                  </a:cubicBezTo>
                  <a:cubicBezTo>
                    <a:pt x="1051" y="1598"/>
                    <a:pt x="1051" y="1598"/>
                    <a:pt x="1051" y="1598"/>
                  </a:cubicBezTo>
                  <a:cubicBezTo>
                    <a:pt x="1033" y="1657"/>
                    <a:pt x="1033" y="1657"/>
                    <a:pt x="1033" y="1657"/>
                  </a:cubicBezTo>
                  <a:cubicBezTo>
                    <a:pt x="1051" y="1598"/>
                    <a:pt x="1051" y="1598"/>
                    <a:pt x="1051" y="1598"/>
                  </a:cubicBezTo>
                  <a:cubicBezTo>
                    <a:pt x="1051" y="1598"/>
                    <a:pt x="1051" y="1598"/>
                    <a:pt x="1051" y="1598"/>
                  </a:cubicBezTo>
                  <a:cubicBezTo>
                    <a:pt x="1051" y="1598"/>
                    <a:pt x="993" y="1580"/>
                    <a:pt x="907" y="1545"/>
                  </a:cubicBezTo>
                  <a:cubicBezTo>
                    <a:pt x="843" y="1519"/>
                    <a:pt x="763" y="1484"/>
                    <a:pt x="679" y="1440"/>
                  </a:cubicBezTo>
                  <a:cubicBezTo>
                    <a:pt x="617" y="1407"/>
                    <a:pt x="552" y="1369"/>
                    <a:pt x="492" y="1328"/>
                  </a:cubicBezTo>
                  <a:cubicBezTo>
                    <a:pt x="446" y="1296"/>
                    <a:pt x="402" y="1263"/>
                    <a:pt x="363" y="1228"/>
                  </a:cubicBezTo>
                  <a:cubicBezTo>
                    <a:pt x="304" y="1175"/>
                    <a:pt x="255" y="1117"/>
                    <a:pt x="222" y="1059"/>
                  </a:cubicBezTo>
                  <a:cubicBezTo>
                    <a:pt x="205" y="1029"/>
                    <a:pt x="192" y="1000"/>
                    <a:pt x="183" y="970"/>
                  </a:cubicBezTo>
                  <a:cubicBezTo>
                    <a:pt x="175" y="940"/>
                    <a:pt x="170" y="909"/>
                    <a:pt x="170" y="878"/>
                  </a:cubicBezTo>
                  <a:cubicBezTo>
                    <a:pt x="170" y="855"/>
                    <a:pt x="172" y="832"/>
                    <a:pt x="177" y="808"/>
                  </a:cubicBezTo>
                  <a:cubicBezTo>
                    <a:pt x="186" y="766"/>
                    <a:pt x="204" y="720"/>
                    <a:pt x="233" y="671"/>
                  </a:cubicBezTo>
                  <a:cubicBezTo>
                    <a:pt x="254" y="635"/>
                    <a:pt x="282" y="596"/>
                    <a:pt x="318" y="555"/>
                  </a:cubicBezTo>
                  <a:cubicBezTo>
                    <a:pt x="372" y="494"/>
                    <a:pt x="443" y="429"/>
                    <a:pt x="533" y="361"/>
                  </a:cubicBezTo>
                  <a:cubicBezTo>
                    <a:pt x="624" y="293"/>
                    <a:pt x="734" y="222"/>
                    <a:pt x="867" y="149"/>
                  </a:cubicBezTo>
                  <a:cubicBezTo>
                    <a:pt x="785" y="0"/>
                    <a:pt x="785" y="0"/>
                    <a:pt x="785" y="0"/>
                  </a:cubicBezTo>
                  <a:cubicBezTo>
                    <a:pt x="644" y="78"/>
                    <a:pt x="525" y="154"/>
                    <a:pt x="426" y="229"/>
                  </a:cubicBezTo>
                  <a:cubicBezTo>
                    <a:pt x="352" y="285"/>
                    <a:pt x="288" y="340"/>
                    <a:pt x="235" y="395"/>
                  </a:cubicBezTo>
                  <a:cubicBezTo>
                    <a:pt x="154" y="477"/>
                    <a:pt x="96" y="558"/>
                    <a:pt x="57" y="639"/>
                  </a:cubicBezTo>
                  <a:cubicBezTo>
                    <a:pt x="37" y="679"/>
                    <a:pt x="23" y="719"/>
                    <a:pt x="14" y="759"/>
                  </a:cubicBezTo>
                  <a:cubicBezTo>
                    <a:pt x="4" y="799"/>
                    <a:pt x="0" y="839"/>
                    <a:pt x="0" y="878"/>
                  </a:cubicBezTo>
                  <a:cubicBezTo>
                    <a:pt x="0" y="916"/>
                    <a:pt x="4" y="953"/>
                    <a:pt x="12" y="989"/>
                  </a:cubicBezTo>
                  <a:cubicBezTo>
                    <a:pt x="28" y="1057"/>
                    <a:pt x="57" y="1119"/>
                    <a:pt x="93" y="1176"/>
                  </a:cubicBezTo>
                  <a:cubicBezTo>
                    <a:pt x="126" y="1226"/>
                    <a:pt x="165" y="1272"/>
                    <a:pt x="207" y="1315"/>
                  </a:cubicBezTo>
                  <a:cubicBezTo>
                    <a:pt x="282" y="1389"/>
                    <a:pt x="368" y="1453"/>
                    <a:pt x="456" y="1508"/>
                  </a:cubicBezTo>
                  <a:cubicBezTo>
                    <a:pt x="588" y="1591"/>
                    <a:pt x="723" y="1653"/>
                    <a:pt x="825" y="1696"/>
                  </a:cubicBezTo>
                  <a:cubicBezTo>
                    <a:pt x="928" y="1738"/>
                    <a:pt x="998" y="1760"/>
                    <a:pt x="1000" y="1761"/>
                  </a:cubicBezTo>
                  <a:cubicBezTo>
                    <a:pt x="1051" y="1598"/>
                    <a:pt x="1051" y="1598"/>
                    <a:pt x="1051" y="1598"/>
                  </a:cubicBezTo>
                  <a:close/>
                </a:path>
              </a:pathLst>
            </a:custGeom>
            <a:solidFill>
              <a:srgbClr val="F0F1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5" name="ïSḷídè"/>
            <p:cNvSpPr/>
            <p:nvPr/>
          </p:nvSpPr>
          <p:spPr bwMode="auto">
            <a:xfrm>
              <a:off x="4243461" y="2716499"/>
              <a:ext cx="139297" cy="214655"/>
            </a:xfrm>
            <a:custGeom>
              <a:avLst/>
              <a:gdLst>
                <a:gd name="T0" fmla="*/ 205 w 214"/>
                <a:gd name="T1" fmla="*/ 222 h 331"/>
                <a:gd name="T2" fmla="*/ 177 w 214"/>
                <a:gd name="T3" fmla="*/ 77 h 331"/>
                <a:gd name="T4" fmla="*/ 77 w 214"/>
                <a:gd name="T5" fmla="*/ 9 h 331"/>
                <a:gd name="T6" fmla="*/ 9 w 214"/>
                <a:gd name="T7" fmla="*/ 110 h 331"/>
                <a:gd name="T8" fmla="*/ 38 w 214"/>
                <a:gd name="T9" fmla="*/ 255 h 331"/>
                <a:gd name="T10" fmla="*/ 138 w 214"/>
                <a:gd name="T11" fmla="*/ 322 h 331"/>
                <a:gd name="T12" fmla="*/ 205 w 214"/>
                <a:gd name="T13" fmla="*/ 222 h 331"/>
              </a:gdLst>
              <a:ahLst/>
              <a:cxnLst>
                <a:cxn ang="0">
                  <a:pos x="T0" y="T1"/>
                </a:cxn>
                <a:cxn ang="0">
                  <a:pos x="T2" y="T3"/>
                </a:cxn>
                <a:cxn ang="0">
                  <a:pos x="T4" y="T5"/>
                </a:cxn>
                <a:cxn ang="0">
                  <a:pos x="T6" y="T7"/>
                </a:cxn>
                <a:cxn ang="0">
                  <a:pos x="T8" y="T9"/>
                </a:cxn>
                <a:cxn ang="0">
                  <a:pos x="T10" y="T11"/>
                </a:cxn>
                <a:cxn ang="0">
                  <a:pos x="T12" y="T13"/>
                </a:cxn>
              </a:cxnLst>
              <a:rect l="0" t="0" r="r" b="b"/>
              <a:pathLst>
                <a:path w="214" h="331">
                  <a:moveTo>
                    <a:pt x="205" y="222"/>
                  </a:moveTo>
                  <a:cubicBezTo>
                    <a:pt x="177" y="77"/>
                    <a:pt x="177" y="77"/>
                    <a:pt x="177" y="77"/>
                  </a:cubicBezTo>
                  <a:cubicBezTo>
                    <a:pt x="168" y="30"/>
                    <a:pt x="123" y="0"/>
                    <a:pt x="77" y="9"/>
                  </a:cubicBezTo>
                  <a:cubicBezTo>
                    <a:pt x="30" y="19"/>
                    <a:pt x="0" y="63"/>
                    <a:pt x="9" y="110"/>
                  </a:cubicBezTo>
                  <a:cubicBezTo>
                    <a:pt x="38" y="255"/>
                    <a:pt x="38" y="255"/>
                    <a:pt x="38" y="255"/>
                  </a:cubicBezTo>
                  <a:cubicBezTo>
                    <a:pt x="47" y="301"/>
                    <a:pt x="92" y="331"/>
                    <a:pt x="138" y="322"/>
                  </a:cubicBezTo>
                  <a:cubicBezTo>
                    <a:pt x="184" y="313"/>
                    <a:pt x="214" y="268"/>
                    <a:pt x="205" y="222"/>
                  </a:cubicBezTo>
                </a:path>
              </a:pathLst>
            </a:custGeom>
            <a:solidFill>
              <a:srgbClr val="F0F1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6" name="íŝľïḋe"/>
            <p:cNvSpPr/>
            <p:nvPr/>
          </p:nvSpPr>
          <p:spPr bwMode="auto">
            <a:xfrm>
              <a:off x="4293699" y="2890050"/>
              <a:ext cx="212371" cy="166700"/>
            </a:xfrm>
            <a:custGeom>
              <a:avLst/>
              <a:gdLst>
                <a:gd name="T0" fmla="*/ 267 w 328"/>
                <a:gd name="T1" fmla="*/ 83 h 257"/>
                <a:gd name="T2" fmla="*/ 133 w 328"/>
                <a:gd name="T3" fmla="*/ 20 h 257"/>
                <a:gd name="T4" fmla="*/ 20 w 328"/>
                <a:gd name="T5" fmla="*/ 61 h 257"/>
                <a:gd name="T6" fmla="*/ 60 w 328"/>
                <a:gd name="T7" fmla="*/ 174 h 257"/>
                <a:gd name="T8" fmla="*/ 195 w 328"/>
                <a:gd name="T9" fmla="*/ 237 h 257"/>
                <a:gd name="T10" fmla="*/ 308 w 328"/>
                <a:gd name="T11" fmla="*/ 197 h 257"/>
                <a:gd name="T12" fmla="*/ 267 w 328"/>
                <a:gd name="T13" fmla="*/ 83 h 257"/>
              </a:gdLst>
              <a:ahLst/>
              <a:cxnLst>
                <a:cxn ang="0">
                  <a:pos x="T0" y="T1"/>
                </a:cxn>
                <a:cxn ang="0">
                  <a:pos x="T2" y="T3"/>
                </a:cxn>
                <a:cxn ang="0">
                  <a:pos x="T4" y="T5"/>
                </a:cxn>
                <a:cxn ang="0">
                  <a:pos x="T6" y="T7"/>
                </a:cxn>
                <a:cxn ang="0">
                  <a:pos x="T8" y="T9"/>
                </a:cxn>
                <a:cxn ang="0">
                  <a:pos x="T10" y="T11"/>
                </a:cxn>
                <a:cxn ang="0">
                  <a:pos x="T12" y="T13"/>
                </a:cxn>
              </a:cxnLst>
              <a:rect l="0" t="0" r="r" b="b"/>
              <a:pathLst>
                <a:path w="328" h="257">
                  <a:moveTo>
                    <a:pt x="267" y="83"/>
                  </a:moveTo>
                  <a:cubicBezTo>
                    <a:pt x="133" y="20"/>
                    <a:pt x="133" y="20"/>
                    <a:pt x="133" y="20"/>
                  </a:cubicBezTo>
                  <a:cubicBezTo>
                    <a:pt x="90" y="0"/>
                    <a:pt x="40" y="18"/>
                    <a:pt x="20" y="61"/>
                  </a:cubicBezTo>
                  <a:cubicBezTo>
                    <a:pt x="0" y="104"/>
                    <a:pt x="18" y="154"/>
                    <a:pt x="60" y="174"/>
                  </a:cubicBezTo>
                  <a:cubicBezTo>
                    <a:pt x="195" y="237"/>
                    <a:pt x="195" y="237"/>
                    <a:pt x="195" y="237"/>
                  </a:cubicBezTo>
                  <a:cubicBezTo>
                    <a:pt x="237" y="257"/>
                    <a:pt x="288" y="239"/>
                    <a:pt x="308" y="197"/>
                  </a:cubicBezTo>
                  <a:cubicBezTo>
                    <a:pt x="328" y="154"/>
                    <a:pt x="310" y="103"/>
                    <a:pt x="267" y="83"/>
                  </a:cubicBezTo>
                </a:path>
              </a:pathLst>
            </a:custGeom>
            <a:solidFill>
              <a:srgbClr val="F0F1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7" name="íŝḻiḓé"/>
            <p:cNvSpPr/>
            <p:nvPr/>
          </p:nvSpPr>
          <p:spPr bwMode="auto">
            <a:xfrm>
              <a:off x="4334803" y="2779297"/>
              <a:ext cx="214655" cy="157566"/>
            </a:xfrm>
            <a:custGeom>
              <a:avLst/>
              <a:gdLst>
                <a:gd name="T0" fmla="*/ 205 w 331"/>
                <a:gd name="T1" fmla="*/ 16 h 244"/>
                <a:gd name="T2" fmla="*/ 66 w 331"/>
                <a:gd name="T3" fmla="*/ 68 h 244"/>
                <a:gd name="T4" fmla="*/ 16 w 331"/>
                <a:gd name="T5" fmla="*/ 177 h 244"/>
                <a:gd name="T6" fmla="*/ 126 w 331"/>
                <a:gd name="T7" fmla="*/ 228 h 244"/>
                <a:gd name="T8" fmla="*/ 265 w 331"/>
                <a:gd name="T9" fmla="*/ 176 h 244"/>
                <a:gd name="T10" fmla="*/ 315 w 331"/>
                <a:gd name="T11" fmla="*/ 66 h 244"/>
                <a:gd name="T12" fmla="*/ 205 w 331"/>
                <a:gd name="T13" fmla="*/ 16 h 244"/>
              </a:gdLst>
              <a:ahLst/>
              <a:cxnLst>
                <a:cxn ang="0">
                  <a:pos x="T0" y="T1"/>
                </a:cxn>
                <a:cxn ang="0">
                  <a:pos x="T2" y="T3"/>
                </a:cxn>
                <a:cxn ang="0">
                  <a:pos x="T4" y="T5"/>
                </a:cxn>
                <a:cxn ang="0">
                  <a:pos x="T6" y="T7"/>
                </a:cxn>
                <a:cxn ang="0">
                  <a:pos x="T8" y="T9"/>
                </a:cxn>
                <a:cxn ang="0">
                  <a:pos x="T10" y="T11"/>
                </a:cxn>
                <a:cxn ang="0">
                  <a:pos x="T12" y="T13"/>
                </a:cxn>
              </a:cxnLst>
              <a:rect l="0" t="0" r="r" b="b"/>
              <a:pathLst>
                <a:path w="331" h="244">
                  <a:moveTo>
                    <a:pt x="205" y="16"/>
                  </a:moveTo>
                  <a:cubicBezTo>
                    <a:pt x="66" y="68"/>
                    <a:pt x="66" y="68"/>
                    <a:pt x="66" y="68"/>
                  </a:cubicBezTo>
                  <a:cubicBezTo>
                    <a:pt x="22" y="84"/>
                    <a:pt x="0" y="133"/>
                    <a:pt x="16" y="177"/>
                  </a:cubicBezTo>
                  <a:cubicBezTo>
                    <a:pt x="33" y="222"/>
                    <a:pt x="82" y="244"/>
                    <a:pt x="126" y="228"/>
                  </a:cubicBezTo>
                  <a:cubicBezTo>
                    <a:pt x="265" y="176"/>
                    <a:pt x="265" y="176"/>
                    <a:pt x="265" y="176"/>
                  </a:cubicBezTo>
                  <a:cubicBezTo>
                    <a:pt x="309" y="159"/>
                    <a:pt x="331" y="110"/>
                    <a:pt x="315" y="66"/>
                  </a:cubicBezTo>
                  <a:cubicBezTo>
                    <a:pt x="299" y="22"/>
                    <a:pt x="249" y="0"/>
                    <a:pt x="205" y="16"/>
                  </a:cubicBezTo>
                </a:path>
              </a:pathLst>
            </a:custGeom>
            <a:solidFill>
              <a:srgbClr val="F0F1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
        <p:nvSpPr>
          <p:cNvPr id="68" name="Text Box 15"/>
          <p:cNvSpPr txBox="1">
            <a:spLocks noChangeArrowheads="1"/>
          </p:cNvSpPr>
          <p:nvPr/>
        </p:nvSpPr>
        <p:spPr bwMode="auto">
          <a:xfrm>
            <a:off x="6341140" y="4203413"/>
            <a:ext cx="4877486" cy="50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150000"/>
              </a:lnSpc>
            </a:pPr>
            <a:r>
              <a:rPr lang="zh-CN" altLang="en-US" sz="2000" dirty="0">
                <a:latin typeface="微软雅黑" panose="020B0503020204020204" pitchFamily="34" charset="-122"/>
                <a:ea typeface="微软雅黑" panose="020B0503020204020204" pitchFamily="34" charset="-122"/>
              </a:rPr>
              <a:t>每个牙齿都分为</a:t>
            </a:r>
            <a:r>
              <a:rPr lang="zh-CN" altLang="en-US" sz="2000" b="1" dirty="0">
                <a:latin typeface="微软雅黑" panose="020B0503020204020204" pitchFamily="34" charset="-122"/>
                <a:ea typeface="微软雅黑" panose="020B0503020204020204" pitchFamily="34" charset="-122"/>
              </a:rPr>
              <a:t>牙冠</a:t>
            </a:r>
            <a:r>
              <a:rPr lang="zh-CN" altLang="en-US" sz="2000"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牙根</a:t>
            </a:r>
            <a:r>
              <a:rPr lang="zh-CN" altLang="en-US" sz="2000" dirty="0">
                <a:latin typeface="微软雅黑" panose="020B0503020204020204" pitchFamily="34" charset="-122"/>
                <a:ea typeface="微软雅黑" panose="020B0503020204020204" pitchFamily="34" charset="-122"/>
              </a:rPr>
              <a:t>两部分。　</a:t>
            </a:r>
            <a:endParaRPr lang="zh-CN" altLang="en-US" sz="2000" dirty="0">
              <a:latin typeface="微软雅黑" panose="020B0503020204020204" pitchFamily="34" charset="-122"/>
              <a:ea typeface="微软雅黑" panose="020B0503020204020204" pitchFamily="34" charset="-122"/>
            </a:endParaRPr>
          </a:p>
        </p:txBody>
      </p:sp>
      <p:sp>
        <p:nvSpPr>
          <p:cNvPr id="69" name="Text Box 15"/>
          <p:cNvSpPr txBox="1">
            <a:spLocks noChangeArrowheads="1"/>
          </p:cNvSpPr>
          <p:nvPr/>
        </p:nvSpPr>
        <p:spPr bwMode="auto">
          <a:xfrm>
            <a:off x="6341140" y="5035817"/>
            <a:ext cx="5109498" cy="965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150000"/>
              </a:lnSpc>
            </a:pPr>
            <a:r>
              <a:rPr lang="zh-CN" altLang="en-US" sz="2000" b="1" dirty="0">
                <a:latin typeface="微软雅黑" panose="020B0503020204020204" pitchFamily="34" charset="-122"/>
                <a:ea typeface="微软雅黑" panose="020B0503020204020204" pitchFamily="34" charset="-122"/>
              </a:rPr>
              <a:t>牙冠</a:t>
            </a:r>
            <a:r>
              <a:rPr lang="zh-CN" altLang="en-US" sz="2000" dirty="0">
                <a:latin typeface="微软雅黑" panose="020B0503020204020204" pitchFamily="34" charset="-122"/>
                <a:ea typeface="微软雅黑" panose="020B0503020204020204" pitchFamily="34" charset="-122"/>
              </a:rPr>
              <a:t>：是牙齿显露在口腔的部分</a:t>
            </a:r>
            <a:endParaRPr lang="zh-CN" altLang="en-US" sz="2000" dirty="0">
              <a:latin typeface="微软雅黑" panose="020B0503020204020204" pitchFamily="34" charset="-122"/>
              <a:ea typeface="微软雅黑" panose="020B0503020204020204" pitchFamily="34" charset="-122"/>
            </a:endParaRPr>
          </a:p>
          <a:p>
            <a:pPr algn="l">
              <a:lnSpc>
                <a:spcPct val="150000"/>
              </a:lnSpc>
            </a:pPr>
            <a:r>
              <a:rPr lang="zh-CN" altLang="en-US" sz="2000" b="1" dirty="0">
                <a:latin typeface="微软雅黑" panose="020B0503020204020204" pitchFamily="34" charset="-122"/>
                <a:ea typeface="微软雅黑" panose="020B0503020204020204" pitchFamily="34" charset="-122"/>
              </a:rPr>
              <a:t>牙根</a:t>
            </a:r>
            <a:r>
              <a:rPr lang="zh-CN" altLang="en-US" sz="2000" dirty="0">
                <a:latin typeface="微软雅黑" panose="020B0503020204020204" pitchFamily="34" charset="-122"/>
                <a:ea typeface="微软雅黑" panose="020B0503020204020204" pitchFamily="34" charset="-122"/>
              </a:rPr>
              <a:t>：牙根是牙齿固定在牙槽窝内的部分　　</a:t>
            </a:r>
            <a:endParaRPr lang="zh-CN" altLang="en-US" sz="2000" dirty="0">
              <a:latin typeface="微软雅黑" panose="020B0503020204020204" pitchFamily="34" charset="-122"/>
              <a:ea typeface="微软雅黑" panose="020B0503020204020204" pitchFamily="34" charset="-122"/>
            </a:endParaRPr>
          </a:p>
        </p:txBody>
      </p:sp>
      <p:pic>
        <p:nvPicPr>
          <p:cNvPr id="70" name="图片 69"/>
          <p:cNvPicPr>
            <a:picLocks noChangeAspect="1"/>
          </p:cNvPicPr>
          <p:nvPr/>
        </p:nvPicPr>
        <p:blipFill>
          <a:blip r:embed="rId2"/>
          <a:stretch>
            <a:fillRect/>
          </a:stretch>
        </p:blipFill>
        <p:spPr>
          <a:xfrm>
            <a:off x="921989" y="1002863"/>
            <a:ext cx="4642496" cy="55721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1000"/>
                                        <p:tgtEl>
                                          <p:spTgt spid="70"/>
                                        </p:tgtEl>
                                      </p:cBhvr>
                                    </p:animEffect>
                                    <p:anim calcmode="lin" valueType="num">
                                      <p:cBhvr>
                                        <p:cTn id="14" dur="1000" fill="hold"/>
                                        <p:tgtEl>
                                          <p:spTgt spid="70"/>
                                        </p:tgtEl>
                                        <p:attrNameLst>
                                          <p:attrName>ppt_x</p:attrName>
                                        </p:attrNameLst>
                                      </p:cBhvr>
                                      <p:tavLst>
                                        <p:tav tm="0">
                                          <p:val>
                                            <p:strVal val="#ppt_x"/>
                                          </p:val>
                                        </p:tav>
                                        <p:tav tm="100000">
                                          <p:val>
                                            <p:strVal val="#ppt_x"/>
                                          </p:val>
                                        </p:tav>
                                      </p:tavLst>
                                    </p:anim>
                                    <p:anim calcmode="lin" valueType="num">
                                      <p:cBhvr>
                                        <p:cTn id="15" dur="1000" fill="hold"/>
                                        <p:tgtEl>
                                          <p:spTgt spid="7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wipe(up)">
                                      <p:cBhvr>
                                        <p:cTn id="19" dur="500"/>
                                        <p:tgtEl>
                                          <p:spTgt spid="68"/>
                                        </p:tgtEl>
                                      </p:cBhvr>
                                    </p:animEffect>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wipe(up)">
                                      <p:cBhvr>
                                        <p:cTn id="23"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267400" y="426556"/>
            <a:ext cx="1107996" cy="369332"/>
          </a:xfrm>
          <a:prstGeom prst="rect">
            <a:avLst/>
          </a:prstGeom>
          <a:noFill/>
        </p:spPr>
        <p:txBody>
          <a:bodyPr wrap="none" rtlCol="0">
            <a:spAutoFit/>
          </a:bodyPr>
          <a:lstStyle/>
          <a:p>
            <a:r>
              <a:rPr lang="zh-CN" altLang="en-US" dirty="0">
                <a:latin typeface="锐字工房洪荒之光中黑简1.0" panose="02010600030101010101" pitchFamily="2" charset="-122"/>
                <a:ea typeface="锐字工房洪荒之光中黑简1.0" panose="02010600030101010101" pitchFamily="2" charset="-122"/>
              </a:rPr>
              <a:t>了解牙齿</a:t>
            </a:r>
            <a:endParaRPr lang="zh-CN" altLang="en-US" dirty="0">
              <a:latin typeface="锐字工房洪荒之光中黑简1.0" panose="02010600030101010101" pitchFamily="2" charset="-122"/>
              <a:ea typeface="锐字工房洪荒之光中黑简1.0" panose="02010600030101010101" pitchFamily="2" charset="-122"/>
            </a:endParaRPr>
          </a:p>
        </p:txBody>
      </p:sp>
      <p:sp>
        <p:nvSpPr>
          <p:cNvPr id="4" name="Text Box 12"/>
          <p:cNvSpPr txBox="1">
            <a:spLocks noChangeArrowheads="1"/>
          </p:cNvSpPr>
          <p:nvPr/>
        </p:nvSpPr>
        <p:spPr bwMode="auto">
          <a:xfrm>
            <a:off x="907477" y="2239034"/>
            <a:ext cx="5473438" cy="2807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150000"/>
              </a:lnSpc>
              <a:spcBef>
                <a:spcPct val="50000"/>
              </a:spcBef>
            </a:pPr>
            <a:r>
              <a:rPr lang="zh-CN" altLang="en-US" sz="2000" dirty="0">
                <a:latin typeface="微软雅黑" panose="020B0503020204020204" pitchFamily="34" charset="-122"/>
                <a:ea typeface="微软雅黑" panose="020B0503020204020204" pitchFamily="34" charset="-122"/>
              </a:rPr>
              <a:t>       在人的一生中，从婴儿出生</a:t>
            </a:r>
            <a:r>
              <a:rPr lang="en-US" altLang="zh-CN" sz="2000" dirty="0">
                <a:latin typeface="微软雅黑" panose="020B0503020204020204" pitchFamily="34" charset="-122"/>
                <a:ea typeface="微软雅黑" panose="020B0503020204020204" pitchFamily="34" charset="-122"/>
              </a:rPr>
              <a:t>6</a:t>
            </a:r>
            <a:r>
              <a:rPr lang="zh-CN" altLang="en-US" sz="2000" dirty="0">
                <a:latin typeface="微软雅黑" panose="020B0503020204020204" pitchFamily="34" charset="-122"/>
                <a:ea typeface="微软雅黑" panose="020B0503020204020204" pitchFamily="34" charset="-122"/>
              </a:rPr>
              <a:t>个月开始生长乳牙，乳牙共有</a:t>
            </a:r>
            <a:r>
              <a:rPr lang="en-US" altLang="zh-CN" sz="2000" dirty="0">
                <a:latin typeface="微软雅黑" panose="020B0503020204020204" pitchFamily="34" charset="-122"/>
                <a:ea typeface="微软雅黑" panose="020B0503020204020204" pitchFamily="34" charset="-122"/>
              </a:rPr>
              <a:t>20</a:t>
            </a:r>
            <a:r>
              <a:rPr lang="zh-CN" altLang="en-US" sz="2000" dirty="0">
                <a:latin typeface="微软雅黑" panose="020B0503020204020204" pitchFamily="34" charset="-122"/>
                <a:ea typeface="微软雅黑" panose="020B0503020204020204" pitchFamily="34" charset="-122"/>
              </a:rPr>
              <a:t>颗，两岁左右长齐。大概</a:t>
            </a:r>
            <a:r>
              <a:rPr lang="en-US" altLang="zh-CN" sz="2000" dirty="0">
                <a:latin typeface="微软雅黑" panose="020B0503020204020204" pitchFamily="34" charset="-122"/>
                <a:ea typeface="微软雅黑" panose="020B0503020204020204" pitchFamily="34" charset="-122"/>
              </a:rPr>
              <a:t>6</a:t>
            </a:r>
            <a:r>
              <a:rPr lang="zh-CN" altLang="en-US" sz="2000" dirty="0">
                <a:latin typeface="微软雅黑" panose="020B0503020204020204" pitchFamily="34" charset="-122"/>
                <a:ea typeface="微软雅黑" panose="020B0503020204020204" pitchFamily="34" charset="-122"/>
              </a:rPr>
              <a:t>岁左右，乳牙开始顺序脱落，长出恒牙，这个过程叫做“换牙”。恒牙要比乳牙多出</a:t>
            </a:r>
            <a:r>
              <a:rPr lang="en-US" altLang="zh-CN" sz="2000" dirty="0">
                <a:latin typeface="微软雅黑" panose="020B0503020204020204" pitchFamily="34" charset="-122"/>
                <a:ea typeface="微软雅黑" panose="020B0503020204020204" pitchFamily="34" charset="-122"/>
              </a:rPr>
              <a:t>8—12</a:t>
            </a:r>
            <a:r>
              <a:rPr lang="zh-CN" altLang="en-US" sz="2000" dirty="0">
                <a:latin typeface="微软雅黑" panose="020B0503020204020204" pitchFamily="34" charset="-122"/>
                <a:ea typeface="微软雅黑" panose="020B0503020204020204" pitchFamily="34" charset="-122"/>
              </a:rPr>
              <a:t>颗，新长出的恒牙上、下各为</a:t>
            </a:r>
            <a:r>
              <a:rPr lang="en-US" altLang="zh-CN" sz="2000" dirty="0">
                <a:latin typeface="微软雅黑" panose="020B0503020204020204" pitchFamily="34" charset="-122"/>
                <a:ea typeface="微软雅黑" panose="020B0503020204020204" pitchFamily="34" charset="-122"/>
              </a:rPr>
              <a:t>14—16</a:t>
            </a:r>
            <a:r>
              <a:rPr lang="zh-CN" altLang="en-US" sz="2000" dirty="0">
                <a:latin typeface="微软雅黑" panose="020B0503020204020204" pitchFamily="34" charset="-122"/>
                <a:ea typeface="微软雅黑" panose="020B0503020204020204" pitchFamily="34" charset="-122"/>
              </a:rPr>
              <a:t>颗，恒牙总数为</a:t>
            </a:r>
            <a:r>
              <a:rPr lang="en-US" altLang="zh-CN" sz="2000" dirty="0">
                <a:latin typeface="微软雅黑" panose="020B0503020204020204" pitchFamily="34" charset="-122"/>
                <a:ea typeface="微软雅黑" panose="020B0503020204020204" pitchFamily="34" charset="-122"/>
              </a:rPr>
              <a:t>28—32</a:t>
            </a:r>
            <a:r>
              <a:rPr lang="zh-CN" altLang="en-US" sz="2000" dirty="0">
                <a:latin typeface="微软雅黑" panose="020B0503020204020204" pitchFamily="34" charset="-122"/>
                <a:ea typeface="微软雅黑" panose="020B0503020204020204" pitchFamily="34" charset="-122"/>
              </a:rPr>
              <a:t>颗（有的人终身不长智齿）</a:t>
            </a:r>
            <a:endParaRPr lang="zh-CN" altLang="en-US" sz="2000" dirty="0">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533515" y="504190"/>
            <a:ext cx="5438775" cy="54387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375670" y="3942014"/>
            <a:ext cx="4339651" cy="646331"/>
          </a:xfrm>
          <a:prstGeom prst="rect">
            <a:avLst/>
          </a:prstGeom>
          <a:noFill/>
        </p:spPr>
        <p:txBody>
          <a:bodyPr wrap="none" rtlCol="0">
            <a:spAutoFit/>
          </a:bodyPr>
          <a:lstStyle/>
          <a:p>
            <a:pPr algn="ctr"/>
            <a:r>
              <a:rPr lang="zh-CN" altLang="en-US" sz="3600" b="1" dirty="0">
                <a:latin typeface="微软雅黑" panose="020B0503020204020204" pitchFamily="34" charset="-122"/>
                <a:ea typeface="微软雅黑" panose="020B0503020204020204" pitchFamily="34" charset="-122"/>
              </a:rPr>
              <a:t>三、牙齿的常见疾病</a:t>
            </a:r>
            <a:endParaRPr lang="zh-CN" altLang="en-US" sz="3600"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267400" y="426556"/>
            <a:ext cx="1800493" cy="369332"/>
          </a:xfrm>
          <a:prstGeom prst="rect">
            <a:avLst/>
          </a:prstGeom>
          <a:noFill/>
        </p:spPr>
        <p:txBody>
          <a:bodyPr wrap="none" rtlCol="0">
            <a:spAutoFit/>
          </a:bodyPr>
          <a:lstStyle/>
          <a:p>
            <a:r>
              <a:rPr lang="zh-CN" altLang="en-US" dirty="0">
                <a:latin typeface="锐字工房洪荒之光中黑简1.0" panose="02010600030101010101" pitchFamily="2" charset="-122"/>
                <a:ea typeface="锐字工房洪荒之光中黑简1.0" panose="02010600030101010101" pitchFamily="2" charset="-122"/>
              </a:rPr>
              <a:t>牙齿的常见疾病</a:t>
            </a:r>
            <a:endParaRPr lang="zh-CN" altLang="en-US" dirty="0">
              <a:latin typeface="锐字工房洪荒之光中黑简1.0" panose="02010600030101010101" pitchFamily="2" charset="-122"/>
              <a:ea typeface="锐字工房洪荒之光中黑简1.0" panose="02010600030101010101" pitchFamily="2" charset="-122"/>
            </a:endParaRPr>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24208" y="2189957"/>
            <a:ext cx="1758240" cy="1758240"/>
          </a:xfrm>
          <a:prstGeom prst="rect">
            <a:avLst/>
          </a:prstGeom>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87681" y="2548022"/>
            <a:ext cx="1454896" cy="1042111"/>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7810" y="2331002"/>
            <a:ext cx="1476151" cy="1476151"/>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9194" y="2392970"/>
            <a:ext cx="1352214" cy="1352214"/>
          </a:xfrm>
          <a:prstGeom prst="rect">
            <a:avLst/>
          </a:prstGeom>
        </p:spPr>
      </p:pic>
      <p:sp>
        <p:nvSpPr>
          <p:cNvPr id="8" name="文本框 7"/>
          <p:cNvSpPr txBox="1"/>
          <p:nvPr/>
        </p:nvSpPr>
        <p:spPr>
          <a:xfrm>
            <a:off x="1495886" y="4051423"/>
            <a:ext cx="902811" cy="523220"/>
          </a:xfrm>
          <a:prstGeom prst="rect">
            <a:avLst/>
          </a:prstGeom>
          <a:noFill/>
        </p:spPr>
        <p:txBody>
          <a:bodyPr wrap="none" rtlCol="0">
            <a:spAutoFit/>
          </a:bodyPr>
          <a:lstStyle/>
          <a:p>
            <a:pPr algn="ctr"/>
            <a:r>
              <a:rPr lang="zh-CN" altLang="en-US" sz="2800" b="1" dirty="0">
                <a:latin typeface="微软雅黑" panose="020B0503020204020204" pitchFamily="34" charset="-122"/>
                <a:ea typeface="微软雅黑" panose="020B0503020204020204" pitchFamily="34" charset="-122"/>
              </a:rPr>
              <a:t>蛀牙</a:t>
            </a:r>
            <a:endParaRPr lang="zh-CN" altLang="en-US" sz="2800" b="1" dirty="0">
              <a:latin typeface="微软雅黑" panose="020B0503020204020204" pitchFamily="34" charset="-122"/>
              <a:ea typeface="微软雅黑" panose="020B0503020204020204" pitchFamily="34" charset="-122"/>
            </a:endParaRPr>
          </a:p>
        </p:txBody>
      </p:sp>
      <p:sp>
        <p:nvSpPr>
          <p:cNvPr id="9" name="文本框 8"/>
          <p:cNvSpPr txBox="1"/>
          <p:nvPr/>
        </p:nvSpPr>
        <p:spPr>
          <a:xfrm>
            <a:off x="9434230" y="4051423"/>
            <a:ext cx="1261884" cy="523220"/>
          </a:xfrm>
          <a:prstGeom prst="rect">
            <a:avLst/>
          </a:prstGeom>
          <a:noFill/>
        </p:spPr>
        <p:txBody>
          <a:bodyPr wrap="none" rtlCol="0">
            <a:spAutoFit/>
          </a:bodyPr>
          <a:lstStyle/>
          <a:p>
            <a:pPr algn="ctr"/>
            <a:r>
              <a:rPr lang="zh-CN" altLang="en-US" sz="2800" b="1" dirty="0">
                <a:latin typeface="微软雅黑" panose="020B0503020204020204" pitchFamily="34" charset="-122"/>
                <a:ea typeface="微软雅黑" panose="020B0503020204020204" pitchFamily="34" charset="-122"/>
              </a:rPr>
              <a:t>牙周炎</a:t>
            </a:r>
            <a:endParaRPr lang="zh-CN" altLang="en-US" sz="2800" b="1" dirty="0">
              <a:latin typeface="微软雅黑" panose="020B0503020204020204" pitchFamily="34" charset="-122"/>
              <a:ea typeface="微软雅黑" panose="020B0503020204020204" pitchFamily="34" charset="-122"/>
            </a:endParaRPr>
          </a:p>
        </p:txBody>
      </p:sp>
      <p:sp>
        <p:nvSpPr>
          <p:cNvPr id="10" name="文本框 9"/>
          <p:cNvSpPr txBox="1"/>
          <p:nvPr/>
        </p:nvSpPr>
        <p:spPr>
          <a:xfrm>
            <a:off x="4022310" y="4051423"/>
            <a:ext cx="1261884" cy="523220"/>
          </a:xfrm>
          <a:prstGeom prst="rect">
            <a:avLst/>
          </a:prstGeom>
          <a:noFill/>
        </p:spPr>
        <p:txBody>
          <a:bodyPr wrap="none" rtlCol="0">
            <a:spAutoFit/>
          </a:bodyPr>
          <a:lstStyle/>
          <a:p>
            <a:pPr algn="ctr"/>
            <a:r>
              <a:rPr lang="zh-CN" altLang="en-US" sz="2800" b="1" dirty="0">
                <a:latin typeface="微软雅黑" panose="020B0503020204020204" pitchFamily="34" charset="-122"/>
                <a:ea typeface="微软雅黑" panose="020B0503020204020204" pitchFamily="34" charset="-122"/>
              </a:rPr>
              <a:t>畸形牙</a:t>
            </a:r>
            <a:endParaRPr lang="zh-CN" altLang="en-US" sz="2800" b="1"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6907807" y="4051423"/>
            <a:ext cx="902811" cy="523220"/>
          </a:xfrm>
          <a:prstGeom prst="rect">
            <a:avLst/>
          </a:prstGeom>
          <a:noFill/>
        </p:spPr>
        <p:txBody>
          <a:bodyPr wrap="none" rtlCol="0">
            <a:spAutoFit/>
          </a:bodyPr>
          <a:lstStyle/>
          <a:p>
            <a:pPr algn="ctr"/>
            <a:r>
              <a:rPr lang="zh-CN" altLang="en-US" sz="2800" b="1" dirty="0">
                <a:latin typeface="微软雅黑" panose="020B0503020204020204" pitchFamily="34" charset="-122"/>
                <a:ea typeface="微软雅黑" panose="020B0503020204020204" pitchFamily="34" charset="-122"/>
              </a:rPr>
              <a:t>缺牙</a:t>
            </a:r>
            <a:endParaRPr lang="zh-CN" altLang="en-US" sz="2800"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fltVal val="0"/>
                                          </p:val>
                                        </p:tav>
                                        <p:tav tm="100000">
                                          <p:val>
                                            <p:strVal val="#ppt_h"/>
                                          </p:val>
                                        </p:tav>
                                      </p:tavLst>
                                    </p:anim>
                                    <p:animEffect transition="in" filter="fade">
                                      <p:cBhvr>
                                        <p:cTn id="45" dur="500"/>
                                        <p:tgtEl>
                                          <p:spTgt spid="7"/>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tags/tag1.xml><?xml version="1.0" encoding="utf-8"?>
<p:tagLst xmlns:p="http://schemas.openxmlformats.org/presentationml/2006/main">
  <p:tag name="PA" val="v4.0.0"/>
</p:tagLst>
</file>

<file path=ppt/tags/tag10.xml><?xml version="1.0" encoding="utf-8"?>
<p:tagLst xmlns:p="http://schemas.openxmlformats.org/presentationml/2006/main">
  <p:tag name="PA" val="v4.0.0"/>
</p:tagLst>
</file>

<file path=ppt/tags/tag11.xml><?xml version="1.0" encoding="utf-8"?>
<p:tagLst xmlns:p="http://schemas.openxmlformats.org/presentationml/2006/main">
  <p:tag name="PA" val="v4.0.0"/>
</p:tagLst>
</file>

<file path=ppt/tags/tag12.xml><?xml version="1.0" encoding="utf-8"?>
<p:tagLst xmlns:p="http://schemas.openxmlformats.org/presentationml/2006/main">
  <p:tag name="PA" val="v4.0.0"/>
</p:tagLst>
</file>

<file path=ppt/tags/tag13.xml><?xml version="1.0" encoding="utf-8"?>
<p:tagLst xmlns:p="http://schemas.openxmlformats.org/presentationml/2006/main">
  <p:tag name="PA" val="v4.0.0"/>
</p:tagLst>
</file>

<file path=ppt/tags/tag14.xml><?xml version="1.0" encoding="utf-8"?>
<p:tagLst xmlns:p="http://schemas.openxmlformats.org/presentationml/2006/main">
  <p:tag name="PA" val="v4.0.0"/>
</p:tagLst>
</file>

<file path=ppt/tags/tag15.xml><?xml version="1.0" encoding="utf-8"?>
<p:tagLst xmlns:p="http://schemas.openxmlformats.org/presentationml/2006/main">
  <p:tag name="PA" val="v4.0.0"/>
</p:tagLst>
</file>

<file path=ppt/tags/tag16.xml><?xml version="1.0" encoding="utf-8"?>
<p:tagLst xmlns:p="http://schemas.openxmlformats.org/presentationml/2006/main">
  <p:tag name="ISLIDE.VECTOR" val="36667db2-5e21-487b-90d2-d60f586e6ad0"/>
</p:tagLst>
</file>

<file path=ppt/tags/tag17.xml><?xml version="1.0" encoding="utf-8"?>
<p:tagLst xmlns:p="http://schemas.openxmlformats.org/presentationml/2006/main">
  <p:tag name="ISPRING_PRESENTATION_TITLE" val="PowerPoint 演示文稿"/>
  <p:tag name="ISPRING_FIRST_PUBLISH" val="1"/>
  <p:tag name="commondata" val="eyJjb3VudCI6MjEsImhkaWQiOiI0ZDA5MmI0NmY3MjlmMjBlMDJkZGVjM2QwZjZmZmEyNSIsInVzZXJDb3VudCI6MTl9"/>
</p:tagLst>
</file>

<file path=ppt/tags/tag2.xml><?xml version="1.0" encoding="utf-8"?>
<p:tagLst xmlns:p="http://schemas.openxmlformats.org/presentationml/2006/main">
  <p:tag name="PA" val="v4.0.0"/>
</p:tagLst>
</file>

<file path=ppt/tags/tag3.xml><?xml version="1.0" encoding="utf-8"?>
<p:tagLst xmlns:p="http://schemas.openxmlformats.org/presentationml/2006/main">
  <p:tag name="PA" val="v4.0.0"/>
</p:tagLst>
</file>

<file path=ppt/tags/tag4.xml><?xml version="1.0" encoding="utf-8"?>
<p:tagLst xmlns:p="http://schemas.openxmlformats.org/presentationml/2006/main">
  <p:tag name="PA" val="v4.0.0"/>
</p:tagLst>
</file>

<file path=ppt/tags/tag5.xml><?xml version="1.0" encoding="utf-8"?>
<p:tagLst xmlns:p="http://schemas.openxmlformats.org/presentationml/2006/main">
  <p:tag name="PA" val="v4.0.0"/>
</p:tagLst>
</file>

<file path=ppt/tags/tag6.xml><?xml version="1.0" encoding="utf-8"?>
<p:tagLst xmlns:p="http://schemas.openxmlformats.org/presentationml/2006/main">
  <p:tag name="PA" val="v4.0.0"/>
</p:tagLst>
</file>

<file path=ppt/tags/tag7.xml><?xml version="1.0" encoding="utf-8"?>
<p:tagLst xmlns:p="http://schemas.openxmlformats.org/presentationml/2006/main">
  <p:tag name="PA" val="v4.0.0"/>
</p:tagLst>
</file>

<file path=ppt/tags/tag8.xml><?xml version="1.0" encoding="utf-8"?>
<p:tagLst xmlns:p="http://schemas.openxmlformats.org/presentationml/2006/main">
  <p:tag name="PA" val="v4.0.0"/>
</p:tagLst>
</file>

<file path=ppt/tags/tag9.xml><?xml version="1.0" encoding="utf-8"?>
<p:tagLst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2174</Words>
  <Application>WPS 演示</Application>
  <PresentationFormat>宽屏</PresentationFormat>
  <Paragraphs>175</Paragraphs>
  <Slides>22</Slides>
  <Notes>23</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22</vt:i4>
      </vt:variant>
    </vt:vector>
  </HeadingPairs>
  <TitlesOfParts>
    <vt:vector size="34" baseType="lpstr">
      <vt:lpstr>Arial</vt:lpstr>
      <vt:lpstr>宋体</vt:lpstr>
      <vt:lpstr>Wingdings</vt:lpstr>
      <vt:lpstr>锐字工房洪荒之光中黑简1.0</vt:lpstr>
      <vt:lpstr>黑体</vt:lpstr>
      <vt:lpstr>方正静蕾简体</vt:lpstr>
      <vt:lpstr>微软雅黑</vt:lpstr>
      <vt:lpstr>等线</vt:lpstr>
      <vt:lpstr>Arial Unicode MS</vt:lpstr>
      <vt:lpstr>Times New Roman</vt:lpstr>
      <vt:lpstr>楷体_GB2312</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余赛丽</cp:lastModifiedBy>
  <cp:revision>22</cp:revision>
  <dcterms:created xsi:type="dcterms:W3CDTF">2024-07-25T13:40:00Z</dcterms:created>
  <dcterms:modified xsi:type="dcterms:W3CDTF">2024-09-11T08:18:27Z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2052-12.1.0.17857</vt:lpwstr>
  </property>
  <property fmtid="{D5CDD505-2E9C-101B-9397-08002B2CF9AE}" pid="3" name="KSOTemplateUUID">
    <vt:lpwstr>v1.0_mb_pF/1lCETbbUkrxToQp8+KA==</vt:lpwstr>
  </property>
  <property fmtid="{D5CDD505-2E9C-101B-9397-08002B2CF9AE}" pid="4" name="ICV">
    <vt:lpwstr>2CFF06E5F8E34143BAA4FCBA0B5F8616_11</vt:lpwstr>
  </property>
</Properties>
</file>