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2.svg" ContentType="image/svg+xml"/>
  <Override PartName="/ppt/media/image14.svg" ContentType="image/svg+xml"/>
  <Override PartName="/ppt/media/image3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handoutMasterIdLst>
    <p:handoutMasterId r:id="rId30"/>
  </p:handoutMasterIdLst>
  <p:sldIdLst>
    <p:sldId id="257" r:id="rId3"/>
    <p:sldId id="258" r:id="rId4"/>
    <p:sldId id="267" r:id="rId5"/>
    <p:sldId id="259" r:id="rId6"/>
    <p:sldId id="268" r:id="rId7"/>
    <p:sldId id="271" r:id="rId8"/>
    <p:sldId id="260" r:id="rId9"/>
    <p:sldId id="283" r:id="rId10"/>
    <p:sldId id="285" r:id="rId11"/>
    <p:sldId id="287" r:id="rId12"/>
    <p:sldId id="288" r:id="rId14"/>
    <p:sldId id="297" r:id="rId15"/>
    <p:sldId id="298" r:id="rId16"/>
    <p:sldId id="289" r:id="rId17"/>
    <p:sldId id="26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269" r:id="rId26"/>
    <p:sldId id="309" r:id="rId27"/>
    <p:sldId id="310" r:id="rId28"/>
    <p:sldId id="264" r:id="rId29"/>
  </p:sldIdLst>
  <p:sldSz cx="12192000" cy="6858000"/>
  <p:notesSz cx="6858000" cy="9144000"/>
  <p:embeddedFontLst>
    <p:embeddedFont>
      <p:font typeface="微软雅黑" panose="020B0503020204020204" pitchFamily="34" charset="-122"/>
      <p:regular r:id="rId34"/>
    </p:embeddedFont>
    <p:embeddedFont>
      <p:font typeface="汉仪黑荔枝体简" panose="00020600040101010101" pitchFamily="18" charset="-122"/>
      <p:regular r:id="rId35"/>
    </p:embeddedFont>
    <p:embeddedFont>
      <p:font typeface="汉仪大宋简" panose="02010600000101010101" charset="-122"/>
      <p:regular r:id="rId36"/>
    </p:embeddedFont>
    <p:embeddedFont>
      <p:font typeface="汉仪菱心体简" panose="02010400000101010101" charset="-122"/>
      <p:regular r:id="rId37"/>
    </p:embeddedFont>
    <p:embeddedFont>
      <p:font typeface="汉仪君黑-45简" panose="020B0604020202020204" charset="-122"/>
      <p:regular r:id="rId38"/>
    </p:embeddedFont>
    <p:embeddedFont>
      <p:font typeface="汉仪雅酷黑简" panose="00020600040101010101" charset="-122"/>
      <p:regular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  <p:embeddedFont>
      <p:font typeface="汉仪旗黑-55简" panose="00020600040101010101" charset="-128"/>
      <p:regular r:id="rId44"/>
    </p:embeddedFont>
    <p:embeddedFont>
      <p:font typeface="汉仪中黑简" panose="02010600000101010101" charset="-122"/>
      <p:regular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4" userDrawn="1">
          <p15:clr>
            <a:srgbClr val="A4A3A4"/>
          </p15:clr>
        </p15:guide>
        <p15:guide id="2" pos="59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34E"/>
    <a:srgbClr val="F05927"/>
    <a:srgbClr val="E1A13C"/>
    <a:srgbClr val="FFFAF5"/>
    <a:srgbClr val="DB762B"/>
    <a:srgbClr val="FFCC52"/>
    <a:srgbClr val="FDF25A"/>
    <a:srgbClr val="DFCF48"/>
    <a:srgbClr val="FECC9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017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14" y="852"/>
      </p:cViewPr>
      <p:guideLst>
        <p:guide orient="horz" pos="2254"/>
        <p:guide pos="593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gs" Target="tags/tag81.xml"/><Relationship Id="rId45" Type="http://schemas.openxmlformats.org/officeDocument/2006/relationships/font" Target="fonts/font12.fntdata"/><Relationship Id="rId44" Type="http://schemas.openxmlformats.org/officeDocument/2006/relationships/font" Target="fonts/font11.fntdata"/><Relationship Id="rId43" Type="http://schemas.openxmlformats.org/officeDocument/2006/relationships/font" Target="fonts/font10.fntdata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" Target="slides/slide2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rcRect l="59086" t="71417"/>
          <a:stretch>
            <a:fillRect/>
          </a:stretch>
        </p:blipFill>
        <p:spPr>
          <a:xfrm>
            <a:off x="0" y="0"/>
            <a:ext cx="1676174" cy="1402756"/>
          </a:xfrm>
          <a:custGeom>
            <a:avLst/>
            <a:gdLst>
              <a:gd name="connsiteX0" fmla="*/ 0 w 1676174"/>
              <a:gd name="connsiteY0" fmla="*/ 0 h 1402756"/>
              <a:gd name="connsiteX1" fmla="*/ 1676174 w 1676174"/>
              <a:gd name="connsiteY1" fmla="*/ 0 h 1402756"/>
              <a:gd name="connsiteX2" fmla="*/ 1676174 w 1676174"/>
              <a:gd name="connsiteY2" fmla="*/ 1402756 h 1402756"/>
              <a:gd name="connsiteX3" fmla="*/ 0 w 1676174"/>
              <a:gd name="connsiteY3" fmla="*/ 1402756 h 140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174" h="1402756">
                <a:moveTo>
                  <a:pt x="0" y="0"/>
                </a:moveTo>
                <a:lnTo>
                  <a:pt x="1676174" y="0"/>
                </a:lnTo>
                <a:lnTo>
                  <a:pt x="1676174" y="1402756"/>
                </a:lnTo>
                <a:lnTo>
                  <a:pt x="0" y="1402756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rcRect l="59086" t="71417"/>
          <a:stretch>
            <a:fillRect/>
          </a:stretch>
        </p:blipFill>
        <p:spPr>
          <a:xfrm flipH="1" flipV="1">
            <a:off x="10515826" y="5455244"/>
            <a:ext cx="1676174" cy="1402756"/>
          </a:xfrm>
          <a:custGeom>
            <a:avLst/>
            <a:gdLst>
              <a:gd name="connsiteX0" fmla="*/ 0 w 1676174"/>
              <a:gd name="connsiteY0" fmla="*/ 0 h 1402756"/>
              <a:gd name="connsiteX1" fmla="*/ 1676174 w 1676174"/>
              <a:gd name="connsiteY1" fmla="*/ 0 h 1402756"/>
              <a:gd name="connsiteX2" fmla="*/ 1676174 w 1676174"/>
              <a:gd name="connsiteY2" fmla="*/ 1402756 h 1402756"/>
              <a:gd name="connsiteX3" fmla="*/ 0 w 1676174"/>
              <a:gd name="connsiteY3" fmla="*/ 1402756 h 140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174" h="1402756">
                <a:moveTo>
                  <a:pt x="0" y="0"/>
                </a:moveTo>
                <a:lnTo>
                  <a:pt x="1676174" y="0"/>
                </a:lnTo>
                <a:lnTo>
                  <a:pt x="1676174" y="1402756"/>
                </a:lnTo>
                <a:lnTo>
                  <a:pt x="0" y="1402756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6" Type="http://schemas.openxmlformats.org/officeDocument/2006/relationships/slideLayout" Target="../slideLayouts/slideLayout12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0.svg"/><Relationship Id="rId1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矩形 619"/>
          <p:cNvSpPr/>
          <p:nvPr/>
        </p:nvSpPr>
        <p:spPr>
          <a:xfrm rot="21272635">
            <a:off x="6379775" y="1264349"/>
            <a:ext cx="1913823" cy="17996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38100" dir="5400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1" name="矩形 620"/>
          <p:cNvSpPr/>
          <p:nvPr/>
        </p:nvSpPr>
        <p:spPr>
          <a:xfrm>
            <a:off x="8252211" y="3222186"/>
            <a:ext cx="1913823" cy="17996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38100" dir="5400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2" name="矩形 621"/>
          <p:cNvSpPr/>
          <p:nvPr/>
        </p:nvSpPr>
        <p:spPr>
          <a:xfrm rot="21146544">
            <a:off x="2401790" y="3119163"/>
            <a:ext cx="1913823" cy="17996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38100" dir="5400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3" name="矩形 622"/>
          <p:cNvSpPr/>
          <p:nvPr/>
        </p:nvSpPr>
        <p:spPr>
          <a:xfrm>
            <a:off x="4312167" y="3148407"/>
            <a:ext cx="1913823" cy="17996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38100" dir="5400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4" name="矩形 623"/>
          <p:cNvSpPr/>
          <p:nvPr/>
        </p:nvSpPr>
        <p:spPr>
          <a:xfrm rot="21231681">
            <a:off x="6293278" y="3138672"/>
            <a:ext cx="1913823" cy="17996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38100" dir="5400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9" name="矩形 618"/>
          <p:cNvSpPr/>
          <p:nvPr/>
        </p:nvSpPr>
        <p:spPr>
          <a:xfrm>
            <a:off x="4431192" y="1264540"/>
            <a:ext cx="1913823" cy="17996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38100" dir="5400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0" name="任意多边形: 形状 429"/>
          <p:cNvSpPr/>
          <p:nvPr/>
        </p:nvSpPr>
        <p:spPr>
          <a:xfrm>
            <a:off x="7947270" y="491773"/>
            <a:ext cx="93784" cy="97058"/>
          </a:xfrm>
          <a:custGeom>
            <a:avLst/>
            <a:gdLst>
              <a:gd name="connsiteX0" fmla="*/ 46857 w 93784"/>
              <a:gd name="connsiteY0" fmla="*/ 97059 h 97058"/>
              <a:gd name="connsiteX1" fmla="*/ 46857 w 93784"/>
              <a:gd name="connsiteY1" fmla="*/ 0 h 97058"/>
              <a:gd name="connsiteX2" fmla="*/ 46857 w 93784"/>
              <a:gd name="connsiteY2" fmla="*/ 97059 h 97058"/>
              <a:gd name="connsiteX3" fmla="*/ 46857 w 93784"/>
              <a:gd name="connsiteY3" fmla="*/ 97059 h 9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84" h="97058">
                <a:moveTo>
                  <a:pt x="46857" y="97059"/>
                </a:moveTo>
                <a:cubicBezTo>
                  <a:pt x="109427" y="97059"/>
                  <a:pt x="109427" y="0"/>
                  <a:pt x="46857" y="0"/>
                </a:cubicBezTo>
                <a:cubicBezTo>
                  <a:pt x="-15525" y="0"/>
                  <a:pt x="-15713" y="97059"/>
                  <a:pt x="46857" y="97059"/>
                </a:cubicBezTo>
                <a:lnTo>
                  <a:pt x="46857" y="9705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31" name="任意多边形: 形状 430"/>
          <p:cNvSpPr/>
          <p:nvPr/>
        </p:nvSpPr>
        <p:spPr>
          <a:xfrm>
            <a:off x="8393836" y="1372064"/>
            <a:ext cx="73359" cy="65608"/>
          </a:xfrm>
          <a:custGeom>
            <a:avLst/>
            <a:gdLst>
              <a:gd name="connsiteX0" fmla="*/ 52417 w 73359"/>
              <a:gd name="connsiteY0" fmla="*/ 5489 h 65608"/>
              <a:gd name="connsiteX1" fmla="*/ 48647 w 73359"/>
              <a:gd name="connsiteY1" fmla="*/ 4358 h 65608"/>
              <a:gd name="connsiteX2" fmla="*/ 69190 w 73359"/>
              <a:gd name="connsiteY2" fmla="*/ 24901 h 65608"/>
              <a:gd name="connsiteX3" fmla="*/ 69001 w 73359"/>
              <a:gd name="connsiteY3" fmla="*/ 24147 h 65608"/>
              <a:gd name="connsiteX4" fmla="*/ 65797 w 73359"/>
              <a:gd name="connsiteY4" fmla="*/ 16420 h 65608"/>
              <a:gd name="connsiteX5" fmla="*/ 57505 w 73359"/>
              <a:gd name="connsiteY5" fmla="*/ 7374 h 65608"/>
              <a:gd name="connsiteX6" fmla="*/ 50343 w 73359"/>
              <a:gd name="connsiteY6" fmla="*/ 3227 h 65608"/>
              <a:gd name="connsiteX7" fmla="*/ 37904 w 73359"/>
              <a:gd name="connsiteY7" fmla="*/ 401 h 65608"/>
              <a:gd name="connsiteX8" fmla="*/ 32816 w 73359"/>
              <a:gd name="connsiteY8" fmla="*/ 24 h 65608"/>
              <a:gd name="connsiteX9" fmla="*/ 20189 w 73359"/>
              <a:gd name="connsiteY9" fmla="*/ 2850 h 65608"/>
              <a:gd name="connsiteX10" fmla="*/ 9635 w 73359"/>
              <a:gd name="connsiteY10" fmla="*/ 9635 h 65608"/>
              <a:gd name="connsiteX11" fmla="*/ 2850 w 73359"/>
              <a:gd name="connsiteY11" fmla="*/ 20189 h 65608"/>
              <a:gd name="connsiteX12" fmla="*/ 24 w 73359"/>
              <a:gd name="connsiteY12" fmla="*/ 32816 h 65608"/>
              <a:gd name="connsiteX13" fmla="*/ 1154 w 73359"/>
              <a:gd name="connsiteY13" fmla="*/ 41486 h 65608"/>
              <a:gd name="connsiteX14" fmla="*/ 9635 w 73359"/>
              <a:gd name="connsiteY14" fmla="*/ 55997 h 65608"/>
              <a:gd name="connsiteX15" fmla="*/ 16231 w 73359"/>
              <a:gd name="connsiteY15" fmla="*/ 61086 h 65608"/>
              <a:gd name="connsiteX16" fmla="*/ 32816 w 73359"/>
              <a:gd name="connsiteY16" fmla="*/ 65609 h 65608"/>
              <a:gd name="connsiteX17" fmla="*/ 37904 w 73359"/>
              <a:gd name="connsiteY17" fmla="*/ 65232 h 65608"/>
              <a:gd name="connsiteX18" fmla="*/ 46574 w 73359"/>
              <a:gd name="connsiteY18" fmla="*/ 64101 h 65608"/>
              <a:gd name="connsiteX19" fmla="*/ 57505 w 73359"/>
              <a:gd name="connsiteY19" fmla="*/ 58259 h 65608"/>
              <a:gd name="connsiteX20" fmla="*/ 63347 w 73359"/>
              <a:gd name="connsiteY20" fmla="*/ 52416 h 65608"/>
              <a:gd name="connsiteX21" fmla="*/ 69190 w 73359"/>
              <a:gd name="connsiteY21" fmla="*/ 41486 h 65608"/>
              <a:gd name="connsiteX22" fmla="*/ 69378 w 73359"/>
              <a:gd name="connsiteY22" fmla="*/ 40732 h 65608"/>
              <a:gd name="connsiteX23" fmla="*/ 48836 w 73359"/>
              <a:gd name="connsiteY23" fmla="*/ 61274 h 65608"/>
              <a:gd name="connsiteX24" fmla="*/ 52605 w 73359"/>
              <a:gd name="connsiteY24" fmla="*/ 60144 h 65608"/>
              <a:gd name="connsiteX25" fmla="*/ 59390 w 73359"/>
              <a:gd name="connsiteY25" fmla="*/ 57316 h 65608"/>
              <a:gd name="connsiteX26" fmla="*/ 67305 w 73359"/>
              <a:gd name="connsiteY26" fmla="*/ 49966 h 65608"/>
              <a:gd name="connsiteX27" fmla="*/ 70886 w 73359"/>
              <a:gd name="connsiteY27" fmla="*/ 43747 h 65608"/>
              <a:gd name="connsiteX28" fmla="*/ 73336 w 73359"/>
              <a:gd name="connsiteY28" fmla="*/ 32816 h 65608"/>
              <a:gd name="connsiteX29" fmla="*/ 72394 w 73359"/>
              <a:gd name="connsiteY29" fmla="*/ 25278 h 65608"/>
              <a:gd name="connsiteX30" fmla="*/ 69566 w 73359"/>
              <a:gd name="connsiteY30" fmla="*/ 18493 h 65608"/>
              <a:gd name="connsiteX31" fmla="*/ 62216 w 73359"/>
              <a:gd name="connsiteY31" fmla="*/ 10577 h 65608"/>
              <a:gd name="connsiteX32" fmla="*/ 52417 w 73359"/>
              <a:gd name="connsiteY32" fmla="*/ 5489 h 65608"/>
              <a:gd name="connsiteX33" fmla="*/ 52417 w 73359"/>
              <a:gd name="connsiteY33" fmla="*/ 5489 h 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359" h="65608">
                <a:moveTo>
                  <a:pt x="52417" y="5489"/>
                </a:moveTo>
                <a:cubicBezTo>
                  <a:pt x="51097" y="5112"/>
                  <a:pt x="49966" y="4735"/>
                  <a:pt x="48647" y="4358"/>
                </a:cubicBezTo>
                <a:cubicBezTo>
                  <a:pt x="55431" y="11143"/>
                  <a:pt x="62216" y="17928"/>
                  <a:pt x="69190" y="24901"/>
                </a:cubicBezTo>
                <a:cubicBezTo>
                  <a:pt x="69190" y="24712"/>
                  <a:pt x="69001" y="24335"/>
                  <a:pt x="69001" y="24147"/>
                </a:cubicBezTo>
                <a:cubicBezTo>
                  <a:pt x="67870" y="21508"/>
                  <a:pt x="66739" y="19058"/>
                  <a:pt x="65797" y="16420"/>
                </a:cubicBezTo>
                <a:cubicBezTo>
                  <a:pt x="63724" y="12651"/>
                  <a:pt x="61086" y="9635"/>
                  <a:pt x="57505" y="7374"/>
                </a:cubicBezTo>
                <a:cubicBezTo>
                  <a:pt x="55431" y="5301"/>
                  <a:pt x="53170" y="3981"/>
                  <a:pt x="50343" y="3227"/>
                </a:cubicBezTo>
                <a:cubicBezTo>
                  <a:pt x="46574" y="1154"/>
                  <a:pt x="42428" y="212"/>
                  <a:pt x="37904" y="401"/>
                </a:cubicBezTo>
                <a:cubicBezTo>
                  <a:pt x="36208" y="212"/>
                  <a:pt x="34512" y="24"/>
                  <a:pt x="32816" y="24"/>
                </a:cubicBezTo>
                <a:cubicBezTo>
                  <a:pt x="28293" y="-165"/>
                  <a:pt x="24147" y="777"/>
                  <a:pt x="20189" y="2850"/>
                </a:cubicBezTo>
                <a:cubicBezTo>
                  <a:pt x="16043" y="4170"/>
                  <a:pt x="12650" y="6431"/>
                  <a:pt x="9635" y="9635"/>
                </a:cubicBezTo>
                <a:cubicBezTo>
                  <a:pt x="6431" y="12651"/>
                  <a:pt x="4170" y="16043"/>
                  <a:pt x="2850" y="20189"/>
                </a:cubicBezTo>
                <a:cubicBezTo>
                  <a:pt x="777" y="24147"/>
                  <a:pt x="-165" y="28293"/>
                  <a:pt x="24" y="32816"/>
                </a:cubicBezTo>
                <a:cubicBezTo>
                  <a:pt x="400" y="35643"/>
                  <a:pt x="777" y="38659"/>
                  <a:pt x="1154" y="41486"/>
                </a:cubicBezTo>
                <a:cubicBezTo>
                  <a:pt x="2662" y="46951"/>
                  <a:pt x="5489" y="51851"/>
                  <a:pt x="9635" y="55997"/>
                </a:cubicBezTo>
                <a:cubicBezTo>
                  <a:pt x="11896" y="57693"/>
                  <a:pt x="13970" y="59390"/>
                  <a:pt x="16231" y="61086"/>
                </a:cubicBezTo>
                <a:cubicBezTo>
                  <a:pt x="21320" y="64101"/>
                  <a:pt x="26785" y="65609"/>
                  <a:pt x="32816" y="65609"/>
                </a:cubicBezTo>
                <a:cubicBezTo>
                  <a:pt x="34512" y="65421"/>
                  <a:pt x="36208" y="65232"/>
                  <a:pt x="37904" y="65232"/>
                </a:cubicBezTo>
                <a:cubicBezTo>
                  <a:pt x="40731" y="64855"/>
                  <a:pt x="43559" y="64478"/>
                  <a:pt x="46574" y="64101"/>
                </a:cubicBezTo>
                <a:cubicBezTo>
                  <a:pt x="50720" y="63159"/>
                  <a:pt x="54489" y="61086"/>
                  <a:pt x="57505" y="58259"/>
                </a:cubicBezTo>
                <a:cubicBezTo>
                  <a:pt x="59955" y="56751"/>
                  <a:pt x="61840" y="54867"/>
                  <a:pt x="63347" y="52416"/>
                </a:cubicBezTo>
                <a:cubicBezTo>
                  <a:pt x="66174" y="49213"/>
                  <a:pt x="68059" y="45632"/>
                  <a:pt x="69190" y="41486"/>
                </a:cubicBezTo>
                <a:cubicBezTo>
                  <a:pt x="69190" y="41297"/>
                  <a:pt x="69378" y="40920"/>
                  <a:pt x="69378" y="40732"/>
                </a:cubicBezTo>
                <a:cubicBezTo>
                  <a:pt x="62593" y="47517"/>
                  <a:pt x="55809" y="54301"/>
                  <a:pt x="48836" y="61274"/>
                </a:cubicBezTo>
                <a:cubicBezTo>
                  <a:pt x="50154" y="60897"/>
                  <a:pt x="51286" y="60521"/>
                  <a:pt x="52605" y="60144"/>
                </a:cubicBezTo>
                <a:cubicBezTo>
                  <a:pt x="54866" y="59201"/>
                  <a:pt x="57128" y="58259"/>
                  <a:pt x="59390" y="57316"/>
                </a:cubicBezTo>
                <a:cubicBezTo>
                  <a:pt x="62593" y="55620"/>
                  <a:pt x="65232" y="53170"/>
                  <a:pt x="67305" y="49966"/>
                </a:cubicBezTo>
                <a:cubicBezTo>
                  <a:pt x="69001" y="48270"/>
                  <a:pt x="70320" y="46197"/>
                  <a:pt x="70886" y="43747"/>
                </a:cubicBezTo>
                <a:cubicBezTo>
                  <a:pt x="72582" y="40355"/>
                  <a:pt x="73524" y="36774"/>
                  <a:pt x="73336" y="32816"/>
                </a:cubicBezTo>
                <a:cubicBezTo>
                  <a:pt x="72959" y="30366"/>
                  <a:pt x="72582" y="27916"/>
                  <a:pt x="72394" y="25278"/>
                </a:cubicBezTo>
                <a:cubicBezTo>
                  <a:pt x="71451" y="23016"/>
                  <a:pt x="70509" y="20755"/>
                  <a:pt x="69566" y="18493"/>
                </a:cubicBezTo>
                <a:cubicBezTo>
                  <a:pt x="67870" y="15289"/>
                  <a:pt x="65421" y="12651"/>
                  <a:pt x="62216" y="10577"/>
                </a:cubicBezTo>
                <a:cubicBezTo>
                  <a:pt x="59201" y="8128"/>
                  <a:pt x="55997" y="6431"/>
                  <a:pt x="52417" y="5489"/>
                </a:cubicBezTo>
                <a:lnTo>
                  <a:pt x="52417" y="548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33" name="任意多边形: 形状 432"/>
          <p:cNvSpPr/>
          <p:nvPr/>
        </p:nvSpPr>
        <p:spPr>
          <a:xfrm>
            <a:off x="619899" y="646083"/>
            <a:ext cx="47422" cy="49000"/>
          </a:xfrm>
          <a:custGeom>
            <a:avLst/>
            <a:gdLst>
              <a:gd name="connsiteX0" fmla="*/ 23746 w 47422"/>
              <a:gd name="connsiteY0" fmla="*/ 49001 h 49000"/>
              <a:gd name="connsiteX1" fmla="*/ 23746 w 47422"/>
              <a:gd name="connsiteY1" fmla="*/ 0 h 49000"/>
              <a:gd name="connsiteX2" fmla="*/ 23746 w 47422"/>
              <a:gd name="connsiteY2" fmla="*/ 49001 h 49000"/>
              <a:gd name="connsiteX3" fmla="*/ 23746 w 47422"/>
              <a:gd name="connsiteY3" fmla="*/ 49001 h 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2" h="49000">
                <a:moveTo>
                  <a:pt x="23746" y="49001"/>
                </a:moveTo>
                <a:cubicBezTo>
                  <a:pt x="55220" y="49001"/>
                  <a:pt x="55408" y="0"/>
                  <a:pt x="23746" y="0"/>
                </a:cubicBezTo>
                <a:cubicBezTo>
                  <a:pt x="-7915" y="0"/>
                  <a:pt x="-7915" y="49001"/>
                  <a:pt x="23746" y="49001"/>
                </a:cubicBezTo>
                <a:lnTo>
                  <a:pt x="23746" y="49001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41" name="任意多边形: 形状 440"/>
          <p:cNvSpPr/>
          <p:nvPr/>
        </p:nvSpPr>
        <p:spPr>
          <a:xfrm>
            <a:off x="3735845" y="6491051"/>
            <a:ext cx="105304" cy="109120"/>
          </a:xfrm>
          <a:custGeom>
            <a:avLst/>
            <a:gdLst>
              <a:gd name="connsiteX0" fmla="*/ 52652 w 105304"/>
              <a:gd name="connsiteY0" fmla="*/ 109121 h 109120"/>
              <a:gd name="connsiteX1" fmla="*/ 52652 w 105304"/>
              <a:gd name="connsiteY1" fmla="*/ 0 h 109120"/>
              <a:gd name="connsiteX2" fmla="*/ 52652 w 105304"/>
              <a:gd name="connsiteY2" fmla="*/ 109121 h 109120"/>
              <a:gd name="connsiteX3" fmla="*/ 52652 w 105304"/>
              <a:gd name="connsiteY3" fmla="*/ 109121 h 10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04" h="109120">
                <a:moveTo>
                  <a:pt x="52652" y="109121"/>
                </a:moveTo>
                <a:cubicBezTo>
                  <a:pt x="122760" y="109121"/>
                  <a:pt x="122949" y="0"/>
                  <a:pt x="52652" y="0"/>
                </a:cubicBezTo>
                <a:cubicBezTo>
                  <a:pt x="-17456" y="189"/>
                  <a:pt x="-17645" y="109121"/>
                  <a:pt x="52652" y="109121"/>
                </a:cubicBezTo>
                <a:lnTo>
                  <a:pt x="52652" y="109121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44" name="任意多边形: 形状 443"/>
          <p:cNvSpPr/>
          <p:nvPr/>
        </p:nvSpPr>
        <p:spPr>
          <a:xfrm>
            <a:off x="8693328" y="2535098"/>
            <a:ext cx="58800" cy="60873"/>
          </a:xfrm>
          <a:custGeom>
            <a:avLst/>
            <a:gdLst>
              <a:gd name="connsiteX0" fmla="*/ 29400 w 58800"/>
              <a:gd name="connsiteY0" fmla="*/ 60874 h 60873"/>
              <a:gd name="connsiteX1" fmla="*/ 29400 w 58800"/>
              <a:gd name="connsiteY1" fmla="*/ 0 h 60873"/>
              <a:gd name="connsiteX2" fmla="*/ 29400 w 58800"/>
              <a:gd name="connsiteY2" fmla="*/ 60874 h 60873"/>
              <a:gd name="connsiteX3" fmla="*/ 29400 w 58800"/>
              <a:gd name="connsiteY3" fmla="*/ 60874 h 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00" h="60873">
                <a:moveTo>
                  <a:pt x="29400" y="60874"/>
                </a:moveTo>
                <a:cubicBezTo>
                  <a:pt x="68601" y="60874"/>
                  <a:pt x="68601" y="0"/>
                  <a:pt x="29400" y="0"/>
                </a:cubicBezTo>
                <a:cubicBezTo>
                  <a:pt x="-9800" y="0"/>
                  <a:pt x="-9800" y="60874"/>
                  <a:pt x="29400" y="60874"/>
                </a:cubicBezTo>
                <a:lnTo>
                  <a:pt x="29400" y="60874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45" name="任意多边形: 形状 444"/>
          <p:cNvSpPr/>
          <p:nvPr/>
        </p:nvSpPr>
        <p:spPr>
          <a:xfrm>
            <a:off x="11065058" y="392847"/>
            <a:ext cx="84172" cy="87070"/>
          </a:xfrm>
          <a:custGeom>
            <a:avLst/>
            <a:gdLst>
              <a:gd name="connsiteX0" fmla="*/ 42122 w 84172"/>
              <a:gd name="connsiteY0" fmla="*/ 87070 h 87070"/>
              <a:gd name="connsiteX1" fmla="*/ 42122 w 84172"/>
              <a:gd name="connsiteY1" fmla="*/ 0 h 87070"/>
              <a:gd name="connsiteX2" fmla="*/ 42122 w 84172"/>
              <a:gd name="connsiteY2" fmla="*/ 87070 h 87070"/>
              <a:gd name="connsiteX3" fmla="*/ 42122 w 84172"/>
              <a:gd name="connsiteY3" fmla="*/ 87070 h 8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72" h="87070">
                <a:moveTo>
                  <a:pt x="42122" y="87070"/>
                </a:moveTo>
                <a:cubicBezTo>
                  <a:pt x="98096" y="87070"/>
                  <a:pt x="98284" y="0"/>
                  <a:pt x="42122" y="0"/>
                </a:cubicBezTo>
                <a:cubicBezTo>
                  <a:pt x="-14041" y="0"/>
                  <a:pt x="-14041" y="87070"/>
                  <a:pt x="42122" y="87070"/>
                </a:cubicBezTo>
                <a:lnTo>
                  <a:pt x="42122" y="87070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46" name="任意多边形: 形状 445"/>
          <p:cNvSpPr/>
          <p:nvPr/>
        </p:nvSpPr>
        <p:spPr>
          <a:xfrm>
            <a:off x="11672113" y="1758272"/>
            <a:ext cx="64666" cy="66905"/>
          </a:xfrm>
          <a:custGeom>
            <a:avLst/>
            <a:gdLst>
              <a:gd name="connsiteX0" fmla="*/ 32369 w 64666"/>
              <a:gd name="connsiteY0" fmla="*/ 66905 h 66905"/>
              <a:gd name="connsiteX1" fmla="*/ 32369 w 64666"/>
              <a:gd name="connsiteY1" fmla="*/ 0 h 66905"/>
              <a:gd name="connsiteX2" fmla="*/ 32369 w 64666"/>
              <a:gd name="connsiteY2" fmla="*/ 66905 h 66905"/>
              <a:gd name="connsiteX3" fmla="*/ 32369 w 64666"/>
              <a:gd name="connsiteY3" fmla="*/ 66905 h 6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66" h="66905">
                <a:moveTo>
                  <a:pt x="32369" y="66905"/>
                </a:moveTo>
                <a:cubicBezTo>
                  <a:pt x="75339" y="66905"/>
                  <a:pt x="75527" y="0"/>
                  <a:pt x="32369" y="0"/>
                </a:cubicBezTo>
                <a:cubicBezTo>
                  <a:pt x="-10790" y="0"/>
                  <a:pt x="-10790" y="66905"/>
                  <a:pt x="32369" y="66905"/>
                </a:cubicBezTo>
                <a:lnTo>
                  <a:pt x="32369" y="66905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47" name="任意多边形: 形状 446"/>
          <p:cNvSpPr/>
          <p:nvPr/>
        </p:nvSpPr>
        <p:spPr>
          <a:xfrm>
            <a:off x="11012713" y="5645806"/>
            <a:ext cx="84526" cy="87447"/>
          </a:xfrm>
          <a:custGeom>
            <a:avLst/>
            <a:gdLst>
              <a:gd name="connsiteX0" fmla="*/ 42263 w 84526"/>
              <a:gd name="connsiteY0" fmla="*/ 87447 h 87447"/>
              <a:gd name="connsiteX1" fmla="*/ 42263 w 84526"/>
              <a:gd name="connsiteY1" fmla="*/ 0 h 87447"/>
              <a:gd name="connsiteX2" fmla="*/ 42263 w 84526"/>
              <a:gd name="connsiteY2" fmla="*/ 87447 h 87447"/>
              <a:gd name="connsiteX3" fmla="*/ 42263 w 84526"/>
              <a:gd name="connsiteY3" fmla="*/ 87447 h 87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26" h="87447">
                <a:moveTo>
                  <a:pt x="42263" y="87447"/>
                </a:moveTo>
                <a:cubicBezTo>
                  <a:pt x="98614" y="87447"/>
                  <a:pt x="98614" y="0"/>
                  <a:pt x="42263" y="0"/>
                </a:cubicBezTo>
                <a:cubicBezTo>
                  <a:pt x="-14088" y="0"/>
                  <a:pt x="-14088" y="87447"/>
                  <a:pt x="42263" y="87447"/>
                </a:cubicBezTo>
                <a:lnTo>
                  <a:pt x="42263" y="87447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48" name="任意多边形: 形状 447"/>
          <p:cNvSpPr/>
          <p:nvPr/>
        </p:nvSpPr>
        <p:spPr>
          <a:xfrm>
            <a:off x="11361865" y="6094162"/>
            <a:ext cx="53076" cy="55031"/>
          </a:xfrm>
          <a:custGeom>
            <a:avLst/>
            <a:gdLst>
              <a:gd name="connsiteX0" fmla="*/ 26503 w 53076"/>
              <a:gd name="connsiteY0" fmla="*/ 55031 h 55031"/>
              <a:gd name="connsiteX1" fmla="*/ 26503 w 53076"/>
              <a:gd name="connsiteY1" fmla="*/ 0 h 55031"/>
              <a:gd name="connsiteX2" fmla="*/ 26503 w 53076"/>
              <a:gd name="connsiteY2" fmla="*/ 55031 h 55031"/>
              <a:gd name="connsiteX3" fmla="*/ 26503 w 53076"/>
              <a:gd name="connsiteY3" fmla="*/ 55031 h 55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76" h="55031">
                <a:moveTo>
                  <a:pt x="26503" y="55031"/>
                </a:moveTo>
                <a:cubicBezTo>
                  <a:pt x="61934" y="55031"/>
                  <a:pt x="61934" y="0"/>
                  <a:pt x="26503" y="0"/>
                </a:cubicBezTo>
                <a:cubicBezTo>
                  <a:pt x="-8740" y="189"/>
                  <a:pt x="-8928" y="55031"/>
                  <a:pt x="26503" y="55031"/>
                </a:cubicBezTo>
                <a:lnTo>
                  <a:pt x="26503" y="55031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3" name="任意多边形: 形状 452"/>
          <p:cNvSpPr/>
          <p:nvPr/>
        </p:nvSpPr>
        <p:spPr>
          <a:xfrm>
            <a:off x="1457718" y="5106967"/>
            <a:ext cx="67634" cy="70108"/>
          </a:xfrm>
          <a:custGeom>
            <a:avLst/>
            <a:gdLst>
              <a:gd name="connsiteX0" fmla="*/ 33782 w 67634"/>
              <a:gd name="connsiteY0" fmla="*/ 70109 h 70108"/>
              <a:gd name="connsiteX1" fmla="*/ 33782 w 67634"/>
              <a:gd name="connsiteY1" fmla="*/ 0 h 70108"/>
              <a:gd name="connsiteX2" fmla="*/ 33782 w 67634"/>
              <a:gd name="connsiteY2" fmla="*/ 70109 h 70108"/>
              <a:gd name="connsiteX3" fmla="*/ 33782 w 67634"/>
              <a:gd name="connsiteY3" fmla="*/ 70109 h 7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34" h="70108">
                <a:moveTo>
                  <a:pt x="33782" y="70109"/>
                </a:moveTo>
                <a:cubicBezTo>
                  <a:pt x="78825" y="70109"/>
                  <a:pt x="79013" y="0"/>
                  <a:pt x="33782" y="0"/>
                </a:cubicBezTo>
                <a:cubicBezTo>
                  <a:pt x="-11261" y="0"/>
                  <a:pt x="-11261" y="70109"/>
                  <a:pt x="33782" y="70109"/>
                </a:cubicBezTo>
                <a:lnTo>
                  <a:pt x="33782" y="7010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4" name="任意多边形: 形状 453"/>
          <p:cNvSpPr/>
          <p:nvPr/>
        </p:nvSpPr>
        <p:spPr>
          <a:xfrm>
            <a:off x="1712455" y="5508229"/>
            <a:ext cx="55691" cy="57669"/>
          </a:xfrm>
          <a:custGeom>
            <a:avLst/>
            <a:gdLst>
              <a:gd name="connsiteX0" fmla="*/ 27846 w 55691"/>
              <a:gd name="connsiteY0" fmla="*/ 57670 h 57669"/>
              <a:gd name="connsiteX1" fmla="*/ 27846 w 55691"/>
              <a:gd name="connsiteY1" fmla="*/ 0 h 57669"/>
              <a:gd name="connsiteX2" fmla="*/ 27846 w 55691"/>
              <a:gd name="connsiteY2" fmla="*/ 57670 h 57669"/>
              <a:gd name="connsiteX3" fmla="*/ 27846 w 55691"/>
              <a:gd name="connsiteY3" fmla="*/ 57670 h 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1" h="57669">
                <a:moveTo>
                  <a:pt x="27846" y="57670"/>
                </a:moveTo>
                <a:cubicBezTo>
                  <a:pt x="64973" y="57670"/>
                  <a:pt x="64973" y="0"/>
                  <a:pt x="27846" y="0"/>
                </a:cubicBezTo>
                <a:cubicBezTo>
                  <a:pt x="-9282" y="0"/>
                  <a:pt x="-9282" y="57670"/>
                  <a:pt x="27846" y="57670"/>
                </a:cubicBezTo>
                <a:lnTo>
                  <a:pt x="27846" y="57670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5" name="任意多边形: 形状 454"/>
          <p:cNvSpPr/>
          <p:nvPr/>
        </p:nvSpPr>
        <p:spPr>
          <a:xfrm>
            <a:off x="1519807" y="2785991"/>
            <a:ext cx="66786" cy="69166"/>
          </a:xfrm>
          <a:custGeom>
            <a:avLst/>
            <a:gdLst>
              <a:gd name="connsiteX0" fmla="*/ 33358 w 66786"/>
              <a:gd name="connsiteY0" fmla="*/ 69166 h 69166"/>
              <a:gd name="connsiteX1" fmla="*/ 33358 w 66786"/>
              <a:gd name="connsiteY1" fmla="*/ 0 h 69166"/>
              <a:gd name="connsiteX2" fmla="*/ 33358 w 66786"/>
              <a:gd name="connsiteY2" fmla="*/ 69166 h 69166"/>
              <a:gd name="connsiteX3" fmla="*/ 33358 w 66786"/>
              <a:gd name="connsiteY3" fmla="*/ 69166 h 6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86" h="69166">
                <a:moveTo>
                  <a:pt x="33358" y="69166"/>
                </a:moveTo>
                <a:cubicBezTo>
                  <a:pt x="77836" y="69166"/>
                  <a:pt x="78024" y="0"/>
                  <a:pt x="33358" y="0"/>
                </a:cubicBezTo>
                <a:cubicBezTo>
                  <a:pt x="-11119" y="0"/>
                  <a:pt x="-11119" y="69166"/>
                  <a:pt x="33358" y="69166"/>
                </a:cubicBezTo>
                <a:lnTo>
                  <a:pt x="33358" y="69166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6" name="任意多边形: 形状 455"/>
          <p:cNvSpPr/>
          <p:nvPr/>
        </p:nvSpPr>
        <p:spPr>
          <a:xfrm>
            <a:off x="2609979" y="1269966"/>
            <a:ext cx="56185" cy="58235"/>
          </a:xfrm>
          <a:custGeom>
            <a:avLst/>
            <a:gdLst>
              <a:gd name="connsiteX0" fmla="*/ 28058 w 56185"/>
              <a:gd name="connsiteY0" fmla="*/ 58235 h 58235"/>
              <a:gd name="connsiteX1" fmla="*/ 28058 w 56185"/>
              <a:gd name="connsiteY1" fmla="*/ 0 h 58235"/>
              <a:gd name="connsiteX2" fmla="*/ 28058 w 56185"/>
              <a:gd name="connsiteY2" fmla="*/ 58235 h 58235"/>
              <a:gd name="connsiteX3" fmla="*/ 28058 w 56185"/>
              <a:gd name="connsiteY3" fmla="*/ 58235 h 5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85" h="58235">
                <a:moveTo>
                  <a:pt x="28058" y="58235"/>
                </a:moveTo>
                <a:cubicBezTo>
                  <a:pt x="65562" y="58235"/>
                  <a:pt x="65562" y="0"/>
                  <a:pt x="28058" y="0"/>
                </a:cubicBezTo>
                <a:cubicBezTo>
                  <a:pt x="-9258" y="0"/>
                  <a:pt x="-9447" y="58235"/>
                  <a:pt x="28058" y="58235"/>
                </a:cubicBezTo>
                <a:lnTo>
                  <a:pt x="28058" y="58235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2" name="任意多边形: 形状 461"/>
          <p:cNvSpPr/>
          <p:nvPr/>
        </p:nvSpPr>
        <p:spPr>
          <a:xfrm>
            <a:off x="8801220" y="6165722"/>
            <a:ext cx="65938" cy="68223"/>
          </a:xfrm>
          <a:custGeom>
            <a:avLst/>
            <a:gdLst>
              <a:gd name="connsiteX0" fmla="*/ 33005 w 65938"/>
              <a:gd name="connsiteY0" fmla="*/ 68224 h 68223"/>
              <a:gd name="connsiteX1" fmla="*/ 33005 w 65938"/>
              <a:gd name="connsiteY1" fmla="*/ 0 h 68223"/>
              <a:gd name="connsiteX2" fmla="*/ 33005 w 65938"/>
              <a:gd name="connsiteY2" fmla="*/ 68224 h 68223"/>
              <a:gd name="connsiteX3" fmla="*/ 33005 w 65938"/>
              <a:gd name="connsiteY3" fmla="*/ 68224 h 68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38" h="68223">
                <a:moveTo>
                  <a:pt x="33005" y="68224"/>
                </a:moveTo>
                <a:cubicBezTo>
                  <a:pt x="76917" y="68224"/>
                  <a:pt x="76917" y="0"/>
                  <a:pt x="33005" y="0"/>
                </a:cubicBezTo>
                <a:cubicBezTo>
                  <a:pt x="-10907" y="0"/>
                  <a:pt x="-11096" y="68224"/>
                  <a:pt x="33005" y="68224"/>
                </a:cubicBezTo>
                <a:lnTo>
                  <a:pt x="33005" y="68224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4" name="任意多边形: 形状 463"/>
          <p:cNvSpPr/>
          <p:nvPr/>
        </p:nvSpPr>
        <p:spPr>
          <a:xfrm>
            <a:off x="8471506" y="492395"/>
            <a:ext cx="345831" cy="199848"/>
          </a:xfrm>
          <a:custGeom>
            <a:avLst/>
            <a:gdLst>
              <a:gd name="connsiteX0" fmla="*/ 345831 w 345831"/>
              <a:gd name="connsiteY0" fmla="*/ 16905 h 199848"/>
              <a:gd name="connsiteX1" fmla="*/ 0 w 345831"/>
              <a:gd name="connsiteY1" fmla="*/ 198019 h 199848"/>
              <a:gd name="connsiteX2" fmla="*/ 345831 w 345831"/>
              <a:gd name="connsiteY2" fmla="*/ 16905 h 19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831" h="199848">
                <a:moveTo>
                  <a:pt x="345831" y="16905"/>
                </a:moveTo>
                <a:cubicBezTo>
                  <a:pt x="345831" y="16905"/>
                  <a:pt x="57670" y="-81850"/>
                  <a:pt x="0" y="198019"/>
                </a:cubicBezTo>
                <a:cubicBezTo>
                  <a:pt x="188" y="198019"/>
                  <a:pt x="205991" y="231000"/>
                  <a:pt x="345831" y="16905"/>
                </a:cubicBezTo>
                <a:close/>
              </a:path>
            </a:pathLst>
          </a:custGeom>
          <a:solidFill>
            <a:srgbClr val="1DB4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6" name="任意多边形: 形状 465"/>
          <p:cNvSpPr/>
          <p:nvPr/>
        </p:nvSpPr>
        <p:spPr>
          <a:xfrm>
            <a:off x="4085100" y="5942769"/>
            <a:ext cx="262208" cy="293438"/>
          </a:xfrm>
          <a:custGeom>
            <a:avLst/>
            <a:gdLst>
              <a:gd name="connsiteX0" fmla="*/ 262209 w 262208"/>
              <a:gd name="connsiteY0" fmla="*/ 0 h 293438"/>
              <a:gd name="connsiteX1" fmla="*/ 4956 w 262208"/>
              <a:gd name="connsiteY1" fmla="*/ 293438 h 293438"/>
              <a:gd name="connsiteX2" fmla="*/ 262209 w 262208"/>
              <a:gd name="connsiteY2" fmla="*/ 0 h 2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208" h="293438">
                <a:moveTo>
                  <a:pt x="262209" y="0"/>
                </a:moveTo>
                <a:cubicBezTo>
                  <a:pt x="262209" y="0"/>
                  <a:pt x="-42160" y="11685"/>
                  <a:pt x="4956" y="293438"/>
                </a:cubicBezTo>
                <a:cubicBezTo>
                  <a:pt x="4956" y="293438"/>
                  <a:pt x="208685" y="249903"/>
                  <a:pt x="262209" y="0"/>
                </a:cubicBezTo>
                <a:close/>
              </a:path>
            </a:pathLst>
          </a:custGeom>
          <a:solidFill>
            <a:srgbClr val="FAC2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7" name="任意多边形: 形状 466"/>
          <p:cNvSpPr/>
          <p:nvPr/>
        </p:nvSpPr>
        <p:spPr>
          <a:xfrm>
            <a:off x="884008" y="5216015"/>
            <a:ext cx="286159" cy="266555"/>
          </a:xfrm>
          <a:custGeom>
            <a:avLst/>
            <a:gdLst>
              <a:gd name="connsiteX0" fmla="*/ 286159 w 286159"/>
              <a:gd name="connsiteY0" fmla="*/ 257 h 266555"/>
              <a:gd name="connsiteX1" fmla="*/ 825 w 286159"/>
              <a:gd name="connsiteY1" fmla="*/ 266556 h 266555"/>
              <a:gd name="connsiteX2" fmla="*/ 286159 w 286159"/>
              <a:gd name="connsiteY2" fmla="*/ 257 h 266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159" h="266555">
                <a:moveTo>
                  <a:pt x="286159" y="257"/>
                </a:moveTo>
                <a:cubicBezTo>
                  <a:pt x="286159" y="257"/>
                  <a:pt x="-17833" y="-18589"/>
                  <a:pt x="825" y="266556"/>
                </a:cubicBezTo>
                <a:cubicBezTo>
                  <a:pt x="637" y="266556"/>
                  <a:pt x="207758" y="243752"/>
                  <a:pt x="286159" y="257"/>
                </a:cubicBezTo>
                <a:close/>
              </a:path>
            </a:pathLst>
          </a:custGeom>
          <a:solidFill>
            <a:srgbClr val="FD555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8" name="任意多边形: 形状 467"/>
          <p:cNvSpPr/>
          <p:nvPr/>
        </p:nvSpPr>
        <p:spPr>
          <a:xfrm>
            <a:off x="11041712" y="5988554"/>
            <a:ext cx="286158" cy="266556"/>
          </a:xfrm>
          <a:custGeom>
            <a:avLst/>
            <a:gdLst>
              <a:gd name="connsiteX0" fmla="*/ 286159 w 286158"/>
              <a:gd name="connsiteY0" fmla="*/ 257 h 266556"/>
              <a:gd name="connsiteX1" fmla="*/ 825 w 286158"/>
              <a:gd name="connsiteY1" fmla="*/ 266556 h 266556"/>
              <a:gd name="connsiteX2" fmla="*/ 286159 w 286158"/>
              <a:gd name="connsiteY2" fmla="*/ 257 h 266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158" h="266556">
                <a:moveTo>
                  <a:pt x="286159" y="257"/>
                </a:moveTo>
                <a:cubicBezTo>
                  <a:pt x="286159" y="257"/>
                  <a:pt x="-17833" y="-18589"/>
                  <a:pt x="825" y="266556"/>
                </a:cubicBezTo>
                <a:cubicBezTo>
                  <a:pt x="825" y="266368"/>
                  <a:pt x="207947" y="243752"/>
                  <a:pt x="286159" y="257"/>
                </a:cubicBezTo>
                <a:close/>
              </a:path>
            </a:pathLst>
          </a:custGeom>
          <a:solidFill>
            <a:srgbClr val="1DB4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9" name="任意多边形: 形状 468"/>
          <p:cNvSpPr/>
          <p:nvPr/>
        </p:nvSpPr>
        <p:spPr>
          <a:xfrm rot="2432064">
            <a:off x="1415699" y="4024485"/>
            <a:ext cx="345831" cy="199848"/>
          </a:xfrm>
          <a:custGeom>
            <a:avLst/>
            <a:gdLst>
              <a:gd name="connsiteX0" fmla="*/ 345831 w 345831"/>
              <a:gd name="connsiteY0" fmla="*/ 16905 h 199848"/>
              <a:gd name="connsiteX1" fmla="*/ 0 w 345831"/>
              <a:gd name="connsiteY1" fmla="*/ 198019 h 199848"/>
              <a:gd name="connsiteX2" fmla="*/ 345831 w 345831"/>
              <a:gd name="connsiteY2" fmla="*/ 16905 h 19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831" h="199848">
                <a:moveTo>
                  <a:pt x="345831" y="16905"/>
                </a:moveTo>
                <a:cubicBezTo>
                  <a:pt x="345831" y="16905"/>
                  <a:pt x="57670" y="-81850"/>
                  <a:pt x="0" y="198019"/>
                </a:cubicBezTo>
                <a:cubicBezTo>
                  <a:pt x="0" y="198019"/>
                  <a:pt x="205802" y="231000"/>
                  <a:pt x="345831" y="16905"/>
                </a:cubicBezTo>
                <a:close/>
              </a:path>
            </a:pathLst>
          </a:custGeom>
          <a:solidFill>
            <a:srgbClr val="1DB4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0" name="任意多边形: 形状 469"/>
          <p:cNvSpPr/>
          <p:nvPr/>
        </p:nvSpPr>
        <p:spPr>
          <a:xfrm>
            <a:off x="3716928" y="659253"/>
            <a:ext cx="451478" cy="273043"/>
          </a:xfrm>
          <a:custGeom>
            <a:avLst/>
            <a:gdLst>
              <a:gd name="connsiteX0" fmla="*/ 344512 w 344511"/>
              <a:gd name="connsiteY0" fmla="*/ 208251 h 208352"/>
              <a:gd name="connsiteX1" fmla="*/ 0 w 344511"/>
              <a:gd name="connsiteY1" fmla="*/ 24687 h 208352"/>
              <a:gd name="connsiteX2" fmla="*/ 344512 w 344511"/>
              <a:gd name="connsiteY2" fmla="*/ 208251 h 2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511" h="208352">
                <a:moveTo>
                  <a:pt x="344512" y="208251"/>
                </a:moveTo>
                <a:cubicBezTo>
                  <a:pt x="344512" y="208251"/>
                  <a:pt x="263849" y="-85376"/>
                  <a:pt x="0" y="24687"/>
                </a:cubicBezTo>
                <a:cubicBezTo>
                  <a:pt x="0" y="24687"/>
                  <a:pt x="88766" y="213339"/>
                  <a:pt x="344512" y="208251"/>
                </a:cubicBezTo>
                <a:close/>
              </a:path>
            </a:pathLst>
          </a:custGeom>
          <a:solidFill>
            <a:srgbClr val="FA923A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1" name="任意多边形: 形状 470"/>
          <p:cNvSpPr/>
          <p:nvPr/>
        </p:nvSpPr>
        <p:spPr>
          <a:xfrm>
            <a:off x="9093439" y="5849571"/>
            <a:ext cx="171753" cy="224648"/>
          </a:xfrm>
          <a:custGeom>
            <a:avLst/>
            <a:gdLst>
              <a:gd name="connsiteX0" fmla="*/ 169241 w 171753"/>
              <a:gd name="connsiteY0" fmla="*/ 224649 h 224648"/>
              <a:gd name="connsiteX1" fmla="*/ 0 w 171753"/>
              <a:gd name="connsiteY1" fmla="*/ 0 h 224648"/>
              <a:gd name="connsiteX2" fmla="*/ 169241 w 171753"/>
              <a:gd name="connsiteY2" fmla="*/ 224649 h 22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753" h="224648">
                <a:moveTo>
                  <a:pt x="169241" y="224649"/>
                </a:moveTo>
                <a:cubicBezTo>
                  <a:pt x="169241" y="224649"/>
                  <a:pt x="205803" y="8292"/>
                  <a:pt x="0" y="0"/>
                </a:cubicBezTo>
                <a:cubicBezTo>
                  <a:pt x="0" y="0"/>
                  <a:pt x="754" y="150206"/>
                  <a:pt x="169241" y="224649"/>
                </a:cubicBezTo>
                <a:close/>
              </a:path>
            </a:pathLst>
          </a:custGeom>
          <a:solidFill>
            <a:srgbClr val="F55835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3" name="任意多边形: 形状 472"/>
          <p:cNvSpPr/>
          <p:nvPr/>
        </p:nvSpPr>
        <p:spPr>
          <a:xfrm>
            <a:off x="11068356" y="646170"/>
            <a:ext cx="259514" cy="132381"/>
          </a:xfrm>
          <a:custGeom>
            <a:avLst/>
            <a:gdLst>
              <a:gd name="connsiteX0" fmla="*/ 0 w 259514"/>
              <a:gd name="connsiteY0" fmla="*/ 112297 h 132381"/>
              <a:gd name="connsiteX1" fmla="*/ 259514 w 259514"/>
              <a:gd name="connsiteY1" fmla="*/ 4119 h 132381"/>
              <a:gd name="connsiteX2" fmla="*/ 0 w 259514"/>
              <a:gd name="connsiteY2" fmla="*/ 112297 h 13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514" h="132381">
                <a:moveTo>
                  <a:pt x="0" y="112297"/>
                </a:moveTo>
                <a:cubicBezTo>
                  <a:pt x="0" y="112297"/>
                  <a:pt x="200525" y="201441"/>
                  <a:pt x="259514" y="4119"/>
                </a:cubicBezTo>
                <a:cubicBezTo>
                  <a:pt x="259514" y="4119"/>
                  <a:pt x="113832" y="-32443"/>
                  <a:pt x="0" y="112297"/>
                </a:cubicBezTo>
                <a:close/>
              </a:path>
            </a:pathLst>
          </a:custGeom>
          <a:solidFill>
            <a:srgbClr val="F55835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4" name="任意多边形: 形状 473"/>
          <p:cNvSpPr/>
          <p:nvPr/>
        </p:nvSpPr>
        <p:spPr>
          <a:xfrm>
            <a:off x="11777669" y="1929020"/>
            <a:ext cx="136719" cy="255557"/>
          </a:xfrm>
          <a:custGeom>
            <a:avLst/>
            <a:gdLst>
              <a:gd name="connsiteX0" fmla="*/ 16711 w 136719"/>
              <a:gd name="connsiteY0" fmla="*/ 0 h 255557"/>
              <a:gd name="connsiteX1" fmla="*/ 133935 w 136719"/>
              <a:gd name="connsiteY1" fmla="*/ 255557 h 255557"/>
              <a:gd name="connsiteX2" fmla="*/ 16711 w 136719"/>
              <a:gd name="connsiteY2" fmla="*/ 0 h 25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719" h="255557">
                <a:moveTo>
                  <a:pt x="16711" y="0"/>
                </a:moveTo>
                <a:cubicBezTo>
                  <a:pt x="16711" y="0"/>
                  <a:pt x="-65271" y="203541"/>
                  <a:pt x="133935" y="255557"/>
                </a:cubicBezTo>
                <a:cubicBezTo>
                  <a:pt x="133935" y="255557"/>
                  <a:pt x="165409" y="108932"/>
                  <a:pt x="16711" y="0"/>
                </a:cubicBezTo>
                <a:close/>
              </a:path>
            </a:pathLst>
          </a:custGeom>
          <a:solidFill>
            <a:srgbClr val="FFCC52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6" name="任意多边形: 形状 475"/>
          <p:cNvSpPr/>
          <p:nvPr/>
        </p:nvSpPr>
        <p:spPr>
          <a:xfrm>
            <a:off x="937055" y="2587301"/>
            <a:ext cx="344511" cy="208344"/>
          </a:xfrm>
          <a:custGeom>
            <a:avLst/>
            <a:gdLst>
              <a:gd name="connsiteX0" fmla="*/ 344512 w 344511"/>
              <a:gd name="connsiteY0" fmla="*/ 208251 h 208344"/>
              <a:gd name="connsiteX1" fmla="*/ 0 w 344511"/>
              <a:gd name="connsiteY1" fmla="*/ 24687 h 208344"/>
              <a:gd name="connsiteX2" fmla="*/ 344512 w 344511"/>
              <a:gd name="connsiteY2" fmla="*/ 208251 h 20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511" h="208344">
                <a:moveTo>
                  <a:pt x="344512" y="208251"/>
                </a:moveTo>
                <a:cubicBezTo>
                  <a:pt x="344512" y="208251"/>
                  <a:pt x="263849" y="-85376"/>
                  <a:pt x="0" y="24687"/>
                </a:cubicBezTo>
                <a:cubicBezTo>
                  <a:pt x="0" y="24499"/>
                  <a:pt x="88766" y="213151"/>
                  <a:pt x="344512" y="208251"/>
                </a:cubicBezTo>
                <a:close/>
              </a:path>
            </a:pathLst>
          </a:custGeom>
          <a:solidFill>
            <a:srgbClr val="FA923A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916170" y="5405755"/>
            <a:ext cx="5010150" cy="1193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  <a:sym typeface="汉仪大宋简" panose="02010600000101010101" charset="-122"/>
              </a:rPr>
              <a:t>主讲人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  <a:sym typeface="汉仪大宋简" panose="02010600000101010101" charset="-122"/>
              </a:rPr>
              <a:t>：王宏秀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cs typeface="汉仪黑荔枝体简" panose="00020600040101010101" pitchFamily="18" charset="-122"/>
              <a:sym typeface="汉仪大宋简" panose="0201060000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  <a:sym typeface="汉仪大宋简" panose="02010600000101010101" charset="-122"/>
              </a:rPr>
              <a:t>单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  <a:sym typeface="汉仪大宋简" panose="02010600000101010101" charset="-122"/>
              </a:rPr>
              <a:t> 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  <a:sym typeface="汉仪大宋简" panose="02010600000101010101" charset="-122"/>
              </a:rPr>
              <a:t>位：武汉长江新区疾病预防控制中心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cs typeface="汉仪黑荔枝体简" panose="00020600040101010101" pitchFamily="18" charset="-122"/>
              <a:sym typeface="汉仪大宋简" panose="0201060000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  <a:sym typeface="汉仪大宋简" panose="02010600000101010101" charset="-122"/>
              </a:rPr>
              <a:t>日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  <a:sym typeface="汉仪大宋简" panose="02010600000101010101" charset="-122"/>
              </a:rPr>
              <a:t> 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  <a:sym typeface="汉仪大宋简" panose="02010600000101010101" charset="-122"/>
              </a:rPr>
              <a:t>期：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  <a:sym typeface="汉仪大宋简" panose="02010600000101010101" charset="-122"/>
              </a:rPr>
              <a:t>2024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  <a:sym typeface="汉仪大宋简" panose="02010600000101010101" charset="-122"/>
              </a:rPr>
              <a:t>年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  <a:sym typeface="汉仪大宋简" panose="02010600000101010101" charset="-122"/>
              </a:rPr>
              <a:t>8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  <a:sym typeface="汉仪大宋简" panose="02010600000101010101" charset="-122"/>
              </a:rPr>
              <a:t>月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cs typeface="汉仪黑荔枝体简" panose="00020600040101010101" pitchFamily="18" charset="-122"/>
              <a:sym typeface="汉仪大宋简" panose="0201060000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cs typeface="汉仪黑荔枝体简" panose="00020600040101010101" pitchFamily="18" charset="-122"/>
              <a:sym typeface="汉仪大宋简" panose="02010600000101010101" charset="-122"/>
            </a:endParaRPr>
          </a:p>
        </p:txBody>
      </p:sp>
      <p:sp>
        <p:nvSpPr>
          <p:cNvPr id="421" name="文本框 420" descr="7b0a20202020227461726765744d6f64756c65223a20226b6f6e6c696e65666f6e7473220a7d0a"/>
          <p:cNvSpPr txBox="1"/>
          <p:nvPr/>
        </p:nvSpPr>
        <p:spPr>
          <a:xfrm>
            <a:off x="4348574" y="1041401"/>
            <a:ext cx="1659429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3800" dirty="0">
                <a:solidFill>
                  <a:srgbClr val="00934E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菱心体简" panose="02010400000101010101" charset="-122"/>
              </a:rPr>
              <a:t>饮</a:t>
            </a:r>
            <a:endParaRPr lang="zh-CN" altLang="en-US" sz="13800" dirty="0">
              <a:solidFill>
                <a:srgbClr val="00934E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sym typeface="汉仪菱心体简" panose="02010400000101010101" charset="-122"/>
            </a:endParaRPr>
          </a:p>
        </p:txBody>
      </p:sp>
      <p:sp>
        <p:nvSpPr>
          <p:cNvPr id="422" name="文本框 421" descr="7b0a20202020227461726765744d6f64756c65223a20226b6f6e6c696e65666f6e7473220a7d0a"/>
          <p:cNvSpPr txBox="1"/>
          <p:nvPr/>
        </p:nvSpPr>
        <p:spPr>
          <a:xfrm>
            <a:off x="6393955" y="1126796"/>
            <a:ext cx="1415772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3800" dirty="0">
                <a:solidFill>
                  <a:srgbClr val="DB762B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菱心体简" panose="02010400000101010101" charset="-122"/>
              </a:rPr>
              <a:t>料</a:t>
            </a:r>
            <a:endParaRPr lang="zh-CN" altLang="en-US" sz="13800" dirty="0">
              <a:solidFill>
                <a:srgbClr val="DB762B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sym typeface="汉仪菱心体简" panose="02010400000101010101" charset="-122"/>
            </a:endParaRPr>
          </a:p>
        </p:txBody>
      </p:sp>
      <p:sp>
        <p:nvSpPr>
          <p:cNvPr id="423" name="文本框 422" descr="7b0a20202020227461726765744d6f64756c65223a20226b6f6e6c696e65666f6e7473220a7d0a"/>
          <p:cNvSpPr txBox="1"/>
          <p:nvPr/>
        </p:nvSpPr>
        <p:spPr>
          <a:xfrm>
            <a:off x="2396473" y="2924658"/>
            <a:ext cx="1935480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3800" dirty="0">
                <a:solidFill>
                  <a:srgbClr val="F55835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菱心体简" panose="02010400000101010101" charset="-122"/>
              </a:rPr>
              <a:t>与</a:t>
            </a:r>
            <a:endParaRPr lang="zh-CN" altLang="en-US" sz="13800" dirty="0">
              <a:solidFill>
                <a:srgbClr val="F55835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sym typeface="汉仪菱心体简" panose="02010400000101010101" charset="-122"/>
            </a:endParaRPr>
          </a:p>
        </p:txBody>
      </p:sp>
      <p:sp>
        <p:nvSpPr>
          <p:cNvPr id="424" name="文本框 423" descr="7b0a20202020227461726765744d6f64756c65223a20226b6f6e6c696e65666f6e7473220a7d0a"/>
          <p:cNvSpPr txBox="1"/>
          <p:nvPr/>
        </p:nvSpPr>
        <p:spPr>
          <a:xfrm>
            <a:off x="4159391" y="2759462"/>
            <a:ext cx="2291080" cy="2646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6600" dirty="0">
                <a:solidFill>
                  <a:schemeClr val="accent6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菱心体简" panose="02010400000101010101" charset="-122"/>
              </a:rPr>
              <a:t>添</a:t>
            </a:r>
            <a:endParaRPr lang="zh-CN" altLang="en-US" sz="16600" dirty="0">
              <a:solidFill>
                <a:schemeClr val="accent6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sym typeface="汉仪菱心体简" panose="02010400000101010101" charset="-122"/>
            </a:endParaRPr>
          </a:p>
        </p:txBody>
      </p:sp>
      <p:sp>
        <p:nvSpPr>
          <p:cNvPr id="425" name="文本框 424" descr="7b0a20202020227461726765744d6f64756c65223a20226b6f6e6c696e65666f6e7473220a7d0a"/>
          <p:cNvSpPr txBox="1"/>
          <p:nvPr/>
        </p:nvSpPr>
        <p:spPr>
          <a:xfrm>
            <a:off x="6185093" y="3004403"/>
            <a:ext cx="1935480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3800" dirty="0">
                <a:solidFill>
                  <a:srgbClr val="F32779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菱心体简" panose="02010400000101010101" charset="-122"/>
              </a:rPr>
              <a:t>加</a:t>
            </a:r>
            <a:endParaRPr lang="zh-CN" altLang="en-US" sz="13800" dirty="0">
              <a:solidFill>
                <a:srgbClr val="F32779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sym typeface="汉仪菱心体简" panose="02010400000101010101" charset="-122"/>
            </a:endParaRPr>
          </a:p>
        </p:txBody>
      </p:sp>
      <p:sp>
        <p:nvSpPr>
          <p:cNvPr id="426" name="文本框 425" descr="7b0a20202020227461726765744d6f64756c65223a20226b6f6e6c696e65666f6e7473220a7d0a"/>
          <p:cNvSpPr txBox="1"/>
          <p:nvPr/>
        </p:nvSpPr>
        <p:spPr>
          <a:xfrm>
            <a:off x="8051578" y="3019847"/>
            <a:ext cx="1935480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3800" dirty="0">
                <a:solidFill>
                  <a:srgbClr val="FA923A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菱心体简" panose="02010400000101010101" charset="-122"/>
              </a:rPr>
              <a:t>剂</a:t>
            </a:r>
            <a:endParaRPr lang="zh-CN" altLang="en-US" sz="13800" dirty="0">
              <a:solidFill>
                <a:srgbClr val="FA923A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sym typeface="汉仪菱心体简" panose="02010400000101010101" charset="-122"/>
            </a:endParaRPr>
          </a:p>
        </p:txBody>
      </p:sp>
      <p:pic>
        <p:nvPicPr>
          <p:cNvPr id="647" name="图片 646"/>
          <p:cNvPicPr>
            <a:picLocks noChangeAspect="1"/>
          </p:cNvPicPr>
          <p:nvPr/>
        </p:nvPicPr>
        <p:blipFill>
          <a:blip r:embed="rId1"/>
          <a:srcRect l="37251" t="51006"/>
          <a:stretch>
            <a:fillRect/>
          </a:stretch>
        </p:blipFill>
        <p:spPr>
          <a:xfrm>
            <a:off x="1" y="0"/>
            <a:ext cx="2574573" cy="2407474"/>
          </a:xfrm>
          <a:custGeom>
            <a:avLst/>
            <a:gdLst>
              <a:gd name="connsiteX0" fmla="*/ 0 w 2574573"/>
              <a:gd name="connsiteY0" fmla="*/ 0 h 2407474"/>
              <a:gd name="connsiteX1" fmla="*/ 2574573 w 2574573"/>
              <a:gd name="connsiteY1" fmla="*/ 0 h 2407474"/>
              <a:gd name="connsiteX2" fmla="*/ 2574573 w 2574573"/>
              <a:gd name="connsiteY2" fmla="*/ 2407474 h 2407474"/>
              <a:gd name="connsiteX3" fmla="*/ 0 w 2574573"/>
              <a:gd name="connsiteY3" fmla="*/ 2407474 h 240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4573" h="2407474">
                <a:moveTo>
                  <a:pt x="0" y="0"/>
                </a:moveTo>
                <a:lnTo>
                  <a:pt x="2574573" y="0"/>
                </a:lnTo>
                <a:lnTo>
                  <a:pt x="2574573" y="2407474"/>
                </a:lnTo>
                <a:lnTo>
                  <a:pt x="0" y="2407474"/>
                </a:lnTo>
                <a:close/>
              </a:path>
            </a:pathLst>
          </a:custGeom>
        </p:spPr>
      </p:pic>
      <p:pic>
        <p:nvPicPr>
          <p:cNvPr id="657" name="图片 656"/>
          <p:cNvPicPr>
            <a:picLocks noChangeAspect="1"/>
          </p:cNvPicPr>
          <p:nvPr/>
        </p:nvPicPr>
        <p:blipFill>
          <a:blip r:embed="rId2"/>
          <a:srcRect l="46350"/>
          <a:stretch>
            <a:fillRect/>
          </a:stretch>
        </p:blipFill>
        <p:spPr>
          <a:xfrm>
            <a:off x="0" y="2728411"/>
            <a:ext cx="1494752" cy="1700931"/>
          </a:xfrm>
          <a:custGeom>
            <a:avLst/>
            <a:gdLst>
              <a:gd name="connsiteX0" fmla="*/ 0 w 1494752"/>
              <a:gd name="connsiteY0" fmla="*/ 0 h 1700931"/>
              <a:gd name="connsiteX1" fmla="*/ 1494752 w 1494752"/>
              <a:gd name="connsiteY1" fmla="*/ 0 h 1700931"/>
              <a:gd name="connsiteX2" fmla="*/ 1494752 w 1494752"/>
              <a:gd name="connsiteY2" fmla="*/ 1700931 h 1700931"/>
              <a:gd name="connsiteX3" fmla="*/ 0 w 1494752"/>
              <a:gd name="connsiteY3" fmla="*/ 1700931 h 1700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4752" h="1700931">
                <a:moveTo>
                  <a:pt x="0" y="0"/>
                </a:moveTo>
                <a:lnTo>
                  <a:pt x="1494752" y="0"/>
                </a:lnTo>
                <a:lnTo>
                  <a:pt x="1494752" y="1700931"/>
                </a:lnTo>
                <a:lnTo>
                  <a:pt x="0" y="1700931"/>
                </a:lnTo>
                <a:close/>
              </a:path>
            </a:pathLst>
          </a:custGeom>
        </p:spPr>
      </p:pic>
      <p:pic>
        <p:nvPicPr>
          <p:cNvPr id="659" name="图片 658"/>
          <p:cNvPicPr>
            <a:picLocks noChangeAspect="1"/>
          </p:cNvPicPr>
          <p:nvPr/>
        </p:nvPicPr>
        <p:blipFill>
          <a:blip r:embed="rId3"/>
          <a:srcRect l="29485" b="31347"/>
          <a:stretch>
            <a:fillRect/>
          </a:stretch>
        </p:blipFill>
        <p:spPr>
          <a:xfrm>
            <a:off x="1" y="4367674"/>
            <a:ext cx="2119403" cy="2490326"/>
          </a:xfrm>
          <a:custGeom>
            <a:avLst/>
            <a:gdLst>
              <a:gd name="connsiteX0" fmla="*/ 0 w 2119403"/>
              <a:gd name="connsiteY0" fmla="*/ 0 h 2490326"/>
              <a:gd name="connsiteX1" fmla="*/ 2119403 w 2119403"/>
              <a:gd name="connsiteY1" fmla="*/ 0 h 2490326"/>
              <a:gd name="connsiteX2" fmla="*/ 2119403 w 2119403"/>
              <a:gd name="connsiteY2" fmla="*/ 2490326 h 2490326"/>
              <a:gd name="connsiteX3" fmla="*/ 0 w 2119403"/>
              <a:gd name="connsiteY3" fmla="*/ 2490326 h 2490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9403" h="2490326">
                <a:moveTo>
                  <a:pt x="0" y="0"/>
                </a:moveTo>
                <a:lnTo>
                  <a:pt x="2119403" y="0"/>
                </a:lnTo>
                <a:lnTo>
                  <a:pt x="2119403" y="2490326"/>
                </a:lnTo>
                <a:lnTo>
                  <a:pt x="0" y="2490326"/>
                </a:lnTo>
                <a:close/>
              </a:path>
            </a:pathLst>
          </a:custGeom>
        </p:spPr>
      </p:pic>
      <p:pic>
        <p:nvPicPr>
          <p:cNvPr id="653" name="图片 652"/>
          <p:cNvPicPr>
            <a:picLocks noChangeAspect="1"/>
          </p:cNvPicPr>
          <p:nvPr/>
        </p:nvPicPr>
        <p:blipFill>
          <a:blip r:embed="rId4"/>
          <a:srcRect r="22893" b="29255"/>
          <a:stretch>
            <a:fillRect/>
          </a:stretch>
        </p:blipFill>
        <p:spPr>
          <a:xfrm>
            <a:off x="10133040" y="5059488"/>
            <a:ext cx="2058960" cy="1798512"/>
          </a:xfrm>
          <a:custGeom>
            <a:avLst/>
            <a:gdLst>
              <a:gd name="connsiteX0" fmla="*/ 0 w 2058960"/>
              <a:gd name="connsiteY0" fmla="*/ 0 h 1798512"/>
              <a:gd name="connsiteX1" fmla="*/ 2058960 w 2058960"/>
              <a:gd name="connsiteY1" fmla="*/ 0 h 1798512"/>
              <a:gd name="connsiteX2" fmla="*/ 2058960 w 2058960"/>
              <a:gd name="connsiteY2" fmla="*/ 1798512 h 1798512"/>
              <a:gd name="connsiteX3" fmla="*/ 0 w 2058960"/>
              <a:gd name="connsiteY3" fmla="*/ 1798512 h 179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8960" h="1798512">
                <a:moveTo>
                  <a:pt x="0" y="0"/>
                </a:moveTo>
                <a:lnTo>
                  <a:pt x="2058960" y="0"/>
                </a:lnTo>
                <a:lnTo>
                  <a:pt x="2058960" y="1798512"/>
                </a:lnTo>
                <a:lnTo>
                  <a:pt x="0" y="1798512"/>
                </a:lnTo>
                <a:close/>
              </a:path>
            </a:pathLst>
          </a:custGeom>
        </p:spPr>
      </p:pic>
      <p:pic>
        <p:nvPicPr>
          <p:cNvPr id="655" name="图片 654"/>
          <p:cNvPicPr>
            <a:picLocks noChangeAspect="1"/>
          </p:cNvPicPr>
          <p:nvPr/>
        </p:nvPicPr>
        <p:blipFill>
          <a:blip r:embed="rId5"/>
          <a:srcRect r="22636"/>
          <a:stretch>
            <a:fillRect/>
          </a:stretch>
        </p:blipFill>
        <p:spPr>
          <a:xfrm>
            <a:off x="10253505" y="2401222"/>
            <a:ext cx="1938495" cy="2121592"/>
          </a:xfrm>
          <a:custGeom>
            <a:avLst/>
            <a:gdLst>
              <a:gd name="connsiteX0" fmla="*/ 0 w 1938495"/>
              <a:gd name="connsiteY0" fmla="*/ 0 h 2121592"/>
              <a:gd name="connsiteX1" fmla="*/ 1938495 w 1938495"/>
              <a:gd name="connsiteY1" fmla="*/ 0 h 2121592"/>
              <a:gd name="connsiteX2" fmla="*/ 1938495 w 1938495"/>
              <a:gd name="connsiteY2" fmla="*/ 2121592 h 2121592"/>
              <a:gd name="connsiteX3" fmla="*/ 0 w 1938495"/>
              <a:gd name="connsiteY3" fmla="*/ 2121592 h 2121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8495" h="2121592">
                <a:moveTo>
                  <a:pt x="0" y="0"/>
                </a:moveTo>
                <a:lnTo>
                  <a:pt x="1938495" y="0"/>
                </a:lnTo>
                <a:lnTo>
                  <a:pt x="1938495" y="2121592"/>
                </a:lnTo>
                <a:lnTo>
                  <a:pt x="0" y="2121592"/>
                </a:lnTo>
                <a:close/>
              </a:path>
            </a:pathLst>
          </a:custGeom>
        </p:spPr>
      </p:pic>
      <p:pic>
        <p:nvPicPr>
          <p:cNvPr id="645" name="图片 644"/>
          <p:cNvPicPr>
            <a:picLocks noChangeAspect="1"/>
          </p:cNvPicPr>
          <p:nvPr/>
        </p:nvPicPr>
        <p:blipFill>
          <a:blip r:embed="rId6"/>
          <a:srcRect t="52257" r="27115"/>
          <a:stretch>
            <a:fillRect/>
          </a:stretch>
        </p:blipFill>
        <p:spPr>
          <a:xfrm>
            <a:off x="10405740" y="0"/>
            <a:ext cx="1786260" cy="1833736"/>
          </a:xfrm>
          <a:custGeom>
            <a:avLst/>
            <a:gdLst>
              <a:gd name="connsiteX0" fmla="*/ 0 w 1786260"/>
              <a:gd name="connsiteY0" fmla="*/ 0 h 1833736"/>
              <a:gd name="connsiteX1" fmla="*/ 1786260 w 1786260"/>
              <a:gd name="connsiteY1" fmla="*/ 0 h 1833736"/>
              <a:gd name="connsiteX2" fmla="*/ 1786260 w 1786260"/>
              <a:gd name="connsiteY2" fmla="*/ 1833736 h 1833736"/>
              <a:gd name="connsiteX3" fmla="*/ 0 w 1786260"/>
              <a:gd name="connsiteY3" fmla="*/ 1833736 h 183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6260" h="1833736">
                <a:moveTo>
                  <a:pt x="0" y="0"/>
                </a:moveTo>
                <a:lnTo>
                  <a:pt x="1786260" y="0"/>
                </a:lnTo>
                <a:lnTo>
                  <a:pt x="1786260" y="1833736"/>
                </a:lnTo>
                <a:lnTo>
                  <a:pt x="0" y="1833736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8721725" y="2783840"/>
            <a:ext cx="1918970" cy="4362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8828405" y="2451735"/>
            <a:ext cx="2155190" cy="897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4800"/>
          </a:p>
        </p:txBody>
      </p:sp>
      <p:grpSp>
        <p:nvGrpSpPr>
          <p:cNvPr id="10" name="组合 9" descr="7b0a202020202274657874626f78223a2022220a7d0a"/>
          <p:cNvGrpSpPr/>
          <p:nvPr/>
        </p:nvGrpSpPr>
        <p:grpSpPr>
          <a:xfrm>
            <a:off x="6446381" y="-272793"/>
            <a:ext cx="5670886" cy="2682875"/>
            <a:chOff x="5361" y="3343"/>
            <a:chExt cx="8931" cy="4225"/>
          </a:xfrm>
        </p:grpSpPr>
        <p:grpSp>
          <p:nvGrpSpPr>
            <p:cNvPr id="71" name="组合 70"/>
            <p:cNvGrpSpPr/>
            <p:nvPr/>
          </p:nvGrpSpPr>
          <p:grpSpPr>
            <a:xfrm>
              <a:off x="5361" y="3343"/>
              <a:ext cx="8931" cy="4225"/>
              <a:chOff x="3331617" y="2060792"/>
              <a:chExt cx="6078726" cy="2875823"/>
            </a:xfrm>
          </p:grpSpPr>
          <p:grpSp>
            <p:nvGrpSpPr>
              <p:cNvPr id="41" name="图形 39"/>
              <p:cNvGrpSpPr/>
              <p:nvPr/>
            </p:nvGrpSpPr>
            <p:grpSpPr>
              <a:xfrm>
                <a:off x="3625345" y="2060792"/>
                <a:ext cx="5784998" cy="2875823"/>
                <a:chOff x="3438236" y="2060791"/>
                <a:chExt cx="5997679" cy="2981550"/>
              </a:xfrm>
            </p:grpSpPr>
            <p:sp>
              <p:nvSpPr>
                <p:cNvPr id="42" name="任意多边形: 形状 41"/>
                <p:cNvSpPr/>
                <p:nvPr/>
              </p:nvSpPr>
              <p:spPr>
                <a:xfrm>
                  <a:off x="3438236" y="2473621"/>
                  <a:ext cx="5997679" cy="2568720"/>
                </a:xfrm>
                <a:custGeom>
                  <a:avLst/>
                  <a:gdLst>
                    <a:gd name="connsiteX0" fmla="*/ 4976206 w 4976205"/>
                    <a:gd name="connsiteY0" fmla="*/ 2094612 h 2094611"/>
                    <a:gd name="connsiteX1" fmla="*/ 0 w 4976205"/>
                    <a:gd name="connsiteY1" fmla="*/ 2094612 h 2094611"/>
                    <a:gd name="connsiteX2" fmla="*/ 0 w 4976205"/>
                    <a:gd name="connsiteY2" fmla="*/ 0 h 2094611"/>
                    <a:gd name="connsiteX3" fmla="*/ 4976206 w 4976205"/>
                    <a:gd name="connsiteY3" fmla="*/ 0 h 2094611"/>
                    <a:gd name="connsiteX4" fmla="*/ 4976206 w 4976205"/>
                    <a:gd name="connsiteY4" fmla="*/ 2094612 h 2094611"/>
                    <a:gd name="connsiteX5" fmla="*/ 18495 w 4976205"/>
                    <a:gd name="connsiteY5" fmla="*/ 2076116 h 2094611"/>
                    <a:gd name="connsiteX6" fmla="*/ 4957710 w 4976205"/>
                    <a:gd name="connsiteY6" fmla="*/ 2076116 h 2094611"/>
                    <a:gd name="connsiteX7" fmla="*/ 4957710 w 4976205"/>
                    <a:gd name="connsiteY7" fmla="*/ 18495 h 2094611"/>
                    <a:gd name="connsiteX8" fmla="*/ 18495 w 4976205"/>
                    <a:gd name="connsiteY8" fmla="*/ 18495 h 2094611"/>
                    <a:gd name="connsiteX9" fmla="*/ 18495 w 4976205"/>
                    <a:gd name="connsiteY9" fmla="*/ 2076116 h 209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76205" h="2094611">
                      <a:moveTo>
                        <a:pt x="4976206" y="2094612"/>
                      </a:moveTo>
                      <a:lnTo>
                        <a:pt x="0" y="2094612"/>
                      </a:lnTo>
                      <a:lnTo>
                        <a:pt x="0" y="0"/>
                      </a:lnTo>
                      <a:lnTo>
                        <a:pt x="4976206" y="0"/>
                      </a:lnTo>
                      <a:lnTo>
                        <a:pt x="4976206" y="2094612"/>
                      </a:lnTo>
                      <a:close/>
                      <a:moveTo>
                        <a:pt x="18495" y="2076116"/>
                      </a:moveTo>
                      <a:lnTo>
                        <a:pt x="4957710" y="2076116"/>
                      </a:lnTo>
                      <a:lnTo>
                        <a:pt x="4957710" y="18495"/>
                      </a:lnTo>
                      <a:lnTo>
                        <a:pt x="18495" y="18495"/>
                      </a:lnTo>
                      <a:lnTo>
                        <a:pt x="18495" y="2076116"/>
                      </a:lnTo>
                      <a:close/>
                    </a:path>
                  </a:pathLst>
                </a:custGeom>
                <a:solidFill>
                  <a:srgbClr val="232121"/>
                </a:solidFill>
                <a:ln w="923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sp>
              <p:nvSpPr>
                <p:cNvPr id="43" name="任意多边形: 形状 42"/>
                <p:cNvSpPr/>
                <p:nvPr/>
              </p:nvSpPr>
              <p:spPr>
                <a:xfrm>
                  <a:off x="3546207" y="2677398"/>
                  <a:ext cx="4878179" cy="2082589"/>
                </a:xfrm>
                <a:custGeom>
                  <a:avLst/>
                  <a:gdLst>
                    <a:gd name="connsiteX0" fmla="*/ 4878180 w 4878179"/>
                    <a:gd name="connsiteY0" fmla="*/ 2082589 h 2082589"/>
                    <a:gd name="connsiteX1" fmla="*/ 0 w 4878179"/>
                    <a:gd name="connsiteY1" fmla="*/ 2082589 h 2082589"/>
                    <a:gd name="connsiteX2" fmla="*/ 0 w 4878179"/>
                    <a:gd name="connsiteY2" fmla="*/ 0 h 2082589"/>
                    <a:gd name="connsiteX3" fmla="*/ 4878180 w 4878179"/>
                    <a:gd name="connsiteY3" fmla="*/ 0 h 2082589"/>
                    <a:gd name="connsiteX4" fmla="*/ 4878180 w 4878179"/>
                    <a:gd name="connsiteY4" fmla="*/ 2082589 h 2082589"/>
                    <a:gd name="connsiteX5" fmla="*/ 18495 w 4878179"/>
                    <a:gd name="connsiteY5" fmla="*/ 2064094 h 2082589"/>
                    <a:gd name="connsiteX6" fmla="*/ 4859684 w 4878179"/>
                    <a:gd name="connsiteY6" fmla="*/ 2064094 h 2082589"/>
                    <a:gd name="connsiteX7" fmla="*/ 4859684 w 4878179"/>
                    <a:gd name="connsiteY7" fmla="*/ 18495 h 2082589"/>
                    <a:gd name="connsiteX8" fmla="*/ 18495 w 4878179"/>
                    <a:gd name="connsiteY8" fmla="*/ 18495 h 2082589"/>
                    <a:gd name="connsiteX9" fmla="*/ 18495 w 4878179"/>
                    <a:gd name="connsiteY9" fmla="*/ 2064094 h 2082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78179" h="2082589">
                      <a:moveTo>
                        <a:pt x="4878180" y="2082589"/>
                      </a:moveTo>
                      <a:lnTo>
                        <a:pt x="0" y="2082589"/>
                      </a:lnTo>
                      <a:lnTo>
                        <a:pt x="0" y="0"/>
                      </a:lnTo>
                      <a:lnTo>
                        <a:pt x="4878180" y="0"/>
                      </a:lnTo>
                      <a:lnTo>
                        <a:pt x="4878180" y="2082589"/>
                      </a:lnTo>
                      <a:close/>
                      <a:moveTo>
                        <a:pt x="18495" y="2064094"/>
                      </a:moveTo>
                      <a:lnTo>
                        <a:pt x="4859684" y="2064094"/>
                      </a:lnTo>
                      <a:lnTo>
                        <a:pt x="4859684" y="18495"/>
                      </a:lnTo>
                      <a:lnTo>
                        <a:pt x="18495" y="18495"/>
                      </a:lnTo>
                      <a:lnTo>
                        <a:pt x="18495" y="2064094"/>
                      </a:lnTo>
                      <a:close/>
                    </a:path>
                  </a:pathLst>
                </a:custGeom>
                <a:solidFill>
                  <a:srgbClr val="232121"/>
                </a:solidFill>
                <a:ln w="923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/>
                </a:p>
              </p:txBody>
            </p:sp>
            <p:grpSp>
              <p:nvGrpSpPr>
                <p:cNvPr id="44" name="图形 39"/>
                <p:cNvGrpSpPr/>
                <p:nvPr/>
              </p:nvGrpSpPr>
              <p:grpSpPr>
                <a:xfrm>
                  <a:off x="5457713" y="2060791"/>
                  <a:ext cx="1222550" cy="740527"/>
                  <a:chOff x="5457713" y="2060791"/>
                  <a:chExt cx="1222550" cy="740527"/>
                </a:xfrm>
              </p:grpSpPr>
              <p:grpSp>
                <p:nvGrpSpPr>
                  <p:cNvPr id="45" name="图形 39"/>
                  <p:cNvGrpSpPr/>
                  <p:nvPr/>
                </p:nvGrpSpPr>
                <p:grpSpPr>
                  <a:xfrm>
                    <a:off x="5457713" y="2060791"/>
                    <a:ext cx="620522" cy="740527"/>
                    <a:chOff x="5457713" y="2060791"/>
                    <a:chExt cx="620522" cy="740527"/>
                  </a:xfrm>
                </p:grpSpPr>
                <p:sp>
                  <p:nvSpPr>
                    <p:cNvPr id="46" name="任意多边形: 形状 45"/>
                    <p:cNvSpPr/>
                    <p:nvPr/>
                  </p:nvSpPr>
                  <p:spPr>
                    <a:xfrm>
                      <a:off x="5563353" y="2090383"/>
                      <a:ext cx="77248" cy="138499"/>
                    </a:xfrm>
                    <a:custGeom>
                      <a:avLst/>
                      <a:gdLst>
                        <a:gd name="connsiteX0" fmla="*/ 68217 w 77248"/>
                        <a:gd name="connsiteY0" fmla="*/ 138500 h 138499"/>
                        <a:gd name="connsiteX1" fmla="*/ 59894 w 77248"/>
                        <a:gd name="connsiteY1" fmla="*/ 132951 h 138499"/>
                        <a:gd name="connsiteX2" fmla="*/ 709 w 77248"/>
                        <a:gd name="connsiteY2" fmla="*/ 12731 h 138499"/>
                        <a:gd name="connsiteX3" fmla="*/ 5333 w 77248"/>
                        <a:gd name="connsiteY3" fmla="*/ 709 h 138499"/>
                        <a:gd name="connsiteX4" fmla="*/ 17355 w 77248"/>
                        <a:gd name="connsiteY4" fmla="*/ 5333 h 138499"/>
                        <a:gd name="connsiteX5" fmla="*/ 76540 w 77248"/>
                        <a:gd name="connsiteY5" fmla="*/ 125553 h 138499"/>
                        <a:gd name="connsiteX6" fmla="*/ 71916 w 77248"/>
                        <a:gd name="connsiteY6" fmla="*/ 137575 h 138499"/>
                        <a:gd name="connsiteX7" fmla="*/ 68217 w 77248"/>
                        <a:gd name="connsiteY7" fmla="*/ 138500 h 1384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7248" h="138499">
                          <a:moveTo>
                            <a:pt x="68217" y="138500"/>
                          </a:moveTo>
                          <a:cubicBezTo>
                            <a:pt x="64518" y="138500"/>
                            <a:pt x="61744" y="136650"/>
                            <a:pt x="59894" y="132951"/>
                          </a:cubicBezTo>
                          <a:lnTo>
                            <a:pt x="709" y="12731"/>
                          </a:lnTo>
                          <a:cubicBezTo>
                            <a:pt x="-1141" y="8107"/>
                            <a:pt x="709" y="2558"/>
                            <a:pt x="5333" y="709"/>
                          </a:cubicBezTo>
                          <a:cubicBezTo>
                            <a:pt x="9956" y="-1141"/>
                            <a:pt x="15505" y="709"/>
                            <a:pt x="17355" y="5333"/>
                          </a:cubicBezTo>
                          <a:lnTo>
                            <a:pt x="76540" y="125553"/>
                          </a:lnTo>
                          <a:cubicBezTo>
                            <a:pt x="78390" y="130177"/>
                            <a:pt x="76540" y="135726"/>
                            <a:pt x="71916" y="137575"/>
                          </a:cubicBezTo>
                          <a:cubicBezTo>
                            <a:pt x="70992" y="138500"/>
                            <a:pt x="69142" y="138500"/>
                            <a:pt x="68217" y="138500"/>
                          </a:cubicBezTo>
                          <a:close/>
                        </a:path>
                      </a:pathLst>
                    </a:custGeom>
                    <a:solidFill>
                      <a:srgbClr val="232121"/>
                    </a:solidFill>
                    <a:ln w="923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47" name="任意多边形: 形状 46"/>
                    <p:cNvSpPr/>
                    <p:nvPr/>
                  </p:nvSpPr>
                  <p:spPr>
                    <a:xfrm>
                      <a:off x="5688198" y="2060791"/>
                      <a:ext cx="77248" cy="138499"/>
                    </a:xfrm>
                    <a:custGeom>
                      <a:avLst/>
                      <a:gdLst>
                        <a:gd name="connsiteX0" fmla="*/ 68217 w 77248"/>
                        <a:gd name="connsiteY0" fmla="*/ 138500 h 138499"/>
                        <a:gd name="connsiteX1" fmla="*/ 59894 w 77248"/>
                        <a:gd name="connsiteY1" fmla="*/ 132951 h 138499"/>
                        <a:gd name="connsiteX2" fmla="*/ 709 w 77248"/>
                        <a:gd name="connsiteY2" fmla="*/ 12731 h 138499"/>
                        <a:gd name="connsiteX3" fmla="*/ 5333 w 77248"/>
                        <a:gd name="connsiteY3" fmla="*/ 709 h 138499"/>
                        <a:gd name="connsiteX4" fmla="*/ 17355 w 77248"/>
                        <a:gd name="connsiteY4" fmla="*/ 5333 h 138499"/>
                        <a:gd name="connsiteX5" fmla="*/ 76540 w 77248"/>
                        <a:gd name="connsiteY5" fmla="*/ 125553 h 138499"/>
                        <a:gd name="connsiteX6" fmla="*/ 71916 w 77248"/>
                        <a:gd name="connsiteY6" fmla="*/ 137575 h 138499"/>
                        <a:gd name="connsiteX7" fmla="*/ 68217 w 77248"/>
                        <a:gd name="connsiteY7" fmla="*/ 138500 h 1384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7248" h="138499">
                          <a:moveTo>
                            <a:pt x="68217" y="138500"/>
                          </a:moveTo>
                          <a:cubicBezTo>
                            <a:pt x="64518" y="138500"/>
                            <a:pt x="61744" y="136650"/>
                            <a:pt x="59894" y="132951"/>
                          </a:cubicBezTo>
                          <a:lnTo>
                            <a:pt x="709" y="12731"/>
                          </a:lnTo>
                          <a:cubicBezTo>
                            <a:pt x="-1141" y="8107"/>
                            <a:pt x="709" y="2558"/>
                            <a:pt x="5333" y="709"/>
                          </a:cubicBezTo>
                          <a:cubicBezTo>
                            <a:pt x="9956" y="-1141"/>
                            <a:pt x="15505" y="709"/>
                            <a:pt x="17355" y="5333"/>
                          </a:cubicBezTo>
                          <a:lnTo>
                            <a:pt x="76540" y="125553"/>
                          </a:lnTo>
                          <a:cubicBezTo>
                            <a:pt x="78390" y="130177"/>
                            <a:pt x="76540" y="135726"/>
                            <a:pt x="71916" y="137575"/>
                          </a:cubicBezTo>
                          <a:cubicBezTo>
                            <a:pt x="70992" y="138500"/>
                            <a:pt x="70067" y="138500"/>
                            <a:pt x="68217" y="138500"/>
                          </a:cubicBezTo>
                          <a:close/>
                        </a:path>
                      </a:pathLst>
                    </a:custGeom>
                    <a:solidFill>
                      <a:srgbClr val="232121"/>
                    </a:solidFill>
                    <a:ln w="923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grpSp>
                  <p:nvGrpSpPr>
                    <p:cNvPr id="48" name="图形 39"/>
                    <p:cNvGrpSpPr/>
                    <p:nvPr/>
                  </p:nvGrpSpPr>
                  <p:grpSpPr>
                    <a:xfrm>
                      <a:off x="5457713" y="2181720"/>
                      <a:ext cx="620522" cy="619598"/>
                      <a:chOff x="5457713" y="2181720"/>
                      <a:chExt cx="620522" cy="619598"/>
                    </a:xfrm>
                  </p:grpSpPr>
                  <p:sp>
                    <p:nvSpPr>
                      <p:cNvPr id="49" name="任意多边形: 形状 48"/>
                      <p:cNvSpPr/>
                      <p:nvPr/>
                    </p:nvSpPr>
                    <p:spPr>
                      <a:xfrm>
                        <a:off x="5466036" y="2190043"/>
                        <a:ext cx="602952" cy="602952"/>
                      </a:xfrm>
                      <a:custGeom>
                        <a:avLst/>
                        <a:gdLst>
                          <a:gd name="connsiteX0" fmla="*/ 602952 w 602952"/>
                          <a:gd name="connsiteY0" fmla="*/ 301476 h 602952"/>
                          <a:gd name="connsiteX1" fmla="*/ 301476 w 602952"/>
                          <a:gd name="connsiteY1" fmla="*/ 602952 h 602952"/>
                          <a:gd name="connsiteX2" fmla="*/ 223795 w 602952"/>
                          <a:gd name="connsiteY2" fmla="*/ 592780 h 602952"/>
                          <a:gd name="connsiteX3" fmla="*/ 0 w 602952"/>
                          <a:gd name="connsiteY3" fmla="*/ 301476 h 602952"/>
                          <a:gd name="connsiteX4" fmla="*/ 223795 w 602952"/>
                          <a:gd name="connsiteY4" fmla="*/ 10173 h 602952"/>
                          <a:gd name="connsiteX5" fmla="*/ 301476 w 602952"/>
                          <a:gd name="connsiteY5" fmla="*/ 0 h 602952"/>
                          <a:gd name="connsiteX6" fmla="*/ 602952 w 602952"/>
                          <a:gd name="connsiteY6" fmla="*/ 301476 h 6029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602952" h="602952">
                            <a:moveTo>
                              <a:pt x="602952" y="301476"/>
                            </a:moveTo>
                            <a:cubicBezTo>
                              <a:pt x="602952" y="467935"/>
                              <a:pt x="467935" y="602952"/>
                              <a:pt x="301476" y="602952"/>
                            </a:cubicBezTo>
                            <a:cubicBezTo>
                              <a:pt x="274658" y="602952"/>
                              <a:pt x="248764" y="599253"/>
                              <a:pt x="223795" y="592780"/>
                            </a:cubicBezTo>
                            <a:cubicBezTo>
                              <a:pt x="95252" y="558563"/>
                              <a:pt x="0" y="441117"/>
                              <a:pt x="0" y="301476"/>
                            </a:cubicBezTo>
                            <a:cubicBezTo>
                              <a:pt x="0" y="161835"/>
                              <a:pt x="95252" y="44389"/>
                              <a:pt x="223795" y="10173"/>
                            </a:cubicBezTo>
                            <a:cubicBezTo>
                              <a:pt x="248764" y="3699"/>
                              <a:pt x="274658" y="0"/>
                              <a:pt x="301476" y="0"/>
                            </a:cubicBezTo>
                            <a:cubicBezTo>
                              <a:pt x="467935" y="0"/>
                              <a:pt x="602952" y="135017"/>
                              <a:pt x="602952" y="30147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23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50" name="任意多边形: 形状 49"/>
                      <p:cNvSpPr/>
                      <p:nvPr/>
                    </p:nvSpPr>
                    <p:spPr>
                      <a:xfrm>
                        <a:off x="5457713" y="2181720"/>
                        <a:ext cx="620522" cy="619598"/>
                      </a:xfrm>
                      <a:custGeom>
                        <a:avLst/>
                        <a:gdLst>
                          <a:gd name="connsiteX0" fmla="*/ 309799 w 620522"/>
                          <a:gd name="connsiteY0" fmla="*/ 619598 h 619598"/>
                          <a:gd name="connsiteX1" fmla="*/ 230269 w 620522"/>
                          <a:gd name="connsiteY1" fmla="*/ 609426 h 619598"/>
                          <a:gd name="connsiteX2" fmla="*/ 0 w 620522"/>
                          <a:gd name="connsiteY2" fmla="*/ 309799 h 619598"/>
                          <a:gd name="connsiteX3" fmla="*/ 230269 w 620522"/>
                          <a:gd name="connsiteY3" fmla="*/ 10173 h 619598"/>
                          <a:gd name="connsiteX4" fmla="*/ 309799 w 620522"/>
                          <a:gd name="connsiteY4" fmla="*/ 0 h 619598"/>
                          <a:gd name="connsiteX5" fmla="*/ 620523 w 620522"/>
                          <a:gd name="connsiteY5" fmla="*/ 310724 h 619598"/>
                          <a:gd name="connsiteX6" fmla="*/ 309799 w 620522"/>
                          <a:gd name="connsiteY6" fmla="*/ 619598 h 619598"/>
                          <a:gd name="connsiteX7" fmla="*/ 309799 w 620522"/>
                          <a:gd name="connsiteY7" fmla="*/ 17571 h 619598"/>
                          <a:gd name="connsiteX8" fmla="*/ 234893 w 620522"/>
                          <a:gd name="connsiteY8" fmla="*/ 27743 h 619598"/>
                          <a:gd name="connsiteX9" fmla="*/ 18495 w 620522"/>
                          <a:gd name="connsiteY9" fmla="*/ 309799 h 619598"/>
                          <a:gd name="connsiteX10" fmla="*/ 234893 w 620522"/>
                          <a:gd name="connsiteY10" fmla="*/ 591855 h 619598"/>
                          <a:gd name="connsiteX11" fmla="*/ 309799 w 620522"/>
                          <a:gd name="connsiteY11" fmla="*/ 602027 h 619598"/>
                          <a:gd name="connsiteX12" fmla="*/ 602027 w 620522"/>
                          <a:gd name="connsiteY12" fmla="*/ 309799 h 619598"/>
                          <a:gd name="connsiteX13" fmla="*/ 309799 w 620522"/>
                          <a:gd name="connsiteY13" fmla="*/ 17571 h 6195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620522" h="619598">
                            <a:moveTo>
                              <a:pt x="309799" y="619598"/>
                            </a:moveTo>
                            <a:cubicBezTo>
                              <a:pt x="282981" y="619598"/>
                              <a:pt x="256162" y="615899"/>
                              <a:pt x="230269" y="609426"/>
                            </a:cubicBezTo>
                            <a:cubicBezTo>
                              <a:pt x="94327" y="573359"/>
                              <a:pt x="0" y="450365"/>
                              <a:pt x="0" y="309799"/>
                            </a:cubicBezTo>
                            <a:cubicBezTo>
                              <a:pt x="0" y="169234"/>
                              <a:pt x="95252" y="46239"/>
                              <a:pt x="230269" y="10173"/>
                            </a:cubicBezTo>
                            <a:cubicBezTo>
                              <a:pt x="256162" y="3699"/>
                              <a:pt x="282981" y="0"/>
                              <a:pt x="309799" y="0"/>
                            </a:cubicBezTo>
                            <a:cubicBezTo>
                              <a:pt x="480882" y="0"/>
                              <a:pt x="620523" y="139641"/>
                              <a:pt x="620523" y="310724"/>
                            </a:cubicBezTo>
                            <a:cubicBezTo>
                              <a:pt x="620523" y="480882"/>
                              <a:pt x="480882" y="619598"/>
                              <a:pt x="309799" y="619598"/>
                            </a:cubicBezTo>
                            <a:close/>
                            <a:moveTo>
                              <a:pt x="309799" y="17571"/>
                            </a:moveTo>
                            <a:cubicBezTo>
                              <a:pt x="284830" y="17571"/>
                              <a:pt x="258937" y="21270"/>
                              <a:pt x="234893" y="27743"/>
                            </a:cubicBezTo>
                            <a:cubicBezTo>
                              <a:pt x="107274" y="61960"/>
                              <a:pt x="18495" y="177556"/>
                              <a:pt x="18495" y="309799"/>
                            </a:cubicBezTo>
                            <a:cubicBezTo>
                              <a:pt x="18495" y="442042"/>
                              <a:pt x="107274" y="557638"/>
                              <a:pt x="234893" y="591855"/>
                            </a:cubicBezTo>
                            <a:cubicBezTo>
                              <a:pt x="258937" y="598328"/>
                              <a:pt x="284830" y="602027"/>
                              <a:pt x="309799" y="602027"/>
                            </a:cubicBezTo>
                            <a:cubicBezTo>
                              <a:pt x="470710" y="602027"/>
                              <a:pt x="602027" y="470710"/>
                              <a:pt x="602027" y="309799"/>
                            </a:cubicBezTo>
                            <a:cubicBezTo>
                              <a:pt x="602027" y="148889"/>
                              <a:pt x="470710" y="17571"/>
                              <a:pt x="309799" y="17571"/>
                            </a:cubicBezTo>
                            <a:close/>
                          </a:path>
                        </a:pathLst>
                      </a:custGeom>
                      <a:solidFill>
                        <a:srgbClr val="232121"/>
                      </a:solidFill>
                      <a:ln w="923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51" name="图形 39"/>
                    <p:cNvGrpSpPr/>
                    <p:nvPr/>
                  </p:nvGrpSpPr>
                  <p:grpSpPr>
                    <a:xfrm>
                      <a:off x="5461412" y="2195591"/>
                      <a:ext cx="456837" cy="591854"/>
                      <a:chOff x="5461412" y="2195591"/>
                      <a:chExt cx="456837" cy="591854"/>
                    </a:xfrm>
                    <a:solidFill>
                      <a:srgbClr val="232121"/>
                    </a:solidFill>
                  </p:grpSpPr>
                  <p:sp>
                    <p:nvSpPr>
                      <p:cNvPr id="52" name="任意多边形: 形状 51"/>
                      <p:cNvSpPr/>
                      <p:nvPr/>
                    </p:nvSpPr>
                    <p:spPr>
                      <a:xfrm>
                        <a:off x="5466036" y="2200215"/>
                        <a:ext cx="447590" cy="582607"/>
                      </a:xfrm>
                      <a:custGeom>
                        <a:avLst/>
                        <a:gdLst>
                          <a:gd name="connsiteX0" fmla="*/ 447590 w 447590"/>
                          <a:gd name="connsiteY0" fmla="*/ 291304 h 582607"/>
                          <a:gd name="connsiteX1" fmla="*/ 223795 w 447590"/>
                          <a:gd name="connsiteY1" fmla="*/ 582607 h 582607"/>
                          <a:gd name="connsiteX2" fmla="*/ 0 w 447590"/>
                          <a:gd name="connsiteY2" fmla="*/ 291304 h 582607"/>
                          <a:gd name="connsiteX3" fmla="*/ 223795 w 447590"/>
                          <a:gd name="connsiteY3" fmla="*/ 0 h 582607"/>
                          <a:gd name="connsiteX4" fmla="*/ 447590 w 447590"/>
                          <a:gd name="connsiteY4" fmla="*/ 291304 h 5826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7590" h="582607">
                            <a:moveTo>
                              <a:pt x="447590" y="291304"/>
                            </a:moveTo>
                            <a:cubicBezTo>
                              <a:pt x="447590" y="430944"/>
                              <a:pt x="352339" y="548391"/>
                              <a:pt x="223795" y="582607"/>
                            </a:cubicBezTo>
                            <a:cubicBezTo>
                              <a:pt x="95252" y="548391"/>
                              <a:pt x="0" y="430944"/>
                              <a:pt x="0" y="291304"/>
                            </a:cubicBezTo>
                            <a:cubicBezTo>
                              <a:pt x="0" y="151663"/>
                              <a:pt x="95252" y="34217"/>
                              <a:pt x="223795" y="0"/>
                            </a:cubicBezTo>
                            <a:cubicBezTo>
                              <a:pt x="352339" y="34217"/>
                              <a:pt x="447590" y="151663"/>
                              <a:pt x="447590" y="291304"/>
                            </a:cubicBezTo>
                            <a:close/>
                          </a:path>
                        </a:pathLst>
                      </a:custGeom>
                      <a:solidFill>
                        <a:srgbClr val="232121"/>
                      </a:solidFill>
                      <a:ln w="923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53" name="任意多边形: 形状 52"/>
                      <p:cNvSpPr/>
                      <p:nvPr/>
                    </p:nvSpPr>
                    <p:spPr>
                      <a:xfrm>
                        <a:off x="5461412" y="2195591"/>
                        <a:ext cx="456837" cy="591854"/>
                      </a:xfrm>
                      <a:custGeom>
                        <a:avLst/>
                        <a:gdLst>
                          <a:gd name="connsiteX0" fmla="*/ 228419 w 456837"/>
                          <a:gd name="connsiteY0" fmla="*/ 591855 h 591854"/>
                          <a:gd name="connsiteX1" fmla="*/ 227494 w 456837"/>
                          <a:gd name="connsiteY1" fmla="*/ 591855 h 591854"/>
                          <a:gd name="connsiteX2" fmla="*/ 0 w 456837"/>
                          <a:gd name="connsiteY2" fmla="*/ 295927 h 591854"/>
                          <a:gd name="connsiteX3" fmla="*/ 227494 w 456837"/>
                          <a:gd name="connsiteY3" fmla="*/ 0 h 591854"/>
                          <a:gd name="connsiteX4" fmla="*/ 228419 w 456837"/>
                          <a:gd name="connsiteY4" fmla="*/ 0 h 591854"/>
                          <a:gd name="connsiteX5" fmla="*/ 229344 w 456837"/>
                          <a:gd name="connsiteY5" fmla="*/ 0 h 591854"/>
                          <a:gd name="connsiteX6" fmla="*/ 456838 w 456837"/>
                          <a:gd name="connsiteY6" fmla="*/ 295927 h 591854"/>
                          <a:gd name="connsiteX7" fmla="*/ 229344 w 456837"/>
                          <a:gd name="connsiteY7" fmla="*/ 591855 h 591854"/>
                          <a:gd name="connsiteX8" fmla="*/ 228419 w 456837"/>
                          <a:gd name="connsiteY8" fmla="*/ 591855 h 591854"/>
                          <a:gd name="connsiteX9" fmla="*/ 228419 w 456837"/>
                          <a:gd name="connsiteY9" fmla="*/ 9248 h 591854"/>
                          <a:gd name="connsiteX10" fmla="*/ 9248 w 456837"/>
                          <a:gd name="connsiteY10" fmla="*/ 295927 h 591854"/>
                          <a:gd name="connsiteX11" fmla="*/ 228419 w 456837"/>
                          <a:gd name="connsiteY11" fmla="*/ 581682 h 591854"/>
                          <a:gd name="connsiteX12" fmla="*/ 447590 w 456837"/>
                          <a:gd name="connsiteY12" fmla="*/ 295927 h 591854"/>
                          <a:gd name="connsiteX13" fmla="*/ 228419 w 456837"/>
                          <a:gd name="connsiteY13" fmla="*/ 9248 h 5918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456837" h="591854">
                            <a:moveTo>
                              <a:pt x="228419" y="591855"/>
                            </a:moveTo>
                            <a:lnTo>
                              <a:pt x="227494" y="591855"/>
                            </a:lnTo>
                            <a:cubicBezTo>
                              <a:pt x="93402" y="556714"/>
                              <a:pt x="0" y="434643"/>
                              <a:pt x="0" y="295927"/>
                            </a:cubicBezTo>
                            <a:cubicBezTo>
                              <a:pt x="0" y="157211"/>
                              <a:pt x="93402" y="36066"/>
                              <a:pt x="227494" y="0"/>
                            </a:cubicBezTo>
                            <a:lnTo>
                              <a:pt x="228419" y="0"/>
                            </a:lnTo>
                            <a:lnTo>
                              <a:pt x="229344" y="0"/>
                            </a:lnTo>
                            <a:cubicBezTo>
                              <a:pt x="363436" y="35141"/>
                              <a:pt x="456838" y="157211"/>
                              <a:pt x="456838" y="295927"/>
                            </a:cubicBezTo>
                            <a:cubicBezTo>
                              <a:pt x="456838" y="434643"/>
                              <a:pt x="363436" y="555789"/>
                              <a:pt x="229344" y="591855"/>
                            </a:cubicBezTo>
                            <a:lnTo>
                              <a:pt x="228419" y="591855"/>
                            </a:lnTo>
                            <a:close/>
                            <a:moveTo>
                              <a:pt x="228419" y="9248"/>
                            </a:moveTo>
                            <a:cubicBezTo>
                              <a:pt x="98951" y="44389"/>
                              <a:pt x="9248" y="161835"/>
                              <a:pt x="9248" y="295927"/>
                            </a:cubicBezTo>
                            <a:cubicBezTo>
                              <a:pt x="9248" y="430020"/>
                              <a:pt x="98951" y="547466"/>
                              <a:pt x="228419" y="581682"/>
                            </a:cubicBezTo>
                            <a:cubicBezTo>
                              <a:pt x="357887" y="546541"/>
                              <a:pt x="447590" y="429095"/>
                              <a:pt x="447590" y="295927"/>
                            </a:cubicBezTo>
                            <a:cubicBezTo>
                              <a:pt x="447590" y="161835"/>
                              <a:pt x="357887" y="44389"/>
                              <a:pt x="228419" y="9248"/>
                            </a:cubicBezTo>
                            <a:close/>
                          </a:path>
                        </a:pathLst>
                      </a:custGeom>
                      <a:solidFill>
                        <a:srgbClr val="232121"/>
                      </a:solidFill>
                      <a:ln w="923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54" name="图形 39"/>
                  <p:cNvGrpSpPr/>
                  <p:nvPr/>
                </p:nvGrpSpPr>
                <p:grpSpPr>
                  <a:xfrm>
                    <a:off x="6059740" y="2060791"/>
                    <a:ext cx="620522" cy="740527"/>
                    <a:chOff x="6059740" y="2060791"/>
                    <a:chExt cx="620522" cy="740527"/>
                  </a:xfrm>
                </p:grpSpPr>
                <p:sp>
                  <p:nvSpPr>
                    <p:cNvPr id="55" name="任意多边形: 形状 54"/>
                    <p:cNvSpPr/>
                    <p:nvPr/>
                  </p:nvSpPr>
                  <p:spPr>
                    <a:xfrm>
                      <a:off x="6165381" y="2090383"/>
                      <a:ext cx="77249" cy="138499"/>
                    </a:xfrm>
                    <a:custGeom>
                      <a:avLst/>
                      <a:gdLst>
                        <a:gd name="connsiteX0" fmla="*/ 68217 w 77249"/>
                        <a:gd name="connsiteY0" fmla="*/ 138500 h 138499"/>
                        <a:gd name="connsiteX1" fmla="*/ 59894 w 77249"/>
                        <a:gd name="connsiteY1" fmla="*/ 132951 h 138499"/>
                        <a:gd name="connsiteX2" fmla="*/ 709 w 77249"/>
                        <a:gd name="connsiteY2" fmla="*/ 12731 h 138499"/>
                        <a:gd name="connsiteX3" fmla="*/ 5333 w 77249"/>
                        <a:gd name="connsiteY3" fmla="*/ 709 h 138499"/>
                        <a:gd name="connsiteX4" fmla="*/ 17355 w 77249"/>
                        <a:gd name="connsiteY4" fmla="*/ 5333 h 138499"/>
                        <a:gd name="connsiteX5" fmla="*/ 76540 w 77249"/>
                        <a:gd name="connsiteY5" fmla="*/ 125553 h 138499"/>
                        <a:gd name="connsiteX6" fmla="*/ 71916 w 77249"/>
                        <a:gd name="connsiteY6" fmla="*/ 137575 h 138499"/>
                        <a:gd name="connsiteX7" fmla="*/ 68217 w 77249"/>
                        <a:gd name="connsiteY7" fmla="*/ 138500 h 1384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7249" h="138499">
                          <a:moveTo>
                            <a:pt x="68217" y="138500"/>
                          </a:moveTo>
                          <a:cubicBezTo>
                            <a:pt x="64518" y="138500"/>
                            <a:pt x="61744" y="136650"/>
                            <a:pt x="59894" y="132951"/>
                          </a:cubicBezTo>
                          <a:lnTo>
                            <a:pt x="709" y="12731"/>
                          </a:lnTo>
                          <a:cubicBezTo>
                            <a:pt x="-1141" y="8107"/>
                            <a:pt x="709" y="2558"/>
                            <a:pt x="5333" y="709"/>
                          </a:cubicBezTo>
                          <a:cubicBezTo>
                            <a:pt x="9956" y="-1141"/>
                            <a:pt x="15505" y="709"/>
                            <a:pt x="17355" y="5333"/>
                          </a:cubicBezTo>
                          <a:lnTo>
                            <a:pt x="76540" y="125553"/>
                          </a:lnTo>
                          <a:cubicBezTo>
                            <a:pt x="78390" y="130177"/>
                            <a:pt x="76540" y="135726"/>
                            <a:pt x="71916" y="137575"/>
                          </a:cubicBezTo>
                          <a:cubicBezTo>
                            <a:pt x="70992" y="138500"/>
                            <a:pt x="69142" y="138500"/>
                            <a:pt x="68217" y="138500"/>
                          </a:cubicBezTo>
                          <a:close/>
                        </a:path>
                      </a:pathLst>
                    </a:custGeom>
                    <a:solidFill>
                      <a:srgbClr val="232121"/>
                    </a:solidFill>
                    <a:ln w="923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sp>
                  <p:nvSpPr>
                    <p:cNvPr id="56" name="任意多边形: 形状 55"/>
                    <p:cNvSpPr/>
                    <p:nvPr/>
                  </p:nvSpPr>
                  <p:spPr>
                    <a:xfrm>
                      <a:off x="6290225" y="2060791"/>
                      <a:ext cx="77249" cy="138499"/>
                    </a:xfrm>
                    <a:custGeom>
                      <a:avLst/>
                      <a:gdLst>
                        <a:gd name="connsiteX0" fmla="*/ 68217 w 77249"/>
                        <a:gd name="connsiteY0" fmla="*/ 138500 h 138499"/>
                        <a:gd name="connsiteX1" fmla="*/ 59894 w 77249"/>
                        <a:gd name="connsiteY1" fmla="*/ 132951 h 138499"/>
                        <a:gd name="connsiteX2" fmla="*/ 709 w 77249"/>
                        <a:gd name="connsiteY2" fmla="*/ 12731 h 138499"/>
                        <a:gd name="connsiteX3" fmla="*/ 5333 w 77249"/>
                        <a:gd name="connsiteY3" fmla="*/ 709 h 138499"/>
                        <a:gd name="connsiteX4" fmla="*/ 17355 w 77249"/>
                        <a:gd name="connsiteY4" fmla="*/ 5333 h 138499"/>
                        <a:gd name="connsiteX5" fmla="*/ 76540 w 77249"/>
                        <a:gd name="connsiteY5" fmla="*/ 125553 h 138499"/>
                        <a:gd name="connsiteX6" fmla="*/ 71916 w 77249"/>
                        <a:gd name="connsiteY6" fmla="*/ 137575 h 138499"/>
                        <a:gd name="connsiteX7" fmla="*/ 68217 w 77249"/>
                        <a:gd name="connsiteY7" fmla="*/ 138500 h 1384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7249" h="138499">
                          <a:moveTo>
                            <a:pt x="68217" y="138500"/>
                          </a:moveTo>
                          <a:cubicBezTo>
                            <a:pt x="64518" y="138500"/>
                            <a:pt x="61744" y="136650"/>
                            <a:pt x="59894" y="132951"/>
                          </a:cubicBezTo>
                          <a:lnTo>
                            <a:pt x="709" y="12731"/>
                          </a:lnTo>
                          <a:cubicBezTo>
                            <a:pt x="-1141" y="8107"/>
                            <a:pt x="709" y="2558"/>
                            <a:pt x="5333" y="709"/>
                          </a:cubicBezTo>
                          <a:cubicBezTo>
                            <a:pt x="9956" y="-1141"/>
                            <a:pt x="15505" y="709"/>
                            <a:pt x="17355" y="5333"/>
                          </a:cubicBezTo>
                          <a:lnTo>
                            <a:pt x="76540" y="125553"/>
                          </a:lnTo>
                          <a:cubicBezTo>
                            <a:pt x="78390" y="130177"/>
                            <a:pt x="76540" y="135726"/>
                            <a:pt x="71916" y="137575"/>
                          </a:cubicBezTo>
                          <a:cubicBezTo>
                            <a:pt x="70992" y="138500"/>
                            <a:pt x="70067" y="138500"/>
                            <a:pt x="68217" y="138500"/>
                          </a:cubicBezTo>
                          <a:close/>
                        </a:path>
                      </a:pathLst>
                    </a:custGeom>
                    <a:solidFill>
                      <a:srgbClr val="232121"/>
                    </a:solidFill>
                    <a:ln w="923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p>
                      <a:endParaRPr lang="zh-CN" altLang="en-US"/>
                    </a:p>
                  </p:txBody>
                </p:sp>
                <p:grpSp>
                  <p:nvGrpSpPr>
                    <p:cNvPr id="57" name="图形 39"/>
                    <p:cNvGrpSpPr/>
                    <p:nvPr/>
                  </p:nvGrpSpPr>
                  <p:grpSpPr>
                    <a:xfrm>
                      <a:off x="6059740" y="2181720"/>
                      <a:ext cx="620522" cy="619598"/>
                      <a:chOff x="6059740" y="2181720"/>
                      <a:chExt cx="620522" cy="619598"/>
                    </a:xfrm>
                  </p:grpSpPr>
                  <p:sp>
                    <p:nvSpPr>
                      <p:cNvPr id="58" name="任意多边形: 形状 57"/>
                      <p:cNvSpPr/>
                      <p:nvPr/>
                    </p:nvSpPr>
                    <p:spPr>
                      <a:xfrm>
                        <a:off x="6068064" y="2190043"/>
                        <a:ext cx="602952" cy="602952"/>
                      </a:xfrm>
                      <a:custGeom>
                        <a:avLst/>
                        <a:gdLst>
                          <a:gd name="connsiteX0" fmla="*/ 602952 w 602952"/>
                          <a:gd name="connsiteY0" fmla="*/ 301476 h 602952"/>
                          <a:gd name="connsiteX1" fmla="*/ 301476 w 602952"/>
                          <a:gd name="connsiteY1" fmla="*/ 602952 h 602952"/>
                          <a:gd name="connsiteX2" fmla="*/ 223795 w 602952"/>
                          <a:gd name="connsiteY2" fmla="*/ 592780 h 602952"/>
                          <a:gd name="connsiteX3" fmla="*/ 0 w 602952"/>
                          <a:gd name="connsiteY3" fmla="*/ 301476 h 602952"/>
                          <a:gd name="connsiteX4" fmla="*/ 223795 w 602952"/>
                          <a:gd name="connsiteY4" fmla="*/ 10173 h 602952"/>
                          <a:gd name="connsiteX5" fmla="*/ 301476 w 602952"/>
                          <a:gd name="connsiteY5" fmla="*/ 0 h 602952"/>
                          <a:gd name="connsiteX6" fmla="*/ 602952 w 602952"/>
                          <a:gd name="connsiteY6" fmla="*/ 301476 h 6029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602952" h="602952">
                            <a:moveTo>
                              <a:pt x="602952" y="301476"/>
                            </a:moveTo>
                            <a:cubicBezTo>
                              <a:pt x="602952" y="467935"/>
                              <a:pt x="467935" y="602952"/>
                              <a:pt x="301476" y="602952"/>
                            </a:cubicBezTo>
                            <a:cubicBezTo>
                              <a:pt x="274658" y="602952"/>
                              <a:pt x="248764" y="599253"/>
                              <a:pt x="223795" y="592780"/>
                            </a:cubicBezTo>
                            <a:cubicBezTo>
                              <a:pt x="95252" y="558563"/>
                              <a:pt x="0" y="441117"/>
                              <a:pt x="0" y="301476"/>
                            </a:cubicBezTo>
                            <a:cubicBezTo>
                              <a:pt x="0" y="161835"/>
                              <a:pt x="95252" y="44389"/>
                              <a:pt x="223795" y="10173"/>
                            </a:cubicBezTo>
                            <a:cubicBezTo>
                              <a:pt x="248764" y="3699"/>
                              <a:pt x="274658" y="0"/>
                              <a:pt x="301476" y="0"/>
                            </a:cubicBezTo>
                            <a:cubicBezTo>
                              <a:pt x="467935" y="0"/>
                              <a:pt x="602952" y="135017"/>
                              <a:pt x="602952" y="30147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23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59" name="任意多边形: 形状 58"/>
                      <p:cNvSpPr/>
                      <p:nvPr/>
                    </p:nvSpPr>
                    <p:spPr>
                      <a:xfrm>
                        <a:off x="6059740" y="2181720"/>
                        <a:ext cx="620522" cy="619598"/>
                      </a:xfrm>
                      <a:custGeom>
                        <a:avLst/>
                        <a:gdLst>
                          <a:gd name="connsiteX0" fmla="*/ 309799 w 620522"/>
                          <a:gd name="connsiteY0" fmla="*/ 619598 h 619598"/>
                          <a:gd name="connsiteX1" fmla="*/ 230269 w 620522"/>
                          <a:gd name="connsiteY1" fmla="*/ 609426 h 619598"/>
                          <a:gd name="connsiteX2" fmla="*/ 0 w 620522"/>
                          <a:gd name="connsiteY2" fmla="*/ 309799 h 619598"/>
                          <a:gd name="connsiteX3" fmla="*/ 230269 w 620522"/>
                          <a:gd name="connsiteY3" fmla="*/ 10173 h 619598"/>
                          <a:gd name="connsiteX4" fmla="*/ 309799 w 620522"/>
                          <a:gd name="connsiteY4" fmla="*/ 0 h 619598"/>
                          <a:gd name="connsiteX5" fmla="*/ 620523 w 620522"/>
                          <a:gd name="connsiteY5" fmla="*/ 310724 h 619598"/>
                          <a:gd name="connsiteX6" fmla="*/ 309799 w 620522"/>
                          <a:gd name="connsiteY6" fmla="*/ 619598 h 619598"/>
                          <a:gd name="connsiteX7" fmla="*/ 309799 w 620522"/>
                          <a:gd name="connsiteY7" fmla="*/ 17571 h 619598"/>
                          <a:gd name="connsiteX8" fmla="*/ 234893 w 620522"/>
                          <a:gd name="connsiteY8" fmla="*/ 27743 h 619598"/>
                          <a:gd name="connsiteX9" fmla="*/ 18495 w 620522"/>
                          <a:gd name="connsiteY9" fmla="*/ 309799 h 619598"/>
                          <a:gd name="connsiteX10" fmla="*/ 234893 w 620522"/>
                          <a:gd name="connsiteY10" fmla="*/ 591855 h 619598"/>
                          <a:gd name="connsiteX11" fmla="*/ 309799 w 620522"/>
                          <a:gd name="connsiteY11" fmla="*/ 602027 h 619598"/>
                          <a:gd name="connsiteX12" fmla="*/ 602028 w 620522"/>
                          <a:gd name="connsiteY12" fmla="*/ 309799 h 619598"/>
                          <a:gd name="connsiteX13" fmla="*/ 309799 w 620522"/>
                          <a:gd name="connsiteY13" fmla="*/ 17571 h 6195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620522" h="619598">
                            <a:moveTo>
                              <a:pt x="309799" y="619598"/>
                            </a:moveTo>
                            <a:cubicBezTo>
                              <a:pt x="282981" y="619598"/>
                              <a:pt x="256162" y="615899"/>
                              <a:pt x="230269" y="609426"/>
                            </a:cubicBezTo>
                            <a:cubicBezTo>
                              <a:pt x="94327" y="573359"/>
                              <a:pt x="0" y="450365"/>
                              <a:pt x="0" y="309799"/>
                            </a:cubicBezTo>
                            <a:cubicBezTo>
                              <a:pt x="0" y="169234"/>
                              <a:pt x="95252" y="46239"/>
                              <a:pt x="230269" y="10173"/>
                            </a:cubicBezTo>
                            <a:cubicBezTo>
                              <a:pt x="256162" y="3699"/>
                              <a:pt x="282981" y="0"/>
                              <a:pt x="309799" y="0"/>
                            </a:cubicBezTo>
                            <a:cubicBezTo>
                              <a:pt x="480882" y="0"/>
                              <a:pt x="620523" y="139641"/>
                              <a:pt x="620523" y="310724"/>
                            </a:cubicBezTo>
                            <a:cubicBezTo>
                              <a:pt x="620523" y="480882"/>
                              <a:pt x="480882" y="619598"/>
                              <a:pt x="309799" y="619598"/>
                            </a:cubicBezTo>
                            <a:close/>
                            <a:moveTo>
                              <a:pt x="309799" y="17571"/>
                            </a:moveTo>
                            <a:cubicBezTo>
                              <a:pt x="284830" y="17571"/>
                              <a:pt x="258937" y="21270"/>
                              <a:pt x="234893" y="27743"/>
                            </a:cubicBezTo>
                            <a:cubicBezTo>
                              <a:pt x="107274" y="61960"/>
                              <a:pt x="18495" y="177556"/>
                              <a:pt x="18495" y="309799"/>
                            </a:cubicBezTo>
                            <a:cubicBezTo>
                              <a:pt x="18495" y="442042"/>
                              <a:pt x="107274" y="557638"/>
                              <a:pt x="234893" y="591855"/>
                            </a:cubicBezTo>
                            <a:cubicBezTo>
                              <a:pt x="258937" y="598328"/>
                              <a:pt x="284830" y="602027"/>
                              <a:pt x="309799" y="602027"/>
                            </a:cubicBezTo>
                            <a:cubicBezTo>
                              <a:pt x="470710" y="602027"/>
                              <a:pt x="602028" y="470710"/>
                              <a:pt x="602028" y="309799"/>
                            </a:cubicBezTo>
                            <a:cubicBezTo>
                              <a:pt x="602028" y="148889"/>
                              <a:pt x="470710" y="17571"/>
                              <a:pt x="309799" y="17571"/>
                            </a:cubicBezTo>
                            <a:close/>
                          </a:path>
                        </a:pathLst>
                      </a:custGeom>
                      <a:solidFill>
                        <a:srgbClr val="232121"/>
                      </a:solidFill>
                      <a:ln w="923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60" name="图形 39"/>
                    <p:cNvGrpSpPr/>
                    <p:nvPr/>
                  </p:nvGrpSpPr>
                  <p:grpSpPr>
                    <a:xfrm>
                      <a:off x="6063440" y="2195591"/>
                      <a:ext cx="456837" cy="591854"/>
                      <a:chOff x="6063440" y="2195591"/>
                      <a:chExt cx="456837" cy="591854"/>
                    </a:xfrm>
                    <a:solidFill>
                      <a:srgbClr val="232121"/>
                    </a:solidFill>
                  </p:grpSpPr>
                  <p:sp>
                    <p:nvSpPr>
                      <p:cNvPr id="61" name="任意多边形: 形状 60"/>
                      <p:cNvSpPr/>
                      <p:nvPr/>
                    </p:nvSpPr>
                    <p:spPr>
                      <a:xfrm>
                        <a:off x="6068064" y="2200215"/>
                        <a:ext cx="447590" cy="582607"/>
                      </a:xfrm>
                      <a:custGeom>
                        <a:avLst/>
                        <a:gdLst>
                          <a:gd name="connsiteX0" fmla="*/ 447590 w 447590"/>
                          <a:gd name="connsiteY0" fmla="*/ 291304 h 582607"/>
                          <a:gd name="connsiteX1" fmla="*/ 223795 w 447590"/>
                          <a:gd name="connsiteY1" fmla="*/ 582607 h 582607"/>
                          <a:gd name="connsiteX2" fmla="*/ 0 w 447590"/>
                          <a:gd name="connsiteY2" fmla="*/ 291304 h 582607"/>
                          <a:gd name="connsiteX3" fmla="*/ 223795 w 447590"/>
                          <a:gd name="connsiteY3" fmla="*/ 0 h 582607"/>
                          <a:gd name="connsiteX4" fmla="*/ 447590 w 447590"/>
                          <a:gd name="connsiteY4" fmla="*/ 291304 h 5826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7590" h="582607">
                            <a:moveTo>
                              <a:pt x="447590" y="291304"/>
                            </a:moveTo>
                            <a:cubicBezTo>
                              <a:pt x="447590" y="430944"/>
                              <a:pt x="352338" y="548391"/>
                              <a:pt x="223795" y="582607"/>
                            </a:cubicBezTo>
                            <a:cubicBezTo>
                              <a:pt x="95252" y="548391"/>
                              <a:pt x="0" y="430944"/>
                              <a:pt x="0" y="291304"/>
                            </a:cubicBezTo>
                            <a:cubicBezTo>
                              <a:pt x="0" y="151663"/>
                              <a:pt x="95252" y="34217"/>
                              <a:pt x="223795" y="0"/>
                            </a:cubicBezTo>
                            <a:cubicBezTo>
                              <a:pt x="353263" y="34217"/>
                              <a:pt x="447590" y="151663"/>
                              <a:pt x="447590" y="291304"/>
                            </a:cubicBezTo>
                            <a:close/>
                          </a:path>
                        </a:pathLst>
                      </a:custGeom>
                      <a:solidFill>
                        <a:srgbClr val="232121"/>
                      </a:solidFill>
                      <a:ln w="923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  <p:sp>
                    <p:nvSpPr>
                      <p:cNvPr id="62" name="任意多边形: 形状 61"/>
                      <p:cNvSpPr/>
                      <p:nvPr/>
                    </p:nvSpPr>
                    <p:spPr>
                      <a:xfrm>
                        <a:off x="6063440" y="2195591"/>
                        <a:ext cx="456837" cy="591854"/>
                      </a:xfrm>
                      <a:custGeom>
                        <a:avLst/>
                        <a:gdLst>
                          <a:gd name="connsiteX0" fmla="*/ 228419 w 456837"/>
                          <a:gd name="connsiteY0" fmla="*/ 591855 h 591854"/>
                          <a:gd name="connsiteX1" fmla="*/ 227494 w 456837"/>
                          <a:gd name="connsiteY1" fmla="*/ 591855 h 591854"/>
                          <a:gd name="connsiteX2" fmla="*/ 0 w 456837"/>
                          <a:gd name="connsiteY2" fmla="*/ 295927 h 591854"/>
                          <a:gd name="connsiteX3" fmla="*/ 227494 w 456837"/>
                          <a:gd name="connsiteY3" fmla="*/ 0 h 591854"/>
                          <a:gd name="connsiteX4" fmla="*/ 228419 w 456837"/>
                          <a:gd name="connsiteY4" fmla="*/ 0 h 591854"/>
                          <a:gd name="connsiteX5" fmla="*/ 229344 w 456837"/>
                          <a:gd name="connsiteY5" fmla="*/ 0 h 591854"/>
                          <a:gd name="connsiteX6" fmla="*/ 456838 w 456837"/>
                          <a:gd name="connsiteY6" fmla="*/ 295927 h 591854"/>
                          <a:gd name="connsiteX7" fmla="*/ 229344 w 456837"/>
                          <a:gd name="connsiteY7" fmla="*/ 591855 h 591854"/>
                          <a:gd name="connsiteX8" fmla="*/ 228419 w 456837"/>
                          <a:gd name="connsiteY8" fmla="*/ 591855 h 591854"/>
                          <a:gd name="connsiteX9" fmla="*/ 228419 w 456837"/>
                          <a:gd name="connsiteY9" fmla="*/ 9248 h 591854"/>
                          <a:gd name="connsiteX10" fmla="*/ 9248 w 456837"/>
                          <a:gd name="connsiteY10" fmla="*/ 295927 h 591854"/>
                          <a:gd name="connsiteX11" fmla="*/ 228419 w 456837"/>
                          <a:gd name="connsiteY11" fmla="*/ 581682 h 591854"/>
                          <a:gd name="connsiteX12" fmla="*/ 447590 w 456837"/>
                          <a:gd name="connsiteY12" fmla="*/ 295927 h 591854"/>
                          <a:gd name="connsiteX13" fmla="*/ 228419 w 456837"/>
                          <a:gd name="connsiteY13" fmla="*/ 9248 h 5918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456837" h="591854">
                            <a:moveTo>
                              <a:pt x="228419" y="591855"/>
                            </a:moveTo>
                            <a:lnTo>
                              <a:pt x="227494" y="591855"/>
                            </a:lnTo>
                            <a:cubicBezTo>
                              <a:pt x="93402" y="556714"/>
                              <a:pt x="0" y="434643"/>
                              <a:pt x="0" y="295927"/>
                            </a:cubicBezTo>
                            <a:cubicBezTo>
                              <a:pt x="0" y="157211"/>
                              <a:pt x="93402" y="36066"/>
                              <a:pt x="227494" y="0"/>
                            </a:cubicBezTo>
                            <a:lnTo>
                              <a:pt x="228419" y="0"/>
                            </a:lnTo>
                            <a:lnTo>
                              <a:pt x="229344" y="0"/>
                            </a:lnTo>
                            <a:cubicBezTo>
                              <a:pt x="363436" y="35141"/>
                              <a:pt x="456838" y="157211"/>
                              <a:pt x="456838" y="295927"/>
                            </a:cubicBezTo>
                            <a:cubicBezTo>
                              <a:pt x="456838" y="434643"/>
                              <a:pt x="363436" y="555789"/>
                              <a:pt x="229344" y="591855"/>
                            </a:cubicBezTo>
                            <a:lnTo>
                              <a:pt x="228419" y="591855"/>
                            </a:lnTo>
                            <a:close/>
                            <a:moveTo>
                              <a:pt x="228419" y="9248"/>
                            </a:moveTo>
                            <a:cubicBezTo>
                              <a:pt x="98951" y="44389"/>
                              <a:pt x="9248" y="161835"/>
                              <a:pt x="9248" y="295927"/>
                            </a:cubicBezTo>
                            <a:cubicBezTo>
                              <a:pt x="9248" y="430020"/>
                              <a:pt x="98951" y="547466"/>
                              <a:pt x="228419" y="581682"/>
                            </a:cubicBezTo>
                            <a:cubicBezTo>
                              <a:pt x="357887" y="546541"/>
                              <a:pt x="447590" y="429095"/>
                              <a:pt x="447590" y="295927"/>
                            </a:cubicBezTo>
                            <a:cubicBezTo>
                              <a:pt x="447590" y="161835"/>
                              <a:pt x="357887" y="44389"/>
                              <a:pt x="228419" y="9248"/>
                            </a:cubicBezTo>
                            <a:close/>
                          </a:path>
                        </a:pathLst>
                      </a:custGeom>
                      <a:solidFill>
                        <a:srgbClr val="232121"/>
                      </a:solidFill>
                      <a:ln w="923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  <p:pic>
            <p:nvPicPr>
              <p:cNvPr id="68" name="图片 67" descr="图标&#10;&#10;描述已自动生成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31617" y="2322234"/>
                <a:ext cx="790616" cy="1619333"/>
              </a:xfrm>
              <a:prstGeom prst="rect">
                <a:avLst/>
              </a:prstGeom>
            </p:spPr>
          </p:pic>
          <p:pic>
            <p:nvPicPr>
              <p:cNvPr id="70" name="图片 69" descr="图标&#10;&#10;描述已自动生成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868" y="3387233"/>
                <a:ext cx="793791" cy="1473276"/>
              </a:xfrm>
              <a:prstGeom prst="rect">
                <a:avLst/>
              </a:prstGeom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6523" y="4260"/>
              <a:ext cx="6336" cy="305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algn="ctr"/>
              <a:r>
                <a:rPr lang="zh-CN" altLang="en-US" sz="6000" spc="300">
                  <a:solidFill>
                    <a:srgbClr val="010000"/>
                  </a:solidFill>
                  <a:uFillTx/>
                  <a:latin typeface="汉仪黑荔枝体简" panose="00020600040101010101" pitchFamily="18" charset="-122"/>
                  <a:ea typeface="汉仪黑荔枝体简" panose="00020600040101010101" pitchFamily="18" charset="-122"/>
                  <a:sym typeface="汉仪黑荔枝体简" panose="00020600040101010101" pitchFamily="18" charset="-122"/>
                </a:rPr>
                <a:t>哪些是添加糖呢</a:t>
              </a:r>
              <a:endParaRPr lang="zh-CN" altLang="en-US" sz="6000" spc="300">
                <a:solidFill>
                  <a:srgbClr val="010000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endParaRPr>
            </a:p>
          </p:txBody>
        </p:sp>
      </p:grpSp>
      <p:pic>
        <p:nvPicPr>
          <p:cNvPr id="14" name="图片 13" descr="微信图片_202407160927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05" y="1563370"/>
            <a:ext cx="5483860" cy="53778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8721725" y="2783840"/>
            <a:ext cx="1918970" cy="4362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微信图片_202407160927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978150"/>
            <a:ext cx="6350635" cy="3581400"/>
          </a:xfrm>
          <a:prstGeom prst="rect">
            <a:avLst/>
          </a:prstGeom>
        </p:spPr>
      </p:pic>
      <p:pic>
        <p:nvPicPr>
          <p:cNvPr id="4" name="图片 3" descr="微信图片_202407160927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635" y="0"/>
            <a:ext cx="5842000" cy="36480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8721725" y="2783840"/>
            <a:ext cx="1918970" cy="4362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微信图片_202407151632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780" y="1542415"/>
            <a:ext cx="5552440" cy="5151120"/>
          </a:xfrm>
          <a:prstGeom prst="rect">
            <a:avLst/>
          </a:prstGeom>
        </p:spPr>
      </p:pic>
      <p:pic>
        <p:nvPicPr>
          <p:cNvPr id="6" name="图片 5" descr="微信图片_202407160927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845" y="0"/>
            <a:ext cx="5762625" cy="55073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8721725" y="2783840"/>
            <a:ext cx="1918970" cy="4362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微信图片_202407161043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685" y="0"/>
            <a:ext cx="4371975" cy="6828155"/>
          </a:xfrm>
          <a:prstGeom prst="rect">
            <a:avLst/>
          </a:prstGeom>
        </p:spPr>
      </p:pic>
      <p:pic>
        <p:nvPicPr>
          <p:cNvPr id="10" name="图片 9" descr="微信图片_202407161043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660" y="160655"/>
            <a:ext cx="5981700" cy="44342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16"/>
          <p:cNvSpPr txBox="1"/>
          <p:nvPr/>
        </p:nvSpPr>
        <p:spPr>
          <a:xfrm>
            <a:off x="4772561" y="272123"/>
            <a:ext cx="3230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4800" dirty="0">
                <a:solidFill>
                  <a:srgbClr val="F05927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君黑-45简" panose="020B0604020202020204" charset="-122"/>
              </a:rPr>
              <a:t>其他添加剂</a:t>
            </a:r>
            <a:endParaRPr lang="zh-CN" altLang="en-US" sz="4800" dirty="0">
              <a:solidFill>
                <a:srgbClr val="F05927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sym typeface="汉仪君黑-45简" panose="020B060402020202020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rcRect l="59086" t="71417"/>
          <a:stretch>
            <a:fillRect/>
          </a:stretch>
        </p:blipFill>
        <p:spPr>
          <a:xfrm>
            <a:off x="0" y="0"/>
            <a:ext cx="1676174" cy="1402756"/>
          </a:xfrm>
          <a:custGeom>
            <a:avLst/>
            <a:gdLst>
              <a:gd name="connsiteX0" fmla="*/ 0 w 1676174"/>
              <a:gd name="connsiteY0" fmla="*/ 0 h 1402756"/>
              <a:gd name="connsiteX1" fmla="*/ 1676174 w 1676174"/>
              <a:gd name="connsiteY1" fmla="*/ 0 h 1402756"/>
              <a:gd name="connsiteX2" fmla="*/ 1676174 w 1676174"/>
              <a:gd name="connsiteY2" fmla="*/ 1402756 h 1402756"/>
              <a:gd name="connsiteX3" fmla="*/ 0 w 1676174"/>
              <a:gd name="connsiteY3" fmla="*/ 1402756 h 140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174" h="1402756">
                <a:moveTo>
                  <a:pt x="0" y="0"/>
                </a:moveTo>
                <a:lnTo>
                  <a:pt x="1676174" y="0"/>
                </a:lnTo>
                <a:lnTo>
                  <a:pt x="1676174" y="1402756"/>
                </a:lnTo>
                <a:lnTo>
                  <a:pt x="0" y="1402756"/>
                </a:lnTo>
                <a:close/>
              </a:path>
            </a:pathLst>
          </a:cu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"/>
          <a:srcRect l="59086" t="71417"/>
          <a:stretch>
            <a:fillRect/>
          </a:stretch>
        </p:blipFill>
        <p:spPr>
          <a:xfrm flipH="1" flipV="1">
            <a:off x="10515826" y="5455244"/>
            <a:ext cx="1676174" cy="1402756"/>
          </a:xfrm>
          <a:custGeom>
            <a:avLst/>
            <a:gdLst>
              <a:gd name="connsiteX0" fmla="*/ 0 w 1676174"/>
              <a:gd name="connsiteY0" fmla="*/ 0 h 1402756"/>
              <a:gd name="connsiteX1" fmla="*/ 1676174 w 1676174"/>
              <a:gd name="connsiteY1" fmla="*/ 0 h 1402756"/>
              <a:gd name="connsiteX2" fmla="*/ 1676174 w 1676174"/>
              <a:gd name="connsiteY2" fmla="*/ 1402756 h 1402756"/>
              <a:gd name="connsiteX3" fmla="*/ 0 w 1676174"/>
              <a:gd name="connsiteY3" fmla="*/ 1402756 h 140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174" h="1402756">
                <a:moveTo>
                  <a:pt x="0" y="0"/>
                </a:moveTo>
                <a:lnTo>
                  <a:pt x="1676174" y="0"/>
                </a:lnTo>
                <a:lnTo>
                  <a:pt x="1676174" y="1402756"/>
                </a:lnTo>
                <a:lnTo>
                  <a:pt x="0" y="1402756"/>
                </a:lnTo>
                <a:close/>
              </a:path>
            </a:pathLst>
          </a:custGeom>
        </p:spPr>
      </p:pic>
      <p:grpSp>
        <p:nvGrpSpPr>
          <p:cNvPr id="4" name="小盆栽" descr="7b0a202020202274657874626f78223a2022220a7d0a"/>
          <p:cNvGrpSpPr/>
          <p:nvPr/>
        </p:nvGrpSpPr>
        <p:grpSpPr>
          <a:xfrm>
            <a:off x="945160" y="1595120"/>
            <a:ext cx="9473818" cy="4936490"/>
            <a:chOff x="4426" y="2512"/>
            <a:chExt cx="9135" cy="5776"/>
          </a:xfrm>
        </p:grpSpPr>
        <p:pic>
          <p:nvPicPr>
            <p:cNvPr id="3" name="图片 2" descr="横着-4_复制_横-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6" y="2512"/>
              <a:ext cx="9135" cy="577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7649" y="3411"/>
              <a:ext cx="5202" cy="386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r>
                <a:rPr lang="zh-CN" altLang="en-US" sz="2800" b="1">
                  <a:solidFill>
                    <a:srgbClr val="298952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  <a:cs typeface="汉仪刚艺体-85W" panose="00020600040101010101" charset="-122"/>
                  <a:sym typeface="汉仪黑荔枝体简" panose="00020600040101010101" pitchFamily="18" charset="-122"/>
                </a:rPr>
                <a:t>甜味剂：赋予食品甜味的物质；</a:t>
              </a:r>
              <a:endParaRPr lang="zh-CN" altLang="en-US" sz="2800" b="1">
                <a:solidFill>
                  <a:srgbClr val="298952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刚艺体-85W" panose="00020600040101010101" charset="-122"/>
                <a:sym typeface="汉仪黑荔枝体简" panose="00020600040101010101" pitchFamily="18" charset="-122"/>
              </a:endParaRPr>
            </a:p>
            <a:p>
              <a:pPr algn="ctr">
                <a:lnSpc>
                  <a:spcPct val="140000"/>
                </a:lnSpc>
              </a:pPr>
              <a:r>
                <a:rPr lang="zh-CN" altLang="en-US" sz="2800" b="1">
                  <a:solidFill>
                    <a:srgbClr val="298952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  <a:cs typeface="汉仪刚艺体-85W" panose="00020600040101010101" charset="-122"/>
                  <a:sym typeface="汉仪黑荔枝体简" panose="00020600040101010101" pitchFamily="18" charset="-122"/>
                </a:rPr>
                <a:t>着色剂：给食品赋予色泽和改善食品色泽的物质；</a:t>
              </a:r>
              <a:endParaRPr lang="zh-CN" altLang="en-US" sz="2800" b="1">
                <a:solidFill>
                  <a:srgbClr val="298952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刚艺体-85W" panose="00020600040101010101" charset="-122"/>
                <a:sym typeface="汉仪黑荔枝体简" panose="00020600040101010101" pitchFamily="18" charset="-122"/>
              </a:endParaRPr>
            </a:p>
            <a:p>
              <a:pPr algn="ctr">
                <a:lnSpc>
                  <a:spcPct val="140000"/>
                </a:lnSpc>
              </a:pPr>
              <a:r>
                <a:rPr lang="zh-CN" altLang="en-US" sz="2800" b="1">
                  <a:solidFill>
                    <a:srgbClr val="298952"/>
                  </a:solidFill>
                  <a:latin typeface="汉仪黑荔枝体简" panose="00020600040101010101" pitchFamily="18" charset="-122"/>
                  <a:ea typeface="汉仪黑荔枝体简" panose="00020600040101010101" pitchFamily="18" charset="-122"/>
                  <a:cs typeface="汉仪刚艺体-85W" panose="00020600040101010101" charset="-122"/>
                  <a:sym typeface="汉仪黑荔枝体简" panose="00020600040101010101" pitchFamily="18" charset="-122"/>
                </a:rPr>
                <a:t>防腐剂：防止食品腐败变质、延长食品储存期的物质；</a:t>
              </a:r>
              <a:endParaRPr lang="en-US" altLang="zh-CN" sz="2800" b="1">
                <a:solidFill>
                  <a:srgbClr val="298952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刚艺体-85W" panose="00020600040101010101" charset="-122"/>
                <a:sym typeface="汉仪黑荔枝体简" panose="00020600040101010101" pitchFamily="18" charset="-122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16"/>
          <p:cNvSpPr txBox="1"/>
          <p:nvPr/>
        </p:nvSpPr>
        <p:spPr>
          <a:xfrm>
            <a:off x="4741128" y="449957"/>
            <a:ext cx="2468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rgbClr val="F05927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ym typeface="汉仪君黑-45简" panose="020B0604020202020204" charset="-122"/>
              </a:rPr>
              <a:t>其他添加剂</a:t>
            </a:r>
            <a:endParaRPr lang="zh-CN" altLang="en-US" sz="3600" dirty="0">
              <a:sym typeface="汉仪君黑-45简" panose="020B0604020202020204" charset="-122"/>
            </a:endParaRPr>
          </a:p>
        </p:txBody>
      </p:sp>
      <p:sp>
        <p:nvSpPr>
          <p:cNvPr id="7" name="矩形: 圆角 6"/>
          <p:cNvSpPr/>
          <p:nvPr>
            <p:custDataLst>
              <p:tags r:id="rId1"/>
            </p:custDataLst>
          </p:nvPr>
        </p:nvSpPr>
        <p:spPr>
          <a:xfrm>
            <a:off x="614025" y="5226328"/>
            <a:ext cx="3216165" cy="583324"/>
          </a:xfrm>
          <a:prstGeom prst="roundRect">
            <a:avLst>
              <a:gd name="adj" fmla="val 27999"/>
            </a:avLst>
          </a:prstGeom>
          <a:solidFill>
            <a:srgbClr val="F059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>
            <p:custDataLst>
              <p:tags r:id="rId2"/>
            </p:custDataLst>
          </p:nvPr>
        </p:nvSpPr>
        <p:spPr>
          <a:xfrm>
            <a:off x="4439790" y="5226328"/>
            <a:ext cx="3216165" cy="583324"/>
          </a:xfrm>
          <a:prstGeom prst="roundRect">
            <a:avLst>
              <a:gd name="adj" fmla="val 27999"/>
            </a:avLst>
          </a:prstGeom>
          <a:solidFill>
            <a:srgbClr val="F059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>
            <p:custDataLst>
              <p:tags r:id="rId3"/>
            </p:custDataLst>
          </p:nvPr>
        </p:nvSpPr>
        <p:spPr>
          <a:xfrm>
            <a:off x="8265555" y="5226328"/>
            <a:ext cx="3216165" cy="583324"/>
          </a:xfrm>
          <a:prstGeom prst="roundRect">
            <a:avLst>
              <a:gd name="adj" fmla="val 27999"/>
            </a:avLst>
          </a:prstGeom>
          <a:solidFill>
            <a:srgbClr val="F059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137138" y="5164492"/>
            <a:ext cx="212661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cs typeface="+mn-ea"/>
                <a:sym typeface="汉仪君黑-45简" panose="020B0604020202020204" charset="-122"/>
              </a:rPr>
              <a:t>01/</a:t>
            </a:r>
            <a:r>
              <a:rPr lang="zh-CN" altLang="en-US" sz="2400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cs typeface="+mn-ea"/>
                <a:sym typeface="汉仪君黑-45简" panose="020B0604020202020204" charset="-122"/>
              </a:rPr>
              <a:t>甜味剂</a:t>
            </a:r>
            <a:endParaRPr lang="zh-CN" altLang="en-US" sz="2400" dirty="0">
              <a:solidFill>
                <a:schemeClr val="bg1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cs typeface="+mn-ea"/>
              <a:sym typeface="汉仪君黑-45简" panose="020B0604020202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5064477" y="5164492"/>
            <a:ext cx="212661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cs typeface="+mn-ea"/>
                <a:sym typeface="汉仪君黑-45简" panose="020B0604020202020204" charset="-122"/>
              </a:rPr>
              <a:t>02/</a:t>
            </a:r>
            <a:r>
              <a:rPr lang="zh-CN" altLang="en-US" sz="2400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cs typeface="+mn-ea"/>
                <a:sym typeface="汉仪君黑-45简" panose="020B0604020202020204" charset="-122"/>
              </a:rPr>
              <a:t>着色剂</a:t>
            </a:r>
            <a:endParaRPr lang="zh-CN" altLang="en-US" sz="2400" dirty="0">
              <a:solidFill>
                <a:schemeClr val="bg1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cs typeface="+mn-ea"/>
              <a:sym typeface="汉仪君黑-45简" panose="020B0604020202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769309" y="5164492"/>
            <a:ext cx="212661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cs typeface="+mn-ea"/>
                <a:sym typeface="汉仪君黑-45简" panose="020B0604020202020204" charset="-122"/>
              </a:rPr>
              <a:t>03/</a:t>
            </a:r>
            <a:r>
              <a:rPr lang="zh-CN" altLang="en-US" sz="2400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cs typeface="+mn-ea"/>
                <a:sym typeface="汉仪君黑-45简" panose="020B0604020202020204" charset="-122"/>
              </a:rPr>
              <a:t>防腐剂</a:t>
            </a:r>
            <a:endParaRPr lang="zh-CN" altLang="en-US" sz="2400" dirty="0">
              <a:solidFill>
                <a:schemeClr val="bg1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cs typeface="+mn-ea"/>
              <a:sym typeface="汉仪君黑-45简" panose="020B0604020202020204" charset="-122"/>
            </a:endParaRPr>
          </a:p>
        </p:txBody>
      </p:sp>
      <p:sp>
        <p:nvSpPr>
          <p:cNvPr id="13" name="矩形: 圆角 12"/>
          <p:cNvSpPr/>
          <p:nvPr>
            <p:custDataLst>
              <p:tags r:id="rId7"/>
            </p:custDataLst>
          </p:nvPr>
        </p:nvSpPr>
        <p:spPr>
          <a:xfrm>
            <a:off x="614025" y="4855638"/>
            <a:ext cx="3216165" cy="92532"/>
          </a:xfrm>
          <a:prstGeom prst="roundRect">
            <a:avLst>
              <a:gd name="adj" fmla="val 50000"/>
            </a:avLst>
          </a:prstGeom>
          <a:solidFill>
            <a:srgbClr val="F0592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/>
          <p:cNvSpPr/>
          <p:nvPr>
            <p:custDataLst>
              <p:tags r:id="rId8"/>
            </p:custDataLst>
          </p:nvPr>
        </p:nvSpPr>
        <p:spPr>
          <a:xfrm>
            <a:off x="4439791" y="4855638"/>
            <a:ext cx="3216165" cy="92532"/>
          </a:xfrm>
          <a:prstGeom prst="roundRect">
            <a:avLst>
              <a:gd name="adj" fmla="val 50000"/>
            </a:avLst>
          </a:prstGeom>
          <a:solidFill>
            <a:srgbClr val="F0592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>
            <p:custDataLst>
              <p:tags r:id="rId9"/>
            </p:custDataLst>
          </p:nvPr>
        </p:nvSpPr>
        <p:spPr>
          <a:xfrm>
            <a:off x="8265554" y="4855638"/>
            <a:ext cx="3216165" cy="92532"/>
          </a:xfrm>
          <a:prstGeom prst="roundRect">
            <a:avLst>
              <a:gd name="adj" fmla="val 50000"/>
            </a:avLst>
          </a:prstGeom>
          <a:solidFill>
            <a:srgbClr val="F0592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/>
          <p:cNvSpPr/>
          <p:nvPr>
            <p:custDataLst>
              <p:tags r:id="rId10"/>
            </p:custDataLst>
          </p:nvPr>
        </p:nvSpPr>
        <p:spPr>
          <a:xfrm flipV="1">
            <a:off x="2084831" y="4948169"/>
            <a:ext cx="334125" cy="199992"/>
          </a:xfrm>
          <a:prstGeom prst="triangle">
            <a:avLst/>
          </a:prstGeom>
          <a:solidFill>
            <a:srgbClr val="F0592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等腰三角形 16"/>
          <p:cNvSpPr/>
          <p:nvPr>
            <p:custDataLst>
              <p:tags r:id="rId11"/>
            </p:custDataLst>
          </p:nvPr>
        </p:nvSpPr>
        <p:spPr>
          <a:xfrm flipV="1">
            <a:off x="5958724" y="4948169"/>
            <a:ext cx="334125" cy="199992"/>
          </a:xfrm>
          <a:prstGeom prst="triangle">
            <a:avLst/>
          </a:prstGeom>
          <a:solidFill>
            <a:srgbClr val="F0592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/>
          <p:cNvSpPr/>
          <p:nvPr>
            <p:custDataLst>
              <p:tags r:id="rId12"/>
            </p:custDataLst>
          </p:nvPr>
        </p:nvSpPr>
        <p:spPr>
          <a:xfrm flipV="1">
            <a:off x="9832617" y="4948169"/>
            <a:ext cx="334125" cy="199992"/>
          </a:xfrm>
          <a:prstGeom prst="triangle">
            <a:avLst/>
          </a:prstGeom>
          <a:solidFill>
            <a:srgbClr val="F0592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975995" y="1927860"/>
            <a:ext cx="2155825" cy="229171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30000"/>
              </a:lnSpc>
            </a:pPr>
            <a:r>
              <a:rPr lang="zh-CN" altLang="en-US" sz="2400" kern="1800" spc="140"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赤藓糖醇</a:t>
            </a:r>
            <a:endParaRPr lang="zh-CN" altLang="en-US" sz="2400" kern="1800" spc="140">
              <a:solidFill>
                <a:schemeClr val="tx1"/>
              </a:solidFill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kern="1800" spc="140">
                <a:solidFill>
                  <a:schemeClr val="tx1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阿斯巴甜</a:t>
            </a:r>
            <a:endParaRPr lang="zh-CN" altLang="en-US" sz="2400" kern="1800" spc="140">
              <a:solidFill>
                <a:schemeClr val="tx1"/>
              </a:solidFill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kern="1800" spc="140">
                <a:solidFill>
                  <a:schemeClr val="tx1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甜蜜素</a:t>
            </a:r>
            <a:endParaRPr lang="zh-CN" altLang="en-US" sz="2400" kern="1800" spc="140">
              <a:solidFill>
                <a:schemeClr val="tx1"/>
              </a:solidFill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kern="1800" spc="140">
                <a:solidFill>
                  <a:schemeClr val="tx1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安赛蜜</a:t>
            </a:r>
            <a:endParaRPr lang="zh-CN" altLang="en-US" sz="2400" kern="1800" spc="140">
              <a:solidFill>
                <a:schemeClr val="tx1"/>
              </a:solidFill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kern="1800" spc="140">
                <a:solidFill>
                  <a:schemeClr val="tx1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三氯蔗糖等</a:t>
            </a:r>
            <a:endParaRPr lang="zh-CN" altLang="en-US" sz="2400" kern="1800" spc="140">
              <a:solidFill>
                <a:schemeClr val="tx1"/>
              </a:solidFill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  <a:p>
            <a:pPr algn="ctr"/>
            <a:endParaRPr lang="zh-CN" altLang="en-US" sz="2400" kern="1800" spc="140">
              <a:solidFill>
                <a:schemeClr val="tx1"/>
              </a:solidFill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4"/>
            </p:custDataLst>
          </p:nvPr>
        </p:nvSpPr>
        <p:spPr>
          <a:xfrm>
            <a:off x="4636135" y="1827530"/>
            <a:ext cx="2475230" cy="288988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20000"/>
              </a:lnSpc>
            </a:pPr>
            <a:r>
              <a:rPr lang="zh-CN" altLang="en-US" sz="2400"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胡萝卜素</a:t>
            </a:r>
            <a:endParaRPr lang="zh-CN" altLang="en-US" sz="2400"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姜黄</a:t>
            </a:r>
            <a:endParaRPr lang="zh-CN" altLang="en-US" sz="2400"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胭脂红</a:t>
            </a:r>
            <a:endParaRPr lang="zh-CN" altLang="en-US" sz="2400"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柠檬黄</a:t>
            </a:r>
            <a:endParaRPr lang="zh-CN" altLang="en-US" sz="2400"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日落黄</a:t>
            </a:r>
            <a:endParaRPr lang="zh-CN" altLang="en-US" sz="2400"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焦糖色等</a:t>
            </a:r>
            <a:endParaRPr lang="zh-CN" altLang="en-US" sz="2400"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5"/>
            </p:custDataLst>
          </p:nvPr>
        </p:nvSpPr>
        <p:spPr>
          <a:xfrm>
            <a:off x="8265795" y="1927225"/>
            <a:ext cx="3118485" cy="271208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30000"/>
              </a:lnSpc>
            </a:pPr>
            <a:r>
              <a:rPr lang="zh-CN" altLang="en-US" sz="2400" kern="1800" spc="110">
                <a:solidFill>
                  <a:schemeClr val="tx1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苯甲酸</a:t>
            </a:r>
            <a:endParaRPr lang="zh-CN" altLang="en-US" sz="2400" kern="1800" spc="110">
              <a:solidFill>
                <a:schemeClr val="tx1"/>
              </a:solidFill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kern="1800" spc="110">
                <a:solidFill>
                  <a:schemeClr val="tx1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苯甲酸钠</a:t>
            </a:r>
            <a:endParaRPr lang="zh-CN" altLang="en-US" sz="2400" kern="1800" spc="110">
              <a:solidFill>
                <a:schemeClr val="tx1"/>
              </a:solidFill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kern="1800" spc="110">
                <a:solidFill>
                  <a:schemeClr val="tx1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山梨酸</a:t>
            </a:r>
            <a:endParaRPr lang="zh-CN" altLang="en-US" sz="2400" kern="1800" spc="110">
              <a:solidFill>
                <a:schemeClr val="tx1"/>
              </a:solidFill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kern="1800" spc="110">
                <a:solidFill>
                  <a:schemeClr val="tx1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山梨酸钾</a:t>
            </a:r>
            <a:endParaRPr lang="zh-CN" altLang="en-US" sz="2400" kern="1800" spc="110">
              <a:solidFill>
                <a:schemeClr val="tx1"/>
              </a:solidFill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kern="1800" spc="110">
                <a:solidFill>
                  <a:schemeClr val="tx1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丙酸钙等</a:t>
            </a:r>
            <a:endParaRPr lang="zh-CN" altLang="en-US" sz="2400" kern="1800" spc="110">
              <a:solidFill>
                <a:schemeClr val="tx1"/>
              </a:solidFill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8721725" y="2783840"/>
            <a:ext cx="1918970" cy="4362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微信图片_202407151631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3620" y="0"/>
            <a:ext cx="7604760" cy="685800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V="1">
            <a:off x="7868920" y="2813050"/>
            <a:ext cx="668655" cy="952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8721725" y="2783840"/>
            <a:ext cx="1918970" cy="4362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微信图片_202407161043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2005" y="234315"/>
            <a:ext cx="6649720" cy="622744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5668645" y="2571115"/>
            <a:ext cx="533400" cy="952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6812280" y="2900045"/>
            <a:ext cx="513715" cy="10160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8721725" y="2783840"/>
            <a:ext cx="1918970" cy="4362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微信图片_202407151632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4750" y="63500"/>
            <a:ext cx="6276975" cy="6362700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5639435" y="4906645"/>
            <a:ext cx="339725" cy="0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3148965" y="5207000"/>
            <a:ext cx="281305" cy="952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623945" y="5207000"/>
            <a:ext cx="1792605" cy="952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5610860" y="5207000"/>
            <a:ext cx="329565" cy="952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119755" y="5575300"/>
            <a:ext cx="222885" cy="952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8721725" y="2783840"/>
            <a:ext cx="1918970" cy="4362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微信图片_202407160936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9925" y="0"/>
            <a:ext cx="8312150" cy="6858000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2858135" y="3423920"/>
            <a:ext cx="872490" cy="0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914775" y="3452495"/>
            <a:ext cx="707390" cy="10160"/>
          </a:xfrm>
          <a:prstGeom prst="line">
            <a:avLst/>
          </a:prstGeom>
          <a:ln w="31750" cap="rnd">
            <a:solidFill>
              <a:srgbClr val="FFC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4796790" y="3433445"/>
            <a:ext cx="629920" cy="19050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/>
          <p:cNvPicPr>
            <a:picLocks noChangeAspect="1"/>
          </p:cNvPicPr>
          <p:nvPr/>
        </p:nvPicPr>
        <p:blipFill>
          <a:blip r:embed="rId1"/>
          <a:srcRect t="10304" b="13207"/>
          <a:stretch>
            <a:fillRect/>
          </a:stretch>
        </p:blipFill>
        <p:spPr>
          <a:xfrm>
            <a:off x="8051523" y="2713011"/>
            <a:ext cx="360140" cy="1673981"/>
          </a:xfrm>
          <a:custGeom>
            <a:avLst/>
            <a:gdLst>
              <a:gd name="connsiteX0" fmla="*/ 0 w 316296"/>
              <a:gd name="connsiteY0" fmla="*/ 0 h 1470188"/>
              <a:gd name="connsiteX1" fmla="*/ 316296 w 316296"/>
              <a:gd name="connsiteY1" fmla="*/ 0 h 1470188"/>
              <a:gd name="connsiteX2" fmla="*/ 316296 w 316296"/>
              <a:gd name="connsiteY2" fmla="*/ 1470188 h 1470188"/>
              <a:gd name="connsiteX3" fmla="*/ 0 w 316296"/>
              <a:gd name="connsiteY3" fmla="*/ 1470188 h 147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296" h="1470188">
                <a:moveTo>
                  <a:pt x="0" y="0"/>
                </a:moveTo>
                <a:lnTo>
                  <a:pt x="316296" y="0"/>
                </a:lnTo>
                <a:lnTo>
                  <a:pt x="316296" y="1470188"/>
                </a:lnTo>
                <a:lnTo>
                  <a:pt x="0" y="1470188"/>
                </a:lnTo>
                <a:close/>
              </a:path>
            </a:pathLst>
          </a:custGeom>
        </p:spPr>
      </p:pic>
      <p:sp>
        <p:nvSpPr>
          <p:cNvPr id="51" name="文本框 66"/>
          <p:cNvSpPr txBox="1">
            <a:spLocks noChangeArrowheads="1"/>
          </p:cNvSpPr>
          <p:nvPr/>
        </p:nvSpPr>
        <p:spPr bwMode="auto">
          <a:xfrm>
            <a:off x="1214084" y="1668746"/>
            <a:ext cx="143835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1500" noProof="0" dirty="0">
                <a:ln>
                  <a:noFill/>
                </a:ln>
                <a:solidFill>
                  <a:srgbClr val="F05927"/>
                </a:solidFill>
                <a:effectLst/>
                <a:uLnTx/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菱心体简" panose="02010400000101010101" charset="-122"/>
                <a:sym typeface="宋体" panose="02010600030101010101" pitchFamily="2" charset="-122"/>
              </a:rPr>
              <a:t>目 录</a:t>
            </a:r>
            <a:endParaRPr lang="en-US" altLang="zh-CN" sz="11500" noProof="0" dirty="0">
              <a:ln>
                <a:noFill/>
              </a:ln>
              <a:solidFill>
                <a:srgbClr val="F05927"/>
              </a:solidFill>
              <a:effectLst/>
              <a:uLnTx/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cs typeface="汉仪菱心体简" panose="02010400000101010101" charset="-122"/>
              <a:sym typeface="宋体" panose="02010600030101010101" pitchFamily="2" charset="-122"/>
            </a:endParaRPr>
          </a:p>
        </p:txBody>
      </p:sp>
      <p:sp>
        <p:nvSpPr>
          <p:cNvPr id="53" name="文本框 16"/>
          <p:cNvSpPr txBox="1"/>
          <p:nvPr>
            <p:custDataLst>
              <p:tags r:id="rId2"/>
            </p:custDataLst>
          </p:nvPr>
        </p:nvSpPr>
        <p:spPr>
          <a:xfrm>
            <a:off x="5679440" y="1797050"/>
            <a:ext cx="3093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DB762B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君黑-45简" panose="020B0604020202020204" charset="-122"/>
              </a:rPr>
              <a:t>什么是添加剂</a:t>
            </a:r>
            <a:endParaRPr lang="zh-CN" altLang="en-US" sz="2800" dirty="0">
              <a:solidFill>
                <a:srgbClr val="DB762B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sym typeface="汉仪君黑-45简" panose="020B0604020202020204" charset="-122"/>
            </a:endParaRPr>
          </a:p>
        </p:txBody>
      </p:sp>
      <p:sp>
        <p:nvSpPr>
          <p:cNvPr id="54" name="文本框 18"/>
          <p:cNvSpPr txBox="1"/>
          <p:nvPr>
            <p:custDataLst>
              <p:tags r:id="rId3"/>
            </p:custDataLst>
          </p:nvPr>
        </p:nvSpPr>
        <p:spPr>
          <a:xfrm>
            <a:off x="5696855" y="4556410"/>
            <a:ext cx="29095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934E"/>
                </a:solidFill>
                <a:uLnTx/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+mn-ea"/>
                <a:sym typeface="汉仪君黑-45简" panose="020B0604020202020204" charset="-122"/>
              </a:rPr>
              <a:t>趣味小实验</a:t>
            </a:r>
            <a:endParaRPr kumimoji="1" lang="zh-CN" altLang="en-US" sz="2800" i="0" u="none" strike="noStrike" kern="0" cap="none" spc="0" normalizeH="0" baseline="0" noProof="0" dirty="0">
              <a:ln>
                <a:noFill/>
              </a:ln>
              <a:solidFill>
                <a:srgbClr val="00934E"/>
              </a:solidFill>
              <a:uLnTx/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cs typeface="+mn-ea"/>
              <a:sym typeface="汉仪君黑-45简" panose="020B0604020202020204" charset="-122"/>
            </a:endParaRPr>
          </a:p>
        </p:txBody>
      </p:sp>
      <p:sp>
        <p:nvSpPr>
          <p:cNvPr id="55" name="文本框 23"/>
          <p:cNvSpPr txBox="1"/>
          <p:nvPr>
            <p:custDataLst>
              <p:tags r:id="rId4"/>
            </p:custDataLst>
          </p:nvPr>
        </p:nvSpPr>
        <p:spPr>
          <a:xfrm>
            <a:off x="5696856" y="3243168"/>
            <a:ext cx="25267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F05927"/>
                </a:solidFill>
                <a:uLnTx/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+mn-ea"/>
                <a:sym typeface="汉仪君黑-45简" panose="020B0604020202020204" charset="-122"/>
              </a:rPr>
              <a:t>常见添加剂</a:t>
            </a:r>
            <a:endParaRPr kumimoji="1" lang="zh-CN" altLang="en-US" sz="2800" i="0" u="none" strike="noStrike" kern="0" cap="none" spc="0" normalizeH="0" baseline="0" noProof="0" dirty="0">
              <a:ln>
                <a:noFill/>
              </a:ln>
              <a:solidFill>
                <a:srgbClr val="F05927"/>
              </a:solidFill>
              <a:uLnTx/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cs typeface="+mn-ea"/>
              <a:sym typeface="汉仪君黑-45简" panose="020B0604020202020204" charset="-122"/>
            </a:endParaRPr>
          </a:p>
        </p:txBody>
      </p:sp>
      <p:sp>
        <p:nvSpPr>
          <p:cNvPr id="4" name="文本框 179"/>
          <p:cNvSpPr txBox="1">
            <a:spLocks noChangeArrowheads="1"/>
          </p:cNvSpPr>
          <p:nvPr/>
        </p:nvSpPr>
        <p:spPr bwMode="auto">
          <a:xfrm flipH="1">
            <a:off x="3240042" y="1239761"/>
            <a:ext cx="430887" cy="45725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dist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600" noProof="0" dirty="0">
                <a:ln>
                  <a:noFill/>
                </a:ln>
                <a:solidFill>
                  <a:srgbClr val="3C4D70">
                    <a:alpha val="35000"/>
                  </a:srgbClr>
                </a:solidFill>
                <a:effectLst/>
                <a:uLnTx/>
                <a:uFillTx/>
                <a:latin typeface="汉仪雅酷黑简" panose="00020600040101010101" charset="-122"/>
                <a:ea typeface="汉仪雅酷黑简" panose="00020600040101010101" charset="-122"/>
                <a:sym typeface="汉仪雅酷黑简" panose="00020600040101010101" charset="-122"/>
              </a:rPr>
              <a:t>CONTENTS</a:t>
            </a:r>
            <a:endParaRPr lang="en-US" altLang="zh-CN" sz="1600" noProof="0" dirty="0">
              <a:ln>
                <a:noFill/>
              </a:ln>
              <a:solidFill>
                <a:srgbClr val="3C4D70">
                  <a:alpha val="35000"/>
                </a:srgbClr>
              </a:soli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sym typeface="汉仪雅酷黑简" panose="0002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10304" b="13207"/>
          <a:stretch>
            <a:fillRect/>
          </a:stretch>
        </p:blipFill>
        <p:spPr>
          <a:xfrm>
            <a:off x="8039458" y="2713011"/>
            <a:ext cx="360140" cy="1673981"/>
          </a:xfrm>
          <a:custGeom>
            <a:avLst/>
            <a:gdLst>
              <a:gd name="connsiteX0" fmla="*/ 0 w 316296"/>
              <a:gd name="connsiteY0" fmla="*/ 0 h 1470188"/>
              <a:gd name="connsiteX1" fmla="*/ 316296 w 316296"/>
              <a:gd name="connsiteY1" fmla="*/ 0 h 1470188"/>
              <a:gd name="connsiteX2" fmla="*/ 316296 w 316296"/>
              <a:gd name="connsiteY2" fmla="*/ 1470188 h 1470188"/>
              <a:gd name="connsiteX3" fmla="*/ 0 w 316296"/>
              <a:gd name="connsiteY3" fmla="*/ 1470188 h 147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296" h="1470188">
                <a:moveTo>
                  <a:pt x="0" y="0"/>
                </a:moveTo>
                <a:lnTo>
                  <a:pt x="316296" y="0"/>
                </a:lnTo>
                <a:lnTo>
                  <a:pt x="316296" y="1470188"/>
                </a:lnTo>
                <a:lnTo>
                  <a:pt x="0" y="1470188"/>
                </a:lnTo>
                <a:close/>
              </a:path>
            </a:pathLst>
          </a:custGeom>
        </p:spPr>
      </p:pic>
      <p:grpSp>
        <p:nvGrpSpPr>
          <p:cNvPr id="168" name="图形 2"/>
          <p:cNvGrpSpPr/>
          <p:nvPr/>
        </p:nvGrpSpPr>
        <p:grpSpPr>
          <a:xfrm>
            <a:off x="4612607" y="1691323"/>
            <a:ext cx="705003" cy="703653"/>
            <a:chOff x="-589038" y="5135555"/>
            <a:chExt cx="3098301" cy="3092369"/>
          </a:xfrm>
        </p:grpSpPr>
        <p:grpSp>
          <p:nvGrpSpPr>
            <p:cNvPr id="169" name="图形 2"/>
            <p:cNvGrpSpPr/>
            <p:nvPr/>
          </p:nvGrpSpPr>
          <p:grpSpPr>
            <a:xfrm>
              <a:off x="-589038" y="5135555"/>
              <a:ext cx="3098301" cy="3092369"/>
              <a:chOff x="-589038" y="5135555"/>
              <a:chExt cx="3098301" cy="3092369"/>
            </a:xfrm>
          </p:grpSpPr>
          <p:sp>
            <p:nvSpPr>
              <p:cNvPr id="191" name="任意多边形: 形状 190"/>
              <p:cNvSpPr/>
              <p:nvPr/>
            </p:nvSpPr>
            <p:spPr>
              <a:xfrm>
                <a:off x="-568426" y="5156974"/>
                <a:ext cx="3063163" cy="3052812"/>
              </a:xfrm>
              <a:custGeom>
                <a:avLst/>
                <a:gdLst>
                  <a:gd name="connsiteX0" fmla="*/ 2863830 w 3063163"/>
                  <a:gd name="connsiteY0" fmla="*/ 1993252 h 3052812"/>
                  <a:gd name="connsiteX1" fmla="*/ 3044484 w 3063163"/>
                  <a:gd name="connsiteY1" fmla="*/ 1510071 h 3052812"/>
                  <a:gd name="connsiteX2" fmla="*/ 2862623 w 3063163"/>
                  <a:gd name="connsiteY2" fmla="*/ 1216336 h 3052812"/>
                  <a:gd name="connsiteX3" fmla="*/ 2815219 w 3063163"/>
                  <a:gd name="connsiteY3" fmla="*/ 648344 h 3052812"/>
                  <a:gd name="connsiteX4" fmla="*/ 2479768 w 3063163"/>
                  <a:gd name="connsiteY4" fmla="*/ 485445 h 3052812"/>
                  <a:gd name="connsiteX5" fmla="*/ 2222060 w 3063163"/>
                  <a:gd name="connsiteY5" fmla="*/ 524230 h 3052812"/>
                  <a:gd name="connsiteX6" fmla="*/ 1709057 w 3063163"/>
                  <a:gd name="connsiteY6" fmla="*/ 4160 h 3052812"/>
                  <a:gd name="connsiteX7" fmla="*/ 1425664 w 3063163"/>
                  <a:gd name="connsiteY7" fmla="*/ 115690 h 3052812"/>
                  <a:gd name="connsiteX8" fmla="*/ 1200708 w 3063163"/>
                  <a:gd name="connsiteY8" fmla="*/ 337888 h 3052812"/>
                  <a:gd name="connsiteX9" fmla="*/ 779756 w 3063163"/>
                  <a:gd name="connsiteY9" fmla="*/ 454072 h 3052812"/>
                  <a:gd name="connsiteX10" fmla="*/ 343980 w 3063163"/>
                  <a:gd name="connsiteY10" fmla="*/ 518198 h 3052812"/>
                  <a:gd name="connsiteX11" fmla="*/ 74550 w 3063163"/>
                  <a:gd name="connsiteY11" fmla="*/ 837962 h 3052812"/>
                  <a:gd name="connsiteX12" fmla="*/ 267271 w 3063163"/>
                  <a:gd name="connsiteY12" fmla="*/ 1479216 h 3052812"/>
                  <a:gd name="connsiteX13" fmla="*/ 1116 w 3063163"/>
                  <a:gd name="connsiteY13" fmla="*/ 1955157 h 3052812"/>
                  <a:gd name="connsiteX14" fmla="*/ 227106 w 3063163"/>
                  <a:gd name="connsiteY14" fmla="*/ 2186663 h 3052812"/>
                  <a:gd name="connsiteX15" fmla="*/ 533426 w 3063163"/>
                  <a:gd name="connsiteY15" fmla="*/ 2330083 h 3052812"/>
                  <a:gd name="connsiteX16" fmla="*/ 701151 w 3063163"/>
                  <a:gd name="connsiteY16" fmla="*/ 2722765 h 3052812"/>
                  <a:gd name="connsiteX17" fmla="*/ 954722 w 3063163"/>
                  <a:gd name="connsiteY17" fmla="*/ 3047012 h 3052812"/>
                  <a:gd name="connsiteX18" fmla="*/ 1299654 w 3063163"/>
                  <a:gd name="connsiteY18" fmla="*/ 2957374 h 3052812"/>
                  <a:gd name="connsiteX19" fmla="*/ 1824379 w 3063163"/>
                  <a:gd name="connsiteY19" fmla="*/ 2897041 h 3052812"/>
                  <a:gd name="connsiteX20" fmla="*/ 2286013 w 3063163"/>
                  <a:gd name="connsiteY20" fmla="*/ 2904108 h 3052812"/>
                  <a:gd name="connsiteX21" fmla="*/ 2453566 w 3063163"/>
                  <a:gd name="connsiteY21" fmla="*/ 2619509 h 3052812"/>
                  <a:gd name="connsiteX22" fmla="*/ 2544755 w 3063163"/>
                  <a:gd name="connsiteY22" fmla="*/ 2293711 h 3052812"/>
                  <a:gd name="connsiteX23" fmla="*/ 2863830 w 3063163"/>
                  <a:gd name="connsiteY23" fmla="*/ 1993252 h 305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63163" h="3052812">
                    <a:moveTo>
                      <a:pt x="2863830" y="1993252"/>
                    </a:moveTo>
                    <a:cubicBezTo>
                      <a:pt x="2999666" y="1878792"/>
                      <a:pt x="3108093" y="1690898"/>
                      <a:pt x="3044484" y="1510071"/>
                    </a:cubicBezTo>
                    <a:cubicBezTo>
                      <a:pt x="3006216" y="1401127"/>
                      <a:pt x="2915199" y="1319247"/>
                      <a:pt x="2862623" y="1216336"/>
                    </a:cubicBezTo>
                    <a:cubicBezTo>
                      <a:pt x="2765401" y="1025684"/>
                      <a:pt x="2883999" y="832618"/>
                      <a:pt x="2815219" y="648344"/>
                    </a:cubicBezTo>
                    <a:cubicBezTo>
                      <a:pt x="2768159" y="522162"/>
                      <a:pt x="2612845" y="464243"/>
                      <a:pt x="2479768" y="485445"/>
                    </a:cubicBezTo>
                    <a:cubicBezTo>
                      <a:pt x="2393405" y="499236"/>
                      <a:pt x="2308250" y="539227"/>
                      <a:pt x="2222060" y="524230"/>
                    </a:cubicBezTo>
                    <a:cubicBezTo>
                      <a:pt x="1973143" y="480963"/>
                      <a:pt x="1956767" y="53633"/>
                      <a:pt x="1709057" y="4160"/>
                    </a:cubicBezTo>
                    <a:cubicBezTo>
                      <a:pt x="1605456" y="-16525"/>
                      <a:pt x="1502201" y="42946"/>
                      <a:pt x="1425664" y="115690"/>
                    </a:cubicBezTo>
                    <a:cubicBezTo>
                      <a:pt x="1349127" y="188435"/>
                      <a:pt x="1286898" y="277038"/>
                      <a:pt x="1200708" y="337888"/>
                    </a:cubicBezTo>
                    <a:cubicBezTo>
                      <a:pt x="1080215" y="422871"/>
                      <a:pt x="926969" y="444246"/>
                      <a:pt x="779756" y="454072"/>
                    </a:cubicBezTo>
                    <a:cubicBezTo>
                      <a:pt x="632544" y="463897"/>
                      <a:pt x="481539" y="465104"/>
                      <a:pt x="343980" y="518198"/>
                    </a:cubicBezTo>
                    <a:cubicBezTo>
                      <a:pt x="206421" y="571118"/>
                      <a:pt x="82307" y="690750"/>
                      <a:pt x="74550" y="837962"/>
                    </a:cubicBezTo>
                    <a:cubicBezTo>
                      <a:pt x="62656" y="1065504"/>
                      <a:pt x="321398" y="1257880"/>
                      <a:pt x="267271" y="1479216"/>
                    </a:cubicBezTo>
                    <a:cubicBezTo>
                      <a:pt x="222969" y="1660042"/>
                      <a:pt x="-18363" y="1769848"/>
                      <a:pt x="1116" y="1955157"/>
                    </a:cubicBezTo>
                    <a:cubicBezTo>
                      <a:pt x="12838" y="2068065"/>
                      <a:pt x="121610" y="2144947"/>
                      <a:pt x="227106" y="2186663"/>
                    </a:cubicBezTo>
                    <a:cubicBezTo>
                      <a:pt x="332775" y="2228379"/>
                      <a:pt x="449821" y="2253202"/>
                      <a:pt x="533426" y="2330083"/>
                    </a:cubicBezTo>
                    <a:cubicBezTo>
                      <a:pt x="639784" y="2427995"/>
                      <a:pt x="664262" y="2582965"/>
                      <a:pt x="701151" y="2722765"/>
                    </a:cubicBezTo>
                    <a:cubicBezTo>
                      <a:pt x="738040" y="2862565"/>
                      <a:pt x="813715" y="3015466"/>
                      <a:pt x="954722" y="3047012"/>
                    </a:cubicBezTo>
                    <a:cubicBezTo>
                      <a:pt x="1072802" y="3073385"/>
                      <a:pt x="1187952" y="3003917"/>
                      <a:pt x="1299654" y="2957374"/>
                    </a:cubicBezTo>
                    <a:cubicBezTo>
                      <a:pt x="1464277" y="2888766"/>
                      <a:pt x="1648379" y="2867736"/>
                      <a:pt x="1824379" y="2897041"/>
                    </a:cubicBezTo>
                    <a:cubicBezTo>
                      <a:pt x="1980038" y="2923071"/>
                      <a:pt x="2150522" y="2984954"/>
                      <a:pt x="2286013" y="2904108"/>
                    </a:cubicBezTo>
                    <a:cubicBezTo>
                      <a:pt x="2383235" y="2846016"/>
                      <a:pt x="2428916" y="2730177"/>
                      <a:pt x="2453566" y="2619509"/>
                    </a:cubicBezTo>
                    <a:cubicBezTo>
                      <a:pt x="2478044" y="2509014"/>
                      <a:pt x="2489249" y="2392485"/>
                      <a:pt x="2544755" y="2293711"/>
                    </a:cubicBezTo>
                    <a:cubicBezTo>
                      <a:pt x="2616810" y="2165460"/>
                      <a:pt x="2751266" y="2088061"/>
                      <a:pt x="2863830" y="1993252"/>
                    </a:cubicBezTo>
                    <a:close/>
                  </a:path>
                </a:pathLst>
              </a:custGeom>
              <a:solidFill>
                <a:srgbClr val="FFFDEC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/>
              <p:cNvSpPr/>
              <p:nvPr/>
            </p:nvSpPr>
            <p:spPr>
              <a:xfrm>
                <a:off x="-568426" y="6457259"/>
                <a:ext cx="3027935" cy="1752526"/>
              </a:xfrm>
              <a:custGeom>
                <a:avLst/>
                <a:gdLst>
                  <a:gd name="connsiteX0" fmla="*/ 2893652 w 3027935"/>
                  <a:gd name="connsiteY0" fmla="*/ 571784 h 1752526"/>
                  <a:gd name="connsiteX1" fmla="*/ 2586126 w 3027935"/>
                  <a:gd name="connsiteY1" fmla="*/ 716756 h 1752526"/>
                  <a:gd name="connsiteX2" fmla="*/ 2464081 w 3027935"/>
                  <a:gd name="connsiteY2" fmla="*/ 1000321 h 1752526"/>
                  <a:gd name="connsiteX3" fmla="*/ 2261707 w 3027935"/>
                  <a:gd name="connsiteY3" fmla="*/ 1223208 h 1752526"/>
                  <a:gd name="connsiteX4" fmla="*/ 1895227 w 3027935"/>
                  <a:gd name="connsiteY4" fmla="*/ 1205970 h 1752526"/>
                  <a:gd name="connsiteX5" fmla="*/ 1528747 w 3027935"/>
                  <a:gd name="connsiteY5" fmla="*/ 1146844 h 1752526"/>
                  <a:gd name="connsiteX6" fmla="*/ 1326029 w 3027935"/>
                  <a:gd name="connsiteY6" fmla="*/ 1213727 h 1752526"/>
                  <a:gd name="connsiteX7" fmla="*/ 987647 w 3027935"/>
                  <a:gd name="connsiteY7" fmla="*/ 1114781 h 1752526"/>
                  <a:gd name="connsiteX8" fmla="*/ 846812 w 3027935"/>
                  <a:gd name="connsiteY8" fmla="*/ 756575 h 1752526"/>
                  <a:gd name="connsiteX9" fmla="*/ 567212 w 3027935"/>
                  <a:gd name="connsiteY9" fmla="*/ 704517 h 1752526"/>
                  <a:gd name="connsiteX10" fmla="*/ 311917 w 3027935"/>
                  <a:gd name="connsiteY10" fmla="*/ 601606 h 1752526"/>
                  <a:gd name="connsiteX11" fmla="*/ 352944 w 3027935"/>
                  <a:gd name="connsiteY11" fmla="*/ 307353 h 1752526"/>
                  <a:gd name="connsiteX12" fmla="*/ 320192 w 3027935"/>
                  <a:gd name="connsiteY12" fmla="*/ 74123 h 1752526"/>
                  <a:gd name="connsiteX13" fmla="*/ 252619 w 3027935"/>
                  <a:gd name="connsiteY13" fmla="*/ 0 h 1752526"/>
                  <a:gd name="connsiteX14" fmla="*/ 267271 w 3027935"/>
                  <a:gd name="connsiteY14" fmla="*/ 178758 h 1752526"/>
                  <a:gd name="connsiteX15" fmla="*/ 1116 w 3027935"/>
                  <a:gd name="connsiteY15" fmla="*/ 654871 h 1752526"/>
                  <a:gd name="connsiteX16" fmla="*/ 227106 w 3027935"/>
                  <a:gd name="connsiteY16" fmla="*/ 886377 h 1752526"/>
                  <a:gd name="connsiteX17" fmla="*/ 533426 w 3027935"/>
                  <a:gd name="connsiteY17" fmla="*/ 1029798 h 1752526"/>
                  <a:gd name="connsiteX18" fmla="*/ 701151 w 3027935"/>
                  <a:gd name="connsiteY18" fmla="*/ 1422479 h 1752526"/>
                  <a:gd name="connsiteX19" fmla="*/ 954722 w 3027935"/>
                  <a:gd name="connsiteY19" fmla="*/ 1746726 h 1752526"/>
                  <a:gd name="connsiteX20" fmla="*/ 1299654 w 3027935"/>
                  <a:gd name="connsiteY20" fmla="*/ 1657089 h 1752526"/>
                  <a:gd name="connsiteX21" fmla="*/ 1824379 w 3027935"/>
                  <a:gd name="connsiteY21" fmla="*/ 1596756 h 1752526"/>
                  <a:gd name="connsiteX22" fmla="*/ 2286013 w 3027935"/>
                  <a:gd name="connsiteY22" fmla="*/ 1603823 h 1752526"/>
                  <a:gd name="connsiteX23" fmla="*/ 2453566 w 3027935"/>
                  <a:gd name="connsiteY23" fmla="*/ 1319224 h 1752526"/>
                  <a:gd name="connsiteX24" fmla="*/ 2544755 w 3027935"/>
                  <a:gd name="connsiteY24" fmla="*/ 993426 h 1752526"/>
                  <a:gd name="connsiteX25" fmla="*/ 2863830 w 3027935"/>
                  <a:gd name="connsiteY25" fmla="*/ 692967 h 1752526"/>
                  <a:gd name="connsiteX26" fmla="*/ 3027936 w 3027935"/>
                  <a:gd name="connsiteY26" fmla="*/ 478526 h 1752526"/>
                  <a:gd name="connsiteX27" fmla="*/ 2893652 w 3027935"/>
                  <a:gd name="connsiteY27" fmla="*/ 571784 h 175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027935" h="1752526">
                    <a:moveTo>
                      <a:pt x="2893652" y="571784"/>
                    </a:moveTo>
                    <a:cubicBezTo>
                      <a:pt x="2790224" y="620395"/>
                      <a:pt x="2666800" y="635737"/>
                      <a:pt x="2586126" y="716756"/>
                    </a:cubicBezTo>
                    <a:cubicBezTo>
                      <a:pt x="2507176" y="796051"/>
                      <a:pt x="2507176" y="905684"/>
                      <a:pt x="2464081" y="1000321"/>
                    </a:cubicBezTo>
                    <a:cubicBezTo>
                      <a:pt x="2422710" y="1091509"/>
                      <a:pt x="2355654" y="1181837"/>
                      <a:pt x="2261707" y="1223208"/>
                    </a:cubicBezTo>
                    <a:cubicBezTo>
                      <a:pt x="2147247" y="1273543"/>
                      <a:pt x="2014514" y="1243549"/>
                      <a:pt x="1895227" y="1205970"/>
                    </a:cubicBezTo>
                    <a:cubicBezTo>
                      <a:pt x="1775940" y="1168391"/>
                      <a:pt x="1651654" y="1123572"/>
                      <a:pt x="1528747" y="1146844"/>
                    </a:cubicBezTo>
                    <a:cubicBezTo>
                      <a:pt x="1458761" y="1160117"/>
                      <a:pt x="1394636" y="1194765"/>
                      <a:pt x="1326029" y="1213727"/>
                    </a:cubicBezTo>
                    <a:cubicBezTo>
                      <a:pt x="1204845" y="1247169"/>
                      <a:pt x="1056599" y="1219933"/>
                      <a:pt x="987647" y="1114781"/>
                    </a:cubicBezTo>
                    <a:cubicBezTo>
                      <a:pt x="916281" y="1006009"/>
                      <a:pt x="944207" y="842765"/>
                      <a:pt x="846812" y="756575"/>
                    </a:cubicBezTo>
                    <a:cubicBezTo>
                      <a:pt x="773896" y="692105"/>
                      <a:pt x="664434" y="701242"/>
                      <a:pt x="567212" y="704517"/>
                    </a:cubicBezTo>
                    <a:cubicBezTo>
                      <a:pt x="469990" y="707792"/>
                      <a:pt x="353806" y="689520"/>
                      <a:pt x="311917" y="601606"/>
                    </a:cubicBezTo>
                    <a:cubicBezTo>
                      <a:pt x="268305" y="510072"/>
                      <a:pt x="333292" y="406989"/>
                      <a:pt x="352944" y="307353"/>
                    </a:cubicBezTo>
                    <a:cubicBezTo>
                      <a:pt x="366389" y="239263"/>
                      <a:pt x="363114" y="128595"/>
                      <a:pt x="320192" y="74123"/>
                    </a:cubicBezTo>
                    <a:cubicBezTo>
                      <a:pt x="299334" y="47577"/>
                      <a:pt x="276235" y="23271"/>
                      <a:pt x="252619" y="0"/>
                    </a:cubicBezTo>
                    <a:cubicBezTo>
                      <a:pt x="273304" y="58265"/>
                      <a:pt x="282440" y="117391"/>
                      <a:pt x="267271" y="178758"/>
                    </a:cubicBezTo>
                    <a:cubicBezTo>
                      <a:pt x="222969" y="359757"/>
                      <a:pt x="-18363" y="469563"/>
                      <a:pt x="1116" y="654871"/>
                    </a:cubicBezTo>
                    <a:cubicBezTo>
                      <a:pt x="12838" y="767780"/>
                      <a:pt x="121610" y="844662"/>
                      <a:pt x="227106" y="886377"/>
                    </a:cubicBezTo>
                    <a:cubicBezTo>
                      <a:pt x="332775" y="928094"/>
                      <a:pt x="449821" y="952916"/>
                      <a:pt x="533426" y="1029798"/>
                    </a:cubicBezTo>
                    <a:cubicBezTo>
                      <a:pt x="639784" y="1127709"/>
                      <a:pt x="664262" y="1282679"/>
                      <a:pt x="701151" y="1422479"/>
                    </a:cubicBezTo>
                    <a:cubicBezTo>
                      <a:pt x="738213" y="1562107"/>
                      <a:pt x="813715" y="1715181"/>
                      <a:pt x="954722" y="1746726"/>
                    </a:cubicBezTo>
                    <a:cubicBezTo>
                      <a:pt x="1072802" y="1773100"/>
                      <a:pt x="1187952" y="1703631"/>
                      <a:pt x="1299654" y="1657089"/>
                    </a:cubicBezTo>
                    <a:cubicBezTo>
                      <a:pt x="1464277" y="1588481"/>
                      <a:pt x="1648379" y="1567451"/>
                      <a:pt x="1824379" y="1596756"/>
                    </a:cubicBezTo>
                    <a:cubicBezTo>
                      <a:pt x="1980038" y="1622785"/>
                      <a:pt x="2150522" y="1684669"/>
                      <a:pt x="2286013" y="1603823"/>
                    </a:cubicBezTo>
                    <a:cubicBezTo>
                      <a:pt x="2383235" y="1545731"/>
                      <a:pt x="2428916" y="1429891"/>
                      <a:pt x="2453566" y="1319224"/>
                    </a:cubicBezTo>
                    <a:cubicBezTo>
                      <a:pt x="2478216" y="1208556"/>
                      <a:pt x="2489249" y="1092199"/>
                      <a:pt x="2544755" y="993426"/>
                    </a:cubicBezTo>
                    <a:cubicBezTo>
                      <a:pt x="2616810" y="865175"/>
                      <a:pt x="2751266" y="787776"/>
                      <a:pt x="2863830" y="692967"/>
                    </a:cubicBezTo>
                    <a:cubicBezTo>
                      <a:pt x="2931058" y="636254"/>
                      <a:pt x="2991736" y="561441"/>
                      <a:pt x="3027936" y="478526"/>
                    </a:cubicBezTo>
                    <a:cubicBezTo>
                      <a:pt x="2988633" y="516623"/>
                      <a:pt x="2943297" y="548513"/>
                      <a:pt x="2893652" y="571784"/>
                    </a:cubicBezTo>
                    <a:close/>
                  </a:path>
                </a:pathLst>
              </a:custGeom>
              <a:solidFill>
                <a:srgbClr val="E7E5CE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/>
              <p:cNvSpPr/>
              <p:nvPr/>
            </p:nvSpPr>
            <p:spPr>
              <a:xfrm>
                <a:off x="-589038" y="5135555"/>
                <a:ext cx="3098301" cy="3092369"/>
              </a:xfrm>
              <a:custGeom>
                <a:avLst/>
                <a:gdLst>
                  <a:gd name="connsiteX0" fmla="*/ 2890131 w 3098301"/>
                  <a:gd name="connsiteY0" fmla="*/ 2020359 h 3092369"/>
                  <a:gd name="connsiteX1" fmla="*/ 3091644 w 3098301"/>
                  <a:gd name="connsiteY1" fmla="*/ 1569241 h 3092369"/>
                  <a:gd name="connsiteX2" fmla="*/ 2965289 w 3098301"/>
                  <a:gd name="connsiteY2" fmla="*/ 1336355 h 3092369"/>
                  <a:gd name="connsiteX3" fmla="*/ 2891683 w 3098301"/>
                  <a:gd name="connsiteY3" fmla="*/ 1218620 h 3092369"/>
                  <a:gd name="connsiteX4" fmla="*/ 2859448 w 3098301"/>
                  <a:gd name="connsiteY4" fmla="*/ 1073994 h 3092369"/>
                  <a:gd name="connsiteX5" fmla="*/ 2789289 w 3098301"/>
                  <a:gd name="connsiteY5" fmla="*/ 572885 h 3092369"/>
                  <a:gd name="connsiteX6" fmla="*/ 2593293 w 3098301"/>
                  <a:gd name="connsiteY6" fmla="*/ 487212 h 3092369"/>
                  <a:gd name="connsiteX7" fmla="*/ 2326276 w 3098301"/>
                  <a:gd name="connsiteY7" fmla="*/ 526515 h 3092369"/>
                  <a:gd name="connsiteX8" fmla="*/ 2138555 w 3098301"/>
                  <a:gd name="connsiteY8" fmla="*/ 472042 h 3092369"/>
                  <a:gd name="connsiteX9" fmla="*/ 2034610 w 3098301"/>
                  <a:gd name="connsiteY9" fmla="*/ 332760 h 3092369"/>
                  <a:gd name="connsiteX10" fmla="*/ 1831546 w 3098301"/>
                  <a:gd name="connsiteY10" fmla="*/ 47126 h 3092369"/>
                  <a:gd name="connsiteX11" fmla="*/ 1637963 w 3098301"/>
                  <a:gd name="connsiteY11" fmla="*/ 4376 h 3092369"/>
                  <a:gd name="connsiteX12" fmla="*/ 1404044 w 3098301"/>
                  <a:gd name="connsiteY12" fmla="*/ 148140 h 3092369"/>
                  <a:gd name="connsiteX13" fmla="*/ 1201153 w 3098301"/>
                  <a:gd name="connsiteY13" fmla="*/ 346894 h 3092369"/>
                  <a:gd name="connsiteX14" fmla="*/ 937411 w 3098301"/>
                  <a:gd name="connsiteY14" fmla="*/ 439808 h 3092369"/>
                  <a:gd name="connsiteX15" fmla="*/ 341666 w 3098301"/>
                  <a:gd name="connsiteY15" fmla="*/ 525998 h 3092369"/>
                  <a:gd name="connsiteX16" fmla="*/ 73615 w 3098301"/>
                  <a:gd name="connsiteY16" fmla="*/ 888513 h 3092369"/>
                  <a:gd name="connsiteX17" fmla="*/ 243754 w 3098301"/>
                  <a:gd name="connsiteY17" fmla="*/ 1306878 h 3092369"/>
                  <a:gd name="connsiteX18" fmla="*/ 261165 w 3098301"/>
                  <a:gd name="connsiteY18" fmla="*/ 1512873 h 3092369"/>
                  <a:gd name="connsiteX19" fmla="*/ 147394 w 3098301"/>
                  <a:gd name="connsiteY19" fmla="*/ 1685253 h 3092369"/>
                  <a:gd name="connsiteX20" fmla="*/ 24315 w 3098301"/>
                  <a:gd name="connsiteY20" fmla="*/ 1851255 h 3092369"/>
                  <a:gd name="connsiteX21" fmla="*/ 22074 w 3098301"/>
                  <a:gd name="connsiteY21" fmla="*/ 2052767 h 3092369"/>
                  <a:gd name="connsiteX22" fmla="*/ 443715 w 3098301"/>
                  <a:gd name="connsiteY22" fmla="*/ 2304614 h 3092369"/>
                  <a:gd name="connsiteX23" fmla="*/ 622645 w 3098301"/>
                  <a:gd name="connsiteY23" fmla="*/ 2486302 h 3092369"/>
                  <a:gd name="connsiteX24" fmla="*/ 698665 w 3098301"/>
                  <a:gd name="connsiteY24" fmla="*/ 2736081 h 3092369"/>
                  <a:gd name="connsiteX25" fmla="*/ 964302 w 3098301"/>
                  <a:gd name="connsiteY25" fmla="*/ 3084805 h 3092369"/>
                  <a:gd name="connsiteX26" fmla="*/ 1241662 w 3098301"/>
                  <a:gd name="connsiteY26" fmla="*/ 3033781 h 3092369"/>
                  <a:gd name="connsiteX27" fmla="*/ 1535397 w 3098301"/>
                  <a:gd name="connsiteY27" fmla="*/ 2937075 h 3092369"/>
                  <a:gd name="connsiteX28" fmla="*/ 1843268 w 3098301"/>
                  <a:gd name="connsiteY28" fmla="*/ 2938282 h 3092369"/>
                  <a:gd name="connsiteX29" fmla="*/ 2120110 w 3098301"/>
                  <a:gd name="connsiteY29" fmla="*/ 2984652 h 3092369"/>
                  <a:gd name="connsiteX30" fmla="*/ 2362993 w 3098301"/>
                  <a:gd name="connsiteY30" fmla="*/ 2908461 h 3092369"/>
                  <a:gd name="connsiteX31" fmla="*/ 2481074 w 3098301"/>
                  <a:gd name="connsiteY31" fmla="*/ 2691607 h 3092369"/>
                  <a:gd name="connsiteX32" fmla="*/ 2543475 w 3098301"/>
                  <a:gd name="connsiteY32" fmla="*/ 2415454 h 3092369"/>
                  <a:gd name="connsiteX33" fmla="*/ 2694825 w 3098301"/>
                  <a:gd name="connsiteY33" fmla="*/ 2191877 h 3092369"/>
                  <a:gd name="connsiteX34" fmla="*/ 2897371 w 3098301"/>
                  <a:gd name="connsiteY34" fmla="*/ 2027772 h 3092369"/>
                  <a:gd name="connsiteX35" fmla="*/ 2871342 w 3098301"/>
                  <a:gd name="connsiteY35" fmla="*/ 2001742 h 3092369"/>
                  <a:gd name="connsiteX36" fmla="*/ 2666210 w 3098301"/>
                  <a:gd name="connsiteY36" fmla="*/ 2163262 h 3092369"/>
                  <a:gd name="connsiteX37" fmla="*/ 2519170 w 3098301"/>
                  <a:gd name="connsiteY37" fmla="*/ 2369084 h 3092369"/>
                  <a:gd name="connsiteX38" fmla="*/ 2350582 w 3098301"/>
                  <a:gd name="connsiteY38" fmla="*/ 2863814 h 3092369"/>
                  <a:gd name="connsiteX39" fmla="*/ 1834476 w 3098301"/>
                  <a:gd name="connsiteY39" fmla="*/ 2896566 h 3092369"/>
                  <a:gd name="connsiteX40" fmla="*/ 1267002 w 3098301"/>
                  <a:gd name="connsiteY40" fmla="*/ 2981550 h 3092369"/>
                  <a:gd name="connsiteX41" fmla="*/ 984298 w 3098301"/>
                  <a:gd name="connsiteY41" fmla="*/ 3051019 h 3092369"/>
                  <a:gd name="connsiteX42" fmla="*/ 812953 w 3098301"/>
                  <a:gd name="connsiteY42" fmla="*/ 2915873 h 3092369"/>
                  <a:gd name="connsiteX43" fmla="*/ 657121 w 3098301"/>
                  <a:gd name="connsiteY43" fmla="*/ 2458721 h 3092369"/>
                  <a:gd name="connsiteX44" fmla="*/ 490602 w 3098301"/>
                  <a:gd name="connsiteY44" fmla="*/ 2280308 h 3092369"/>
                  <a:gd name="connsiteX45" fmla="*/ 253580 w 3098301"/>
                  <a:gd name="connsiteY45" fmla="*/ 2186878 h 3092369"/>
                  <a:gd name="connsiteX46" fmla="*/ 64996 w 3098301"/>
                  <a:gd name="connsiteY46" fmla="*/ 2042079 h 3092369"/>
                  <a:gd name="connsiteX47" fmla="*/ 71547 w 3098301"/>
                  <a:gd name="connsiteY47" fmla="*/ 1852116 h 3092369"/>
                  <a:gd name="connsiteX48" fmla="*/ 304949 w 3098301"/>
                  <a:gd name="connsiteY48" fmla="*/ 1522009 h 3092369"/>
                  <a:gd name="connsiteX49" fmla="*/ 199453 w 3098301"/>
                  <a:gd name="connsiteY49" fmla="*/ 1122777 h 3092369"/>
                  <a:gd name="connsiteX50" fmla="*/ 119468 w 3098301"/>
                  <a:gd name="connsiteY50" fmla="*/ 920230 h 3092369"/>
                  <a:gd name="connsiteX51" fmla="*/ 174802 w 3098301"/>
                  <a:gd name="connsiteY51" fmla="*/ 704755 h 3092369"/>
                  <a:gd name="connsiteX52" fmla="*/ 660741 w 3098301"/>
                  <a:gd name="connsiteY52" fmla="*/ 505312 h 3092369"/>
                  <a:gd name="connsiteX53" fmla="*/ 1200980 w 3098301"/>
                  <a:gd name="connsiteY53" fmla="*/ 398264 h 3092369"/>
                  <a:gd name="connsiteX54" fmla="*/ 1404044 w 3098301"/>
                  <a:gd name="connsiteY54" fmla="*/ 212094 h 3092369"/>
                  <a:gd name="connsiteX55" fmla="*/ 1625035 w 3098301"/>
                  <a:gd name="connsiteY55" fmla="*/ 52297 h 3092369"/>
                  <a:gd name="connsiteX56" fmla="*/ 1813446 w 3098301"/>
                  <a:gd name="connsiteY56" fmla="*/ 86946 h 3092369"/>
                  <a:gd name="connsiteX57" fmla="*/ 1917908 w 3098301"/>
                  <a:gd name="connsiteY57" fmla="*/ 212094 h 3092369"/>
                  <a:gd name="connsiteX58" fmla="*/ 2110802 w 3098301"/>
                  <a:gd name="connsiteY58" fmla="*/ 500140 h 3092369"/>
                  <a:gd name="connsiteX59" fmla="*/ 2259048 w 3098301"/>
                  <a:gd name="connsiteY59" fmla="*/ 567024 h 3092369"/>
                  <a:gd name="connsiteX60" fmla="*/ 2542269 w 3098301"/>
                  <a:gd name="connsiteY60" fmla="*/ 520481 h 3092369"/>
                  <a:gd name="connsiteX61" fmla="*/ 2751021 w 3098301"/>
                  <a:gd name="connsiteY61" fmla="*/ 581504 h 3092369"/>
                  <a:gd name="connsiteX62" fmla="*/ 2842727 w 3098301"/>
                  <a:gd name="connsiteY62" fmla="*/ 800082 h 3092369"/>
                  <a:gd name="connsiteX63" fmla="*/ 2827385 w 3098301"/>
                  <a:gd name="connsiteY63" fmla="*/ 1073821 h 3092369"/>
                  <a:gd name="connsiteX64" fmla="*/ 2914954 w 3098301"/>
                  <a:gd name="connsiteY64" fmla="*/ 1319635 h 3092369"/>
                  <a:gd name="connsiteX65" fmla="*/ 3054927 w 3098301"/>
                  <a:gd name="connsiteY65" fmla="*/ 1549417 h 3092369"/>
                  <a:gd name="connsiteX66" fmla="*/ 3032172 w 3098301"/>
                  <a:gd name="connsiteY66" fmla="*/ 1807987 h 3092369"/>
                  <a:gd name="connsiteX67" fmla="*/ 2878754 w 3098301"/>
                  <a:gd name="connsiteY67" fmla="*/ 2008810 h 3092369"/>
                  <a:gd name="connsiteX68" fmla="*/ 2890131 w 3098301"/>
                  <a:gd name="connsiteY68" fmla="*/ 2020359 h 309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3098301" h="3092369">
                    <a:moveTo>
                      <a:pt x="2890131" y="2020359"/>
                    </a:moveTo>
                    <a:cubicBezTo>
                      <a:pt x="3019589" y="1913139"/>
                      <a:pt x="3126464" y="1743689"/>
                      <a:pt x="3091644" y="1569241"/>
                    </a:cubicBezTo>
                    <a:cubicBezTo>
                      <a:pt x="3073888" y="1480638"/>
                      <a:pt x="3017175" y="1407721"/>
                      <a:pt x="2965289" y="1336355"/>
                    </a:cubicBezTo>
                    <a:cubicBezTo>
                      <a:pt x="2938225" y="1298949"/>
                      <a:pt x="2911162" y="1260681"/>
                      <a:pt x="2891683" y="1218620"/>
                    </a:cubicBezTo>
                    <a:cubicBezTo>
                      <a:pt x="2870825" y="1173284"/>
                      <a:pt x="2861344" y="1123811"/>
                      <a:pt x="2859448" y="1073994"/>
                    </a:cubicBezTo>
                    <a:cubicBezTo>
                      <a:pt x="2853414" y="909887"/>
                      <a:pt x="2928055" y="703032"/>
                      <a:pt x="2789289" y="572885"/>
                    </a:cubicBezTo>
                    <a:cubicBezTo>
                      <a:pt x="2736024" y="522895"/>
                      <a:pt x="2665176" y="495486"/>
                      <a:pt x="2593293" y="487212"/>
                    </a:cubicBezTo>
                    <a:cubicBezTo>
                      <a:pt x="2500380" y="476697"/>
                      <a:pt x="2416604" y="513414"/>
                      <a:pt x="2326276" y="526515"/>
                    </a:cubicBezTo>
                    <a:cubicBezTo>
                      <a:pt x="2256290" y="536685"/>
                      <a:pt x="2191131" y="519620"/>
                      <a:pt x="2138555" y="472042"/>
                    </a:cubicBezTo>
                    <a:cubicBezTo>
                      <a:pt x="2095287" y="432912"/>
                      <a:pt x="2063742" y="382922"/>
                      <a:pt x="2034610" y="332760"/>
                    </a:cubicBezTo>
                    <a:cubicBezTo>
                      <a:pt x="1976690" y="232952"/>
                      <a:pt x="1927906" y="116940"/>
                      <a:pt x="1831546" y="47126"/>
                    </a:cubicBezTo>
                    <a:cubicBezTo>
                      <a:pt x="1775350" y="6444"/>
                      <a:pt x="1706053" y="-8208"/>
                      <a:pt x="1637963" y="4376"/>
                    </a:cubicBezTo>
                    <a:cubicBezTo>
                      <a:pt x="1545912" y="21441"/>
                      <a:pt x="1467652" y="82464"/>
                      <a:pt x="1404044" y="148140"/>
                    </a:cubicBezTo>
                    <a:cubicBezTo>
                      <a:pt x="1338367" y="215886"/>
                      <a:pt x="1280275" y="293802"/>
                      <a:pt x="1201153" y="346894"/>
                    </a:cubicBezTo>
                    <a:cubicBezTo>
                      <a:pt x="1122547" y="399643"/>
                      <a:pt x="1030152" y="425500"/>
                      <a:pt x="937411" y="439808"/>
                    </a:cubicBezTo>
                    <a:cubicBezTo>
                      <a:pt x="739519" y="470491"/>
                      <a:pt x="530250" y="446185"/>
                      <a:pt x="341666" y="525998"/>
                    </a:cubicBezTo>
                    <a:cubicBezTo>
                      <a:pt x="197212" y="587192"/>
                      <a:pt x="66203" y="721993"/>
                      <a:pt x="73615" y="888513"/>
                    </a:cubicBezTo>
                    <a:cubicBezTo>
                      <a:pt x="80683" y="1044344"/>
                      <a:pt x="189455" y="1166906"/>
                      <a:pt x="243754" y="1306878"/>
                    </a:cubicBezTo>
                    <a:cubicBezTo>
                      <a:pt x="269439" y="1373245"/>
                      <a:pt x="283402" y="1443576"/>
                      <a:pt x="261165" y="1512873"/>
                    </a:cubicBezTo>
                    <a:cubicBezTo>
                      <a:pt x="239962" y="1579067"/>
                      <a:pt x="192213" y="1633711"/>
                      <a:pt x="147394" y="1685253"/>
                    </a:cubicBezTo>
                    <a:cubicBezTo>
                      <a:pt x="102403" y="1736794"/>
                      <a:pt x="53619" y="1788681"/>
                      <a:pt x="24315" y="1851255"/>
                    </a:cubicBezTo>
                    <a:cubicBezTo>
                      <a:pt x="-5852" y="1916069"/>
                      <a:pt x="-9472" y="1987607"/>
                      <a:pt x="22074" y="2052767"/>
                    </a:cubicBezTo>
                    <a:cubicBezTo>
                      <a:pt x="100162" y="2214459"/>
                      <a:pt x="299088" y="2235317"/>
                      <a:pt x="443715" y="2304614"/>
                    </a:cubicBezTo>
                    <a:cubicBezTo>
                      <a:pt x="525768" y="2343916"/>
                      <a:pt x="584377" y="2404077"/>
                      <a:pt x="622645" y="2486302"/>
                    </a:cubicBezTo>
                    <a:cubicBezTo>
                      <a:pt x="659535" y="2565425"/>
                      <a:pt x="676600" y="2652132"/>
                      <a:pt x="698665" y="2736081"/>
                    </a:cubicBezTo>
                    <a:cubicBezTo>
                      <a:pt x="735554" y="2876398"/>
                      <a:pt x="808643" y="3046192"/>
                      <a:pt x="964302" y="3084805"/>
                    </a:cubicBezTo>
                    <a:cubicBezTo>
                      <a:pt x="1060146" y="3108594"/>
                      <a:pt x="1154955" y="3072049"/>
                      <a:pt x="1241662" y="3033781"/>
                    </a:cubicBezTo>
                    <a:cubicBezTo>
                      <a:pt x="1337160" y="2991548"/>
                      <a:pt x="1431625" y="2953797"/>
                      <a:pt x="1535397" y="2937075"/>
                    </a:cubicBezTo>
                    <a:cubicBezTo>
                      <a:pt x="1636757" y="2920700"/>
                      <a:pt x="1742081" y="2921217"/>
                      <a:pt x="1843268" y="2938282"/>
                    </a:cubicBezTo>
                    <a:cubicBezTo>
                      <a:pt x="1935491" y="2953797"/>
                      <a:pt x="2026335" y="2979654"/>
                      <a:pt x="2120110" y="2984652"/>
                    </a:cubicBezTo>
                    <a:cubicBezTo>
                      <a:pt x="2208369" y="2989134"/>
                      <a:pt x="2296627" y="2969655"/>
                      <a:pt x="2362993" y="2908461"/>
                    </a:cubicBezTo>
                    <a:cubicBezTo>
                      <a:pt x="2424533" y="2851748"/>
                      <a:pt x="2459354" y="2770901"/>
                      <a:pt x="2481074" y="2691607"/>
                    </a:cubicBezTo>
                    <a:cubicBezTo>
                      <a:pt x="2506069" y="2600418"/>
                      <a:pt x="2514688" y="2505609"/>
                      <a:pt x="2543475" y="2415454"/>
                    </a:cubicBezTo>
                    <a:cubicBezTo>
                      <a:pt x="2572090" y="2325472"/>
                      <a:pt x="2625356" y="2254624"/>
                      <a:pt x="2694825" y="2191877"/>
                    </a:cubicBezTo>
                    <a:cubicBezTo>
                      <a:pt x="2759295" y="2133613"/>
                      <a:pt x="2830833" y="2083450"/>
                      <a:pt x="2897371" y="2027772"/>
                    </a:cubicBezTo>
                    <a:cubicBezTo>
                      <a:pt x="2915644" y="2012429"/>
                      <a:pt x="2889442" y="1986572"/>
                      <a:pt x="2871342" y="2001742"/>
                    </a:cubicBezTo>
                    <a:cubicBezTo>
                      <a:pt x="2804631" y="2057593"/>
                      <a:pt x="2731369" y="2105343"/>
                      <a:pt x="2666210" y="2163262"/>
                    </a:cubicBezTo>
                    <a:cubicBezTo>
                      <a:pt x="2601912" y="2220492"/>
                      <a:pt x="2550026" y="2288237"/>
                      <a:pt x="2519170" y="2369084"/>
                    </a:cubicBezTo>
                    <a:cubicBezTo>
                      <a:pt x="2457802" y="2529742"/>
                      <a:pt x="2475558" y="2731254"/>
                      <a:pt x="2350582" y="2863814"/>
                    </a:cubicBezTo>
                    <a:cubicBezTo>
                      <a:pt x="2213368" y="3009303"/>
                      <a:pt x="2001513" y="2921907"/>
                      <a:pt x="1834476" y="2896566"/>
                    </a:cubicBezTo>
                    <a:cubicBezTo>
                      <a:pt x="1639515" y="2867089"/>
                      <a:pt x="1445932" y="2901221"/>
                      <a:pt x="1267002" y="2981550"/>
                    </a:cubicBezTo>
                    <a:cubicBezTo>
                      <a:pt x="1180122" y="3020508"/>
                      <a:pt x="1082555" y="3071705"/>
                      <a:pt x="984298" y="3051019"/>
                    </a:cubicBezTo>
                    <a:cubicBezTo>
                      <a:pt x="908624" y="3035160"/>
                      <a:pt x="852083" y="2980343"/>
                      <a:pt x="812953" y="2915873"/>
                    </a:cubicBezTo>
                    <a:cubicBezTo>
                      <a:pt x="727970" y="2775728"/>
                      <a:pt x="726246" y="2605589"/>
                      <a:pt x="657121" y="2458721"/>
                    </a:cubicBezTo>
                    <a:cubicBezTo>
                      <a:pt x="621094" y="2382357"/>
                      <a:pt x="564726" y="2320990"/>
                      <a:pt x="490602" y="2280308"/>
                    </a:cubicBezTo>
                    <a:cubicBezTo>
                      <a:pt x="415789" y="2239282"/>
                      <a:pt x="332530" y="2218424"/>
                      <a:pt x="253580" y="2186878"/>
                    </a:cubicBezTo>
                    <a:cubicBezTo>
                      <a:pt x="180836" y="2157746"/>
                      <a:pt x="104471" y="2112238"/>
                      <a:pt x="64996" y="2042079"/>
                    </a:cubicBezTo>
                    <a:cubicBezTo>
                      <a:pt x="30693" y="1980884"/>
                      <a:pt x="37933" y="1911415"/>
                      <a:pt x="71547" y="1852116"/>
                    </a:cubicBezTo>
                    <a:cubicBezTo>
                      <a:pt x="138085" y="1734209"/>
                      <a:pt x="262888" y="1655086"/>
                      <a:pt x="304949" y="1522009"/>
                    </a:cubicBezTo>
                    <a:cubicBezTo>
                      <a:pt x="350113" y="1378761"/>
                      <a:pt x="264957" y="1244132"/>
                      <a:pt x="199453" y="1122777"/>
                    </a:cubicBezTo>
                    <a:cubicBezTo>
                      <a:pt x="165149" y="1058996"/>
                      <a:pt x="131018" y="992630"/>
                      <a:pt x="119468" y="920230"/>
                    </a:cubicBezTo>
                    <a:cubicBezTo>
                      <a:pt x="107229" y="843004"/>
                      <a:pt x="128949" y="767501"/>
                      <a:pt x="174802" y="704755"/>
                    </a:cubicBezTo>
                    <a:cubicBezTo>
                      <a:pt x="286849" y="551854"/>
                      <a:pt x="483880" y="517723"/>
                      <a:pt x="660741" y="505312"/>
                    </a:cubicBezTo>
                    <a:cubicBezTo>
                      <a:pt x="842947" y="492556"/>
                      <a:pt x="1038598" y="494452"/>
                      <a:pt x="1200980" y="398264"/>
                    </a:cubicBezTo>
                    <a:cubicBezTo>
                      <a:pt x="1281137" y="350687"/>
                      <a:pt x="1341642" y="280011"/>
                      <a:pt x="1404044" y="212094"/>
                    </a:cubicBezTo>
                    <a:cubicBezTo>
                      <a:pt x="1465756" y="144865"/>
                      <a:pt x="1534880" y="77810"/>
                      <a:pt x="1625035" y="52297"/>
                    </a:cubicBezTo>
                    <a:cubicBezTo>
                      <a:pt x="1691056" y="33508"/>
                      <a:pt x="1758802" y="45575"/>
                      <a:pt x="1813446" y="86946"/>
                    </a:cubicBezTo>
                    <a:cubicBezTo>
                      <a:pt x="1857058" y="120042"/>
                      <a:pt x="1888949" y="166241"/>
                      <a:pt x="1917908" y="212094"/>
                    </a:cubicBezTo>
                    <a:cubicBezTo>
                      <a:pt x="1978931" y="308799"/>
                      <a:pt x="2023922" y="422570"/>
                      <a:pt x="2110802" y="500140"/>
                    </a:cubicBezTo>
                    <a:cubicBezTo>
                      <a:pt x="2152518" y="537375"/>
                      <a:pt x="2203025" y="561852"/>
                      <a:pt x="2259048" y="567024"/>
                    </a:cubicBezTo>
                    <a:cubicBezTo>
                      <a:pt x="2356616" y="576160"/>
                      <a:pt x="2446253" y="524963"/>
                      <a:pt x="2542269" y="520481"/>
                    </a:cubicBezTo>
                    <a:cubicBezTo>
                      <a:pt x="2615185" y="517206"/>
                      <a:pt x="2692929" y="535995"/>
                      <a:pt x="2751021" y="581504"/>
                    </a:cubicBezTo>
                    <a:cubicBezTo>
                      <a:pt x="2818938" y="634769"/>
                      <a:pt x="2841348" y="716822"/>
                      <a:pt x="2842727" y="800082"/>
                    </a:cubicBezTo>
                    <a:cubicBezTo>
                      <a:pt x="2844278" y="891615"/>
                      <a:pt x="2824110" y="982115"/>
                      <a:pt x="2827385" y="1073821"/>
                    </a:cubicBezTo>
                    <a:cubicBezTo>
                      <a:pt x="2830660" y="1165699"/>
                      <a:pt x="2862895" y="1244650"/>
                      <a:pt x="2914954" y="1319635"/>
                    </a:cubicBezTo>
                    <a:cubicBezTo>
                      <a:pt x="2965806" y="1392896"/>
                      <a:pt x="3028552" y="1462366"/>
                      <a:pt x="3054927" y="1549417"/>
                    </a:cubicBezTo>
                    <a:cubicBezTo>
                      <a:pt x="3081301" y="1635607"/>
                      <a:pt x="3069406" y="1726796"/>
                      <a:pt x="3032172" y="1807987"/>
                    </a:cubicBezTo>
                    <a:cubicBezTo>
                      <a:pt x="2996835" y="1885386"/>
                      <a:pt x="2942535" y="1952959"/>
                      <a:pt x="2878754" y="2008810"/>
                    </a:cubicBezTo>
                    <a:cubicBezTo>
                      <a:pt x="2870652" y="2015877"/>
                      <a:pt x="2882202" y="2026910"/>
                      <a:pt x="2890131" y="2020359"/>
                    </a:cubicBezTo>
                    <a:close/>
                  </a:path>
                </a:pathLst>
              </a:custGeom>
              <a:solidFill>
                <a:srgbClr val="7A1037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94" name="图形 2"/>
              <p:cNvGrpSpPr/>
              <p:nvPr/>
            </p:nvGrpSpPr>
            <p:grpSpPr>
              <a:xfrm>
                <a:off x="481898" y="6017287"/>
                <a:ext cx="1111357" cy="1127257"/>
                <a:chOff x="481898" y="6017287"/>
                <a:chExt cx="1111357" cy="1127257"/>
              </a:xfrm>
            </p:grpSpPr>
            <p:sp>
              <p:nvSpPr>
                <p:cNvPr id="195" name="任意多边形: 形状 194"/>
                <p:cNvSpPr/>
                <p:nvPr/>
              </p:nvSpPr>
              <p:spPr>
                <a:xfrm>
                  <a:off x="500415" y="6032963"/>
                  <a:ext cx="1076349" cy="1093031"/>
                </a:xfrm>
                <a:custGeom>
                  <a:avLst/>
                  <a:gdLst>
                    <a:gd name="connsiteX0" fmla="*/ 170651 w 1076349"/>
                    <a:gd name="connsiteY0" fmla="*/ 127112 h 1093031"/>
                    <a:gd name="connsiteX1" fmla="*/ 17750 w 1076349"/>
                    <a:gd name="connsiteY1" fmla="*/ 350344 h 1093031"/>
                    <a:gd name="connsiteX2" fmla="*/ 1030 w 1076349"/>
                    <a:gd name="connsiteY2" fmla="*/ 523931 h 1093031"/>
                    <a:gd name="connsiteX3" fmla="*/ 233743 w 1076349"/>
                    <a:gd name="connsiteY3" fmla="*/ 994011 h 1093031"/>
                    <a:gd name="connsiteX4" fmla="*/ 810698 w 1076349"/>
                    <a:gd name="connsiteY4" fmla="*/ 1021419 h 1093031"/>
                    <a:gd name="connsiteX5" fmla="*/ 1074612 w 1076349"/>
                    <a:gd name="connsiteY5" fmla="*/ 503762 h 1093031"/>
                    <a:gd name="connsiteX6" fmla="*/ 807940 w 1076349"/>
                    <a:gd name="connsiteY6" fmla="*/ 64883 h 1093031"/>
                    <a:gd name="connsiteX7" fmla="*/ 170651 w 1076349"/>
                    <a:gd name="connsiteY7" fmla="*/ 127112 h 1093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76349" h="1093031">
                      <a:moveTo>
                        <a:pt x="170651" y="127112"/>
                      </a:moveTo>
                      <a:cubicBezTo>
                        <a:pt x="100148" y="185377"/>
                        <a:pt x="43435" y="262430"/>
                        <a:pt x="17750" y="350344"/>
                      </a:cubicBezTo>
                      <a:cubicBezTo>
                        <a:pt x="1374" y="406368"/>
                        <a:pt x="-2073" y="465667"/>
                        <a:pt x="1030" y="523931"/>
                      </a:cubicBezTo>
                      <a:cubicBezTo>
                        <a:pt x="10510" y="704240"/>
                        <a:pt x="88943" y="886101"/>
                        <a:pt x="233743" y="994011"/>
                      </a:cubicBezTo>
                      <a:cubicBezTo>
                        <a:pt x="397331" y="1115884"/>
                        <a:pt x="635215" y="1125537"/>
                        <a:pt x="810698" y="1021419"/>
                      </a:cubicBezTo>
                      <a:cubicBezTo>
                        <a:pt x="986181" y="917302"/>
                        <a:pt x="1091333" y="707171"/>
                        <a:pt x="1074612" y="503762"/>
                      </a:cubicBezTo>
                      <a:cubicBezTo>
                        <a:pt x="1061166" y="341208"/>
                        <a:pt x="958773" y="141247"/>
                        <a:pt x="807940" y="64883"/>
                      </a:cubicBezTo>
                      <a:cubicBezTo>
                        <a:pt x="604704" y="-38028"/>
                        <a:pt x="348030" y="-19411"/>
                        <a:pt x="170651" y="127112"/>
                      </a:cubicBezTo>
                      <a:close/>
                    </a:path>
                  </a:pathLst>
                </a:custGeom>
                <a:solidFill>
                  <a:srgbClr val="FFCC52"/>
                </a:solidFill>
                <a:ln w="172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481898" y="6017287"/>
                  <a:ext cx="1111357" cy="1127257"/>
                </a:xfrm>
                <a:custGeom>
                  <a:avLst/>
                  <a:gdLst>
                    <a:gd name="connsiteX0" fmla="*/ 184859 w 1111357"/>
                    <a:gd name="connsiteY0" fmla="*/ 135549 h 1127257"/>
                    <a:gd name="connsiteX1" fmla="*/ 4033 w 1111357"/>
                    <a:gd name="connsiteY1" fmla="*/ 443592 h 1127257"/>
                    <a:gd name="connsiteX2" fmla="*/ 65572 w 1111357"/>
                    <a:gd name="connsiteY2" fmla="*/ 805072 h 1127257"/>
                    <a:gd name="connsiteX3" fmla="*/ 300009 w 1111357"/>
                    <a:gd name="connsiteY3" fmla="*/ 1061918 h 1127257"/>
                    <a:gd name="connsiteX4" fmla="*/ 633737 w 1111357"/>
                    <a:gd name="connsiteY4" fmla="*/ 1122424 h 1127257"/>
                    <a:gd name="connsiteX5" fmla="*/ 937125 w 1111357"/>
                    <a:gd name="connsiteY5" fmla="*/ 977969 h 1127257"/>
                    <a:gd name="connsiteX6" fmla="*/ 1098818 w 1111357"/>
                    <a:gd name="connsiteY6" fmla="*/ 685958 h 1127257"/>
                    <a:gd name="connsiteX7" fmla="*/ 891272 w 1111357"/>
                    <a:gd name="connsiteY7" fmla="*/ 100728 h 1127257"/>
                    <a:gd name="connsiteX8" fmla="*/ 575472 w 1111357"/>
                    <a:gd name="connsiteY8" fmla="*/ 230 h 1127257"/>
                    <a:gd name="connsiteX9" fmla="*/ 248985 w 1111357"/>
                    <a:gd name="connsiteY9" fmla="*/ 83490 h 1127257"/>
                    <a:gd name="connsiteX10" fmla="*/ 178998 w 1111357"/>
                    <a:gd name="connsiteY10" fmla="*/ 132963 h 1127257"/>
                    <a:gd name="connsiteX11" fmla="*/ 198994 w 1111357"/>
                    <a:gd name="connsiteY11" fmla="*/ 152959 h 1127257"/>
                    <a:gd name="connsiteX12" fmla="*/ 811116 w 1111357"/>
                    <a:gd name="connsiteY12" fmla="*/ 92971 h 1127257"/>
                    <a:gd name="connsiteX13" fmla="*/ 1013145 w 1111357"/>
                    <a:gd name="connsiteY13" fmla="*/ 307929 h 1127257"/>
                    <a:gd name="connsiteX14" fmla="*/ 1075719 w 1111357"/>
                    <a:gd name="connsiteY14" fmla="*/ 599078 h 1127257"/>
                    <a:gd name="connsiteX15" fmla="*/ 712342 w 1111357"/>
                    <a:gd name="connsiteY15" fmla="*/ 1067779 h 1127257"/>
                    <a:gd name="connsiteX16" fmla="*/ 394818 w 1111357"/>
                    <a:gd name="connsiteY16" fmla="*/ 1062953 h 1127257"/>
                    <a:gd name="connsiteX17" fmla="*/ 141937 w 1111357"/>
                    <a:gd name="connsiteY17" fmla="*/ 864716 h 1127257"/>
                    <a:gd name="connsiteX18" fmla="*/ 36440 w 1111357"/>
                    <a:gd name="connsiteY18" fmla="*/ 514612 h 1127257"/>
                    <a:gd name="connsiteX19" fmla="*/ 75398 w 1111357"/>
                    <a:gd name="connsiteY19" fmla="*/ 306722 h 1127257"/>
                    <a:gd name="connsiteX20" fmla="*/ 194857 w 1111357"/>
                    <a:gd name="connsiteY20" fmla="*/ 148822 h 1127257"/>
                    <a:gd name="connsiteX21" fmla="*/ 184859 w 1111357"/>
                    <a:gd name="connsiteY21" fmla="*/ 135549 h 1127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111357" h="1127257">
                      <a:moveTo>
                        <a:pt x="184859" y="135549"/>
                      </a:moveTo>
                      <a:cubicBezTo>
                        <a:pt x="84362" y="210706"/>
                        <a:pt x="18513" y="318272"/>
                        <a:pt x="4033" y="443592"/>
                      </a:cubicBezTo>
                      <a:cubicBezTo>
                        <a:pt x="-10102" y="566153"/>
                        <a:pt x="13514" y="693543"/>
                        <a:pt x="65572" y="805072"/>
                      </a:cubicBezTo>
                      <a:cubicBezTo>
                        <a:pt x="115563" y="911948"/>
                        <a:pt x="196064" y="1004688"/>
                        <a:pt x="300009" y="1061918"/>
                      </a:cubicBezTo>
                      <a:cubicBezTo>
                        <a:pt x="401024" y="1117597"/>
                        <a:pt x="519621" y="1137421"/>
                        <a:pt x="633737" y="1122424"/>
                      </a:cubicBezTo>
                      <a:cubicBezTo>
                        <a:pt x="748025" y="1107427"/>
                        <a:pt x="854383" y="1058643"/>
                        <a:pt x="937125" y="977969"/>
                      </a:cubicBezTo>
                      <a:cubicBezTo>
                        <a:pt x="1017455" y="899537"/>
                        <a:pt x="1074857" y="795764"/>
                        <a:pt x="1098818" y="685958"/>
                      </a:cubicBezTo>
                      <a:cubicBezTo>
                        <a:pt x="1144499" y="477206"/>
                        <a:pt x="1063135" y="232082"/>
                        <a:pt x="891272" y="100728"/>
                      </a:cubicBezTo>
                      <a:cubicBezTo>
                        <a:pt x="803014" y="33328"/>
                        <a:pt x="685106" y="3333"/>
                        <a:pt x="575472" y="230"/>
                      </a:cubicBezTo>
                      <a:cubicBezTo>
                        <a:pt x="462046" y="-2872"/>
                        <a:pt x="346724" y="25398"/>
                        <a:pt x="248985" y="83490"/>
                      </a:cubicBezTo>
                      <a:cubicBezTo>
                        <a:pt x="224334" y="98142"/>
                        <a:pt x="201235" y="114863"/>
                        <a:pt x="178998" y="132963"/>
                      </a:cubicBezTo>
                      <a:cubicBezTo>
                        <a:pt x="164863" y="144512"/>
                        <a:pt x="185032" y="164336"/>
                        <a:pt x="198994" y="152959"/>
                      </a:cubicBezTo>
                      <a:cubicBezTo>
                        <a:pt x="370685" y="12814"/>
                        <a:pt x="614430" y="-3045"/>
                        <a:pt x="811116" y="92971"/>
                      </a:cubicBezTo>
                      <a:cubicBezTo>
                        <a:pt x="902132" y="137445"/>
                        <a:pt x="968154" y="218981"/>
                        <a:pt x="1013145" y="307929"/>
                      </a:cubicBezTo>
                      <a:cubicBezTo>
                        <a:pt x="1058481" y="397566"/>
                        <a:pt x="1083304" y="498408"/>
                        <a:pt x="1075719" y="599078"/>
                      </a:cubicBezTo>
                      <a:cubicBezTo>
                        <a:pt x="1060032" y="809726"/>
                        <a:pt x="916612" y="1005550"/>
                        <a:pt x="712342" y="1067779"/>
                      </a:cubicBezTo>
                      <a:cubicBezTo>
                        <a:pt x="608742" y="1099325"/>
                        <a:pt x="497557" y="1096394"/>
                        <a:pt x="394818" y="1062953"/>
                      </a:cubicBezTo>
                      <a:cubicBezTo>
                        <a:pt x="289494" y="1028477"/>
                        <a:pt x="202270" y="957112"/>
                        <a:pt x="141937" y="864716"/>
                      </a:cubicBezTo>
                      <a:cubicBezTo>
                        <a:pt x="74709" y="761633"/>
                        <a:pt x="40233" y="637346"/>
                        <a:pt x="36440" y="514612"/>
                      </a:cubicBezTo>
                      <a:cubicBezTo>
                        <a:pt x="34372" y="443074"/>
                        <a:pt x="44714" y="371881"/>
                        <a:pt x="75398" y="306722"/>
                      </a:cubicBezTo>
                      <a:cubicBezTo>
                        <a:pt x="103668" y="246733"/>
                        <a:pt x="146591" y="193985"/>
                        <a:pt x="194857" y="148822"/>
                      </a:cubicBezTo>
                      <a:cubicBezTo>
                        <a:pt x="201753" y="142444"/>
                        <a:pt x="192616" y="129860"/>
                        <a:pt x="184859" y="135549"/>
                      </a:cubicBezTo>
                      <a:close/>
                    </a:path>
                  </a:pathLst>
                </a:custGeom>
                <a:solidFill>
                  <a:srgbClr val="7A1037"/>
                </a:solidFill>
                <a:ln w="172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70" name="任意多边形: 形状 169"/>
            <p:cNvSpPr/>
            <p:nvPr/>
          </p:nvSpPr>
          <p:spPr>
            <a:xfrm>
              <a:off x="500071" y="6293153"/>
              <a:ext cx="1076056" cy="832841"/>
            </a:xfrm>
            <a:custGeom>
              <a:avLst/>
              <a:gdLst>
                <a:gd name="connsiteX0" fmla="*/ 595913 w 1076056"/>
                <a:gd name="connsiteY0" fmla="*/ 560580 h 832841"/>
                <a:gd name="connsiteX1" fmla="*/ 399572 w 1076056"/>
                <a:gd name="connsiteY1" fmla="*/ 558339 h 832841"/>
                <a:gd name="connsiteX2" fmla="*/ 71878 w 1076056"/>
                <a:gd name="connsiteY2" fmla="*/ 242539 h 832841"/>
                <a:gd name="connsiteX3" fmla="*/ 56881 w 1076056"/>
                <a:gd name="connsiteY3" fmla="*/ 0 h 832841"/>
                <a:gd name="connsiteX4" fmla="*/ 17750 w 1076056"/>
                <a:gd name="connsiteY4" fmla="*/ 90155 h 832841"/>
                <a:gd name="connsiteX5" fmla="*/ 1030 w 1076056"/>
                <a:gd name="connsiteY5" fmla="*/ 263742 h 832841"/>
                <a:gd name="connsiteX6" fmla="*/ 233742 w 1076056"/>
                <a:gd name="connsiteY6" fmla="*/ 733822 h 832841"/>
                <a:gd name="connsiteX7" fmla="*/ 810698 w 1076056"/>
                <a:gd name="connsiteY7" fmla="*/ 761230 h 832841"/>
                <a:gd name="connsiteX8" fmla="*/ 1074784 w 1076056"/>
                <a:gd name="connsiteY8" fmla="*/ 250296 h 832841"/>
                <a:gd name="connsiteX9" fmla="*/ 595913 w 1076056"/>
                <a:gd name="connsiteY9" fmla="*/ 560580 h 83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6056" h="832841">
                  <a:moveTo>
                    <a:pt x="595913" y="560580"/>
                  </a:moveTo>
                  <a:cubicBezTo>
                    <a:pt x="530926" y="571612"/>
                    <a:pt x="463870" y="572819"/>
                    <a:pt x="399572" y="558339"/>
                  </a:cubicBezTo>
                  <a:cubicBezTo>
                    <a:pt x="244602" y="523346"/>
                    <a:pt x="118420" y="394405"/>
                    <a:pt x="71878" y="242539"/>
                  </a:cubicBezTo>
                  <a:cubicBezTo>
                    <a:pt x="47917" y="164106"/>
                    <a:pt x="44125" y="81019"/>
                    <a:pt x="56881" y="0"/>
                  </a:cubicBezTo>
                  <a:cubicBezTo>
                    <a:pt x="40505" y="28443"/>
                    <a:pt x="27059" y="58610"/>
                    <a:pt x="17750" y="90155"/>
                  </a:cubicBezTo>
                  <a:cubicBezTo>
                    <a:pt x="1374" y="146178"/>
                    <a:pt x="-2073" y="205477"/>
                    <a:pt x="1030" y="263742"/>
                  </a:cubicBezTo>
                  <a:cubicBezTo>
                    <a:pt x="10510" y="444051"/>
                    <a:pt x="88943" y="625912"/>
                    <a:pt x="233742" y="733822"/>
                  </a:cubicBezTo>
                  <a:cubicBezTo>
                    <a:pt x="397331" y="855694"/>
                    <a:pt x="635215" y="865348"/>
                    <a:pt x="810698" y="761230"/>
                  </a:cubicBezTo>
                  <a:cubicBezTo>
                    <a:pt x="984285" y="658147"/>
                    <a:pt x="1088919" y="451636"/>
                    <a:pt x="1074784" y="250296"/>
                  </a:cubicBezTo>
                  <a:cubicBezTo>
                    <a:pt x="957049" y="407851"/>
                    <a:pt x="788634" y="527827"/>
                    <a:pt x="595913" y="560580"/>
                  </a:cubicBezTo>
                  <a:close/>
                </a:path>
              </a:pathLst>
            </a:custGeom>
            <a:solidFill>
              <a:srgbClr val="231F20">
                <a:alpha val="20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1" name="任意多边形: 形状 170"/>
            <p:cNvSpPr/>
            <p:nvPr/>
          </p:nvSpPr>
          <p:spPr>
            <a:xfrm>
              <a:off x="1055302" y="5702062"/>
              <a:ext cx="44474" cy="46025"/>
            </a:xfrm>
            <a:custGeom>
              <a:avLst/>
              <a:gdLst>
                <a:gd name="connsiteX0" fmla="*/ 22237 w 44474"/>
                <a:gd name="connsiteY0" fmla="*/ 46026 h 46025"/>
                <a:gd name="connsiteX1" fmla="*/ 22237 w 44474"/>
                <a:gd name="connsiteY1" fmla="*/ 0 h 46025"/>
                <a:gd name="connsiteX2" fmla="*/ 22237 w 44474"/>
                <a:gd name="connsiteY2" fmla="*/ 46026 h 46025"/>
                <a:gd name="connsiteX3" fmla="*/ 22237 w 44474"/>
                <a:gd name="connsiteY3" fmla="*/ 46026 h 4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74" h="46025">
                  <a:moveTo>
                    <a:pt x="22237" y="46026"/>
                  </a:moveTo>
                  <a:cubicBezTo>
                    <a:pt x="51886" y="46026"/>
                    <a:pt x="51886" y="0"/>
                    <a:pt x="22237" y="0"/>
                  </a:cubicBezTo>
                  <a:cubicBezTo>
                    <a:pt x="-7412" y="-172"/>
                    <a:pt x="-7412" y="46026"/>
                    <a:pt x="22237" y="46026"/>
                  </a:cubicBezTo>
                  <a:lnTo>
                    <a:pt x="22237" y="4602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2" name="任意多边形: 形状 171"/>
            <p:cNvSpPr/>
            <p:nvPr/>
          </p:nvSpPr>
          <p:spPr>
            <a:xfrm>
              <a:off x="1214581" y="5590875"/>
              <a:ext cx="8274" cy="8621"/>
            </a:xfrm>
            <a:custGeom>
              <a:avLst/>
              <a:gdLst>
                <a:gd name="connsiteX0" fmla="*/ 4137 w 8274"/>
                <a:gd name="connsiteY0" fmla="*/ 8622 h 8621"/>
                <a:gd name="connsiteX1" fmla="*/ 4137 w 8274"/>
                <a:gd name="connsiteY1" fmla="*/ 3 h 8621"/>
                <a:gd name="connsiteX2" fmla="*/ 4137 w 8274"/>
                <a:gd name="connsiteY2" fmla="*/ 8622 h 8621"/>
                <a:gd name="connsiteX3" fmla="*/ 4137 w 8274"/>
                <a:gd name="connsiteY3" fmla="*/ 8622 h 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4" h="8621">
                  <a:moveTo>
                    <a:pt x="4137" y="8622"/>
                  </a:moveTo>
                  <a:cubicBezTo>
                    <a:pt x="9653" y="8622"/>
                    <a:pt x="9653" y="3"/>
                    <a:pt x="4137" y="3"/>
                  </a:cubicBezTo>
                  <a:cubicBezTo>
                    <a:pt x="-1379" y="-170"/>
                    <a:pt x="-1379" y="8622"/>
                    <a:pt x="4137" y="8622"/>
                  </a:cubicBezTo>
                  <a:lnTo>
                    <a:pt x="4137" y="8622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3" name="任意多边形: 形状 172"/>
            <p:cNvSpPr/>
            <p:nvPr/>
          </p:nvSpPr>
          <p:spPr>
            <a:xfrm>
              <a:off x="1241515" y="5696373"/>
              <a:ext cx="33420" cy="34648"/>
            </a:xfrm>
            <a:custGeom>
              <a:avLst/>
              <a:gdLst>
                <a:gd name="connsiteX0" fmla="*/ 16678 w 33420"/>
                <a:gd name="connsiteY0" fmla="*/ 34649 h 34648"/>
                <a:gd name="connsiteX1" fmla="*/ 16678 w 33420"/>
                <a:gd name="connsiteY1" fmla="*/ 0 h 34648"/>
                <a:gd name="connsiteX2" fmla="*/ 16678 w 33420"/>
                <a:gd name="connsiteY2" fmla="*/ 34649 h 34648"/>
                <a:gd name="connsiteX3" fmla="*/ 16678 w 33420"/>
                <a:gd name="connsiteY3" fmla="*/ 34649 h 34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20" h="34648">
                  <a:moveTo>
                    <a:pt x="16678" y="34649"/>
                  </a:moveTo>
                  <a:cubicBezTo>
                    <a:pt x="38915" y="34649"/>
                    <a:pt x="39087" y="0"/>
                    <a:pt x="16678" y="0"/>
                  </a:cubicBezTo>
                  <a:cubicBezTo>
                    <a:pt x="-5559" y="0"/>
                    <a:pt x="-5559" y="34649"/>
                    <a:pt x="16678" y="34649"/>
                  </a:cubicBezTo>
                  <a:lnTo>
                    <a:pt x="16678" y="3464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4" name="任意多边形: 形状 173"/>
            <p:cNvSpPr/>
            <p:nvPr/>
          </p:nvSpPr>
          <p:spPr>
            <a:xfrm>
              <a:off x="1805262" y="5988558"/>
              <a:ext cx="58049" cy="60160"/>
            </a:xfrm>
            <a:custGeom>
              <a:avLst/>
              <a:gdLst>
                <a:gd name="connsiteX0" fmla="*/ 29025 w 58049"/>
                <a:gd name="connsiteY0" fmla="*/ 60160 h 60160"/>
                <a:gd name="connsiteX1" fmla="*/ 29025 w 58049"/>
                <a:gd name="connsiteY1" fmla="*/ 0 h 60160"/>
                <a:gd name="connsiteX2" fmla="*/ 29025 w 58049"/>
                <a:gd name="connsiteY2" fmla="*/ 60160 h 60160"/>
                <a:gd name="connsiteX3" fmla="*/ 29025 w 58049"/>
                <a:gd name="connsiteY3" fmla="*/ 60160 h 6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49" h="60160">
                  <a:moveTo>
                    <a:pt x="29025" y="60160"/>
                  </a:moveTo>
                  <a:cubicBezTo>
                    <a:pt x="67638" y="60160"/>
                    <a:pt x="67810" y="0"/>
                    <a:pt x="29025" y="0"/>
                  </a:cubicBezTo>
                  <a:cubicBezTo>
                    <a:pt x="-9589" y="0"/>
                    <a:pt x="-9761" y="60160"/>
                    <a:pt x="29025" y="60160"/>
                  </a:cubicBezTo>
                  <a:lnTo>
                    <a:pt x="29025" y="6016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5" name="任意多边形: 形状 174"/>
            <p:cNvSpPr/>
            <p:nvPr/>
          </p:nvSpPr>
          <p:spPr>
            <a:xfrm>
              <a:off x="1750833" y="6177313"/>
              <a:ext cx="42728" cy="44129"/>
            </a:xfrm>
            <a:custGeom>
              <a:avLst/>
              <a:gdLst>
                <a:gd name="connsiteX0" fmla="*/ 21397 w 42728"/>
                <a:gd name="connsiteY0" fmla="*/ 44129 h 44129"/>
                <a:gd name="connsiteX1" fmla="*/ 21397 w 42728"/>
                <a:gd name="connsiteY1" fmla="*/ 0 h 44129"/>
                <a:gd name="connsiteX2" fmla="*/ 21397 w 42728"/>
                <a:gd name="connsiteY2" fmla="*/ 44129 h 44129"/>
                <a:gd name="connsiteX3" fmla="*/ 21397 w 42728"/>
                <a:gd name="connsiteY3" fmla="*/ 44129 h 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8" h="44129">
                  <a:moveTo>
                    <a:pt x="21397" y="44129"/>
                  </a:moveTo>
                  <a:cubicBezTo>
                    <a:pt x="49839" y="44129"/>
                    <a:pt x="49839" y="0"/>
                    <a:pt x="21397" y="0"/>
                  </a:cubicBezTo>
                  <a:cubicBezTo>
                    <a:pt x="-7046" y="0"/>
                    <a:pt x="-7218" y="44129"/>
                    <a:pt x="21397" y="44129"/>
                  </a:cubicBezTo>
                  <a:lnTo>
                    <a:pt x="21397" y="4412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6" name="任意多边形: 形状 175"/>
            <p:cNvSpPr/>
            <p:nvPr/>
          </p:nvSpPr>
          <p:spPr>
            <a:xfrm>
              <a:off x="1965511" y="6267813"/>
              <a:ext cx="31286" cy="32407"/>
            </a:xfrm>
            <a:custGeom>
              <a:avLst/>
              <a:gdLst>
                <a:gd name="connsiteX0" fmla="*/ 15644 w 31286"/>
                <a:gd name="connsiteY0" fmla="*/ 32408 h 32407"/>
                <a:gd name="connsiteX1" fmla="*/ 15644 w 31286"/>
                <a:gd name="connsiteY1" fmla="*/ 0 h 32407"/>
                <a:gd name="connsiteX2" fmla="*/ 15644 w 31286"/>
                <a:gd name="connsiteY2" fmla="*/ 32408 h 32407"/>
                <a:gd name="connsiteX3" fmla="*/ 15644 w 31286"/>
                <a:gd name="connsiteY3" fmla="*/ 32408 h 3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86" h="32407">
                  <a:moveTo>
                    <a:pt x="15644" y="32408"/>
                  </a:moveTo>
                  <a:cubicBezTo>
                    <a:pt x="36501" y="32408"/>
                    <a:pt x="36501" y="0"/>
                    <a:pt x="15644" y="0"/>
                  </a:cubicBezTo>
                  <a:cubicBezTo>
                    <a:pt x="-5215" y="0"/>
                    <a:pt x="-5215" y="32408"/>
                    <a:pt x="15644" y="32408"/>
                  </a:cubicBezTo>
                  <a:lnTo>
                    <a:pt x="15644" y="32408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7" name="任意多边形: 形状 176"/>
            <p:cNvSpPr/>
            <p:nvPr/>
          </p:nvSpPr>
          <p:spPr>
            <a:xfrm>
              <a:off x="2005245" y="6392444"/>
              <a:ext cx="30769" cy="31890"/>
            </a:xfrm>
            <a:custGeom>
              <a:avLst/>
              <a:gdLst>
                <a:gd name="connsiteX0" fmla="*/ 15385 w 30769"/>
                <a:gd name="connsiteY0" fmla="*/ 31890 h 31890"/>
                <a:gd name="connsiteX1" fmla="*/ 15385 w 30769"/>
                <a:gd name="connsiteY1" fmla="*/ 0 h 31890"/>
                <a:gd name="connsiteX2" fmla="*/ 15385 w 30769"/>
                <a:gd name="connsiteY2" fmla="*/ 31890 h 31890"/>
                <a:gd name="connsiteX3" fmla="*/ 15385 w 30769"/>
                <a:gd name="connsiteY3" fmla="*/ 31890 h 3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69" h="31890">
                  <a:moveTo>
                    <a:pt x="15385" y="31890"/>
                  </a:moveTo>
                  <a:cubicBezTo>
                    <a:pt x="35898" y="31890"/>
                    <a:pt x="35898" y="0"/>
                    <a:pt x="15385" y="0"/>
                  </a:cubicBezTo>
                  <a:cubicBezTo>
                    <a:pt x="-5128" y="0"/>
                    <a:pt x="-5128" y="31890"/>
                    <a:pt x="15385" y="31890"/>
                  </a:cubicBezTo>
                  <a:lnTo>
                    <a:pt x="15385" y="3189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8" name="任意多边形: 形状 177"/>
            <p:cNvSpPr/>
            <p:nvPr/>
          </p:nvSpPr>
          <p:spPr>
            <a:xfrm>
              <a:off x="1919787" y="6747029"/>
              <a:ext cx="54816" cy="56712"/>
            </a:xfrm>
            <a:custGeom>
              <a:avLst/>
              <a:gdLst>
                <a:gd name="connsiteX0" fmla="*/ 27409 w 54816"/>
                <a:gd name="connsiteY0" fmla="*/ 56713 h 56712"/>
                <a:gd name="connsiteX1" fmla="*/ 27409 w 54816"/>
                <a:gd name="connsiteY1" fmla="*/ 0 h 56712"/>
                <a:gd name="connsiteX2" fmla="*/ 27409 w 54816"/>
                <a:gd name="connsiteY2" fmla="*/ 56713 h 56712"/>
                <a:gd name="connsiteX3" fmla="*/ 27409 w 54816"/>
                <a:gd name="connsiteY3" fmla="*/ 56713 h 5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16" h="56712">
                  <a:moveTo>
                    <a:pt x="27409" y="56713"/>
                  </a:moveTo>
                  <a:cubicBezTo>
                    <a:pt x="63953" y="56713"/>
                    <a:pt x="63953" y="0"/>
                    <a:pt x="27409" y="0"/>
                  </a:cubicBezTo>
                  <a:cubicBezTo>
                    <a:pt x="-9136" y="0"/>
                    <a:pt x="-9136" y="56713"/>
                    <a:pt x="27409" y="56713"/>
                  </a:cubicBezTo>
                  <a:lnTo>
                    <a:pt x="27409" y="56713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9" name="任意多边形: 形状 178"/>
            <p:cNvSpPr/>
            <p:nvPr/>
          </p:nvSpPr>
          <p:spPr>
            <a:xfrm>
              <a:off x="1614718" y="7136780"/>
              <a:ext cx="43698" cy="45336"/>
            </a:xfrm>
            <a:custGeom>
              <a:avLst/>
              <a:gdLst>
                <a:gd name="connsiteX0" fmla="*/ 21849 w 43698"/>
                <a:gd name="connsiteY0" fmla="*/ 45336 h 45336"/>
                <a:gd name="connsiteX1" fmla="*/ 21849 w 43698"/>
                <a:gd name="connsiteY1" fmla="*/ 0 h 45336"/>
                <a:gd name="connsiteX2" fmla="*/ 21849 w 43698"/>
                <a:gd name="connsiteY2" fmla="*/ 45336 h 45336"/>
                <a:gd name="connsiteX3" fmla="*/ 21849 w 43698"/>
                <a:gd name="connsiteY3" fmla="*/ 45336 h 45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8" h="45336">
                  <a:moveTo>
                    <a:pt x="21849" y="45336"/>
                  </a:moveTo>
                  <a:cubicBezTo>
                    <a:pt x="50981" y="45336"/>
                    <a:pt x="50981" y="0"/>
                    <a:pt x="21849" y="0"/>
                  </a:cubicBezTo>
                  <a:cubicBezTo>
                    <a:pt x="-7283" y="0"/>
                    <a:pt x="-7283" y="45336"/>
                    <a:pt x="21849" y="45336"/>
                  </a:cubicBezTo>
                  <a:lnTo>
                    <a:pt x="21849" y="4533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0" name="任意多边形: 形状 179"/>
            <p:cNvSpPr/>
            <p:nvPr/>
          </p:nvSpPr>
          <p:spPr>
            <a:xfrm>
              <a:off x="1521417" y="7359840"/>
              <a:ext cx="38268" cy="39647"/>
            </a:xfrm>
            <a:custGeom>
              <a:avLst/>
              <a:gdLst>
                <a:gd name="connsiteX0" fmla="*/ 19134 w 38268"/>
                <a:gd name="connsiteY0" fmla="*/ 39648 h 39647"/>
                <a:gd name="connsiteX1" fmla="*/ 19134 w 38268"/>
                <a:gd name="connsiteY1" fmla="*/ 0 h 39647"/>
                <a:gd name="connsiteX2" fmla="*/ 19134 w 38268"/>
                <a:gd name="connsiteY2" fmla="*/ 39648 h 39647"/>
                <a:gd name="connsiteX3" fmla="*/ 19134 w 38268"/>
                <a:gd name="connsiteY3" fmla="*/ 39648 h 3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68" h="39647">
                  <a:moveTo>
                    <a:pt x="19134" y="39648"/>
                  </a:moveTo>
                  <a:cubicBezTo>
                    <a:pt x="44646" y="39648"/>
                    <a:pt x="44646" y="0"/>
                    <a:pt x="19134" y="0"/>
                  </a:cubicBezTo>
                  <a:cubicBezTo>
                    <a:pt x="-6378" y="0"/>
                    <a:pt x="-6378" y="39648"/>
                    <a:pt x="19134" y="39648"/>
                  </a:cubicBezTo>
                  <a:lnTo>
                    <a:pt x="19134" y="39648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1" name="任意多边形: 形状 180"/>
            <p:cNvSpPr/>
            <p:nvPr/>
          </p:nvSpPr>
          <p:spPr>
            <a:xfrm>
              <a:off x="1263709" y="7260204"/>
              <a:ext cx="34195" cy="35510"/>
            </a:xfrm>
            <a:custGeom>
              <a:avLst/>
              <a:gdLst>
                <a:gd name="connsiteX0" fmla="*/ 17066 w 34195"/>
                <a:gd name="connsiteY0" fmla="*/ 35510 h 35510"/>
                <a:gd name="connsiteX1" fmla="*/ 17066 w 34195"/>
                <a:gd name="connsiteY1" fmla="*/ 0 h 35510"/>
                <a:gd name="connsiteX2" fmla="*/ 17066 w 34195"/>
                <a:gd name="connsiteY2" fmla="*/ 35510 h 35510"/>
                <a:gd name="connsiteX3" fmla="*/ 17066 w 34195"/>
                <a:gd name="connsiteY3" fmla="*/ 35510 h 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95" h="35510">
                  <a:moveTo>
                    <a:pt x="17066" y="35510"/>
                  </a:moveTo>
                  <a:cubicBezTo>
                    <a:pt x="39820" y="35510"/>
                    <a:pt x="39992" y="0"/>
                    <a:pt x="17066" y="0"/>
                  </a:cubicBezTo>
                  <a:cubicBezTo>
                    <a:pt x="-5689" y="0"/>
                    <a:pt x="-5689" y="35510"/>
                    <a:pt x="17066" y="35510"/>
                  </a:cubicBezTo>
                  <a:lnTo>
                    <a:pt x="17066" y="3551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2" name="任意多边形: 形状 181"/>
            <p:cNvSpPr/>
            <p:nvPr/>
          </p:nvSpPr>
          <p:spPr>
            <a:xfrm>
              <a:off x="639004" y="7262273"/>
              <a:ext cx="41371" cy="42750"/>
            </a:xfrm>
            <a:custGeom>
              <a:avLst/>
              <a:gdLst>
                <a:gd name="connsiteX0" fmla="*/ 20686 w 41371"/>
                <a:gd name="connsiteY0" fmla="*/ 42750 h 42750"/>
                <a:gd name="connsiteX1" fmla="*/ 20686 w 41371"/>
                <a:gd name="connsiteY1" fmla="*/ 0 h 42750"/>
                <a:gd name="connsiteX2" fmla="*/ 20686 w 41371"/>
                <a:gd name="connsiteY2" fmla="*/ 42750 h 42750"/>
                <a:gd name="connsiteX3" fmla="*/ 20686 w 41371"/>
                <a:gd name="connsiteY3" fmla="*/ 42750 h 4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371" h="42750">
                  <a:moveTo>
                    <a:pt x="20686" y="42750"/>
                  </a:moveTo>
                  <a:cubicBezTo>
                    <a:pt x="48266" y="42750"/>
                    <a:pt x="48266" y="0"/>
                    <a:pt x="20686" y="0"/>
                  </a:cubicBezTo>
                  <a:cubicBezTo>
                    <a:pt x="-6895" y="0"/>
                    <a:pt x="-6895" y="42750"/>
                    <a:pt x="20686" y="42750"/>
                  </a:cubicBezTo>
                  <a:lnTo>
                    <a:pt x="20686" y="4275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3" name="任意多边形: 形状 182"/>
            <p:cNvSpPr/>
            <p:nvPr/>
          </p:nvSpPr>
          <p:spPr>
            <a:xfrm>
              <a:off x="160650" y="6677388"/>
              <a:ext cx="26374" cy="31243"/>
            </a:xfrm>
            <a:custGeom>
              <a:avLst/>
              <a:gdLst>
                <a:gd name="connsiteX0" fmla="*/ 25685 w 26374"/>
                <a:gd name="connsiteY0" fmla="*/ 18962 h 31243"/>
                <a:gd name="connsiteX1" fmla="*/ 26374 w 26374"/>
                <a:gd name="connsiteY1" fmla="*/ 13273 h 31243"/>
                <a:gd name="connsiteX2" fmla="*/ 25167 w 26374"/>
                <a:gd name="connsiteY2" fmla="*/ 8274 h 31243"/>
                <a:gd name="connsiteX3" fmla="*/ 22409 w 26374"/>
                <a:gd name="connsiteY3" fmla="*/ 3965 h 31243"/>
                <a:gd name="connsiteX4" fmla="*/ 18100 w 26374"/>
                <a:gd name="connsiteY4" fmla="*/ 1207 h 31243"/>
                <a:gd name="connsiteX5" fmla="*/ 13101 w 26374"/>
                <a:gd name="connsiteY5" fmla="*/ 0 h 31243"/>
                <a:gd name="connsiteX6" fmla="*/ 9653 w 26374"/>
                <a:gd name="connsiteY6" fmla="*/ 517 h 31243"/>
                <a:gd name="connsiteX7" fmla="*/ 3792 w 26374"/>
                <a:gd name="connsiteY7" fmla="*/ 3965 h 31243"/>
                <a:gd name="connsiteX8" fmla="*/ 1724 w 26374"/>
                <a:gd name="connsiteY8" fmla="*/ 6551 h 31243"/>
                <a:gd name="connsiteX9" fmla="*/ 0 w 26374"/>
                <a:gd name="connsiteY9" fmla="*/ 13101 h 31243"/>
                <a:gd name="connsiteX10" fmla="*/ 689 w 26374"/>
                <a:gd name="connsiteY10" fmla="*/ 18789 h 31243"/>
                <a:gd name="connsiteX11" fmla="*/ 1724 w 26374"/>
                <a:gd name="connsiteY11" fmla="*/ 23616 h 31243"/>
                <a:gd name="connsiteX12" fmla="*/ 4309 w 26374"/>
                <a:gd name="connsiteY12" fmla="*/ 27581 h 31243"/>
                <a:gd name="connsiteX13" fmla="*/ 8274 w 26374"/>
                <a:gd name="connsiteY13" fmla="*/ 30166 h 31243"/>
                <a:gd name="connsiteX14" fmla="*/ 13101 w 26374"/>
                <a:gd name="connsiteY14" fmla="*/ 31201 h 31243"/>
                <a:gd name="connsiteX15" fmla="*/ 16376 w 26374"/>
                <a:gd name="connsiteY15" fmla="*/ 30684 h 31243"/>
                <a:gd name="connsiteX16" fmla="*/ 21892 w 26374"/>
                <a:gd name="connsiteY16" fmla="*/ 27408 h 31243"/>
                <a:gd name="connsiteX17" fmla="*/ 23788 w 26374"/>
                <a:gd name="connsiteY17" fmla="*/ 24823 h 31243"/>
                <a:gd name="connsiteX18" fmla="*/ 25685 w 26374"/>
                <a:gd name="connsiteY18" fmla="*/ 18962 h 31243"/>
                <a:gd name="connsiteX19" fmla="*/ 25685 w 26374"/>
                <a:gd name="connsiteY19" fmla="*/ 18962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374" h="31243">
                  <a:moveTo>
                    <a:pt x="25685" y="18962"/>
                  </a:moveTo>
                  <a:cubicBezTo>
                    <a:pt x="25857" y="17065"/>
                    <a:pt x="26202" y="15170"/>
                    <a:pt x="26374" y="13273"/>
                  </a:cubicBezTo>
                  <a:cubicBezTo>
                    <a:pt x="26374" y="11550"/>
                    <a:pt x="26029" y="9826"/>
                    <a:pt x="25167" y="8274"/>
                  </a:cubicBezTo>
                  <a:cubicBezTo>
                    <a:pt x="24650" y="6723"/>
                    <a:pt x="23788" y="5171"/>
                    <a:pt x="22409" y="3965"/>
                  </a:cubicBezTo>
                  <a:cubicBezTo>
                    <a:pt x="21203" y="2758"/>
                    <a:pt x="19824" y="1724"/>
                    <a:pt x="18100" y="1207"/>
                  </a:cubicBezTo>
                  <a:cubicBezTo>
                    <a:pt x="16548" y="345"/>
                    <a:pt x="14825" y="0"/>
                    <a:pt x="13101" y="0"/>
                  </a:cubicBezTo>
                  <a:cubicBezTo>
                    <a:pt x="11894" y="173"/>
                    <a:pt x="10688" y="345"/>
                    <a:pt x="9653" y="517"/>
                  </a:cubicBezTo>
                  <a:cubicBezTo>
                    <a:pt x="7412" y="1207"/>
                    <a:pt x="5516" y="2241"/>
                    <a:pt x="3792" y="3965"/>
                  </a:cubicBezTo>
                  <a:cubicBezTo>
                    <a:pt x="3103" y="4827"/>
                    <a:pt x="2413" y="5688"/>
                    <a:pt x="1724" y="6551"/>
                  </a:cubicBezTo>
                  <a:cubicBezTo>
                    <a:pt x="517" y="8619"/>
                    <a:pt x="0" y="10860"/>
                    <a:pt x="0" y="13101"/>
                  </a:cubicBezTo>
                  <a:cubicBezTo>
                    <a:pt x="172" y="14997"/>
                    <a:pt x="517" y="16893"/>
                    <a:pt x="689" y="18789"/>
                  </a:cubicBezTo>
                  <a:cubicBezTo>
                    <a:pt x="689" y="20513"/>
                    <a:pt x="1034" y="22065"/>
                    <a:pt x="1724" y="23616"/>
                  </a:cubicBezTo>
                  <a:cubicBezTo>
                    <a:pt x="2241" y="25167"/>
                    <a:pt x="3103" y="26547"/>
                    <a:pt x="4309" y="27581"/>
                  </a:cubicBezTo>
                  <a:cubicBezTo>
                    <a:pt x="5516" y="28788"/>
                    <a:pt x="6723" y="29649"/>
                    <a:pt x="8274" y="30166"/>
                  </a:cubicBezTo>
                  <a:cubicBezTo>
                    <a:pt x="9826" y="31028"/>
                    <a:pt x="11377" y="31373"/>
                    <a:pt x="13101" y="31201"/>
                  </a:cubicBezTo>
                  <a:cubicBezTo>
                    <a:pt x="14135" y="31028"/>
                    <a:pt x="15342" y="30856"/>
                    <a:pt x="16376" y="30684"/>
                  </a:cubicBezTo>
                  <a:cubicBezTo>
                    <a:pt x="18445" y="30166"/>
                    <a:pt x="20341" y="28960"/>
                    <a:pt x="21892" y="27408"/>
                  </a:cubicBezTo>
                  <a:cubicBezTo>
                    <a:pt x="22582" y="26547"/>
                    <a:pt x="23271" y="25684"/>
                    <a:pt x="23788" y="24823"/>
                  </a:cubicBezTo>
                  <a:cubicBezTo>
                    <a:pt x="25167" y="23271"/>
                    <a:pt x="25685" y="21203"/>
                    <a:pt x="25685" y="18962"/>
                  </a:cubicBezTo>
                  <a:lnTo>
                    <a:pt x="25685" y="18962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4" name="任意多边形: 形状 183"/>
            <p:cNvSpPr/>
            <p:nvPr/>
          </p:nvSpPr>
          <p:spPr>
            <a:xfrm>
              <a:off x="294848" y="6461051"/>
              <a:ext cx="18099" cy="18789"/>
            </a:xfrm>
            <a:custGeom>
              <a:avLst/>
              <a:gdLst>
                <a:gd name="connsiteX0" fmla="*/ 9050 w 18099"/>
                <a:gd name="connsiteY0" fmla="*/ 18789 h 18789"/>
                <a:gd name="connsiteX1" fmla="*/ 9050 w 18099"/>
                <a:gd name="connsiteY1" fmla="*/ 0 h 18789"/>
                <a:gd name="connsiteX2" fmla="*/ 9050 w 18099"/>
                <a:gd name="connsiteY2" fmla="*/ 18789 h 18789"/>
                <a:gd name="connsiteX3" fmla="*/ 9050 w 18099"/>
                <a:gd name="connsiteY3" fmla="*/ 18789 h 1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9" h="18789">
                  <a:moveTo>
                    <a:pt x="9050" y="18789"/>
                  </a:moveTo>
                  <a:cubicBezTo>
                    <a:pt x="21117" y="18789"/>
                    <a:pt x="21117" y="0"/>
                    <a:pt x="9050" y="0"/>
                  </a:cubicBezTo>
                  <a:cubicBezTo>
                    <a:pt x="-3017" y="0"/>
                    <a:pt x="-3017" y="18789"/>
                    <a:pt x="9050" y="18789"/>
                  </a:cubicBezTo>
                  <a:lnTo>
                    <a:pt x="9050" y="1878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5" name="任意多边形: 形状 184"/>
            <p:cNvSpPr/>
            <p:nvPr/>
          </p:nvSpPr>
          <p:spPr>
            <a:xfrm>
              <a:off x="-14660" y="6146285"/>
              <a:ext cx="32579" cy="32407"/>
            </a:xfrm>
            <a:custGeom>
              <a:avLst/>
              <a:gdLst>
                <a:gd name="connsiteX0" fmla="*/ 23099 w 32579"/>
                <a:gd name="connsiteY0" fmla="*/ 28788 h 32407"/>
                <a:gd name="connsiteX1" fmla="*/ 28615 w 32579"/>
                <a:gd name="connsiteY1" fmla="*/ 22926 h 32407"/>
                <a:gd name="connsiteX2" fmla="*/ 31373 w 32579"/>
                <a:gd name="connsiteY2" fmla="*/ 18617 h 32407"/>
                <a:gd name="connsiteX3" fmla="*/ 32580 w 32579"/>
                <a:gd name="connsiteY3" fmla="*/ 13446 h 32407"/>
                <a:gd name="connsiteX4" fmla="*/ 31373 w 32579"/>
                <a:gd name="connsiteY4" fmla="*/ 8274 h 32407"/>
                <a:gd name="connsiteX5" fmla="*/ 28615 w 32579"/>
                <a:gd name="connsiteY5" fmla="*/ 3965 h 32407"/>
                <a:gd name="connsiteX6" fmla="*/ 25857 w 32579"/>
                <a:gd name="connsiteY6" fmla="*/ 1896 h 32407"/>
                <a:gd name="connsiteX7" fmla="*/ 19134 w 32579"/>
                <a:gd name="connsiteY7" fmla="*/ 0 h 32407"/>
                <a:gd name="connsiteX8" fmla="*/ 15687 w 32579"/>
                <a:gd name="connsiteY8" fmla="*/ 517 h 32407"/>
                <a:gd name="connsiteX9" fmla="*/ 9826 w 32579"/>
                <a:gd name="connsiteY9" fmla="*/ 3965 h 32407"/>
                <a:gd name="connsiteX10" fmla="*/ 3965 w 32579"/>
                <a:gd name="connsiteY10" fmla="*/ 9481 h 32407"/>
                <a:gd name="connsiteX11" fmla="*/ 1207 w 32579"/>
                <a:gd name="connsiteY11" fmla="*/ 13790 h 32407"/>
                <a:gd name="connsiteX12" fmla="*/ 0 w 32579"/>
                <a:gd name="connsiteY12" fmla="*/ 18962 h 32407"/>
                <a:gd name="connsiteX13" fmla="*/ 1207 w 32579"/>
                <a:gd name="connsiteY13" fmla="*/ 24133 h 32407"/>
                <a:gd name="connsiteX14" fmla="*/ 3965 w 32579"/>
                <a:gd name="connsiteY14" fmla="*/ 28443 h 32407"/>
                <a:gd name="connsiteX15" fmla="*/ 6723 w 32579"/>
                <a:gd name="connsiteY15" fmla="*/ 30511 h 32407"/>
                <a:gd name="connsiteX16" fmla="*/ 13618 w 32579"/>
                <a:gd name="connsiteY16" fmla="*/ 32408 h 32407"/>
                <a:gd name="connsiteX17" fmla="*/ 17238 w 32579"/>
                <a:gd name="connsiteY17" fmla="*/ 31890 h 32407"/>
                <a:gd name="connsiteX18" fmla="*/ 23099 w 32579"/>
                <a:gd name="connsiteY18" fmla="*/ 28788 h 32407"/>
                <a:gd name="connsiteX19" fmla="*/ 23099 w 32579"/>
                <a:gd name="connsiteY19" fmla="*/ 28788 h 3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579" h="32407">
                  <a:moveTo>
                    <a:pt x="23099" y="28788"/>
                  </a:moveTo>
                  <a:cubicBezTo>
                    <a:pt x="24995" y="26891"/>
                    <a:pt x="26719" y="24823"/>
                    <a:pt x="28615" y="22926"/>
                  </a:cubicBezTo>
                  <a:cubicBezTo>
                    <a:pt x="29994" y="21720"/>
                    <a:pt x="30856" y="20341"/>
                    <a:pt x="31373" y="18617"/>
                  </a:cubicBezTo>
                  <a:cubicBezTo>
                    <a:pt x="32235" y="17065"/>
                    <a:pt x="32580" y="15342"/>
                    <a:pt x="32580" y="13446"/>
                  </a:cubicBezTo>
                  <a:cubicBezTo>
                    <a:pt x="32580" y="11550"/>
                    <a:pt x="32235" y="9998"/>
                    <a:pt x="31373" y="8274"/>
                  </a:cubicBezTo>
                  <a:cubicBezTo>
                    <a:pt x="30856" y="6551"/>
                    <a:pt x="29994" y="5171"/>
                    <a:pt x="28615" y="3965"/>
                  </a:cubicBezTo>
                  <a:cubicBezTo>
                    <a:pt x="27753" y="3275"/>
                    <a:pt x="26891" y="2586"/>
                    <a:pt x="25857" y="1896"/>
                  </a:cubicBezTo>
                  <a:cubicBezTo>
                    <a:pt x="23788" y="690"/>
                    <a:pt x="21547" y="173"/>
                    <a:pt x="19134" y="0"/>
                  </a:cubicBezTo>
                  <a:cubicBezTo>
                    <a:pt x="17928" y="173"/>
                    <a:pt x="16721" y="345"/>
                    <a:pt x="15687" y="517"/>
                  </a:cubicBezTo>
                  <a:cubicBezTo>
                    <a:pt x="13446" y="1207"/>
                    <a:pt x="11549" y="2241"/>
                    <a:pt x="9826" y="3965"/>
                  </a:cubicBezTo>
                  <a:cubicBezTo>
                    <a:pt x="7929" y="5861"/>
                    <a:pt x="5861" y="7585"/>
                    <a:pt x="3965" y="9481"/>
                  </a:cubicBezTo>
                  <a:cubicBezTo>
                    <a:pt x="2586" y="10687"/>
                    <a:pt x="1724" y="12239"/>
                    <a:pt x="1207" y="13790"/>
                  </a:cubicBezTo>
                  <a:cubicBezTo>
                    <a:pt x="345" y="15342"/>
                    <a:pt x="0" y="17065"/>
                    <a:pt x="0" y="18962"/>
                  </a:cubicBezTo>
                  <a:cubicBezTo>
                    <a:pt x="0" y="20858"/>
                    <a:pt x="345" y="22582"/>
                    <a:pt x="1207" y="24133"/>
                  </a:cubicBezTo>
                  <a:cubicBezTo>
                    <a:pt x="1724" y="25857"/>
                    <a:pt x="2758" y="27236"/>
                    <a:pt x="3965" y="28443"/>
                  </a:cubicBezTo>
                  <a:cubicBezTo>
                    <a:pt x="4827" y="29132"/>
                    <a:pt x="5861" y="29822"/>
                    <a:pt x="6723" y="30511"/>
                  </a:cubicBezTo>
                  <a:cubicBezTo>
                    <a:pt x="8791" y="31718"/>
                    <a:pt x="11032" y="32408"/>
                    <a:pt x="13618" y="32408"/>
                  </a:cubicBezTo>
                  <a:cubicBezTo>
                    <a:pt x="14825" y="32235"/>
                    <a:pt x="16031" y="32062"/>
                    <a:pt x="17238" y="31890"/>
                  </a:cubicBezTo>
                  <a:cubicBezTo>
                    <a:pt x="19479" y="31718"/>
                    <a:pt x="21375" y="30511"/>
                    <a:pt x="23099" y="28788"/>
                  </a:cubicBezTo>
                  <a:lnTo>
                    <a:pt x="23099" y="28788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6" name="任意多边形: 形状 185"/>
            <p:cNvSpPr/>
            <p:nvPr/>
          </p:nvSpPr>
          <p:spPr>
            <a:xfrm>
              <a:off x="290711" y="5999589"/>
              <a:ext cx="26244" cy="27064"/>
            </a:xfrm>
            <a:custGeom>
              <a:avLst/>
              <a:gdLst>
                <a:gd name="connsiteX0" fmla="*/ 13187 w 26244"/>
                <a:gd name="connsiteY0" fmla="*/ 27065 h 27064"/>
                <a:gd name="connsiteX1" fmla="*/ 13187 w 26244"/>
                <a:gd name="connsiteY1" fmla="*/ 1 h 27064"/>
                <a:gd name="connsiteX2" fmla="*/ 13187 w 26244"/>
                <a:gd name="connsiteY2" fmla="*/ 27065 h 27064"/>
                <a:gd name="connsiteX3" fmla="*/ 13187 w 26244"/>
                <a:gd name="connsiteY3" fmla="*/ 27065 h 2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44" h="27064">
                  <a:moveTo>
                    <a:pt x="13187" y="27065"/>
                  </a:moveTo>
                  <a:cubicBezTo>
                    <a:pt x="30597" y="27065"/>
                    <a:pt x="30597" y="1"/>
                    <a:pt x="13187" y="1"/>
                  </a:cubicBezTo>
                  <a:cubicBezTo>
                    <a:pt x="-4396" y="-171"/>
                    <a:pt x="-4396" y="27065"/>
                    <a:pt x="13187" y="27065"/>
                  </a:cubicBezTo>
                  <a:lnTo>
                    <a:pt x="13187" y="2706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7" name="任意多边形: 形状 186"/>
            <p:cNvSpPr/>
            <p:nvPr/>
          </p:nvSpPr>
          <p:spPr>
            <a:xfrm>
              <a:off x="437794" y="5926156"/>
              <a:ext cx="36975" cy="38268"/>
            </a:xfrm>
            <a:custGeom>
              <a:avLst/>
              <a:gdLst>
                <a:gd name="connsiteX0" fmla="*/ 18488 w 36975"/>
                <a:gd name="connsiteY0" fmla="*/ 38268 h 38268"/>
                <a:gd name="connsiteX1" fmla="*/ 18488 w 36975"/>
                <a:gd name="connsiteY1" fmla="*/ 0 h 38268"/>
                <a:gd name="connsiteX2" fmla="*/ 18488 w 36975"/>
                <a:gd name="connsiteY2" fmla="*/ 38268 h 38268"/>
                <a:gd name="connsiteX3" fmla="*/ 18488 w 36975"/>
                <a:gd name="connsiteY3" fmla="*/ 38268 h 3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75" h="38268">
                  <a:moveTo>
                    <a:pt x="18488" y="38268"/>
                  </a:moveTo>
                  <a:cubicBezTo>
                    <a:pt x="43138" y="38268"/>
                    <a:pt x="43138" y="0"/>
                    <a:pt x="18488" y="0"/>
                  </a:cubicBezTo>
                  <a:cubicBezTo>
                    <a:pt x="-6163" y="0"/>
                    <a:pt x="-6163" y="38268"/>
                    <a:pt x="18488" y="38268"/>
                  </a:cubicBezTo>
                  <a:lnTo>
                    <a:pt x="18488" y="38268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8" name="任意多边形: 形状 187"/>
            <p:cNvSpPr/>
            <p:nvPr/>
          </p:nvSpPr>
          <p:spPr>
            <a:xfrm>
              <a:off x="589251" y="5755845"/>
              <a:ext cx="27796" cy="28787"/>
            </a:xfrm>
            <a:custGeom>
              <a:avLst/>
              <a:gdLst>
                <a:gd name="connsiteX0" fmla="*/ 13898 w 27796"/>
                <a:gd name="connsiteY0" fmla="*/ 28787 h 28787"/>
                <a:gd name="connsiteX1" fmla="*/ 13898 w 27796"/>
                <a:gd name="connsiteY1" fmla="*/ 0 h 28787"/>
                <a:gd name="connsiteX2" fmla="*/ 13898 w 27796"/>
                <a:gd name="connsiteY2" fmla="*/ 28787 h 28787"/>
                <a:gd name="connsiteX3" fmla="*/ 13898 w 27796"/>
                <a:gd name="connsiteY3" fmla="*/ 28787 h 2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96" h="28787">
                  <a:moveTo>
                    <a:pt x="13898" y="28787"/>
                  </a:moveTo>
                  <a:cubicBezTo>
                    <a:pt x="32343" y="28787"/>
                    <a:pt x="32515" y="0"/>
                    <a:pt x="13898" y="0"/>
                  </a:cubicBezTo>
                  <a:cubicBezTo>
                    <a:pt x="-4547" y="0"/>
                    <a:pt x="-4719" y="28787"/>
                    <a:pt x="13898" y="28787"/>
                  </a:cubicBezTo>
                  <a:lnTo>
                    <a:pt x="13898" y="28787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9" name="任意多边形: 形状 188"/>
            <p:cNvSpPr/>
            <p:nvPr/>
          </p:nvSpPr>
          <p:spPr>
            <a:xfrm>
              <a:off x="695605" y="6207295"/>
              <a:ext cx="744221" cy="319842"/>
            </a:xfrm>
            <a:custGeom>
              <a:avLst/>
              <a:gdLst>
                <a:gd name="connsiteX0" fmla="*/ 66134 w 744221"/>
                <a:gd name="connsiteY0" fmla="*/ 74309 h 319842"/>
                <a:gd name="connsiteX1" fmla="*/ 10111 w 744221"/>
                <a:gd name="connsiteY1" fmla="*/ 129987 h 319842"/>
                <a:gd name="connsiteX2" fmla="*/ 10973 w 744221"/>
                <a:gd name="connsiteY2" fmla="*/ 205835 h 319842"/>
                <a:gd name="connsiteX3" fmla="*/ 85096 w 744221"/>
                <a:gd name="connsiteY3" fmla="*/ 236690 h 319842"/>
                <a:gd name="connsiteX4" fmla="*/ 312293 w 744221"/>
                <a:gd name="connsiteY4" fmla="*/ 202387 h 319842"/>
                <a:gd name="connsiteX5" fmla="*/ 648606 w 744221"/>
                <a:gd name="connsiteY5" fmla="*/ 319778 h 319842"/>
                <a:gd name="connsiteX6" fmla="*/ 708077 w 744221"/>
                <a:gd name="connsiteY6" fmla="*/ 161706 h 319842"/>
                <a:gd name="connsiteX7" fmla="*/ 66134 w 744221"/>
                <a:gd name="connsiteY7" fmla="*/ 74309 h 319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221" h="319842">
                  <a:moveTo>
                    <a:pt x="66134" y="74309"/>
                  </a:moveTo>
                  <a:cubicBezTo>
                    <a:pt x="44070" y="89133"/>
                    <a:pt x="22694" y="106544"/>
                    <a:pt x="10111" y="129987"/>
                  </a:cubicBezTo>
                  <a:cubicBezTo>
                    <a:pt x="-2473" y="153431"/>
                    <a:pt x="-4542" y="184115"/>
                    <a:pt x="10973" y="205835"/>
                  </a:cubicBezTo>
                  <a:cubicBezTo>
                    <a:pt x="27176" y="228417"/>
                    <a:pt x="57343" y="236001"/>
                    <a:pt x="85096" y="236690"/>
                  </a:cubicBezTo>
                  <a:cubicBezTo>
                    <a:pt x="161805" y="238931"/>
                    <a:pt x="235584" y="202904"/>
                    <a:pt x="312293" y="202387"/>
                  </a:cubicBezTo>
                  <a:cubicBezTo>
                    <a:pt x="438130" y="201353"/>
                    <a:pt x="531215" y="323053"/>
                    <a:pt x="648606" y="319778"/>
                  </a:cubicBezTo>
                  <a:cubicBezTo>
                    <a:pt x="754620" y="316848"/>
                    <a:pt x="769444" y="227554"/>
                    <a:pt x="708077" y="161706"/>
                  </a:cubicBezTo>
                  <a:cubicBezTo>
                    <a:pt x="550005" y="-8261"/>
                    <a:pt x="259544" y="-55493"/>
                    <a:pt x="66134" y="74309"/>
                  </a:cubicBez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0" name="任意多边形: 形状 189"/>
            <p:cNvSpPr/>
            <p:nvPr/>
          </p:nvSpPr>
          <p:spPr>
            <a:xfrm>
              <a:off x="1098735" y="6287258"/>
              <a:ext cx="252393" cy="146423"/>
            </a:xfrm>
            <a:custGeom>
              <a:avLst/>
              <a:gdLst>
                <a:gd name="connsiteX0" fmla="*/ 62581 w 252393"/>
                <a:gd name="connsiteY0" fmla="*/ 551 h 146423"/>
                <a:gd name="connsiteX1" fmla="*/ 24140 w 252393"/>
                <a:gd name="connsiteY1" fmla="*/ 4343 h 146423"/>
                <a:gd name="connsiteX2" fmla="*/ 179 w 252393"/>
                <a:gd name="connsiteY2" fmla="*/ 32614 h 146423"/>
                <a:gd name="connsiteX3" fmla="*/ 27070 w 252393"/>
                <a:gd name="connsiteY3" fmla="*/ 71227 h 146423"/>
                <a:gd name="connsiteX4" fmla="*/ 76199 w 252393"/>
                <a:gd name="connsiteY4" fmla="*/ 82087 h 146423"/>
                <a:gd name="connsiteX5" fmla="*/ 146874 w 252393"/>
                <a:gd name="connsiteY5" fmla="*/ 113115 h 146423"/>
                <a:gd name="connsiteX6" fmla="*/ 231685 w 252393"/>
                <a:gd name="connsiteY6" fmla="*/ 138972 h 146423"/>
                <a:gd name="connsiteX7" fmla="*/ 244269 w 252393"/>
                <a:gd name="connsiteY7" fmla="*/ 68296 h 146423"/>
                <a:gd name="connsiteX8" fmla="*/ 176524 w 252393"/>
                <a:gd name="connsiteY8" fmla="*/ 35027 h 146423"/>
                <a:gd name="connsiteX9" fmla="*/ 62581 w 252393"/>
                <a:gd name="connsiteY9" fmla="*/ 551 h 14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393" h="146423">
                  <a:moveTo>
                    <a:pt x="62581" y="551"/>
                  </a:moveTo>
                  <a:cubicBezTo>
                    <a:pt x="49652" y="-483"/>
                    <a:pt x="36207" y="-483"/>
                    <a:pt x="24140" y="4343"/>
                  </a:cubicBezTo>
                  <a:cubicBezTo>
                    <a:pt x="12073" y="9170"/>
                    <a:pt x="1731" y="19685"/>
                    <a:pt x="179" y="32614"/>
                  </a:cubicBezTo>
                  <a:cubicBezTo>
                    <a:pt x="-1717" y="49335"/>
                    <a:pt x="11729" y="64504"/>
                    <a:pt x="27070" y="71227"/>
                  </a:cubicBezTo>
                  <a:cubicBezTo>
                    <a:pt x="42412" y="78122"/>
                    <a:pt x="59650" y="78984"/>
                    <a:pt x="76199" y="82087"/>
                  </a:cubicBezTo>
                  <a:cubicBezTo>
                    <a:pt x="101711" y="86913"/>
                    <a:pt x="126017" y="97601"/>
                    <a:pt x="146874" y="113115"/>
                  </a:cubicBezTo>
                  <a:cubicBezTo>
                    <a:pt x="170663" y="130698"/>
                    <a:pt x="201174" y="160348"/>
                    <a:pt x="231685" y="138972"/>
                  </a:cubicBezTo>
                  <a:cubicBezTo>
                    <a:pt x="252888" y="124148"/>
                    <a:pt x="259094" y="88982"/>
                    <a:pt x="244269" y="68296"/>
                  </a:cubicBezTo>
                  <a:cubicBezTo>
                    <a:pt x="230134" y="48818"/>
                    <a:pt x="197382" y="42957"/>
                    <a:pt x="176524" y="35027"/>
                  </a:cubicBezTo>
                  <a:cubicBezTo>
                    <a:pt x="138600" y="20892"/>
                    <a:pt x="103435" y="3826"/>
                    <a:pt x="62581" y="551"/>
                  </a:cubicBez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26" name="图形 2"/>
          <p:cNvGrpSpPr/>
          <p:nvPr/>
        </p:nvGrpSpPr>
        <p:grpSpPr>
          <a:xfrm>
            <a:off x="4612607" y="4416573"/>
            <a:ext cx="705003" cy="703653"/>
            <a:chOff x="-589038" y="5135555"/>
            <a:chExt cx="3098301" cy="3092369"/>
          </a:xfrm>
        </p:grpSpPr>
        <p:grpSp>
          <p:nvGrpSpPr>
            <p:cNvPr id="227" name="图形 2"/>
            <p:cNvGrpSpPr/>
            <p:nvPr/>
          </p:nvGrpSpPr>
          <p:grpSpPr>
            <a:xfrm>
              <a:off x="-589038" y="5135555"/>
              <a:ext cx="3098301" cy="3092369"/>
              <a:chOff x="-589038" y="5135555"/>
              <a:chExt cx="3098301" cy="3092369"/>
            </a:xfrm>
          </p:grpSpPr>
          <p:sp>
            <p:nvSpPr>
              <p:cNvPr id="249" name="任意多边形: 形状 248"/>
              <p:cNvSpPr/>
              <p:nvPr/>
            </p:nvSpPr>
            <p:spPr>
              <a:xfrm>
                <a:off x="-568426" y="5156974"/>
                <a:ext cx="3063163" cy="3052812"/>
              </a:xfrm>
              <a:custGeom>
                <a:avLst/>
                <a:gdLst>
                  <a:gd name="connsiteX0" fmla="*/ 2863830 w 3063163"/>
                  <a:gd name="connsiteY0" fmla="*/ 1993252 h 3052812"/>
                  <a:gd name="connsiteX1" fmla="*/ 3044484 w 3063163"/>
                  <a:gd name="connsiteY1" fmla="*/ 1510071 h 3052812"/>
                  <a:gd name="connsiteX2" fmla="*/ 2862623 w 3063163"/>
                  <a:gd name="connsiteY2" fmla="*/ 1216336 h 3052812"/>
                  <a:gd name="connsiteX3" fmla="*/ 2815219 w 3063163"/>
                  <a:gd name="connsiteY3" fmla="*/ 648344 h 3052812"/>
                  <a:gd name="connsiteX4" fmla="*/ 2479768 w 3063163"/>
                  <a:gd name="connsiteY4" fmla="*/ 485445 h 3052812"/>
                  <a:gd name="connsiteX5" fmla="*/ 2222060 w 3063163"/>
                  <a:gd name="connsiteY5" fmla="*/ 524230 h 3052812"/>
                  <a:gd name="connsiteX6" fmla="*/ 1709057 w 3063163"/>
                  <a:gd name="connsiteY6" fmla="*/ 4160 h 3052812"/>
                  <a:gd name="connsiteX7" fmla="*/ 1425664 w 3063163"/>
                  <a:gd name="connsiteY7" fmla="*/ 115690 h 3052812"/>
                  <a:gd name="connsiteX8" fmla="*/ 1200708 w 3063163"/>
                  <a:gd name="connsiteY8" fmla="*/ 337888 h 3052812"/>
                  <a:gd name="connsiteX9" fmla="*/ 779756 w 3063163"/>
                  <a:gd name="connsiteY9" fmla="*/ 454072 h 3052812"/>
                  <a:gd name="connsiteX10" fmla="*/ 343980 w 3063163"/>
                  <a:gd name="connsiteY10" fmla="*/ 518198 h 3052812"/>
                  <a:gd name="connsiteX11" fmla="*/ 74550 w 3063163"/>
                  <a:gd name="connsiteY11" fmla="*/ 837962 h 3052812"/>
                  <a:gd name="connsiteX12" fmla="*/ 267271 w 3063163"/>
                  <a:gd name="connsiteY12" fmla="*/ 1479216 h 3052812"/>
                  <a:gd name="connsiteX13" fmla="*/ 1116 w 3063163"/>
                  <a:gd name="connsiteY13" fmla="*/ 1955157 h 3052812"/>
                  <a:gd name="connsiteX14" fmla="*/ 227106 w 3063163"/>
                  <a:gd name="connsiteY14" fmla="*/ 2186663 h 3052812"/>
                  <a:gd name="connsiteX15" fmla="*/ 533426 w 3063163"/>
                  <a:gd name="connsiteY15" fmla="*/ 2330083 h 3052812"/>
                  <a:gd name="connsiteX16" fmla="*/ 701151 w 3063163"/>
                  <a:gd name="connsiteY16" fmla="*/ 2722765 h 3052812"/>
                  <a:gd name="connsiteX17" fmla="*/ 954722 w 3063163"/>
                  <a:gd name="connsiteY17" fmla="*/ 3047012 h 3052812"/>
                  <a:gd name="connsiteX18" fmla="*/ 1299654 w 3063163"/>
                  <a:gd name="connsiteY18" fmla="*/ 2957374 h 3052812"/>
                  <a:gd name="connsiteX19" fmla="*/ 1824379 w 3063163"/>
                  <a:gd name="connsiteY19" fmla="*/ 2897041 h 3052812"/>
                  <a:gd name="connsiteX20" fmla="*/ 2286013 w 3063163"/>
                  <a:gd name="connsiteY20" fmla="*/ 2904108 h 3052812"/>
                  <a:gd name="connsiteX21" fmla="*/ 2453566 w 3063163"/>
                  <a:gd name="connsiteY21" fmla="*/ 2619509 h 3052812"/>
                  <a:gd name="connsiteX22" fmla="*/ 2544755 w 3063163"/>
                  <a:gd name="connsiteY22" fmla="*/ 2293711 h 3052812"/>
                  <a:gd name="connsiteX23" fmla="*/ 2863830 w 3063163"/>
                  <a:gd name="connsiteY23" fmla="*/ 1993252 h 305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63163" h="3052812">
                    <a:moveTo>
                      <a:pt x="2863830" y="1993252"/>
                    </a:moveTo>
                    <a:cubicBezTo>
                      <a:pt x="2999666" y="1878792"/>
                      <a:pt x="3108093" y="1690898"/>
                      <a:pt x="3044484" y="1510071"/>
                    </a:cubicBezTo>
                    <a:cubicBezTo>
                      <a:pt x="3006216" y="1401127"/>
                      <a:pt x="2915199" y="1319247"/>
                      <a:pt x="2862623" y="1216336"/>
                    </a:cubicBezTo>
                    <a:cubicBezTo>
                      <a:pt x="2765401" y="1025684"/>
                      <a:pt x="2883999" y="832618"/>
                      <a:pt x="2815219" y="648344"/>
                    </a:cubicBezTo>
                    <a:cubicBezTo>
                      <a:pt x="2768159" y="522162"/>
                      <a:pt x="2612845" y="464243"/>
                      <a:pt x="2479768" y="485445"/>
                    </a:cubicBezTo>
                    <a:cubicBezTo>
                      <a:pt x="2393405" y="499236"/>
                      <a:pt x="2308250" y="539227"/>
                      <a:pt x="2222060" y="524230"/>
                    </a:cubicBezTo>
                    <a:cubicBezTo>
                      <a:pt x="1973143" y="480963"/>
                      <a:pt x="1956767" y="53633"/>
                      <a:pt x="1709057" y="4160"/>
                    </a:cubicBezTo>
                    <a:cubicBezTo>
                      <a:pt x="1605456" y="-16525"/>
                      <a:pt x="1502201" y="42946"/>
                      <a:pt x="1425664" y="115690"/>
                    </a:cubicBezTo>
                    <a:cubicBezTo>
                      <a:pt x="1349127" y="188435"/>
                      <a:pt x="1286898" y="277038"/>
                      <a:pt x="1200708" y="337888"/>
                    </a:cubicBezTo>
                    <a:cubicBezTo>
                      <a:pt x="1080215" y="422871"/>
                      <a:pt x="926969" y="444246"/>
                      <a:pt x="779756" y="454072"/>
                    </a:cubicBezTo>
                    <a:cubicBezTo>
                      <a:pt x="632544" y="463897"/>
                      <a:pt x="481539" y="465104"/>
                      <a:pt x="343980" y="518198"/>
                    </a:cubicBezTo>
                    <a:cubicBezTo>
                      <a:pt x="206421" y="571118"/>
                      <a:pt x="82307" y="690750"/>
                      <a:pt x="74550" y="837962"/>
                    </a:cubicBezTo>
                    <a:cubicBezTo>
                      <a:pt x="62656" y="1065504"/>
                      <a:pt x="321398" y="1257880"/>
                      <a:pt x="267271" y="1479216"/>
                    </a:cubicBezTo>
                    <a:cubicBezTo>
                      <a:pt x="222969" y="1660042"/>
                      <a:pt x="-18363" y="1769848"/>
                      <a:pt x="1116" y="1955157"/>
                    </a:cubicBezTo>
                    <a:cubicBezTo>
                      <a:pt x="12838" y="2068065"/>
                      <a:pt x="121610" y="2144947"/>
                      <a:pt x="227106" y="2186663"/>
                    </a:cubicBezTo>
                    <a:cubicBezTo>
                      <a:pt x="332775" y="2228379"/>
                      <a:pt x="449821" y="2253202"/>
                      <a:pt x="533426" y="2330083"/>
                    </a:cubicBezTo>
                    <a:cubicBezTo>
                      <a:pt x="639784" y="2427995"/>
                      <a:pt x="664262" y="2582965"/>
                      <a:pt x="701151" y="2722765"/>
                    </a:cubicBezTo>
                    <a:cubicBezTo>
                      <a:pt x="738040" y="2862565"/>
                      <a:pt x="813715" y="3015466"/>
                      <a:pt x="954722" y="3047012"/>
                    </a:cubicBezTo>
                    <a:cubicBezTo>
                      <a:pt x="1072802" y="3073385"/>
                      <a:pt x="1187952" y="3003917"/>
                      <a:pt x="1299654" y="2957374"/>
                    </a:cubicBezTo>
                    <a:cubicBezTo>
                      <a:pt x="1464277" y="2888766"/>
                      <a:pt x="1648379" y="2867736"/>
                      <a:pt x="1824379" y="2897041"/>
                    </a:cubicBezTo>
                    <a:cubicBezTo>
                      <a:pt x="1980038" y="2923071"/>
                      <a:pt x="2150522" y="2984954"/>
                      <a:pt x="2286013" y="2904108"/>
                    </a:cubicBezTo>
                    <a:cubicBezTo>
                      <a:pt x="2383235" y="2846016"/>
                      <a:pt x="2428916" y="2730177"/>
                      <a:pt x="2453566" y="2619509"/>
                    </a:cubicBezTo>
                    <a:cubicBezTo>
                      <a:pt x="2478044" y="2509014"/>
                      <a:pt x="2489249" y="2392485"/>
                      <a:pt x="2544755" y="2293711"/>
                    </a:cubicBezTo>
                    <a:cubicBezTo>
                      <a:pt x="2616810" y="2165460"/>
                      <a:pt x="2751266" y="2088061"/>
                      <a:pt x="2863830" y="1993252"/>
                    </a:cubicBezTo>
                    <a:close/>
                  </a:path>
                </a:pathLst>
              </a:custGeom>
              <a:solidFill>
                <a:srgbClr val="FFFDEC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0" name="任意多边形: 形状 249"/>
              <p:cNvSpPr/>
              <p:nvPr/>
            </p:nvSpPr>
            <p:spPr>
              <a:xfrm>
                <a:off x="-568426" y="6457259"/>
                <a:ext cx="3027935" cy="1752526"/>
              </a:xfrm>
              <a:custGeom>
                <a:avLst/>
                <a:gdLst>
                  <a:gd name="connsiteX0" fmla="*/ 2893652 w 3027935"/>
                  <a:gd name="connsiteY0" fmla="*/ 571784 h 1752526"/>
                  <a:gd name="connsiteX1" fmla="*/ 2586126 w 3027935"/>
                  <a:gd name="connsiteY1" fmla="*/ 716756 h 1752526"/>
                  <a:gd name="connsiteX2" fmla="*/ 2464081 w 3027935"/>
                  <a:gd name="connsiteY2" fmla="*/ 1000321 h 1752526"/>
                  <a:gd name="connsiteX3" fmla="*/ 2261707 w 3027935"/>
                  <a:gd name="connsiteY3" fmla="*/ 1223208 h 1752526"/>
                  <a:gd name="connsiteX4" fmla="*/ 1895227 w 3027935"/>
                  <a:gd name="connsiteY4" fmla="*/ 1205970 h 1752526"/>
                  <a:gd name="connsiteX5" fmla="*/ 1528747 w 3027935"/>
                  <a:gd name="connsiteY5" fmla="*/ 1146844 h 1752526"/>
                  <a:gd name="connsiteX6" fmla="*/ 1326029 w 3027935"/>
                  <a:gd name="connsiteY6" fmla="*/ 1213727 h 1752526"/>
                  <a:gd name="connsiteX7" fmla="*/ 987647 w 3027935"/>
                  <a:gd name="connsiteY7" fmla="*/ 1114781 h 1752526"/>
                  <a:gd name="connsiteX8" fmla="*/ 846812 w 3027935"/>
                  <a:gd name="connsiteY8" fmla="*/ 756575 h 1752526"/>
                  <a:gd name="connsiteX9" fmla="*/ 567212 w 3027935"/>
                  <a:gd name="connsiteY9" fmla="*/ 704517 h 1752526"/>
                  <a:gd name="connsiteX10" fmla="*/ 311917 w 3027935"/>
                  <a:gd name="connsiteY10" fmla="*/ 601606 h 1752526"/>
                  <a:gd name="connsiteX11" fmla="*/ 352944 w 3027935"/>
                  <a:gd name="connsiteY11" fmla="*/ 307353 h 1752526"/>
                  <a:gd name="connsiteX12" fmla="*/ 320192 w 3027935"/>
                  <a:gd name="connsiteY12" fmla="*/ 74123 h 1752526"/>
                  <a:gd name="connsiteX13" fmla="*/ 252619 w 3027935"/>
                  <a:gd name="connsiteY13" fmla="*/ 0 h 1752526"/>
                  <a:gd name="connsiteX14" fmla="*/ 267271 w 3027935"/>
                  <a:gd name="connsiteY14" fmla="*/ 178758 h 1752526"/>
                  <a:gd name="connsiteX15" fmla="*/ 1116 w 3027935"/>
                  <a:gd name="connsiteY15" fmla="*/ 654871 h 1752526"/>
                  <a:gd name="connsiteX16" fmla="*/ 227106 w 3027935"/>
                  <a:gd name="connsiteY16" fmla="*/ 886377 h 1752526"/>
                  <a:gd name="connsiteX17" fmla="*/ 533426 w 3027935"/>
                  <a:gd name="connsiteY17" fmla="*/ 1029798 h 1752526"/>
                  <a:gd name="connsiteX18" fmla="*/ 701151 w 3027935"/>
                  <a:gd name="connsiteY18" fmla="*/ 1422479 h 1752526"/>
                  <a:gd name="connsiteX19" fmla="*/ 954722 w 3027935"/>
                  <a:gd name="connsiteY19" fmla="*/ 1746726 h 1752526"/>
                  <a:gd name="connsiteX20" fmla="*/ 1299654 w 3027935"/>
                  <a:gd name="connsiteY20" fmla="*/ 1657089 h 1752526"/>
                  <a:gd name="connsiteX21" fmla="*/ 1824379 w 3027935"/>
                  <a:gd name="connsiteY21" fmla="*/ 1596756 h 1752526"/>
                  <a:gd name="connsiteX22" fmla="*/ 2286013 w 3027935"/>
                  <a:gd name="connsiteY22" fmla="*/ 1603823 h 1752526"/>
                  <a:gd name="connsiteX23" fmla="*/ 2453566 w 3027935"/>
                  <a:gd name="connsiteY23" fmla="*/ 1319224 h 1752526"/>
                  <a:gd name="connsiteX24" fmla="*/ 2544755 w 3027935"/>
                  <a:gd name="connsiteY24" fmla="*/ 993426 h 1752526"/>
                  <a:gd name="connsiteX25" fmla="*/ 2863830 w 3027935"/>
                  <a:gd name="connsiteY25" fmla="*/ 692967 h 1752526"/>
                  <a:gd name="connsiteX26" fmla="*/ 3027936 w 3027935"/>
                  <a:gd name="connsiteY26" fmla="*/ 478526 h 1752526"/>
                  <a:gd name="connsiteX27" fmla="*/ 2893652 w 3027935"/>
                  <a:gd name="connsiteY27" fmla="*/ 571784 h 175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027935" h="1752526">
                    <a:moveTo>
                      <a:pt x="2893652" y="571784"/>
                    </a:moveTo>
                    <a:cubicBezTo>
                      <a:pt x="2790224" y="620395"/>
                      <a:pt x="2666800" y="635737"/>
                      <a:pt x="2586126" y="716756"/>
                    </a:cubicBezTo>
                    <a:cubicBezTo>
                      <a:pt x="2507176" y="796051"/>
                      <a:pt x="2507176" y="905684"/>
                      <a:pt x="2464081" y="1000321"/>
                    </a:cubicBezTo>
                    <a:cubicBezTo>
                      <a:pt x="2422710" y="1091509"/>
                      <a:pt x="2355654" y="1181837"/>
                      <a:pt x="2261707" y="1223208"/>
                    </a:cubicBezTo>
                    <a:cubicBezTo>
                      <a:pt x="2147247" y="1273543"/>
                      <a:pt x="2014514" y="1243549"/>
                      <a:pt x="1895227" y="1205970"/>
                    </a:cubicBezTo>
                    <a:cubicBezTo>
                      <a:pt x="1775940" y="1168391"/>
                      <a:pt x="1651654" y="1123572"/>
                      <a:pt x="1528747" y="1146844"/>
                    </a:cubicBezTo>
                    <a:cubicBezTo>
                      <a:pt x="1458761" y="1160117"/>
                      <a:pt x="1394636" y="1194765"/>
                      <a:pt x="1326029" y="1213727"/>
                    </a:cubicBezTo>
                    <a:cubicBezTo>
                      <a:pt x="1204845" y="1247169"/>
                      <a:pt x="1056599" y="1219933"/>
                      <a:pt x="987647" y="1114781"/>
                    </a:cubicBezTo>
                    <a:cubicBezTo>
                      <a:pt x="916281" y="1006009"/>
                      <a:pt x="944207" y="842765"/>
                      <a:pt x="846812" y="756575"/>
                    </a:cubicBezTo>
                    <a:cubicBezTo>
                      <a:pt x="773896" y="692105"/>
                      <a:pt x="664434" y="701242"/>
                      <a:pt x="567212" y="704517"/>
                    </a:cubicBezTo>
                    <a:cubicBezTo>
                      <a:pt x="469990" y="707792"/>
                      <a:pt x="353806" y="689520"/>
                      <a:pt x="311917" y="601606"/>
                    </a:cubicBezTo>
                    <a:cubicBezTo>
                      <a:pt x="268305" y="510072"/>
                      <a:pt x="333292" y="406989"/>
                      <a:pt x="352944" y="307353"/>
                    </a:cubicBezTo>
                    <a:cubicBezTo>
                      <a:pt x="366389" y="239263"/>
                      <a:pt x="363114" y="128595"/>
                      <a:pt x="320192" y="74123"/>
                    </a:cubicBezTo>
                    <a:cubicBezTo>
                      <a:pt x="299334" y="47577"/>
                      <a:pt x="276235" y="23271"/>
                      <a:pt x="252619" y="0"/>
                    </a:cubicBezTo>
                    <a:cubicBezTo>
                      <a:pt x="273304" y="58265"/>
                      <a:pt x="282440" y="117391"/>
                      <a:pt x="267271" y="178758"/>
                    </a:cubicBezTo>
                    <a:cubicBezTo>
                      <a:pt x="222969" y="359757"/>
                      <a:pt x="-18363" y="469563"/>
                      <a:pt x="1116" y="654871"/>
                    </a:cubicBezTo>
                    <a:cubicBezTo>
                      <a:pt x="12838" y="767780"/>
                      <a:pt x="121610" y="844662"/>
                      <a:pt x="227106" y="886377"/>
                    </a:cubicBezTo>
                    <a:cubicBezTo>
                      <a:pt x="332775" y="928094"/>
                      <a:pt x="449821" y="952916"/>
                      <a:pt x="533426" y="1029798"/>
                    </a:cubicBezTo>
                    <a:cubicBezTo>
                      <a:pt x="639784" y="1127709"/>
                      <a:pt x="664262" y="1282679"/>
                      <a:pt x="701151" y="1422479"/>
                    </a:cubicBezTo>
                    <a:cubicBezTo>
                      <a:pt x="738213" y="1562107"/>
                      <a:pt x="813715" y="1715181"/>
                      <a:pt x="954722" y="1746726"/>
                    </a:cubicBezTo>
                    <a:cubicBezTo>
                      <a:pt x="1072802" y="1773100"/>
                      <a:pt x="1187952" y="1703631"/>
                      <a:pt x="1299654" y="1657089"/>
                    </a:cubicBezTo>
                    <a:cubicBezTo>
                      <a:pt x="1464277" y="1588481"/>
                      <a:pt x="1648379" y="1567451"/>
                      <a:pt x="1824379" y="1596756"/>
                    </a:cubicBezTo>
                    <a:cubicBezTo>
                      <a:pt x="1980038" y="1622785"/>
                      <a:pt x="2150522" y="1684669"/>
                      <a:pt x="2286013" y="1603823"/>
                    </a:cubicBezTo>
                    <a:cubicBezTo>
                      <a:pt x="2383235" y="1545731"/>
                      <a:pt x="2428916" y="1429891"/>
                      <a:pt x="2453566" y="1319224"/>
                    </a:cubicBezTo>
                    <a:cubicBezTo>
                      <a:pt x="2478216" y="1208556"/>
                      <a:pt x="2489249" y="1092199"/>
                      <a:pt x="2544755" y="993426"/>
                    </a:cubicBezTo>
                    <a:cubicBezTo>
                      <a:pt x="2616810" y="865175"/>
                      <a:pt x="2751266" y="787776"/>
                      <a:pt x="2863830" y="692967"/>
                    </a:cubicBezTo>
                    <a:cubicBezTo>
                      <a:pt x="2931058" y="636254"/>
                      <a:pt x="2991736" y="561441"/>
                      <a:pt x="3027936" y="478526"/>
                    </a:cubicBezTo>
                    <a:cubicBezTo>
                      <a:pt x="2988633" y="516623"/>
                      <a:pt x="2943297" y="548513"/>
                      <a:pt x="2893652" y="571784"/>
                    </a:cubicBezTo>
                    <a:close/>
                  </a:path>
                </a:pathLst>
              </a:custGeom>
              <a:solidFill>
                <a:srgbClr val="E7E5CE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1" name="任意多边形: 形状 250"/>
              <p:cNvSpPr/>
              <p:nvPr/>
            </p:nvSpPr>
            <p:spPr>
              <a:xfrm>
                <a:off x="-589038" y="5135555"/>
                <a:ext cx="3098301" cy="3092369"/>
              </a:xfrm>
              <a:custGeom>
                <a:avLst/>
                <a:gdLst>
                  <a:gd name="connsiteX0" fmla="*/ 2890131 w 3098301"/>
                  <a:gd name="connsiteY0" fmla="*/ 2020359 h 3092369"/>
                  <a:gd name="connsiteX1" fmla="*/ 3091644 w 3098301"/>
                  <a:gd name="connsiteY1" fmla="*/ 1569241 h 3092369"/>
                  <a:gd name="connsiteX2" fmla="*/ 2965289 w 3098301"/>
                  <a:gd name="connsiteY2" fmla="*/ 1336355 h 3092369"/>
                  <a:gd name="connsiteX3" fmla="*/ 2891683 w 3098301"/>
                  <a:gd name="connsiteY3" fmla="*/ 1218620 h 3092369"/>
                  <a:gd name="connsiteX4" fmla="*/ 2859448 w 3098301"/>
                  <a:gd name="connsiteY4" fmla="*/ 1073994 h 3092369"/>
                  <a:gd name="connsiteX5" fmla="*/ 2789289 w 3098301"/>
                  <a:gd name="connsiteY5" fmla="*/ 572885 h 3092369"/>
                  <a:gd name="connsiteX6" fmla="*/ 2593293 w 3098301"/>
                  <a:gd name="connsiteY6" fmla="*/ 487212 h 3092369"/>
                  <a:gd name="connsiteX7" fmla="*/ 2326276 w 3098301"/>
                  <a:gd name="connsiteY7" fmla="*/ 526515 h 3092369"/>
                  <a:gd name="connsiteX8" fmla="*/ 2138555 w 3098301"/>
                  <a:gd name="connsiteY8" fmla="*/ 472042 h 3092369"/>
                  <a:gd name="connsiteX9" fmla="*/ 2034610 w 3098301"/>
                  <a:gd name="connsiteY9" fmla="*/ 332760 h 3092369"/>
                  <a:gd name="connsiteX10" fmla="*/ 1831546 w 3098301"/>
                  <a:gd name="connsiteY10" fmla="*/ 47126 h 3092369"/>
                  <a:gd name="connsiteX11" fmla="*/ 1637963 w 3098301"/>
                  <a:gd name="connsiteY11" fmla="*/ 4376 h 3092369"/>
                  <a:gd name="connsiteX12" fmla="*/ 1404044 w 3098301"/>
                  <a:gd name="connsiteY12" fmla="*/ 148140 h 3092369"/>
                  <a:gd name="connsiteX13" fmla="*/ 1201153 w 3098301"/>
                  <a:gd name="connsiteY13" fmla="*/ 346894 h 3092369"/>
                  <a:gd name="connsiteX14" fmla="*/ 937411 w 3098301"/>
                  <a:gd name="connsiteY14" fmla="*/ 439808 h 3092369"/>
                  <a:gd name="connsiteX15" fmla="*/ 341666 w 3098301"/>
                  <a:gd name="connsiteY15" fmla="*/ 525998 h 3092369"/>
                  <a:gd name="connsiteX16" fmla="*/ 73615 w 3098301"/>
                  <a:gd name="connsiteY16" fmla="*/ 888513 h 3092369"/>
                  <a:gd name="connsiteX17" fmla="*/ 243754 w 3098301"/>
                  <a:gd name="connsiteY17" fmla="*/ 1306878 h 3092369"/>
                  <a:gd name="connsiteX18" fmla="*/ 261165 w 3098301"/>
                  <a:gd name="connsiteY18" fmla="*/ 1512873 h 3092369"/>
                  <a:gd name="connsiteX19" fmla="*/ 147394 w 3098301"/>
                  <a:gd name="connsiteY19" fmla="*/ 1685253 h 3092369"/>
                  <a:gd name="connsiteX20" fmla="*/ 24315 w 3098301"/>
                  <a:gd name="connsiteY20" fmla="*/ 1851255 h 3092369"/>
                  <a:gd name="connsiteX21" fmla="*/ 22074 w 3098301"/>
                  <a:gd name="connsiteY21" fmla="*/ 2052767 h 3092369"/>
                  <a:gd name="connsiteX22" fmla="*/ 443715 w 3098301"/>
                  <a:gd name="connsiteY22" fmla="*/ 2304614 h 3092369"/>
                  <a:gd name="connsiteX23" fmla="*/ 622645 w 3098301"/>
                  <a:gd name="connsiteY23" fmla="*/ 2486302 h 3092369"/>
                  <a:gd name="connsiteX24" fmla="*/ 698665 w 3098301"/>
                  <a:gd name="connsiteY24" fmla="*/ 2736081 h 3092369"/>
                  <a:gd name="connsiteX25" fmla="*/ 964302 w 3098301"/>
                  <a:gd name="connsiteY25" fmla="*/ 3084805 h 3092369"/>
                  <a:gd name="connsiteX26" fmla="*/ 1241662 w 3098301"/>
                  <a:gd name="connsiteY26" fmla="*/ 3033781 h 3092369"/>
                  <a:gd name="connsiteX27" fmla="*/ 1535397 w 3098301"/>
                  <a:gd name="connsiteY27" fmla="*/ 2937075 h 3092369"/>
                  <a:gd name="connsiteX28" fmla="*/ 1843268 w 3098301"/>
                  <a:gd name="connsiteY28" fmla="*/ 2938282 h 3092369"/>
                  <a:gd name="connsiteX29" fmla="*/ 2120110 w 3098301"/>
                  <a:gd name="connsiteY29" fmla="*/ 2984652 h 3092369"/>
                  <a:gd name="connsiteX30" fmla="*/ 2362993 w 3098301"/>
                  <a:gd name="connsiteY30" fmla="*/ 2908461 h 3092369"/>
                  <a:gd name="connsiteX31" fmla="*/ 2481074 w 3098301"/>
                  <a:gd name="connsiteY31" fmla="*/ 2691607 h 3092369"/>
                  <a:gd name="connsiteX32" fmla="*/ 2543475 w 3098301"/>
                  <a:gd name="connsiteY32" fmla="*/ 2415454 h 3092369"/>
                  <a:gd name="connsiteX33" fmla="*/ 2694825 w 3098301"/>
                  <a:gd name="connsiteY33" fmla="*/ 2191877 h 3092369"/>
                  <a:gd name="connsiteX34" fmla="*/ 2897371 w 3098301"/>
                  <a:gd name="connsiteY34" fmla="*/ 2027772 h 3092369"/>
                  <a:gd name="connsiteX35" fmla="*/ 2871342 w 3098301"/>
                  <a:gd name="connsiteY35" fmla="*/ 2001742 h 3092369"/>
                  <a:gd name="connsiteX36" fmla="*/ 2666210 w 3098301"/>
                  <a:gd name="connsiteY36" fmla="*/ 2163262 h 3092369"/>
                  <a:gd name="connsiteX37" fmla="*/ 2519170 w 3098301"/>
                  <a:gd name="connsiteY37" fmla="*/ 2369084 h 3092369"/>
                  <a:gd name="connsiteX38" fmla="*/ 2350582 w 3098301"/>
                  <a:gd name="connsiteY38" fmla="*/ 2863814 h 3092369"/>
                  <a:gd name="connsiteX39" fmla="*/ 1834476 w 3098301"/>
                  <a:gd name="connsiteY39" fmla="*/ 2896566 h 3092369"/>
                  <a:gd name="connsiteX40" fmla="*/ 1267002 w 3098301"/>
                  <a:gd name="connsiteY40" fmla="*/ 2981550 h 3092369"/>
                  <a:gd name="connsiteX41" fmla="*/ 984298 w 3098301"/>
                  <a:gd name="connsiteY41" fmla="*/ 3051019 h 3092369"/>
                  <a:gd name="connsiteX42" fmla="*/ 812953 w 3098301"/>
                  <a:gd name="connsiteY42" fmla="*/ 2915873 h 3092369"/>
                  <a:gd name="connsiteX43" fmla="*/ 657121 w 3098301"/>
                  <a:gd name="connsiteY43" fmla="*/ 2458721 h 3092369"/>
                  <a:gd name="connsiteX44" fmla="*/ 490602 w 3098301"/>
                  <a:gd name="connsiteY44" fmla="*/ 2280308 h 3092369"/>
                  <a:gd name="connsiteX45" fmla="*/ 253580 w 3098301"/>
                  <a:gd name="connsiteY45" fmla="*/ 2186878 h 3092369"/>
                  <a:gd name="connsiteX46" fmla="*/ 64996 w 3098301"/>
                  <a:gd name="connsiteY46" fmla="*/ 2042079 h 3092369"/>
                  <a:gd name="connsiteX47" fmla="*/ 71547 w 3098301"/>
                  <a:gd name="connsiteY47" fmla="*/ 1852116 h 3092369"/>
                  <a:gd name="connsiteX48" fmla="*/ 304949 w 3098301"/>
                  <a:gd name="connsiteY48" fmla="*/ 1522009 h 3092369"/>
                  <a:gd name="connsiteX49" fmla="*/ 199453 w 3098301"/>
                  <a:gd name="connsiteY49" fmla="*/ 1122777 h 3092369"/>
                  <a:gd name="connsiteX50" fmla="*/ 119468 w 3098301"/>
                  <a:gd name="connsiteY50" fmla="*/ 920230 h 3092369"/>
                  <a:gd name="connsiteX51" fmla="*/ 174802 w 3098301"/>
                  <a:gd name="connsiteY51" fmla="*/ 704755 h 3092369"/>
                  <a:gd name="connsiteX52" fmla="*/ 660741 w 3098301"/>
                  <a:gd name="connsiteY52" fmla="*/ 505312 h 3092369"/>
                  <a:gd name="connsiteX53" fmla="*/ 1200980 w 3098301"/>
                  <a:gd name="connsiteY53" fmla="*/ 398264 h 3092369"/>
                  <a:gd name="connsiteX54" fmla="*/ 1404044 w 3098301"/>
                  <a:gd name="connsiteY54" fmla="*/ 212094 h 3092369"/>
                  <a:gd name="connsiteX55" fmla="*/ 1625035 w 3098301"/>
                  <a:gd name="connsiteY55" fmla="*/ 52297 h 3092369"/>
                  <a:gd name="connsiteX56" fmla="*/ 1813446 w 3098301"/>
                  <a:gd name="connsiteY56" fmla="*/ 86946 h 3092369"/>
                  <a:gd name="connsiteX57" fmla="*/ 1917908 w 3098301"/>
                  <a:gd name="connsiteY57" fmla="*/ 212094 h 3092369"/>
                  <a:gd name="connsiteX58" fmla="*/ 2110802 w 3098301"/>
                  <a:gd name="connsiteY58" fmla="*/ 500140 h 3092369"/>
                  <a:gd name="connsiteX59" fmla="*/ 2259048 w 3098301"/>
                  <a:gd name="connsiteY59" fmla="*/ 567024 h 3092369"/>
                  <a:gd name="connsiteX60" fmla="*/ 2542269 w 3098301"/>
                  <a:gd name="connsiteY60" fmla="*/ 520481 h 3092369"/>
                  <a:gd name="connsiteX61" fmla="*/ 2751021 w 3098301"/>
                  <a:gd name="connsiteY61" fmla="*/ 581504 h 3092369"/>
                  <a:gd name="connsiteX62" fmla="*/ 2842727 w 3098301"/>
                  <a:gd name="connsiteY62" fmla="*/ 800082 h 3092369"/>
                  <a:gd name="connsiteX63" fmla="*/ 2827385 w 3098301"/>
                  <a:gd name="connsiteY63" fmla="*/ 1073821 h 3092369"/>
                  <a:gd name="connsiteX64" fmla="*/ 2914954 w 3098301"/>
                  <a:gd name="connsiteY64" fmla="*/ 1319635 h 3092369"/>
                  <a:gd name="connsiteX65" fmla="*/ 3054927 w 3098301"/>
                  <a:gd name="connsiteY65" fmla="*/ 1549417 h 3092369"/>
                  <a:gd name="connsiteX66" fmla="*/ 3032172 w 3098301"/>
                  <a:gd name="connsiteY66" fmla="*/ 1807987 h 3092369"/>
                  <a:gd name="connsiteX67" fmla="*/ 2878754 w 3098301"/>
                  <a:gd name="connsiteY67" fmla="*/ 2008810 h 3092369"/>
                  <a:gd name="connsiteX68" fmla="*/ 2890131 w 3098301"/>
                  <a:gd name="connsiteY68" fmla="*/ 2020359 h 309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3098301" h="3092369">
                    <a:moveTo>
                      <a:pt x="2890131" y="2020359"/>
                    </a:moveTo>
                    <a:cubicBezTo>
                      <a:pt x="3019589" y="1913139"/>
                      <a:pt x="3126464" y="1743689"/>
                      <a:pt x="3091644" y="1569241"/>
                    </a:cubicBezTo>
                    <a:cubicBezTo>
                      <a:pt x="3073888" y="1480638"/>
                      <a:pt x="3017175" y="1407721"/>
                      <a:pt x="2965289" y="1336355"/>
                    </a:cubicBezTo>
                    <a:cubicBezTo>
                      <a:pt x="2938225" y="1298949"/>
                      <a:pt x="2911162" y="1260681"/>
                      <a:pt x="2891683" y="1218620"/>
                    </a:cubicBezTo>
                    <a:cubicBezTo>
                      <a:pt x="2870825" y="1173284"/>
                      <a:pt x="2861344" y="1123811"/>
                      <a:pt x="2859448" y="1073994"/>
                    </a:cubicBezTo>
                    <a:cubicBezTo>
                      <a:pt x="2853414" y="909887"/>
                      <a:pt x="2928055" y="703032"/>
                      <a:pt x="2789289" y="572885"/>
                    </a:cubicBezTo>
                    <a:cubicBezTo>
                      <a:pt x="2736024" y="522895"/>
                      <a:pt x="2665176" y="495486"/>
                      <a:pt x="2593293" y="487212"/>
                    </a:cubicBezTo>
                    <a:cubicBezTo>
                      <a:pt x="2500380" y="476697"/>
                      <a:pt x="2416604" y="513414"/>
                      <a:pt x="2326276" y="526515"/>
                    </a:cubicBezTo>
                    <a:cubicBezTo>
                      <a:pt x="2256290" y="536685"/>
                      <a:pt x="2191131" y="519620"/>
                      <a:pt x="2138555" y="472042"/>
                    </a:cubicBezTo>
                    <a:cubicBezTo>
                      <a:pt x="2095287" y="432912"/>
                      <a:pt x="2063742" y="382922"/>
                      <a:pt x="2034610" y="332760"/>
                    </a:cubicBezTo>
                    <a:cubicBezTo>
                      <a:pt x="1976690" y="232952"/>
                      <a:pt x="1927906" y="116940"/>
                      <a:pt x="1831546" y="47126"/>
                    </a:cubicBezTo>
                    <a:cubicBezTo>
                      <a:pt x="1775350" y="6444"/>
                      <a:pt x="1706053" y="-8208"/>
                      <a:pt x="1637963" y="4376"/>
                    </a:cubicBezTo>
                    <a:cubicBezTo>
                      <a:pt x="1545912" y="21441"/>
                      <a:pt x="1467652" y="82464"/>
                      <a:pt x="1404044" y="148140"/>
                    </a:cubicBezTo>
                    <a:cubicBezTo>
                      <a:pt x="1338367" y="215886"/>
                      <a:pt x="1280275" y="293802"/>
                      <a:pt x="1201153" y="346894"/>
                    </a:cubicBezTo>
                    <a:cubicBezTo>
                      <a:pt x="1122547" y="399643"/>
                      <a:pt x="1030152" y="425500"/>
                      <a:pt x="937411" y="439808"/>
                    </a:cubicBezTo>
                    <a:cubicBezTo>
                      <a:pt x="739519" y="470491"/>
                      <a:pt x="530250" y="446185"/>
                      <a:pt x="341666" y="525998"/>
                    </a:cubicBezTo>
                    <a:cubicBezTo>
                      <a:pt x="197212" y="587192"/>
                      <a:pt x="66203" y="721993"/>
                      <a:pt x="73615" y="888513"/>
                    </a:cubicBezTo>
                    <a:cubicBezTo>
                      <a:pt x="80683" y="1044344"/>
                      <a:pt x="189455" y="1166906"/>
                      <a:pt x="243754" y="1306878"/>
                    </a:cubicBezTo>
                    <a:cubicBezTo>
                      <a:pt x="269439" y="1373245"/>
                      <a:pt x="283402" y="1443576"/>
                      <a:pt x="261165" y="1512873"/>
                    </a:cubicBezTo>
                    <a:cubicBezTo>
                      <a:pt x="239962" y="1579067"/>
                      <a:pt x="192213" y="1633711"/>
                      <a:pt x="147394" y="1685253"/>
                    </a:cubicBezTo>
                    <a:cubicBezTo>
                      <a:pt x="102403" y="1736794"/>
                      <a:pt x="53619" y="1788681"/>
                      <a:pt x="24315" y="1851255"/>
                    </a:cubicBezTo>
                    <a:cubicBezTo>
                      <a:pt x="-5852" y="1916069"/>
                      <a:pt x="-9472" y="1987607"/>
                      <a:pt x="22074" y="2052767"/>
                    </a:cubicBezTo>
                    <a:cubicBezTo>
                      <a:pt x="100162" y="2214459"/>
                      <a:pt x="299088" y="2235317"/>
                      <a:pt x="443715" y="2304614"/>
                    </a:cubicBezTo>
                    <a:cubicBezTo>
                      <a:pt x="525768" y="2343916"/>
                      <a:pt x="584377" y="2404077"/>
                      <a:pt x="622645" y="2486302"/>
                    </a:cubicBezTo>
                    <a:cubicBezTo>
                      <a:pt x="659535" y="2565425"/>
                      <a:pt x="676600" y="2652132"/>
                      <a:pt x="698665" y="2736081"/>
                    </a:cubicBezTo>
                    <a:cubicBezTo>
                      <a:pt x="735554" y="2876398"/>
                      <a:pt x="808643" y="3046192"/>
                      <a:pt x="964302" y="3084805"/>
                    </a:cubicBezTo>
                    <a:cubicBezTo>
                      <a:pt x="1060146" y="3108594"/>
                      <a:pt x="1154955" y="3072049"/>
                      <a:pt x="1241662" y="3033781"/>
                    </a:cubicBezTo>
                    <a:cubicBezTo>
                      <a:pt x="1337160" y="2991548"/>
                      <a:pt x="1431625" y="2953797"/>
                      <a:pt x="1535397" y="2937075"/>
                    </a:cubicBezTo>
                    <a:cubicBezTo>
                      <a:pt x="1636757" y="2920700"/>
                      <a:pt x="1742081" y="2921217"/>
                      <a:pt x="1843268" y="2938282"/>
                    </a:cubicBezTo>
                    <a:cubicBezTo>
                      <a:pt x="1935491" y="2953797"/>
                      <a:pt x="2026335" y="2979654"/>
                      <a:pt x="2120110" y="2984652"/>
                    </a:cubicBezTo>
                    <a:cubicBezTo>
                      <a:pt x="2208369" y="2989134"/>
                      <a:pt x="2296627" y="2969655"/>
                      <a:pt x="2362993" y="2908461"/>
                    </a:cubicBezTo>
                    <a:cubicBezTo>
                      <a:pt x="2424533" y="2851748"/>
                      <a:pt x="2459354" y="2770901"/>
                      <a:pt x="2481074" y="2691607"/>
                    </a:cubicBezTo>
                    <a:cubicBezTo>
                      <a:pt x="2506069" y="2600418"/>
                      <a:pt x="2514688" y="2505609"/>
                      <a:pt x="2543475" y="2415454"/>
                    </a:cubicBezTo>
                    <a:cubicBezTo>
                      <a:pt x="2572090" y="2325472"/>
                      <a:pt x="2625356" y="2254624"/>
                      <a:pt x="2694825" y="2191877"/>
                    </a:cubicBezTo>
                    <a:cubicBezTo>
                      <a:pt x="2759295" y="2133613"/>
                      <a:pt x="2830833" y="2083450"/>
                      <a:pt x="2897371" y="2027772"/>
                    </a:cubicBezTo>
                    <a:cubicBezTo>
                      <a:pt x="2915644" y="2012429"/>
                      <a:pt x="2889442" y="1986572"/>
                      <a:pt x="2871342" y="2001742"/>
                    </a:cubicBezTo>
                    <a:cubicBezTo>
                      <a:pt x="2804631" y="2057593"/>
                      <a:pt x="2731369" y="2105343"/>
                      <a:pt x="2666210" y="2163262"/>
                    </a:cubicBezTo>
                    <a:cubicBezTo>
                      <a:pt x="2601912" y="2220492"/>
                      <a:pt x="2550026" y="2288237"/>
                      <a:pt x="2519170" y="2369084"/>
                    </a:cubicBezTo>
                    <a:cubicBezTo>
                      <a:pt x="2457802" y="2529742"/>
                      <a:pt x="2475558" y="2731254"/>
                      <a:pt x="2350582" y="2863814"/>
                    </a:cubicBezTo>
                    <a:cubicBezTo>
                      <a:pt x="2213368" y="3009303"/>
                      <a:pt x="2001513" y="2921907"/>
                      <a:pt x="1834476" y="2896566"/>
                    </a:cubicBezTo>
                    <a:cubicBezTo>
                      <a:pt x="1639515" y="2867089"/>
                      <a:pt x="1445932" y="2901221"/>
                      <a:pt x="1267002" y="2981550"/>
                    </a:cubicBezTo>
                    <a:cubicBezTo>
                      <a:pt x="1180122" y="3020508"/>
                      <a:pt x="1082555" y="3071705"/>
                      <a:pt x="984298" y="3051019"/>
                    </a:cubicBezTo>
                    <a:cubicBezTo>
                      <a:pt x="908624" y="3035160"/>
                      <a:pt x="852083" y="2980343"/>
                      <a:pt x="812953" y="2915873"/>
                    </a:cubicBezTo>
                    <a:cubicBezTo>
                      <a:pt x="727970" y="2775728"/>
                      <a:pt x="726246" y="2605589"/>
                      <a:pt x="657121" y="2458721"/>
                    </a:cubicBezTo>
                    <a:cubicBezTo>
                      <a:pt x="621094" y="2382357"/>
                      <a:pt x="564726" y="2320990"/>
                      <a:pt x="490602" y="2280308"/>
                    </a:cubicBezTo>
                    <a:cubicBezTo>
                      <a:pt x="415789" y="2239282"/>
                      <a:pt x="332530" y="2218424"/>
                      <a:pt x="253580" y="2186878"/>
                    </a:cubicBezTo>
                    <a:cubicBezTo>
                      <a:pt x="180836" y="2157746"/>
                      <a:pt x="104471" y="2112238"/>
                      <a:pt x="64996" y="2042079"/>
                    </a:cubicBezTo>
                    <a:cubicBezTo>
                      <a:pt x="30693" y="1980884"/>
                      <a:pt x="37933" y="1911415"/>
                      <a:pt x="71547" y="1852116"/>
                    </a:cubicBezTo>
                    <a:cubicBezTo>
                      <a:pt x="138085" y="1734209"/>
                      <a:pt x="262888" y="1655086"/>
                      <a:pt x="304949" y="1522009"/>
                    </a:cubicBezTo>
                    <a:cubicBezTo>
                      <a:pt x="350113" y="1378761"/>
                      <a:pt x="264957" y="1244132"/>
                      <a:pt x="199453" y="1122777"/>
                    </a:cubicBezTo>
                    <a:cubicBezTo>
                      <a:pt x="165149" y="1058996"/>
                      <a:pt x="131018" y="992630"/>
                      <a:pt x="119468" y="920230"/>
                    </a:cubicBezTo>
                    <a:cubicBezTo>
                      <a:pt x="107229" y="843004"/>
                      <a:pt x="128949" y="767501"/>
                      <a:pt x="174802" y="704755"/>
                    </a:cubicBezTo>
                    <a:cubicBezTo>
                      <a:pt x="286849" y="551854"/>
                      <a:pt x="483880" y="517723"/>
                      <a:pt x="660741" y="505312"/>
                    </a:cubicBezTo>
                    <a:cubicBezTo>
                      <a:pt x="842947" y="492556"/>
                      <a:pt x="1038598" y="494452"/>
                      <a:pt x="1200980" y="398264"/>
                    </a:cubicBezTo>
                    <a:cubicBezTo>
                      <a:pt x="1281137" y="350687"/>
                      <a:pt x="1341642" y="280011"/>
                      <a:pt x="1404044" y="212094"/>
                    </a:cubicBezTo>
                    <a:cubicBezTo>
                      <a:pt x="1465756" y="144865"/>
                      <a:pt x="1534880" y="77810"/>
                      <a:pt x="1625035" y="52297"/>
                    </a:cubicBezTo>
                    <a:cubicBezTo>
                      <a:pt x="1691056" y="33508"/>
                      <a:pt x="1758802" y="45575"/>
                      <a:pt x="1813446" y="86946"/>
                    </a:cubicBezTo>
                    <a:cubicBezTo>
                      <a:pt x="1857058" y="120042"/>
                      <a:pt x="1888949" y="166241"/>
                      <a:pt x="1917908" y="212094"/>
                    </a:cubicBezTo>
                    <a:cubicBezTo>
                      <a:pt x="1978931" y="308799"/>
                      <a:pt x="2023922" y="422570"/>
                      <a:pt x="2110802" y="500140"/>
                    </a:cubicBezTo>
                    <a:cubicBezTo>
                      <a:pt x="2152518" y="537375"/>
                      <a:pt x="2203025" y="561852"/>
                      <a:pt x="2259048" y="567024"/>
                    </a:cubicBezTo>
                    <a:cubicBezTo>
                      <a:pt x="2356616" y="576160"/>
                      <a:pt x="2446253" y="524963"/>
                      <a:pt x="2542269" y="520481"/>
                    </a:cubicBezTo>
                    <a:cubicBezTo>
                      <a:pt x="2615185" y="517206"/>
                      <a:pt x="2692929" y="535995"/>
                      <a:pt x="2751021" y="581504"/>
                    </a:cubicBezTo>
                    <a:cubicBezTo>
                      <a:pt x="2818938" y="634769"/>
                      <a:pt x="2841348" y="716822"/>
                      <a:pt x="2842727" y="800082"/>
                    </a:cubicBezTo>
                    <a:cubicBezTo>
                      <a:pt x="2844278" y="891615"/>
                      <a:pt x="2824110" y="982115"/>
                      <a:pt x="2827385" y="1073821"/>
                    </a:cubicBezTo>
                    <a:cubicBezTo>
                      <a:pt x="2830660" y="1165699"/>
                      <a:pt x="2862895" y="1244650"/>
                      <a:pt x="2914954" y="1319635"/>
                    </a:cubicBezTo>
                    <a:cubicBezTo>
                      <a:pt x="2965806" y="1392896"/>
                      <a:pt x="3028552" y="1462366"/>
                      <a:pt x="3054927" y="1549417"/>
                    </a:cubicBezTo>
                    <a:cubicBezTo>
                      <a:pt x="3081301" y="1635607"/>
                      <a:pt x="3069406" y="1726796"/>
                      <a:pt x="3032172" y="1807987"/>
                    </a:cubicBezTo>
                    <a:cubicBezTo>
                      <a:pt x="2996835" y="1885386"/>
                      <a:pt x="2942535" y="1952959"/>
                      <a:pt x="2878754" y="2008810"/>
                    </a:cubicBezTo>
                    <a:cubicBezTo>
                      <a:pt x="2870652" y="2015877"/>
                      <a:pt x="2882202" y="2026910"/>
                      <a:pt x="2890131" y="2020359"/>
                    </a:cubicBezTo>
                    <a:close/>
                  </a:path>
                </a:pathLst>
              </a:custGeom>
              <a:solidFill>
                <a:srgbClr val="7A1037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252" name="图形 2"/>
              <p:cNvGrpSpPr/>
              <p:nvPr/>
            </p:nvGrpSpPr>
            <p:grpSpPr>
              <a:xfrm>
                <a:off x="481898" y="6017287"/>
                <a:ext cx="1111357" cy="1127257"/>
                <a:chOff x="481898" y="6017287"/>
                <a:chExt cx="1111357" cy="1127257"/>
              </a:xfrm>
            </p:grpSpPr>
            <p:sp>
              <p:nvSpPr>
                <p:cNvPr id="253" name="任意多边形: 形状 252"/>
                <p:cNvSpPr/>
                <p:nvPr/>
              </p:nvSpPr>
              <p:spPr>
                <a:xfrm>
                  <a:off x="500415" y="6032963"/>
                  <a:ext cx="1076349" cy="1093031"/>
                </a:xfrm>
                <a:custGeom>
                  <a:avLst/>
                  <a:gdLst>
                    <a:gd name="connsiteX0" fmla="*/ 170651 w 1076349"/>
                    <a:gd name="connsiteY0" fmla="*/ 127112 h 1093031"/>
                    <a:gd name="connsiteX1" fmla="*/ 17750 w 1076349"/>
                    <a:gd name="connsiteY1" fmla="*/ 350344 h 1093031"/>
                    <a:gd name="connsiteX2" fmla="*/ 1030 w 1076349"/>
                    <a:gd name="connsiteY2" fmla="*/ 523931 h 1093031"/>
                    <a:gd name="connsiteX3" fmla="*/ 233743 w 1076349"/>
                    <a:gd name="connsiteY3" fmla="*/ 994011 h 1093031"/>
                    <a:gd name="connsiteX4" fmla="*/ 810698 w 1076349"/>
                    <a:gd name="connsiteY4" fmla="*/ 1021419 h 1093031"/>
                    <a:gd name="connsiteX5" fmla="*/ 1074612 w 1076349"/>
                    <a:gd name="connsiteY5" fmla="*/ 503762 h 1093031"/>
                    <a:gd name="connsiteX6" fmla="*/ 807940 w 1076349"/>
                    <a:gd name="connsiteY6" fmla="*/ 64883 h 1093031"/>
                    <a:gd name="connsiteX7" fmla="*/ 170651 w 1076349"/>
                    <a:gd name="connsiteY7" fmla="*/ 127112 h 1093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76349" h="1093031">
                      <a:moveTo>
                        <a:pt x="170651" y="127112"/>
                      </a:moveTo>
                      <a:cubicBezTo>
                        <a:pt x="100148" y="185377"/>
                        <a:pt x="43435" y="262430"/>
                        <a:pt x="17750" y="350344"/>
                      </a:cubicBezTo>
                      <a:cubicBezTo>
                        <a:pt x="1374" y="406368"/>
                        <a:pt x="-2073" y="465667"/>
                        <a:pt x="1030" y="523931"/>
                      </a:cubicBezTo>
                      <a:cubicBezTo>
                        <a:pt x="10510" y="704240"/>
                        <a:pt x="88943" y="886101"/>
                        <a:pt x="233743" y="994011"/>
                      </a:cubicBezTo>
                      <a:cubicBezTo>
                        <a:pt x="397331" y="1115884"/>
                        <a:pt x="635215" y="1125537"/>
                        <a:pt x="810698" y="1021419"/>
                      </a:cubicBezTo>
                      <a:cubicBezTo>
                        <a:pt x="986181" y="917302"/>
                        <a:pt x="1091333" y="707171"/>
                        <a:pt x="1074612" y="503762"/>
                      </a:cubicBezTo>
                      <a:cubicBezTo>
                        <a:pt x="1061166" y="341208"/>
                        <a:pt x="958773" y="141247"/>
                        <a:pt x="807940" y="64883"/>
                      </a:cubicBezTo>
                      <a:cubicBezTo>
                        <a:pt x="604704" y="-38028"/>
                        <a:pt x="348030" y="-19411"/>
                        <a:pt x="170651" y="127112"/>
                      </a:cubicBezTo>
                      <a:close/>
                    </a:path>
                  </a:pathLst>
                </a:custGeom>
                <a:solidFill>
                  <a:srgbClr val="FFCC52"/>
                </a:solidFill>
                <a:ln w="172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4" name="任意多边形: 形状 253"/>
                <p:cNvSpPr/>
                <p:nvPr/>
              </p:nvSpPr>
              <p:spPr>
                <a:xfrm>
                  <a:off x="481898" y="6017287"/>
                  <a:ext cx="1111357" cy="1127257"/>
                </a:xfrm>
                <a:custGeom>
                  <a:avLst/>
                  <a:gdLst>
                    <a:gd name="connsiteX0" fmla="*/ 184859 w 1111357"/>
                    <a:gd name="connsiteY0" fmla="*/ 135549 h 1127257"/>
                    <a:gd name="connsiteX1" fmla="*/ 4033 w 1111357"/>
                    <a:gd name="connsiteY1" fmla="*/ 443592 h 1127257"/>
                    <a:gd name="connsiteX2" fmla="*/ 65572 w 1111357"/>
                    <a:gd name="connsiteY2" fmla="*/ 805072 h 1127257"/>
                    <a:gd name="connsiteX3" fmla="*/ 300009 w 1111357"/>
                    <a:gd name="connsiteY3" fmla="*/ 1061918 h 1127257"/>
                    <a:gd name="connsiteX4" fmla="*/ 633737 w 1111357"/>
                    <a:gd name="connsiteY4" fmla="*/ 1122424 h 1127257"/>
                    <a:gd name="connsiteX5" fmla="*/ 937125 w 1111357"/>
                    <a:gd name="connsiteY5" fmla="*/ 977969 h 1127257"/>
                    <a:gd name="connsiteX6" fmla="*/ 1098818 w 1111357"/>
                    <a:gd name="connsiteY6" fmla="*/ 685958 h 1127257"/>
                    <a:gd name="connsiteX7" fmla="*/ 891272 w 1111357"/>
                    <a:gd name="connsiteY7" fmla="*/ 100728 h 1127257"/>
                    <a:gd name="connsiteX8" fmla="*/ 575472 w 1111357"/>
                    <a:gd name="connsiteY8" fmla="*/ 230 h 1127257"/>
                    <a:gd name="connsiteX9" fmla="*/ 248985 w 1111357"/>
                    <a:gd name="connsiteY9" fmla="*/ 83490 h 1127257"/>
                    <a:gd name="connsiteX10" fmla="*/ 178998 w 1111357"/>
                    <a:gd name="connsiteY10" fmla="*/ 132963 h 1127257"/>
                    <a:gd name="connsiteX11" fmla="*/ 198994 w 1111357"/>
                    <a:gd name="connsiteY11" fmla="*/ 152959 h 1127257"/>
                    <a:gd name="connsiteX12" fmla="*/ 811116 w 1111357"/>
                    <a:gd name="connsiteY12" fmla="*/ 92971 h 1127257"/>
                    <a:gd name="connsiteX13" fmla="*/ 1013145 w 1111357"/>
                    <a:gd name="connsiteY13" fmla="*/ 307929 h 1127257"/>
                    <a:gd name="connsiteX14" fmla="*/ 1075719 w 1111357"/>
                    <a:gd name="connsiteY14" fmla="*/ 599078 h 1127257"/>
                    <a:gd name="connsiteX15" fmla="*/ 712342 w 1111357"/>
                    <a:gd name="connsiteY15" fmla="*/ 1067779 h 1127257"/>
                    <a:gd name="connsiteX16" fmla="*/ 394818 w 1111357"/>
                    <a:gd name="connsiteY16" fmla="*/ 1062953 h 1127257"/>
                    <a:gd name="connsiteX17" fmla="*/ 141937 w 1111357"/>
                    <a:gd name="connsiteY17" fmla="*/ 864716 h 1127257"/>
                    <a:gd name="connsiteX18" fmla="*/ 36440 w 1111357"/>
                    <a:gd name="connsiteY18" fmla="*/ 514612 h 1127257"/>
                    <a:gd name="connsiteX19" fmla="*/ 75398 w 1111357"/>
                    <a:gd name="connsiteY19" fmla="*/ 306722 h 1127257"/>
                    <a:gd name="connsiteX20" fmla="*/ 194857 w 1111357"/>
                    <a:gd name="connsiteY20" fmla="*/ 148822 h 1127257"/>
                    <a:gd name="connsiteX21" fmla="*/ 184859 w 1111357"/>
                    <a:gd name="connsiteY21" fmla="*/ 135549 h 1127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111357" h="1127257">
                      <a:moveTo>
                        <a:pt x="184859" y="135549"/>
                      </a:moveTo>
                      <a:cubicBezTo>
                        <a:pt x="84362" y="210706"/>
                        <a:pt x="18513" y="318272"/>
                        <a:pt x="4033" y="443592"/>
                      </a:cubicBezTo>
                      <a:cubicBezTo>
                        <a:pt x="-10102" y="566153"/>
                        <a:pt x="13514" y="693543"/>
                        <a:pt x="65572" y="805072"/>
                      </a:cubicBezTo>
                      <a:cubicBezTo>
                        <a:pt x="115563" y="911948"/>
                        <a:pt x="196064" y="1004688"/>
                        <a:pt x="300009" y="1061918"/>
                      </a:cubicBezTo>
                      <a:cubicBezTo>
                        <a:pt x="401024" y="1117597"/>
                        <a:pt x="519621" y="1137421"/>
                        <a:pt x="633737" y="1122424"/>
                      </a:cubicBezTo>
                      <a:cubicBezTo>
                        <a:pt x="748025" y="1107427"/>
                        <a:pt x="854383" y="1058643"/>
                        <a:pt x="937125" y="977969"/>
                      </a:cubicBezTo>
                      <a:cubicBezTo>
                        <a:pt x="1017455" y="899537"/>
                        <a:pt x="1074857" y="795764"/>
                        <a:pt x="1098818" y="685958"/>
                      </a:cubicBezTo>
                      <a:cubicBezTo>
                        <a:pt x="1144499" y="477206"/>
                        <a:pt x="1063135" y="232082"/>
                        <a:pt x="891272" y="100728"/>
                      </a:cubicBezTo>
                      <a:cubicBezTo>
                        <a:pt x="803014" y="33328"/>
                        <a:pt x="685106" y="3333"/>
                        <a:pt x="575472" y="230"/>
                      </a:cubicBezTo>
                      <a:cubicBezTo>
                        <a:pt x="462046" y="-2872"/>
                        <a:pt x="346724" y="25398"/>
                        <a:pt x="248985" y="83490"/>
                      </a:cubicBezTo>
                      <a:cubicBezTo>
                        <a:pt x="224334" y="98142"/>
                        <a:pt x="201235" y="114863"/>
                        <a:pt x="178998" y="132963"/>
                      </a:cubicBezTo>
                      <a:cubicBezTo>
                        <a:pt x="164863" y="144512"/>
                        <a:pt x="185032" y="164336"/>
                        <a:pt x="198994" y="152959"/>
                      </a:cubicBezTo>
                      <a:cubicBezTo>
                        <a:pt x="370685" y="12814"/>
                        <a:pt x="614430" y="-3045"/>
                        <a:pt x="811116" y="92971"/>
                      </a:cubicBezTo>
                      <a:cubicBezTo>
                        <a:pt x="902132" y="137445"/>
                        <a:pt x="968154" y="218981"/>
                        <a:pt x="1013145" y="307929"/>
                      </a:cubicBezTo>
                      <a:cubicBezTo>
                        <a:pt x="1058481" y="397566"/>
                        <a:pt x="1083304" y="498408"/>
                        <a:pt x="1075719" y="599078"/>
                      </a:cubicBezTo>
                      <a:cubicBezTo>
                        <a:pt x="1060032" y="809726"/>
                        <a:pt x="916612" y="1005550"/>
                        <a:pt x="712342" y="1067779"/>
                      </a:cubicBezTo>
                      <a:cubicBezTo>
                        <a:pt x="608742" y="1099325"/>
                        <a:pt x="497557" y="1096394"/>
                        <a:pt x="394818" y="1062953"/>
                      </a:cubicBezTo>
                      <a:cubicBezTo>
                        <a:pt x="289494" y="1028477"/>
                        <a:pt x="202270" y="957112"/>
                        <a:pt x="141937" y="864716"/>
                      </a:cubicBezTo>
                      <a:cubicBezTo>
                        <a:pt x="74709" y="761633"/>
                        <a:pt x="40233" y="637346"/>
                        <a:pt x="36440" y="514612"/>
                      </a:cubicBezTo>
                      <a:cubicBezTo>
                        <a:pt x="34372" y="443074"/>
                        <a:pt x="44714" y="371881"/>
                        <a:pt x="75398" y="306722"/>
                      </a:cubicBezTo>
                      <a:cubicBezTo>
                        <a:pt x="103668" y="246733"/>
                        <a:pt x="146591" y="193985"/>
                        <a:pt x="194857" y="148822"/>
                      </a:cubicBezTo>
                      <a:cubicBezTo>
                        <a:pt x="201753" y="142444"/>
                        <a:pt x="192616" y="129860"/>
                        <a:pt x="184859" y="135549"/>
                      </a:cubicBezTo>
                      <a:close/>
                    </a:path>
                  </a:pathLst>
                </a:custGeom>
                <a:solidFill>
                  <a:srgbClr val="7A1037"/>
                </a:solidFill>
                <a:ln w="172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228" name="任意多边形: 形状 227"/>
            <p:cNvSpPr/>
            <p:nvPr/>
          </p:nvSpPr>
          <p:spPr>
            <a:xfrm>
              <a:off x="500071" y="6293153"/>
              <a:ext cx="1076056" cy="832841"/>
            </a:xfrm>
            <a:custGeom>
              <a:avLst/>
              <a:gdLst>
                <a:gd name="connsiteX0" fmla="*/ 595913 w 1076056"/>
                <a:gd name="connsiteY0" fmla="*/ 560580 h 832841"/>
                <a:gd name="connsiteX1" fmla="*/ 399572 w 1076056"/>
                <a:gd name="connsiteY1" fmla="*/ 558339 h 832841"/>
                <a:gd name="connsiteX2" fmla="*/ 71878 w 1076056"/>
                <a:gd name="connsiteY2" fmla="*/ 242539 h 832841"/>
                <a:gd name="connsiteX3" fmla="*/ 56881 w 1076056"/>
                <a:gd name="connsiteY3" fmla="*/ 0 h 832841"/>
                <a:gd name="connsiteX4" fmla="*/ 17750 w 1076056"/>
                <a:gd name="connsiteY4" fmla="*/ 90155 h 832841"/>
                <a:gd name="connsiteX5" fmla="*/ 1030 w 1076056"/>
                <a:gd name="connsiteY5" fmla="*/ 263742 h 832841"/>
                <a:gd name="connsiteX6" fmla="*/ 233742 w 1076056"/>
                <a:gd name="connsiteY6" fmla="*/ 733822 h 832841"/>
                <a:gd name="connsiteX7" fmla="*/ 810698 w 1076056"/>
                <a:gd name="connsiteY7" fmla="*/ 761230 h 832841"/>
                <a:gd name="connsiteX8" fmla="*/ 1074784 w 1076056"/>
                <a:gd name="connsiteY8" fmla="*/ 250296 h 832841"/>
                <a:gd name="connsiteX9" fmla="*/ 595913 w 1076056"/>
                <a:gd name="connsiteY9" fmla="*/ 560580 h 83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6056" h="832841">
                  <a:moveTo>
                    <a:pt x="595913" y="560580"/>
                  </a:moveTo>
                  <a:cubicBezTo>
                    <a:pt x="530926" y="571612"/>
                    <a:pt x="463870" y="572819"/>
                    <a:pt x="399572" y="558339"/>
                  </a:cubicBezTo>
                  <a:cubicBezTo>
                    <a:pt x="244602" y="523346"/>
                    <a:pt x="118420" y="394405"/>
                    <a:pt x="71878" y="242539"/>
                  </a:cubicBezTo>
                  <a:cubicBezTo>
                    <a:pt x="47917" y="164106"/>
                    <a:pt x="44125" y="81019"/>
                    <a:pt x="56881" y="0"/>
                  </a:cubicBezTo>
                  <a:cubicBezTo>
                    <a:pt x="40505" y="28443"/>
                    <a:pt x="27059" y="58610"/>
                    <a:pt x="17750" y="90155"/>
                  </a:cubicBezTo>
                  <a:cubicBezTo>
                    <a:pt x="1374" y="146178"/>
                    <a:pt x="-2073" y="205477"/>
                    <a:pt x="1030" y="263742"/>
                  </a:cubicBezTo>
                  <a:cubicBezTo>
                    <a:pt x="10510" y="444051"/>
                    <a:pt x="88943" y="625912"/>
                    <a:pt x="233742" y="733822"/>
                  </a:cubicBezTo>
                  <a:cubicBezTo>
                    <a:pt x="397331" y="855694"/>
                    <a:pt x="635215" y="865348"/>
                    <a:pt x="810698" y="761230"/>
                  </a:cubicBezTo>
                  <a:cubicBezTo>
                    <a:pt x="984285" y="658147"/>
                    <a:pt x="1088919" y="451636"/>
                    <a:pt x="1074784" y="250296"/>
                  </a:cubicBezTo>
                  <a:cubicBezTo>
                    <a:pt x="957049" y="407851"/>
                    <a:pt x="788634" y="527827"/>
                    <a:pt x="595913" y="560580"/>
                  </a:cubicBezTo>
                  <a:close/>
                </a:path>
              </a:pathLst>
            </a:custGeom>
            <a:solidFill>
              <a:srgbClr val="231F20">
                <a:alpha val="20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9" name="任意多边形: 形状 228"/>
            <p:cNvSpPr/>
            <p:nvPr/>
          </p:nvSpPr>
          <p:spPr>
            <a:xfrm>
              <a:off x="1055302" y="5702062"/>
              <a:ext cx="44474" cy="46025"/>
            </a:xfrm>
            <a:custGeom>
              <a:avLst/>
              <a:gdLst>
                <a:gd name="connsiteX0" fmla="*/ 22237 w 44474"/>
                <a:gd name="connsiteY0" fmla="*/ 46026 h 46025"/>
                <a:gd name="connsiteX1" fmla="*/ 22237 w 44474"/>
                <a:gd name="connsiteY1" fmla="*/ 0 h 46025"/>
                <a:gd name="connsiteX2" fmla="*/ 22237 w 44474"/>
                <a:gd name="connsiteY2" fmla="*/ 46026 h 46025"/>
                <a:gd name="connsiteX3" fmla="*/ 22237 w 44474"/>
                <a:gd name="connsiteY3" fmla="*/ 46026 h 4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74" h="46025">
                  <a:moveTo>
                    <a:pt x="22237" y="46026"/>
                  </a:moveTo>
                  <a:cubicBezTo>
                    <a:pt x="51886" y="46026"/>
                    <a:pt x="51886" y="0"/>
                    <a:pt x="22237" y="0"/>
                  </a:cubicBezTo>
                  <a:cubicBezTo>
                    <a:pt x="-7412" y="-172"/>
                    <a:pt x="-7412" y="46026"/>
                    <a:pt x="22237" y="46026"/>
                  </a:cubicBezTo>
                  <a:lnTo>
                    <a:pt x="22237" y="4602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0" name="任意多边形: 形状 229"/>
            <p:cNvSpPr/>
            <p:nvPr/>
          </p:nvSpPr>
          <p:spPr>
            <a:xfrm>
              <a:off x="1214581" y="5590875"/>
              <a:ext cx="8274" cy="8621"/>
            </a:xfrm>
            <a:custGeom>
              <a:avLst/>
              <a:gdLst>
                <a:gd name="connsiteX0" fmla="*/ 4137 w 8274"/>
                <a:gd name="connsiteY0" fmla="*/ 8622 h 8621"/>
                <a:gd name="connsiteX1" fmla="*/ 4137 w 8274"/>
                <a:gd name="connsiteY1" fmla="*/ 3 h 8621"/>
                <a:gd name="connsiteX2" fmla="*/ 4137 w 8274"/>
                <a:gd name="connsiteY2" fmla="*/ 8622 h 8621"/>
                <a:gd name="connsiteX3" fmla="*/ 4137 w 8274"/>
                <a:gd name="connsiteY3" fmla="*/ 8622 h 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4" h="8621">
                  <a:moveTo>
                    <a:pt x="4137" y="8622"/>
                  </a:moveTo>
                  <a:cubicBezTo>
                    <a:pt x="9653" y="8622"/>
                    <a:pt x="9653" y="3"/>
                    <a:pt x="4137" y="3"/>
                  </a:cubicBezTo>
                  <a:cubicBezTo>
                    <a:pt x="-1379" y="-170"/>
                    <a:pt x="-1379" y="8622"/>
                    <a:pt x="4137" y="8622"/>
                  </a:cubicBezTo>
                  <a:lnTo>
                    <a:pt x="4137" y="8622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1" name="任意多边形: 形状 230"/>
            <p:cNvSpPr/>
            <p:nvPr/>
          </p:nvSpPr>
          <p:spPr>
            <a:xfrm>
              <a:off x="1241515" y="5696373"/>
              <a:ext cx="33420" cy="34648"/>
            </a:xfrm>
            <a:custGeom>
              <a:avLst/>
              <a:gdLst>
                <a:gd name="connsiteX0" fmla="*/ 16678 w 33420"/>
                <a:gd name="connsiteY0" fmla="*/ 34649 h 34648"/>
                <a:gd name="connsiteX1" fmla="*/ 16678 w 33420"/>
                <a:gd name="connsiteY1" fmla="*/ 0 h 34648"/>
                <a:gd name="connsiteX2" fmla="*/ 16678 w 33420"/>
                <a:gd name="connsiteY2" fmla="*/ 34649 h 34648"/>
                <a:gd name="connsiteX3" fmla="*/ 16678 w 33420"/>
                <a:gd name="connsiteY3" fmla="*/ 34649 h 34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20" h="34648">
                  <a:moveTo>
                    <a:pt x="16678" y="34649"/>
                  </a:moveTo>
                  <a:cubicBezTo>
                    <a:pt x="38915" y="34649"/>
                    <a:pt x="39087" y="0"/>
                    <a:pt x="16678" y="0"/>
                  </a:cubicBezTo>
                  <a:cubicBezTo>
                    <a:pt x="-5559" y="0"/>
                    <a:pt x="-5559" y="34649"/>
                    <a:pt x="16678" y="34649"/>
                  </a:cubicBezTo>
                  <a:lnTo>
                    <a:pt x="16678" y="3464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2" name="任意多边形: 形状 231"/>
            <p:cNvSpPr/>
            <p:nvPr/>
          </p:nvSpPr>
          <p:spPr>
            <a:xfrm>
              <a:off x="1805262" y="5988558"/>
              <a:ext cx="58049" cy="60160"/>
            </a:xfrm>
            <a:custGeom>
              <a:avLst/>
              <a:gdLst>
                <a:gd name="connsiteX0" fmla="*/ 29025 w 58049"/>
                <a:gd name="connsiteY0" fmla="*/ 60160 h 60160"/>
                <a:gd name="connsiteX1" fmla="*/ 29025 w 58049"/>
                <a:gd name="connsiteY1" fmla="*/ 0 h 60160"/>
                <a:gd name="connsiteX2" fmla="*/ 29025 w 58049"/>
                <a:gd name="connsiteY2" fmla="*/ 60160 h 60160"/>
                <a:gd name="connsiteX3" fmla="*/ 29025 w 58049"/>
                <a:gd name="connsiteY3" fmla="*/ 60160 h 6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49" h="60160">
                  <a:moveTo>
                    <a:pt x="29025" y="60160"/>
                  </a:moveTo>
                  <a:cubicBezTo>
                    <a:pt x="67638" y="60160"/>
                    <a:pt x="67810" y="0"/>
                    <a:pt x="29025" y="0"/>
                  </a:cubicBezTo>
                  <a:cubicBezTo>
                    <a:pt x="-9589" y="0"/>
                    <a:pt x="-9761" y="60160"/>
                    <a:pt x="29025" y="60160"/>
                  </a:cubicBezTo>
                  <a:lnTo>
                    <a:pt x="29025" y="6016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3" name="任意多边形: 形状 232"/>
            <p:cNvSpPr/>
            <p:nvPr/>
          </p:nvSpPr>
          <p:spPr>
            <a:xfrm>
              <a:off x="1750833" y="6177313"/>
              <a:ext cx="42728" cy="44129"/>
            </a:xfrm>
            <a:custGeom>
              <a:avLst/>
              <a:gdLst>
                <a:gd name="connsiteX0" fmla="*/ 21397 w 42728"/>
                <a:gd name="connsiteY0" fmla="*/ 44129 h 44129"/>
                <a:gd name="connsiteX1" fmla="*/ 21397 w 42728"/>
                <a:gd name="connsiteY1" fmla="*/ 0 h 44129"/>
                <a:gd name="connsiteX2" fmla="*/ 21397 w 42728"/>
                <a:gd name="connsiteY2" fmla="*/ 44129 h 44129"/>
                <a:gd name="connsiteX3" fmla="*/ 21397 w 42728"/>
                <a:gd name="connsiteY3" fmla="*/ 44129 h 4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8" h="44129">
                  <a:moveTo>
                    <a:pt x="21397" y="44129"/>
                  </a:moveTo>
                  <a:cubicBezTo>
                    <a:pt x="49839" y="44129"/>
                    <a:pt x="49839" y="0"/>
                    <a:pt x="21397" y="0"/>
                  </a:cubicBezTo>
                  <a:cubicBezTo>
                    <a:pt x="-7046" y="0"/>
                    <a:pt x="-7218" y="44129"/>
                    <a:pt x="21397" y="44129"/>
                  </a:cubicBezTo>
                  <a:lnTo>
                    <a:pt x="21397" y="4412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4" name="任意多边形: 形状 233"/>
            <p:cNvSpPr/>
            <p:nvPr/>
          </p:nvSpPr>
          <p:spPr>
            <a:xfrm>
              <a:off x="1965511" y="6267813"/>
              <a:ext cx="31286" cy="32407"/>
            </a:xfrm>
            <a:custGeom>
              <a:avLst/>
              <a:gdLst>
                <a:gd name="connsiteX0" fmla="*/ 15644 w 31286"/>
                <a:gd name="connsiteY0" fmla="*/ 32408 h 32407"/>
                <a:gd name="connsiteX1" fmla="*/ 15644 w 31286"/>
                <a:gd name="connsiteY1" fmla="*/ 0 h 32407"/>
                <a:gd name="connsiteX2" fmla="*/ 15644 w 31286"/>
                <a:gd name="connsiteY2" fmla="*/ 32408 h 32407"/>
                <a:gd name="connsiteX3" fmla="*/ 15644 w 31286"/>
                <a:gd name="connsiteY3" fmla="*/ 32408 h 3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86" h="32407">
                  <a:moveTo>
                    <a:pt x="15644" y="32408"/>
                  </a:moveTo>
                  <a:cubicBezTo>
                    <a:pt x="36501" y="32408"/>
                    <a:pt x="36501" y="0"/>
                    <a:pt x="15644" y="0"/>
                  </a:cubicBezTo>
                  <a:cubicBezTo>
                    <a:pt x="-5215" y="0"/>
                    <a:pt x="-5215" y="32408"/>
                    <a:pt x="15644" y="32408"/>
                  </a:cubicBezTo>
                  <a:lnTo>
                    <a:pt x="15644" y="32408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5" name="任意多边形: 形状 234"/>
            <p:cNvSpPr/>
            <p:nvPr/>
          </p:nvSpPr>
          <p:spPr>
            <a:xfrm>
              <a:off x="2005245" y="6392444"/>
              <a:ext cx="30769" cy="31890"/>
            </a:xfrm>
            <a:custGeom>
              <a:avLst/>
              <a:gdLst>
                <a:gd name="connsiteX0" fmla="*/ 15385 w 30769"/>
                <a:gd name="connsiteY0" fmla="*/ 31890 h 31890"/>
                <a:gd name="connsiteX1" fmla="*/ 15385 w 30769"/>
                <a:gd name="connsiteY1" fmla="*/ 0 h 31890"/>
                <a:gd name="connsiteX2" fmla="*/ 15385 w 30769"/>
                <a:gd name="connsiteY2" fmla="*/ 31890 h 31890"/>
                <a:gd name="connsiteX3" fmla="*/ 15385 w 30769"/>
                <a:gd name="connsiteY3" fmla="*/ 31890 h 3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69" h="31890">
                  <a:moveTo>
                    <a:pt x="15385" y="31890"/>
                  </a:moveTo>
                  <a:cubicBezTo>
                    <a:pt x="35898" y="31890"/>
                    <a:pt x="35898" y="0"/>
                    <a:pt x="15385" y="0"/>
                  </a:cubicBezTo>
                  <a:cubicBezTo>
                    <a:pt x="-5128" y="0"/>
                    <a:pt x="-5128" y="31890"/>
                    <a:pt x="15385" y="31890"/>
                  </a:cubicBezTo>
                  <a:lnTo>
                    <a:pt x="15385" y="3189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6" name="任意多边形: 形状 235"/>
            <p:cNvSpPr/>
            <p:nvPr/>
          </p:nvSpPr>
          <p:spPr>
            <a:xfrm>
              <a:off x="1919787" y="6747029"/>
              <a:ext cx="54816" cy="56712"/>
            </a:xfrm>
            <a:custGeom>
              <a:avLst/>
              <a:gdLst>
                <a:gd name="connsiteX0" fmla="*/ 27409 w 54816"/>
                <a:gd name="connsiteY0" fmla="*/ 56713 h 56712"/>
                <a:gd name="connsiteX1" fmla="*/ 27409 w 54816"/>
                <a:gd name="connsiteY1" fmla="*/ 0 h 56712"/>
                <a:gd name="connsiteX2" fmla="*/ 27409 w 54816"/>
                <a:gd name="connsiteY2" fmla="*/ 56713 h 56712"/>
                <a:gd name="connsiteX3" fmla="*/ 27409 w 54816"/>
                <a:gd name="connsiteY3" fmla="*/ 56713 h 5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16" h="56712">
                  <a:moveTo>
                    <a:pt x="27409" y="56713"/>
                  </a:moveTo>
                  <a:cubicBezTo>
                    <a:pt x="63953" y="56713"/>
                    <a:pt x="63953" y="0"/>
                    <a:pt x="27409" y="0"/>
                  </a:cubicBezTo>
                  <a:cubicBezTo>
                    <a:pt x="-9136" y="0"/>
                    <a:pt x="-9136" y="56713"/>
                    <a:pt x="27409" y="56713"/>
                  </a:cubicBezTo>
                  <a:lnTo>
                    <a:pt x="27409" y="56713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7" name="任意多边形: 形状 236"/>
            <p:cNvSpPr/>
            <p:nvPr/>
          </p:nvSpPr>
          <p:spPr>
            <a:xfrm>
              <a:off x="1614718" y="7136780"/>
              <a:ext cx="43698" cy="45336"/>
            </a:xfrm>
            <a:custGeom>
              <a:avLst/>
              <a:gdLst>
                <a:gd name="connsiteX0" fmla="*/ 21849 w 43698"/>
                <a:gd name="connsiteY0" fmla="*/ 45336 h 45336"/>
                <a:gd name="connsiteX1" fmla="*/ 21849 w 43698"/>
                <a:gd name="connsiteY1" fmla="*/ 0 h 45336"/>
                <a:gd name="connsiteX2" fmla="*/ 21849 w 43698"/>
                <a:gd name="connsiteY2" fmla="*/ 45336 h 45336"/>
                <a:gd name="connsiteX3" fmla="*/ 21849 w 43698"/>
                <a:gd name="connsiteY3" fmla="*/ 45336 h 45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8" h="45336">
                  <a:moveTo>
                    <a:pt x="21849" y="45336"/>
                  </a:moveTo>
                  <a:cubicBezTo>
                    <a:pt x="50981" y="45336"/>
                    <a:pt x="50981" y="0"/>
                    <a:pt x="21849" y="0"/>
                  </a:cubicBezTo>
                  <a:cubicBezTo>
                    <a:pt x="-7283" y="0"/>
                    <a:pt x="-7283" y="45336"/>
                    <a:pt x="21849" y="45336"/>
                  </a:cubicBezTo>
                  <a:lnTo>
                    <a:pt x="21849" y="4533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8" name="任意多边形: 形状 237"/>
            <p:cNvSpPr/>
            <p:nvPr/>
          </p:nvSpPr>
          <p:spPr>
            <a:xfrm>
              <a:off x="1521417" y="7359840"/>
              <a:ext cx="38268" cy="39647"/>
            </a:xfrm>
            <a:custGeom>
              <a:avLst/>
              <a:gdLst>
                <a:gd name="connsiteX0" fmla="*/ 19134 w 38268"/>
                <a:gd name="connsiteY0" fmla="*/ 39648 h 39647"/>
                <a:gd name="connsiteX1" fmla="*/ 19134 w 38268"/>
                <a:gd name="connsiteY1" fmla="*/ 0 h 39647"/>
                <a:gd name="connsiteX2" fmla="*/ 19134 w 38268"/>
                <a:gd name="connsiteY2" fmla="*/ 39648 h 39647"/>
                <a:gd name="connsiteX3" fmla="*/ 19134 w 38268"/>
                <a:gd name="connsiteY3" fmla="*/ 39648 h 3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68" h="39647">
                  <a:moveTo>
                    <a:pt x="19134" y="39648"/>
                  </a:moveTo>
                  <a:cubicBezTo>
                    <a:pt x="44646" y="39648"/>
                    <a:pt x="44646" y="0"/>
                    <a:pt x="19134" y="0"/>
                  </a:cubicBezTo>
                  <a:cubicBezTo>
                    <a:pt x="-6378" y="0"/>
                    <a:pt x="-6378" y="39648"/>
                    <a:pt x="19134" y="39648"/>
                  </a:cubicBezTo>
                  <a:lnTo>
                    <a:pt x="19134" y="39648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9" name="任意多边形: 形状 238"/>
            <p:cNvSpPr/>
            <p:nvPr/>
          </p:nvSpPr>
          <p:spPr>
            <a:xfrm>
              <a:off x="1263709" y="7260204"/>
              <a:ext cx="34195" cy="35510"/>
            </a:xfrm>
            <a:custGeom>
              <a:avLst/>
              <a:gdLst>
                <a:gd name="connsiteX0" fmla="*/ 17066 w 34195"/>
                <a:gd name="connsiteY0" fmla="*/ 35510 h 35510"/>
                <a:gd name="connsiteX1" fmla="*/ 17066 w 34195"/>
                <a:gd name="connsiteY1" fmla="*/ 0 h 35510"/>
                <a:gd name="connsiteX2" fmla="*/ 17066 w 34195"/>
                <a:gd name="connsiteY2" fmla="*/ 35510 h 35510"/>
                <a:gd name="connsiteX3" fmla="*/ 17066 w 34195"/>
                <a:gd name="connsiteY3" fmla="*/ 35510 h 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95" h="35510">
                  <a:moveTo>
                    <a:pt x="17066" y="35510"/>
                  </a:moveTo>
                  <a:cubicBezTo>
                    <a:pt x="39820" y="35510"/>
                    <a:pt x="39992" y="0"/>
                    <a:pt x="17066" y="0"/>
                  </a:cubicBezTo>
                  <a:cubicBezTo>
                    <a:pt x="-5689" y="0"/>
                    <a:pt x="-5689" y="35510"/>
                    <a:pt x="17066" y="35510"/>
                  </a:cubicBezTo>
                  <a:lnTo>
                    <a:pt x="17066" y="3551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0" name="任意多边形: 形状 239"/>
            <p:cNvSpPr/>
            <p:nvPr/>
          </p:nvSpPr>
          <p:spPr>
            <a:xfrm>
              <a:off x="639004" y="7262273"/>
              <a:ext cx="41371" cy="42750"/>
            </a:xfrm>
            <a:custGeom>
              <a:avLst/>
              <a:gdLst>
                <a:gd name="connsiteX0" fmla="*/ 20686 w 41371"/>
                <a:gd name="connsiteY0" fmla="*/ 42750 h 42750"/>
                <a:gd name="connsiteX1" fmla="*/ 20686 w 41371"/>
                <a:gd name="connsiteY1" fmla="*/ 0 h 42750"/>
                <a:gd name="connsiteX2" fmla="*/ 20686 w 41371"/>
                <a:gd name="connsiteY2" fmla="*/ 42750 h 42750"/>
                <a:gd name="connsiteX3" fmla="*/ 20686 w 41371"/>
                <a:gd name="connsiteY3" fmla="*/ 42750 h 4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371" h="42750">
                  <a:moveTo>
                    <a:pt x="20686" y="42750"/>
                  </a:moveTo>
                  <a:cubicBezTo>
                    <a:pt x="48266" y="42750"/>
                    <a:pt x="48266" y="0"/>
                    <a:pt x="20686" y="0"/>
                  </a:cubicBezTo>
                  <a:cubicBezTo>
                    <a:pt x="-6895" y="0"/>
                    <a:pt x="-6895" y="42750"/>
                    <a:pt x="20686" y="42750"/>
                  </a:cubicBezTo>
                  <a:lnTo>
                    <a:pt x="20686" y="4275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1" name="任意多边形: 形状 240"/>
            <p:cNvSpPr/>
            <p:nvPr/>
          </p:nvSpPr>
          <p:spPr>
            <a:xfrm>
              <a:off x="160650" y="6677388"/>
              <a:ext cx="26374" cy="31243"/>
            </a:xfrm>
            <a:custGeom>
              <a:avLst/>
              <a:gdLst>
                <a:gd name="connsiteX0" fmla="*/ 25685 w 26374"/>
                <a:gd name="connsiteY0" fmla="*/ 18962 h 31243"/>
                <a:gd name="connsiteX1" fmla="*/ 26374 w 26374"/>
                <a:gd name="connsiteY1" fmla="*/ 13273 h 31243"/>
                <a:gd name="connsiteX2" fmla="*/ 25167 w 26374"/>
                <a:gd name="connsiteY2" fmla="*/ 8274 h 31243"/>
                <a:gd name="connsiteX3" fmla="*/ 22409 w 26374"/>
                <a:gd name="connsiteY3" fmla="*/ 3965 h 31243"/>
                <a:gd name="connsiteX4" fmla="*/ 18100 w 26374"/>
                <a:gd name="connsiteY4" fmla="*/ 1207 h 31243"/>
                <a:gd name="connsiteX5" fmla="*/ 13101 w 26374"/>
                <a:gd name="connsiteY5" fmla="*/ 0 h 31243"/>
                <a:gd name="connsiteX6" fmla="*/ 9653 w 26374"/>
                <a:gd name="connsiteY6" fmla="*/ 517 h 31243"/>
                <a:gd name="connsiteX7" fmla="*/ 3792 w 26374"/>
                <a:gd name="connsiteY7" fmla="*/ 3965 h 31243"/>
                <a:gd name="connsiteX8" fmla="*/ 1724 w 26374"/>
                <a:gd name="connsiteY8" fmla="*/ 6551 h 31243"/>
                <a:gd name="connsiteX9" fmla="*/ 0 w 26374"/>
                <a:gd name="connsiteY9" fmla="*/ 13101 h 31243"/>
                <a:gd name="connsiteX10" fmla="*/ 689 w 26374"/>
                <a:gd name="connsiteY10" fmla="*/ 18789 h 31243"/>
                <a:gd name="connsiteX11" fmla="*/ 1724 w 26374"/>
                <a:gd name="connsiteY11" fmla="*/ 23616 h 31243"/>
                <a:gd name="connsiteX12" fmla="*/ 4309 w 26374"/>
                <a:gd name="connsiteY12" fmla="*/ 27581 h 31243"/>
                <a:gd name="connsiteX13" fmla="*/ 8274 w 26374"/>
                <a:gd name="connsiteY13" fmla="*/ 30166 h 31243"/>
                <a:gd name="connsiteX14" fmla="*/ 13101 w 26374"/>
                <a:gd name="connsiteY14" fmla="*/ 31201 h 31243"/>
                <a:gd name="connsiteX15" fmla="*/ 16376 w 26374"/>
                <a:gd name="connsiteY15" fmla="*/ 30684 h 31243"/>
                <a:gd name="connsiteX16" fmla="*/ 21892 w 26374"/>
                <a:gd name="connsiteY16" fmla="*/ 27408 h 31243"/>
                <a:gd name="connsiteX17" fmla="*/ 23788 w 26374"/>
                <a:gd name="connsiteY17" fmla="*/ 24823 h 31243"/>
                <a:gd name="connsiteX18" fmla="*/ 25685 w 26374"/>
                <a:gd name="connsiteY18" fmla="*/ 18962 h 31243"/>
                <a:gd name="connsiteX19" fmla="*/ 25685 w 26374"/>
                <a:gd name="connsiteY19" fmla="*/ 18962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374" h="31243">
                  <a:moveTo>
                    <a:pt x="25685" y="18962"/>
                  </a:moveTo>
                  <a:cubicBezTo>
                    <a:pt x="25857" y="17065"/>
                    <a:pt x="26202" y="15170"/>
                    <a:pt x="26374" y="13273"/>
                  </a:cubicBezTo>
                  <a:cubicBezTo>
                    <a:pt x="26374" y="11550"/>
                    <a:pt x="26029" y="9826"/>
                    <a:pt x="25167" y="8274"/>
                  </a:cubicBezTo>
                  <a:cubicBezTo>
                    <a:pt x="24650" y="6723"/>
                    <a:pt x="23788" y="5171"/>
                    <a:pt x="22409" y="3965"/>
                  </a:cubicBezTo>
                  <a:cubicBezTo>
                    <a:pt x="21203" y="2758"/>
                    <a:pt x="19824" y="1724"/>
                    <a:pt x="18100" y="1207"/>
                  </a:cubicBezTo>
                  <a:cubicBezTo>
                    <a:pt x="16548" y="345"/>
                    <a:pt x="14825" y="0"/>
                    <a:pt x="13101" y="0"/>
                  </a:cubicBezTo>
                  <a:cubicBezTo>
                    <a:pt x="11894" y="173"/>
                    <a:pt x="10688" y="345"/>
                    <a:pt x="9653" y="517"/>
                  </a:cubicBezTo>
                  <a:cubicBezTo>
                    <a:pt x="7412" y="1207"/>
                    <a:pt x="5516" y="2241"/>
                    <a:pt x="3792" y="3965"/>
                  </a:cubicBezTo>
                  <a:cubicBezTo>
                    <a:pt x="3103" y="4827"/>
                    <a:pt x="2413" y="5688"/>
                    <a:pt x="1724" y="6551"/>
                  </a:cubicBezTo>
                  <a:cubicBezTo>
                    <a:pt x="517" y="8619"/>
                    <a:pt x="0" y="10860"/>
                    <a:pt x="0" y="13101"/>
                  </a:cubicBezTo>
                  <a:cubicBezTo>
                    <a:pt x="172" y="14997"/>
                    <a:pt x="517" y="16893"/>
                    <a:pt x="689" y="18789"/>
                  </a:cubicBezTo>
                  <a:cubicBezTo>
                    <a:pt x="689" y="20513"/>
                    <a:pt x="1034" y="22065"/>
                    <a:pt x="1724" y="23616"/>
                  </a:cubicBezTo>
                  <a:cubicBezTo>
                    <a:pt x="2241" y="25167"/>
                    <a:pt x="3103" y="26547"/>
                    <a:pt x="4309" y="27581"/>
                  </a:cubicBezTo>
                  <a:cubicBezTo>
                    <a:pt x="5516" y="28788"/>
                    <a:pt x="6723" y="29649"/>
                    <a:pt x="8274" y="30166"/>
                  </a:cubicBezTo>
                  <a:cubicBezTo>
                    <a:pt x="9826" y="31028"/>
                    <a:pt x="11377" y="31373"/>
                    <a:pt x="13101" y="31201"/>
                  </a:cubicBezTo>
                  <a:cubicBezTo>
                    <a:pt x="14135" y="31028"/>
                    <a:pt x="15342" y="30856"/>
                    <a:pt x="16376" y="30684"/>
                  </a:cubicBezTo>
                  <a:cubicBezTo>
                    <a:pt x="18445" y="30166"/>
                    <a:pt x="20341" y="28960"/>
                    <a:pt x="21892" y="27408"/>
                  </a:cubicBezTo>
                  <a:cubicBezTo>
                    <a:pt x="22582" y="26547"/>
                    <a:pt x="23271" y="25684"/>
                    <a:pt x="23788" y="24823"/>
                  </a:cubicBezTo>
                  <a:cubicBezTo>
                    <a:pt x="25167" y="23271"/>
                    <a:pt x="25685" y="21203"/>
                    <a:pt x="25685" y="18962"/>
                  </a:cubicBezTo>
                  <a:lnTo>
                    <a:pt x="25685" y="18962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2" name="任意多边形: 形状 241"/>
            <p:cNvSpPr/>
            <p:nvPr/>
          </p:nvSpPr>
          <p:spPr>
            <a:xfrm>
              <a:off x="294848" y="6461051"/>
              <a:ext cx="18099" cy="18789"/>
            </a:xfrm>
            <a:custGeom>
              <a:avLst/>
              <a:gdLst>
                <a:gd name="connsiteX0" fmla="*/ 9050 w 18099"/>
                <a:gd name="connsiteY0" fmla="*/ 18789 h 18789"/>
                <a:gd name="connsiteX1" fmla="*/ 9050 w 18099"/>
                <a:gd name="connsiteY1" fmla="*/ 0 h 18789"/>
                <a:gd name="connsiteX2" fmla="*/ 9050 w 18099"/>
                <a:gd name="connsiteY2" fmla="*/ 18789 h 18789"/>
                <a:gd name="connsiteX3" fmla="*/ 9050 w 18099"/>
                <a:gd name="connsiteY3" fmla="*/ 18789 h 1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9" h="18789">
                  <a:moveTo>
                    <a:pt x="9050" y="18789"/>
                  </a:moveTo>
                  <a:cubicBezTo>
                    <a:pt x="21117" y="18789"/>
                    <a:pt x="21117" y="0"/>
                    <a:pt x="9050" y="0"/>
                  </a:cubicBezTo>
                  <a:cubicBezTo>
                    <a:pt x="-3017" y="0"/>
                    <a:pt x="-3017" y="18789"/>
                    <a:pt x="9050" y="18789"/>
                  </a:cubicBezTo>
                  <a:lnTo>
                    <a:pt x="9050" y="1878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3" name="任意多边形: 形状 242"/>
            <p:cNvSpPr/>
            <p:nvPr/>
          </p:nvSpPr>
          <p:spPr>
            <a:xfrm>
              <a:off x="-14660" y="6146285"/>
              <a:ext cx="32579" cy="32407"/>
            </a:xfrm>
            <a:custGeom>
              <a:avLst/>
              <a:gdLst>
                <a:gd name="connsiteX0" fmla="*/ 23099 w 32579"/>
                <a:gd name="connsiteY0" fmla="*/ 28788 h 32407"/>
                <a:gd name="connsiteX1" fmla="*/ 28615 w 32579"/>
                <a:gd name="connsiteY1" fmla="*/ 22926 h 32407"/>
                <a:gd name="connsiteX2" fmla="*/ 31373 w 32579"/>
                <a:gd name="connsiteY2" fmla="*/ 18617 h 32407"/>
                <a:gd name="connsiteX3" fmla="*/ 32580 w 32579"/>
                <a:gd name="connsiteY3" fmla="*/ 13446 h 32407"/>
                <a:gd name="connsiteX4" fmla="*/ 31373 w 32579"/>
                <a:gd name="connsiteY4" fmla="*/ 8274 h 32407"/>
                <a:gd name="connsiteX5" fmla="*/ 28615 w 32579"/>
                <a:gd name="connsiteY5" fmla="*/ 3965 h 32407"/>
                <a:gd name="connsiteX6" fmla="*/ 25857 w 32579"/>
                <a:gd name="connsiteY6" fmla="*/ 1896 h 32407"/>
                <a:gd name="connsiteX7" fmla="*/ 19134 w 32579"/>
                <a:gd name="connsiteY7" fmla="*/ 0 h 32407"/>
                <a:gd name="connsiteX8" fmla="*/ 15687 w 32579"/>
                <a:gd name="connsiteY8" fmla="*/ 517 h 32407"/>
                <a:gd name="connsiteX9" fmla="*/ 9826 w 32579"/>
                <a:gd name="connsiteY9" fmla="*/ 3965 h 32407"/>
                <a:gd name="connsiteX10" fmla="*/ 3965 w 32579"/>
                <a:gd name="connsiteY10" fmla="*/ 9481 h 32407"/>
                <a:gd name="connsiteX11" fmla="*/ 1207 w 32579"/>
                <a:gd name="connsiteY11" fmla="*/ 13790 h 32407"/>
                <a:gd name="connsiteX12" fmla="*/ 0 w 32579"/>
                <a:gd name="connsiteY12" fmla="*/ 18962 h 32407"/>
                <a:gd name="connsiteX13" fmla="*/ 1207 w 32579"/>
                <a:gd name="connsiteY13" fmla="*/ 24133 h 32407"/>
                <a:gd name="connsiteX14" fmla="*/ 3965 w 32579"/>
                <a:gd name="connsiteY14" fmla="*/ 28443 h 32407"/>
                <a:gd name="connsiteX15" fmla="*/ 6723 w 32579"/>
                <a:gd name="connsiteY15" fmla="*/ 30511 h 32407"/>
                <a:gd name="connsiteX16" fmla="*/ 13618 w 32579"/>
                <a:gd name="connsiteY16" fmla="*/ 32408 h 32407"/>
                <a:gd name="connsiteX17" fmla="*/ 17238 w 32579"/>
                <a:gd name="connsiteY17" fmla="*/ 31890 h 32407"/>
                <a:gd name="connsiteX18" fmla="*/ 23099 w 32579"/>
                <a:gd name="connsiteY18" fmla="*/ 28788 h 32407"/>
                <a:gd name="connsiteX19" fmla="*/ 23099 w 32579"/>
                <a:gd name="connsiteY19" fmla="*/ 28788 h 3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579" h="32407">
                  <a:moveTo>
                    <a:pt x="23099" y="28788"/>
                  </a:moveTo>
                  <a:cubicBezTo>
                    <a:pt x="24995" y="26891"/>
                    <a:pt x="26719" y="24823"/>
                    <a:pt x="28615" y="22926"/>
                  </a:cubicBezTo>
                  <a:cubicBezTo>
                    <a:pt x="29994" y="21720"/>
                    <a:pt x="30856" y="20341"/>
                    <a:pt x="31373" y="18617"/>
                  </a:cubicBezTo>
                  <a:cubicBezTo>
                    <a:pt x="32235" y="17065"/>
                    <a:pt x="32580" y="15342"/>
                    <a:pt x="32580" y="13446"/>
                  </a:cubicBezTo>
                  <a:cubicBezTo>
                    <a:pt x="32580" y="11550"/>
                    <a:pt x="32235" y="9998"/>
                    <a:pt x="31373" y="8274"/>
                  </a:cubicBezTo>
                  <a:cubicBezTo>
                    <a:pt x="30856" y="6551"/>
                    <a:pt x="29994" y="5171"/>
                    <a:pt x="28615" y="3965"/>
                  </a:cubicBezTo>
                  <a:cubicBezTo>
                    <a:pt x="27753" y="3275"/>
                    <a:pt x="26891" y="2586"/>
                    <a:pt x="25857" y="1896"/>
                  </a:cubicBezTo>
                  <a:cubicBezTo>
                    <a:pt x="23788" y="690"/>
                    <a:pt x="21547" y="173"/>
                    <a:pt x="19134" y="0"/>
                  </a:cubicBezTo>
                  <a:cubicBezTo>
                    <a:pt x="17928" y="173"/>
                    <a:pt x="16721" y="345"/>
                    <a:pt x="15687" y="517"/>
                  </a:cubicBezTo>
                  <a:cubicBezTo>
                    <a:pt x="13446" y="1207"/>
                    <a:pt x="11549" y="2241"/>
                    <a:pt x="9826" y="3965"/>
                  </a:cubicBezTo>
                  <a:cubicBezTo>
                    <a:pt x="7929" y="5861"/>
                    <a:pt x="5861" y="7585"/>
                    <a:pt x="3965" y="9481"/>
                  </a:cubicBezTo>
                  <a:cubicBezTo>
                    <a:pt x="2586" y="10687"/>
                    <a:pt x="1724" y="12239"/>
                    <a:pt x="1207" y="13790"/>
                  </a:cubicBezTo>
                  <a:cubicBezTo>
                    <a:pt x="345" y="15342"/>
                    <a:pt x="0" y="17065"/>
                    <a:pt x="0" y="18962"/>
                  </a:cubicBezTo>
                  <a:cubicBezTo>
                    <a:pt x="0" y="20858"/>
                    <a:pt x="345" y="22582"/>
                    <a:pt x="1207" y="24133"/>
                  </a:cubicBezTo>
                  <a:cubicBezTo>
                    <a:pt x="1724" y="25857"/>
                    <a:pt x="2758" y="27236"/>
                    <a:pt x="3965" y="28443"/>
                  </a:cubicBezTo>
                  <a:cubicBezTo>
                    <a:pt x="4827" y="29132"/>
                    <a:pt x="5861" y="29822"/>
                    <a:pt x="6723" y="30511"/>
                  </a:cubicBezTo>
                  <a:cubicBezTo>
                    <a:pt x="8791" y="31718"/>
                    <a:pt x="11032" y="32408"/>
                    <a:pt x="13618" y="32408"/>
                  </a:cubicBezTo>
                  <a:cubicBezTo>
                    <a:pt x="14825" y="32235"/>
                    <a:pt x="16031" y="32062"/>
                    <a:pt x="17238" y="31890"/>
                  </a:cubicBezTo>
                  <a:cubicBezTo>
                    <a:pt x="19479" y="31718"/>
                    <a:pt x="21375" y="30511"/>
                    <a:pt x="23099" y="28788"/>
                  </a:cubicBezTo>
                  <a:lnTo>
                    <a:pt x="23099" y="28788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4" name="任意多边形: 形状 243"/>
            <p:cNvSpPr/>
            <p:nvPr/>
          </p:nvSpPr>
          <p:spPr>
            <a:xfrm>
              <a:off x="290711" y="5999589"/>
              <a:ext cx="26244" cy="27064"/>
            </a:xfrm>
            <a:custGeom>
              <a:avLst/>
              <a:gdLst>
                <a:gd name="connsiteX0" fmla="*/ 13187 w 26244"/>
                <a:gd name="connsiteY0" fmla="*/ 27065 h 27064"/>
                <a:gd name="connsiteX1" fmla="*/ 13187 w 26244"/>
                <a:gd name="connsiteY1" fmla="*/ 1 h 27064"/>
                <a:gd name="connsiteX2" fmla="*/ 13187 w 26244"/>
                <a:gd name="connsiteY2" fmla="*/ 27065 h 27064"/>
                <a:gd name="connsiteX3" fmla="*/ 13187 w 26244"/>
                <a:gd name="connsiteY3" fmla="*/ 27065 h 2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44" h="27064">
                  <a:moveTo>
                    <a:pt x="13187" y="27065"/>
                  </a:moveTo>
                  <a:cubicBezTo>
                    <a:pt x="30597" y="27065"/>
                    <a:pt x="30597" y="1"/>
                    <a:pt x="13187" y="1"/>
                  </a:cubicBezTo>
                  <a:cubicBezTo>
                    <a:pt x="-4396" y="-171"/>
                    <a:pt x="-4396" y="27065"/>
                    <a:pt x="13187" y="27065"/>
                  </a:cubicBezTo>
                  <a:lnTo>
                    <a:pt x="13187" y="2706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5" name="任意多边形: 形状 244"/>
            <p:cNvSpPr/>
            <p:nvPr/>
          </p:nvSpPr>
          <p:spPr>
            <a:xfrm>
              <a:off x="437794" y="5926156"/>
              <a:ext cx="36975" cy="38268"/>
            </a:xfrm>
            <a:custGeom>
              <a:avLst/>
              <a:gdLst>
                <a:gd name="connsiteX0" fmla="*/ 18488 w 36975"/>
                <a:gd name="connsiteY0" fmla="*/ 38268 h 38268"/>
                <a:gd name="connsiteX1" fmla="*/ 18488 w 36975"/>
                <a:gd name="connsiteY1" fmla="*/ 0 h 38268"/>
                <a:gd name="connsiteX2" fmla="*/ 18488 w 36975"/>
                <a:gd name="connsiteY2" fmla="*/ 38268 h 38268"/>
                <a:gd name="connsiteX3" fmla="*/ 18488 w 36975"/>
                <a:gd name="connsiteY3" fmla="*/ 38268 h 3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75" h="38268">
                  <a:moveTo>
                    <a:pt x="18488" y="38268"/>
                  </a:moveTo>
                  <a:cubicBezTo>
                    <a:pt x="43138" y="38268"/>
                    <a:pt x="43138" y="0"/>
                    <a:pt x="18488" y="0"/>
                  </a:cubicBezTo>
                  <a:cubicBezTo>
                    <a:pt x="-6163" y="0"/>
                    <a:pt x="-6163" y="38268"/>
                    <a:pt x="18488" y="38268"/>
                  </a:cubicBezTo>
                  <a:lnTo>
                    <a:pt x="18488" y="38268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6" name="任意多边形: 形状 245"/>
            <p:cNvSpPr/>
            <p:nvPr/>
          </p:nvSpPr>
          <p:spPr>
            <a:xfrm>
              <a:off x="589251" y="5755845"/>
              <a:ext cx="27796" cy="28787"/>
            </a:xfrm>
            <a:custGeom>
              <a:avLst/>
              <a:gdLst>
                <a:gd name="connsiteX0" fmla="*/ 13898 w 27796"/>
                <a:gd name="connsiteY0" fmla="*/ 28787 h 28787"/>
                <a:gd name="connsiteX1" fmla="*/ 13898 w 27796"/>
                <a:gd name="connsiteY1" fmla="*/ 0 h 28787"/>
                <a:gd name="connsiteX2" fmla="*/ 13898 w 27796"/>
                <a:gd name="connsiteY2" fmla="*/ 28787 h 28787"/>
                <a:gd name="connsiteX3" fmla="*/ 13898 w 27796"/>
                <a:gd name="connsiteY3" fmla="*/ 28787 h 2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96" h="28787">
                  <a:moveTo>
                    <a:pt x="13898" y="28787"/>
                  </a:moveTo>
                  <a:cubicBezTo>
                    <a:pt x="32343" y="28787"/>
                    <a:pt x="32515" y="0"/>
                    <a:pt x="13898" y="0"/>
                  </a:cubicBezTo>
                  <a:cubicBezTo>
                    <a:pt x="-4547" y="0"/>
                    <a:pt x="-4719" y="28787"/>
                    <a:pt x="13898" y="28787"/>
                  </a:cubicBezTo>
                  <a:lnTo>
                    <a:pt x="13898" y="28787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7" name="任意多边形: 形状 246"/>
            <p:cNvSpPr/>
            <p:nvPr/>
          </p:nvSpPr>
          <p:spPr>
            <a:xfrm>
              <a:off x="695605" y="6207295"/>
              <a:ext cx="744221" cy="319842"/>
            </a:xfrm>
            <a:custGeom>
              <a:avLst/>
              <a:gdLst>
                <a:gd name="connsiteX0" fmla="*/ 66134 w 744221"/>
                <a:gd name="connsiteY0" fmla="*/ 74309 h 319842"/>
                <a:gd name="connsiteX1" fmla="*/ 10111 w 744221"/>
                <a:gd name="connsiteY1" fmla="*/ 129987 h 319842"/>
                <a:gd name="connsiteX2" fmla="*/ 10973 w 744221"/>
                <a:gd name="connsiteY2" fmla="*/ 205835 h 319842"/>
                <a:gd name="connsiteX3" fmla="*/ 85096 w 744221"/>
                <a:gd name="connsiteY3" fmla="*/ 236690 h 319842"/>
                <a:gd name="connsiteX4" fmla="*/ 312293 w 744221"/>
                <a:gd name="connsiteY4" fmla="*/ 202387 h 319842"/>
                <a:gd name="connsiteX5" fmla="*/ 648606 w 744221"/>
                <a:gd name="connsiteY5" fmla="*/ 319778 h 319842"/>
                <a:gd name="connsiteX6" fmla="*/ 708077 w 744221"/>
                <a:gd name="connsiteY6" fmla="*/ 161706 h 319842"/>
                <a:gd name="connsiteX7" fmla="*/ 66134 w 744221"/>
                <a:gd name="connsiteY7" fmla="*/ 74309 h 319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221" h="319842">
                  <a:moveTo>
                    <a:pt x="66134" y="74309"/>
                  </a:moveTo>
                  <a:cubicBezTo>
                    <a:pt x="44070" y="89133"/>
                    <a:pt x="22694" y="106544"/>
                    <a:pt x="10111" y="129987"/>
                  </a:cubicBezTo>
                  <a:cubicBezTo>
                    <a:pt x="-2473" y="153431"/>
                    <a:pt x="-4542" y="184115"/>
                    <a:pt x="10973" y="205835"/>
                  </a:cubicBezTo>
                  <a:cubicBezTo>
                    <a:pt x="27176" y="228417"/>
                    <a:pt x="57343" y="236001"/>
                    <a:pt x="85096" y="236690"/>
                  </a:cubicBezTo>
                  <a:cubicBezTo>
                    <a:pt x="161805" y="238931"/>
                    <a:pt x="235584" y="202904"/>
                    <a:pt x="312293" y="202387"/>
                  </a:cubicBezTo>
                  <a:cubicBezTo>
                    <a:pt x="438130" y="201353"/>
                    <a:pt x="531215" y="323053"/>
                    <a:pt x="648606" y="319778"/>
                  </a:cubicBezTo>
                  <a:cubicBezTo>
                    <a:pt x="754620" y="316848"/>
                    <a:pt x="769444" y="227554"/>
                    <a:pt x="708077" y="161706"/>
                  </a:cubicBezTo>
                  <a:cubicBezTo>
                    <a:pt x="550005" y="-8261"/>
                    <a:pt x="259544" y="-55493"/>
                    <a:pt x="66134" y="74309"/>
                  </a:cubicBez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8" name="任意多边形: 形状 247"/>
            <p:cNvSpPr/>
            <p:nvPr/>
          </p:nvSpPr>
          <p:spPr>
            <a:xfrm>
              <a:off x="1098735" y="6287258"/>
              <a:ext cx="252393" cy="146423"/>
            </a:xfrm>
            <a:custGeom>
              <a:avLst/>
              <a:gdLst>
                <a:gd name="connsiteX0" fmla="*/ 62581 w 252393"/>
                <a:gd name="connsiteY0" fmla="*/ 551 h 146423"/>
                <a:gd name="connsiteX1" fmla="*/ 24140 w 252393"/>
                <a:gd name="connsiteY1" fmla="*/ 4343 h 146423"/>
                <a:gd name="connsiteX2" fmla="*/ 179 w 252393"/>
                <a:gd name="connsiteY2" fmla="*/ 32614 h 146423"/>
                <a:gd name="connsiteX3" fmla="*/ 27070 w 252393"/>
                <a:gd name="connsiteY3" fmla="*/ 71227 h 146423"/>
                <a:gd name="connsiteX4" fmla="*/ 76199 w 252393"/>
                <a:gd name="connsiteY4" fmla="*/ 82087 h 146423"/>
                <a:gd name="connsiteX5" fmla="*/ 146874 w 252393"/>
                <a:gd name="connsiteY5" fmla="*/ 113115 h 146423"/>
                <a:gd name="connsiteX6" fmla="*/ 231685 w 252393"/>
                <a:gd name="connsiteY6" fmla="*/ 138972 h 146423"/>
                <a:gd name="connsiteX7" fmla="*/ 244269 w 252393"/>
                <a:gd name="connsiteY7" fmla="*/ 68296 h 146423"/>
                <a:gd name="connsiteX8" fmla="*/ 176524 w 252393"/>
                <a:gd name="connsiteY8" fmla="*/ 35027 h 146423"/>
                <a:gd name="connsiteX9" fmla="*/ 62581 w 252393"/>
                <a:gd name="connsiteY9" fmla="*/ 551 h 14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393" h="146423">
                  <a:moveTo>
                    <a:pt x="62581" y="551"/>
                  </a:moveTo>
                  <a:cubicBezTo>
                    <a:pt x="49652" y="-483"/>
                    <a:pt x="36207" y="-483"/>
                    <a:pt x="24140" y="4343"/>
                  </a:cubicBezTo>
                  <a:cubicBezTo>
                    <a:pt x="12073" y="9170"/>
                    <a:pt x="1731" y="19685"/>
                    <a:pt x="179" y="32614"/>
                  </a:cubicBezTo>
                  <a:cubicBezTo>
                    <a:pt x="-1717" y="49335"/>
                    <a:pt x="11729" y="64504"/>
                    <a:pt x="27070" y="71227"/>
                  </a:cubicBezTo>
                  <a:cubicBezTo>
                    <a:pt x="42412" y="78122"/>
                    <a:pt x="59650" y="78984"/>
                    <a:pt x="76199" y="82087"/>
                  </a:cubicBezTo>
                  <a:cubicBezTo>
                    <a:pt x="101711" y="86913"/>
                    <a:pt x="126017" y="97601"/>
                    <a:pt x="146874" y="113115"/>
                  </a:cubicBezTo>
                  <a:cubicBezTo>
                    <a:pt x="170663" y="130698"/>
                    <a:pt x="201174" y="160348"/>
                    <a:pt x="231685" y="138972"/>
                  </a:cubicBezTo>
                  <a:cubicBezTo>
                    <a:pt x="252888" y="124148"/>
                    <a:pt x="259094" y="88982"/>
                    <a:pt x="244269" y="68296"/>
                  </a:cubicBezTo>
                  <a:cubicBezTo>
                    <a:pt x="230134" y="48818"/>
                    <a:pt x="197382" y="42957"/>
                    <a:pt x="176524" y="35027"/>
                  </a:cubicBezTo>
                  <a:cubicBezTo>
                    <a:pt x="138600" y="20892"/>
                    <a:pt x="103435" y="3826"/>
                    <a:pt x="62581" y="551"/>
                  </a:cubicBez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4" name="图形 2"/>
          <p:cNvGrpSpPr/>
          <p:nvPr/>
        </p:nvGrpSpPr>
        <p:grpSpPr>
          <a:xfrm rot="15894713" flipH="1" flipV="1">
            <a:off x="4644869" y="2937646"/>
            <a:ext cx="706654" cy="846519"/>
            <a:chOff x="6469423" y="4478496"/>
            <a:chExt cx="3114951" cy="3731480"/>
          </a:xfrm>
        </p:grpSpPr>
        <p:grpSp>
          <p:nvGrpSpPr>
            <p:cNvPr id="285" name="图形 2"/>
            <p:cNvGrpSpPr/>
            <p:nvPr/>
          </p:nvGrpSpPr>
          <p:grpSpPr>
            <a:xfrm>
              <a:off x="6486988" y="4489880"/>
              <a:ext cx="3097386" cy="3720095"/>
              <a:chOff x="6486988" y="4489880"/>
              <a:chExt cx="3097386" cy="3720095"/>
            </a:xfrm>
          </p:grpSpPr>
          <p:sp>
            <p:nvSpPr>
              <p:cNvPr id="298" name="任意多边形: 形状 297"/>
              <p:cNvSpPr/>
              <p:nvPr/>
            </p:nvSpPr>
            <p:spPr>
              <a:xfrm>
                <a:off x="6984979" y="4489880"/>
                <a:ext cx="901764" cy="1215923"/>
              </a:xfrm>
              <a:custGeom>
                <a:avLst/>
                <a:gdLst>
                  <a:gd name="connsiteX0" fmla="*/ 683852 w 901764"/>
                  <a:gd name="connsiteY0" fmla="*/ 1042732 h 1215923"/>
                  <a:gd name="connsiteX1" fmla="*/ 780384 w 901764"/>
                  <a:gd name="connsiteY1" fmla="*/ 902932 h 1215923"/>
                  <a:gd name="connsiteX2" fmla="*/ 834512 w 901764"/>
                  <a:gd name="connsiteY2" fmla="*/ 745377 h 1215923"/>
                  <a:gd name="connsiteX3" fmla="*/ 814860 w 901764"/>
                  <a:gd name="connsiteY3" fmla="*/ 627642 h 1215923"/>
                  <a:gd name="connsiteX4" fmla="*/ 901740 w 901764"/>
                  <a:gd name="connsiteY4" fmla="*/ 424233 h 1215923"/>
                  <a:gd name="connsiteX5" fmla="*/ 808483 w 901764"/>
                  <a:gd name="connsiteY5" fmla="*/ 319254 h 1215923"/>
                  <a:gd name="connsiteX6" fmla="*/ 670406 w 901764"/>
                  <a:gd name="connsiteY6" fmla="*/ 394929 h 1215923"/>
                  <a:gd name="connsiteX7" fmla="*/ 576631 w 901764"/>
                  <a:gd name="connsiteY7" fmla="*/ 887590 h 1215923"/>
                  <a:gd name="connsiteX8" fmla="*/ 407872 w 901764"/>
                  <a:gd name="connsiteY8" fmla="*/ 654705 h 1215923"/>
                  <a:gd name="connsiteX9" fmla="*/ 384083 w 901764"/>
                  <a:gd name="connsiteY9" fmla="*/ 425957 h 1215923"/>
                  <a:gd name="connsiteX10" fmla="*/ 259280 w 901764"/>
                  <a:gd name="connsiteY10" fmla="*/ 300464 h 1215923"/>
                  <a:gd name="connsiteX11" fmla="*/ 216702 w 901764"/>
                  <a:gd name="connsiteY11" fmla="*/ 176696 h 1215923"/>
                  <a:gd name="connsiteX12" fmla="*/ 176538 w 901764"/>
                  <a:gd name="connsiteY12" fmla="*/ 52065 h 1215923"/>
                  <a:gd name="connsiteX13" fmla="*/ 63456 w 901764"/>
                  <a:gd name="connsiteY13" fmla="*/ 3798 h 1215923"/>
                  <a:gd name="connsiteX14" fmla="*/ 538 w 901764"/>
                  <a:gd name="connsiteY14" fmla="*/ 95160 h 1215923"/>
                  <a:gd name="connsiteX15" fmla="*/ 22258 w 901764"/>
                  <a:gd name="connsiteY15" fmla="*/ 209792 h 1215923"/>
                  <a:gd name="connsiteX16" fmla="*/ 574735 w 901764"/>
                  <a:gd name="connsiteY16" fmla="*/ 1168397 h 1215923"/>
                  <a:gd name="connsiteX17" fmla="*/ 668683 w 901764"/>
                  <a:gd name="connsiteY17" fmla="*/ 1187876 h 1215923"/>
                  <a:gd name="connsiteX18" fmla="*/ 661960 w 901764"/>
                  <a:gd name="connsiteY18" fmla="*/ 1114098 h 1215923"/>
                  <a:gd name="connsiteX19" fmla="*/ 683852 w 901764"/>
                  <a:gd name="connsiteY19" fmla="*/ 1042732 h 1215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01764" h="1215923">
                    <a:moveTo>
                      <a:pt x="683852" y="1042732"/>
                    </a:moveTo>
                    <a:cubicBezTo>
                      <a:pt x="709019" y="991880"/>
                      <a:pt x="747977" y="949475"/>
                      <a:pt x="780384" y="902932"/>
                    </a:cubicBezTo>
                    <a:cubicBezTo>
                      <a:pt x="812792" y="856390"/>
                      <a:pt x="839511" y="801917"/>
                      <a:pt x="834512" y="745377"/>
                    </a:cubicBezTo>
                    <a:cubicBezTo>
                      <a:pt x="831064" y="705557"/>
                      <a:pt x="811930" y="667461"/>
                      <a:pt x="814860" y="627642"/>
                    </a:cubicBezTo>
                    <a:cubicBezTo>
                      <a:pt x="820377" y="553173"/>
                      <a:pt x="899844" y="498874"/>
                      <a:pt x="901740" y="424233"/>
                    </a:cubicBezTo>
                    <a:cubicBezTo>
                      <a:pt x="902947" y="372691"/>
                      <a:pt x="859679" y="324080"/>
                      <a:pt x="808483" y="319254"/>
                    </a:cubicBezTo>
                    <a:cubicBezTo>
                      <a:pt x="754010" y="314082"/>
                      <a:pt x="704882" y="352351"/>
                      <a:pt x="670406" y="394929"/>
                    </a:cubicBezTo>
                    <a:cubicBezTo>
                      <a:pt x="561807" y="529212"/>
                      <a:pt x="542500" y="718313"/>
                      <a:pt x="576631" y="887590"/>
                    </a:cubicBezTo>
                    <a:cubicBezTo>
                      <a:pt x="569219" y="790023"/>
                      <a:pt x="441658" y="746584"/>
                      <a:pt x="407872" y="654705"/>
                    </a:cubicBezTo>
                    <a:cubicBezTo>
                      <a:pt x="381152" y="581961"/>
                      <a:pt x="419593" y="494736"/>
                      <a:pt x="384083" y="425957"/>
                    </a:cubicBezTo>
                    <a:cubicBezTo>
                      <a:pt x="356847" y="373209"/>
                      <a:pt x="294273" y="348213"/>
                      <a:pt x="259280" y="300464"/>
                    </a:cubicBezTo>
                    <a:cubicBezTo>
                      <a:pt x="233251" y="264954"/>
                      <a:pt x="224459" y="220135"/>
                      <a:pt x="216702" y="176696"/>
                    </a:cubicBezTo>
                    <a:cubicBezTo>
                      <a:pt x="208945" y="133428"/>
                      <a:pt x="201188" y="88437"/>
                      <a:pt x="176538" y="52065"/>
                    </a:cubicBezTo>
                    <a:cubicBezTo>
                      <a:pt x="151887" y="15520"/>
                      <a:pt x="105345" y="-9992"/>
                      <a:pt x="63456" y="3798"/>
                    </a:cubicBezTo>
                    <a:cubicBezTo>
                      <a:pt x="26222" y="16037"/>
                      <a:pt x="3813" y="56202"/>
                      <a:pt x="538" y="95160"/>
                    </a:cubicBezTo>
                    <a:cubicBezTo>
                      <a:pt x="-2738" y="134290"/>
                      <a:pt x="9501" y="172731"/>
                      <a:pt x="22258" y="209792"/>
                    </a:cubicBezTo>
                    <a:cubicBezTo>
                      <a:pt x="143268" y="560585"/>
                      <a:pt x="329956" y="889314"/>
                      <a:pt x="574735" y="1168397"/>
                    </a:cubicBezTo>
                    <a:cubicBezTo>
                      <a:pt x="598007" y="1194944"/>
                      <a:pt x="660753" y="1249071"/>
                      <a:pt x="668683" y="1187876"/>
                    </a:cubicBezTo>
                    <a:cubicBezTo>
                      <a:pt x="671613" y="1165295"/>
                      <a:pt x="659029" y="1138748"/>
                      <a:pt x="661960" y="1114098"/>
                    </a:cubicBezTo>
                    <a:cubicBezTo>
                      <a:pt x="664890" y="1089447"/>
                      <a:pt x="672820" y="1065142"/>
                      <a:pt x="683852" y="1042732"/>
                    </a:cubicBezTo>
                    <a:close/>
                  </a:path>
                </a:pathLst>
              </a:custGeom>
              <a:solidFill>
                <a:srgbClr val="5AC06E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9" name="任意多边形: 形状 298"/>
              <p:cNvSpPr/>
              <p:nvPr/>
            </p:nvSpPr>
            <p:spPr>
              <a:xfrm>
                <a:off x="6486988" y="4781293"/>
                <a:ext cx="1078291" cy="888568"/>
              </a:xfrm>
              <a:custGeom>
                <a:avLst/>
                <a:gdLst>
                  <a:gd name="connsiteX0" fmla="*/ 954991 w 1078291"/>
                  <a:gd name="connsiteY0" fmla="*/ 722704 h 888568"/>
                  <a:gd name="connsiteX1" fmla="*/ 833635 w 1078291"/>
                  <a:gd name="connsiteY1" fmla="*/ 521709 h 888568"/>
                  <a:gd name="connsiteX2" fmla="*/ 565240 w 1078291"/>
                  <a:gd name="connsiteY2" fmla="*/ 193326 h 888568"/>
                  <a:gd name="connsiteX3" fmla="*/ 188072 w 1078291"/>
                  <a:gd name="connsiteY3" fmla="*/ 5776 h 888568"/>
                  <a:gd name="connsiteX4" fmla="*/ 22760 w 1078291"/>
                  <a:gd name="connsiteY4" fmla="*/ 41459 h 888568"/>
                  <a:gd name="connsiteX5" fmla="*/ 13451 w 1078291"/>
                  <a:gd name="connsiteY5" fmla="*/ 172640 h 888568"/>
                  <a:gd name="connsiteX6" fmla="*/ 99124 w 1078291"/>
                  <a:gd name="connsiteY6" fmla="*/ 280205 h 888568"/>
                  <a:gd name="connsiteX7" fmla="*/ 261851 w 1078291"/>
                  <a:gd name="connsiteY7" fmla="*/ 431382 h 888568"/>
                  <a:gd name="connsiteX8" fmla="*/ 352867 w 1078291"/>
                  <a:gd name="connsiteY8" fmla="*/ 498438 h 888568"/>
                  <a:gd name="connsiteX9" fmla="*/ 465777 w 1078291"/>
                  <a:gd name="connsiteY9" fmla="*/ 539464 h 888568"/>
                  <a:gd name="connsiteX10" fmla="*/ 655222 w 1078291"/>
                  <a:gd name="connsiteY10" fmla="*/ 671335 h 888568"/>
                  <a:gd name="connsiteX11" fmla="*/ 799676 w 1078291"/>
                  <a:gd name="connsiteY11" fmla="*/ 735116 h 888568"/>
                  <a:gd name="connsiteX12" fmla="*/ 928789 w 1078291"/>
                  <a:gd name="connsiteY12" fmla="*/ 798724 h 888568"/>
                  <a:gd name="connsiteX13" fmla="*/ 1052903 w 1078291"/>
                  <a:gd name="connsiteY13" fmla="*/ 881984 h 888568"/>
                  <a:gd name="connsiteX14" fmla="*/ 1055488 w 1078291"/>
                  <a:gd name="connsiteY14" fmla="*/ 840095 h 888568"/>
                  <a:gd name="connsiteX15" fmla="*/ 954991 w 1078291"/>
                  <a:gd name="connsiteY15" fmla="*/ 722704 h 888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78291" h="888568">
                    <a:moveTo>
                      <a:pt x="954991" y="722704"/>
                    </a:moveTo>
                    <a:cubicBezTo>
                      <a:pt x="909827" y="658751"/>
                      <a:pt x="873800" y="588938"/>
                      <a:pt x="833635" y="521709"/>
                    </a:cubicBezTo>
                    <a:cubicBezTo>
                      <a:pt x="760891" y="399837"/>
                      <a:pt x="673322" y="285376"/>
                      <a:pt x="565240" y="193326"/>
                    </a:cubicBezTo>
                    <a:cubicBezTo>
                      <a:pt x="457158" y="101102"/>
                      <a:pt x="327700" y="31806"/>
                      <a:pt x="188072" y="5776"/>
                    </a:cubicBezTo>
                    <a:cubicBezTo>
                      <a:pt x="129808" y="-5084"/>
                      <a:pt x="60339" y="-4394"/>
                      <a:pt x="22760" y="41459"/>
                    </a:cubicBezTo>
                    <a:cubicBezTo>
                      <a:pt x="-6372" y="77142"/>
                      <a:pt x="-5338" y="130407"/>
                      <a:pt x="13451" y="172640"/>
                    </a:cubicBezTo>
                    <a:cubicBezTo>
                      <a:pt x="32241" y="214701"/>
                      <a:pt x="65855" y="248315"/>
                      <a:pt x="99124" y="280205"/>
                    </a:cubicBezTo>
                    <a:cubicBezTo>
                      <a:pt x="152389" y="331574"/>
                      <a:pt x="206690" y="381909"/>
                      <a:pt x="261851" y="431382"/>
                    </a:cubicBezTo>
                    <a:cubicBezTo>
                      <a:pt x="289949" y="456550"/>
                      <a:pt x="318909" y="481889"/>
                      <a:pt x="352867" y="498438"/>
                    </a:cubicBezTo>
                    <a:cubicBezTo>
                      <a:pt x="388895" y="516021"/>
                      <a:pt x="429060" y="523261"/>
                      <a:pt x="465777" y="539464"/>
                    </a:cubicBezTo>
                    <a:cubicBezTo>
                      <a:pt x="536452" y="570320"/>
                      <a:pt x="589201" y="631516"/>
                      <a:pt x="655222" y="671335"/>
                    </a:cubicBezTo>
                    <a:cubicBezTo>
                      <a:pt x="700385" y="698399"/>
                      <a:pt x="750893" y="714948"/>
                      <a:pt x="799676" y="735116"/>
                    </a:cubicBezTo>
                    <a:cubicBezTo>
                      <a:pt x="844150" y="753388"/>
                      <a:pt x="887245" y="774591"/>
                      <a:pt x="928789" y="798724"/>
                    </a:cubicBezTo>
                    <a:cubicBezTo>
                      <a:pt x="971367" y="823374"/>
                      <a:pt x="1009635" y="859574"/>
                      <a:pt x="1052903" y="881984"/>
                    </a:cubicBezTo>
                    <a:cubicBezTo>
                      <a:pt x="1098239" y="905600"/>
                      <a:pt x="1072382" y="859574"/>
                      <a:pt x="1055488" y="840095"/>
                    </a:cubicBezTo>
                    <a:cubicBezTo>
                      <a:pt x="1021357" y="800448"/>
                      <a:pt x="985157" y="765282"/>
                      <a:pt x="954991" y="722704"/>
                    </a:cubicBezTo>
                    <a:close/>
                  </a:path>
                </a:pathLst>
              </a:custGeom>
              <a:solidFill>
                <a:srgbClr val="5AC06E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0" name="任意多边形: 形状 299"/>
              <p:cNvSpPr/>
              <p:nvPr/>
            </p:nvSpPr>
            <p:spPr>
              <a:xfrm>
                <a:off x="6605284" y="5325924"/>
                <a:ext cx="933447" cy="393447"/>
              </a:xfrm>
              <a:custGeom>
                <a:avLst/>
                <a:gdLst>
                  <a:gd name="connsiteX0" fmla="*/ 303696 w 933447"/>
                  <a:gd name="connsiteY0" fmla="*/ 34136 h 393447"/>
                  <a:gd name="connsiteX1" fmla="*/ 128214 w 933447"/>
                  <a:gd name="connsiteY1" fmla="*/ 5 h 393447"/>
                  <a:gd name="connsiteX2" fmla="*/ 37542 w 933447"/>
                  <a:gd name="connsiteY2" fmla="*/ 23794 h 393447"/>
                  <a:gd name="connsiteX3" fmla="*/ 1859 w 933447"/>
                  <a:gd name="connsiteY3" fmla="*/ 105846 h 393447"/>
                  <a:gd name="connsiteX4" fmla="*/ 110630 w 933447"/>
                  <a:gd name="connsiteY4" fmla="*/ 172213 h 393447"/>
                  <a:gd name="connsiteX5" fmla="*/ 240088 w 933447"/>
                  <a:gd name="connsiteY5" fmla="*/ 205482 h 393447"/>
                  <a:gd name="connsiteX6" fmla="*/ 286803 w 933447"/>
                  <a:gd name="connsiteY6" fmla="*/ 279606 h 393447"/>
                  <a:gd name="connsiteX7" fmla="*/ 351790 w 933447"/>
                  <a:gd name="connsiteY7" fmla="*/ 333561 h 393447"/>
                  <a:gd name="connsiteX8" fmla="*/ 463492 w 933447"/>
                  <a:gd name="connsiteY8" fmla="*/ 293051 h 393447"/>
                  <a:gd name="connsiteX9" fmla="*/ 624151 w 933447"/>
                  <a:gd name="connsiteY9" fmla="*/ 388550 h 393447"/>
                  <a:gd name="connsiteX10" fmla="*/ 698963 w 933447"/>
                  <a:gd name="connsiteY10" fmla="*/ 390446 h 393447"/>
                  <a:gd name="connsiteX11" fmla="*/ 931849 w 933447"/>
                  <a:gd name="connsiteY11" fmla="*/ 344076 h 393447"/>
                  <a:gd name="connsiteX12" fmla="*/ 764813 w 933447"/>
                  <a:gd name="connsiteY12" fmla="*/ 225134 h 393447"/>
                  <a:gd name="connsiteX13" fmla="*/ 303696 w 933447"/>
                  <a:gd name="connsiteY13" fmla="*/ 34136 h 393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33447" h="393447">
                    <a:moveTo>
                      <a:pt x="303696" y="34136"/>
                    </a:moveTo>
                    <a:cubicBezTo>
                      <a:pt x="246639" y="16037"/>
                      <a:pt x="188029" y="-340"/>
                      <a:pt x="128214" y="5"/>
                    </a:cubicBezTo>
                    <a:cubicBezTo>
                      <a:pt x="96496" y="178"/>
                      <a:pt x="63571" y="5694"/>
                      <a:pt x="37542" y="23794"/>
                    </a:cubicBezTo>
                    <a:cubicBezTo>
                      <a:pt x="11512" y="41894"/>
                      <a:pt x="-5898" y="75163"/>
                      <a:pt x="1859" y="105846"/>
                    </a:cubicBezTo>
                    <a:cubicBezTo>
                      <a:pt x="12891" y="149976"/>
                      <a:pt x="65467" y="168076"/>
                      <a:pt x="110630" y="172213"/>
                    </a:cubicBezTo>
                    <a:cubicBezTo>
                      <a:pt x="155794" y="176350"/>
                      <a:pt x="206129" y="175315"/>
                      <a:pt x="240088" y="205482"/>
                    </a:cubicBezTo>
                    <a:cubicBezTo>
                      <a:pt x="262153" y="224961"/>
                      <a:pt x="272668" y="253749"/>
                      <a:pt x="286803" y="279606"/>
                    </a:cubicBezTo>
                    <a:cubicBezTo>
                      <a:pt x="300938" y="305290"/>
                      <a:pt x="322486" y="330975"/>
                      <a:pt x="351790" y="333561"/>
                    </a:cubicBezTo>
                    <a:cubicBezTo>
                      <a:pt x="391782" y="337181"/>
                      <a:pt x="423501" y="297016"/>
                      <a:pt x="463492" y="293051"/>
                    </a:cubicBezTo>
                    <a:cubicBezTo>
                      <a:pt x="527101" y="286845"/>
                      <a:pt x="563300" y="369071"/>
                      <a:pt x="624151" y="388550"/>
                    </a:cubicBezTo>
                    <a:cubicBezTo>
                      <a:pt x="648112" y="396134"/>
                      <a:pt x="673969" y="393377"/>
                      <a:pt x="698963" y="390446"/>
                    </a:cubicBezTo>
                    <a:cubicBezTo>
                      <a:pt x="742748" y="385275"/>
                      <a:pt x="909784" y="392514"/>
                      <a:pt x="931849" y="344076"/>
                    </a:cubicBezTo>
                    <a:cubicBezTo>
                      <a:pt x="950638" y="302877"/>
                      <a:pt x="798254" y="242372"/>
                      <a:pt x="764813" y="225134"/>
                    </a:cubicBezTo>
                    <a:cubicBezTo>
                      <a:pt x="617945" y="148769"/>
                      <a:pt x="462803" y="81196"/>
                      <a:pt x="303696" y="34136"/>
                    </a:cubicBezTo>
                    <a:close/>
                  </a:path>
                </a:pathLst>
              </a:custGeom>
              <a:solidFill>
                <a:srgbClr val="5AC06E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1" name="任意多边形: 形状 300"/>
              <p:cNvSpPr/>
              <p:nvPr/>
            </p:nvSpPr>
            <p:spPr>
              <a:xfrm>
                <a:off x="6862068" y="5689727"/>
                <a:ext cx="803735" cy="323773"/>
              </a:xfrm>
              <a:custGeom>
                <a:avLst/>
                <a:gdLst>
                  <a:gd name="connsiteX0" fmla="*/ 308585 w 803735"/>
                  <a:gd name="connsiteY0" fmla="*/ 55602 h 323773"/>
                  <a:gd name="connsiteX1" fmla="*/ 21055 w 803735"/>
                  <a:gd name="connsiteY1" fmla="*/ 215916 h 323773"/>
                  <a:gd name="connsiteX2" fmla="*/ 2956 w 803735"/>
                  <a:gd name="connsiteY2" fmla="*/ 283144 h 323773"/>
                  <a:gd name="connsiteX3" fmla="*/ 30709 w 803735"/>
                  <a:gd name="connsiteY3" fmla="*/ 311586 h 323773"/>
                  <a:gd name="connsiteX4" fmla="*/ 147238 w 803735"/>
                  <a:gd name="connsiteY4" fmla="*/ 312966 h 323773"/>
                  <a:gd name="connsiteX5" fmla="*/ 261870 w 803735"/>
                  <a:gd name="connsiteY5" fmla="*/ 280041 h 323773"/>
                  <a:gd name="connsiteX6" fmla="*/ 447179 w 803735"/>
                  <a:gd name="connsiteY6" fmla="*/ 279351 h 323773"/>
                  <a:gd name="connsiteX7" fmla="*/ 561294 w 803735"/>
                  <a:gd name="connsiteY7" fmla="*/ 180578 h 323773"/>
                  <a:gd name="connsiteX8" fmla="*/ 744879 w 803735"/>
                  <a:gd name="connsiteY8" fmla="*/ 92492 h 323773"/>
                  <a:gd name="connsiteX9" fmla="*/ 790904 w 803735"/>
                  <a:gd name="connsiteY9" fmla="*/ 28883 h 323773"/>
                  <a:gd name="connsiteX10" fmla="*/ 642140 w 803735"/>
                  <a:gd name="connsiteY10" fmla="*/ 96 h 323773"/>
                  <a:gd name="connsiteX11" fmla="*/ 308585 w 803735"/>
                  <a:gd name="connsiteY11" fmla="*/ 55602 h 323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03735" h="323773">
                    <a:moveTo>
                      <a:pt x="308585" y="55602"/>
                    </a:moveTo>
                    <a:cubicBezTo>
                      <a:pt x="201020" y="86286"/>
                      <a:pt x="88111" y="126450"/>
                      <a:pt x="21055" y="215916"/>
                    </a:cubicBezTo>
                    <a:cubicBezTo>
                      <a:pt x="6403" y="235395"/>
                      <a:pt x="-5836" y="260562"/>
                      <a:pt x="2956" y="283144"/>
                    </a:cubicBezTo>
                    <a:cubicBezTo>
                      <a:pt x="7782" y="295728"/>
                      <a:pt x="18814" y="305208"/>
                      <a:pt x="30709" y="311586"/>
                    </a:cubicBezTo>
                    <a:cubicBezTo>
                      <a:pt x="65874" y="330376"/>
                      <a:pt x="108969" y="324687"/>
                      <a:pt x="147238" y="312966"/>
                    </a:cubicBezTo>
                    <a:cubicBezTo>
                      <a:pt x="185333" y="301244"/>
                      <a:pt x="222223" y="283833"/>
                      <a:pt x="261870" y="280041"/>
                    </a:cubicBezTo>
                    <a:cubicBezTo>
                      <a:pt x="323927" y="274180"/>
                      <a:pt x="389087" y="301761"/>
                      <a:pt x="447179" y="279351"/>
                    </a:cubicBezTo>
                    <a:cubicBezTo>
                      <a:pt x="494411" y="261079"/>
                      <a:pt x="523543" y="214536"/>
                      <a:pt x="561294" y="180578"/>
                    </a:cubicBezTo>
                    <a:cubicBezTo>
                      <a:pt x="612318" y="134897"/>
                      <a:pt x="679374" y="112660"/>
                      <a:pt x="744879" y="92492"/>
                    </a:cubicBezTo>
                    <a:cubicBezTo>
                      <a:pt x="778148" y="82321"/>
                      <a:pt x="827276" y="64221"/>
                      <a:pt x="790904" y="28883"/>
                    </a:cubicBezTo>
                    <a:cubicBezTo>
                      <a:pt x="759531" y="-1800"/>
                      <a:pt x="682133" y="958"/>
                      <a:pt x="642140" y="96"/>
                    </a:cubicBezTo>
                    <a:cubicBezTo>
                      <a:pt x="528887" y="-1800"/>
                      <a:pt x="416840" y="24746"/>
                      <a:pt x="308585" y="55602"/>
                    </a:cubicBezTo>
                    <a:close/>
                  </a:path>
                </a:pathLst>
              </a:custGeom>
              <a:solidFill>
                <a:srgbClr val="5AC06E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2" name="任意多边形: 形状 301"/>
              <p:cNvSpPr/>
              <p:nvPr/>
            </p:nvSpPr>
            <p:spPr>
              <a:xfrm>
                <a:off x="7617480" y="5589410"/>
                <a:ext cx="1966895" cy="2620566"/>
              </a:xfrm>
              <a:custGeom>
                <a:avLst/>
                <a:gdLst>
                  <a:gd name="connsiteX0" fmla="*/ 118580 w 1966895"/>
                  <a:gd name="connsiteY0" fmla="*/ 827167 h 2620566"/>
                  <a:gd name="connsiteX1" fmla="*/ 515571 w 1966895"/>
                  <a:gd name="connsiteY1" fmla="*/ 1282940 h 2620566"/>
                  <a:gd name="connsiteX2" fmla="*/ 822235 w 1966895"/>
                  <a:gd name="connsiteY2" fmla="*/ 1705788 h 2620566"/>
                  <a:gd name="connsiteX3" fmla="*/ 1570881 w 1966895"/>
                  <a:gd name="connsiteY3" fmla="*/ 2509596 h 2620566"/>
                  <a:gd name="connsiteX4" fmla="*/ 1899953 w 1966895"/>
                  <a:gd name="connsiteY4" fmla="*/ 2592165 h 2620566"/>
                  <a:gd name="connsiteX5" fmla="*/ 1924432 w 1966895"/>
                  <a:gd name="connsiteY5" fmla="*/ 2252922 h 2620566"/>
                  <a:gd name="connsiteX6" fmla="*/ 1118556 w 1966895"/>
                  <a:gd name="connsiteY6" fmla="*/ 734772 h 2620566"/>
                  <a:gd name="connsiteX7" fmla="*/ 851884 w 1966895"/>
                  <a:gd name="connsiteY7" fmla="*/ 238317 h 2620566"/>
                  <a:gd name="connsiteX8" fmla="*/ 241314 w 1966895"/>
                  <a:gd name="connsiteY8" fmla="*/ 46631 h 2620566"/>
                  <a:gd name="connsiteX9" fmla="*/ 118580 w 1966895"/>
                  <a:gd name="connsiteY9" fmla="*/ 827167 h 2620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895" h="2620566">
                    <a:moveTo>
                      <a:pt x="118580" y="827167"/>
                    </a:moveTo>
                    <a:cubicBezTo>
                      <a:pt x="229075" y="995927"/>
                      <a:pt x="385251" y="1129005"/>
                      <a:pt x="515571" y="1282940"/>
                    </a:cubicBezTo>
                    <a:cubicBezTo>
                      <a:pt x="628135" y="1415845"/>
                      <a:pt x="721048" y="1564092"/>
                      <a:pt x="822235" y="1705788"/>
                    </a:cubicBezTo>
                    <a:cubicBezTo>
                      <a:pt x="1035813" y="2004523"/>
                      <a:pt x="1288177" y="2275331"/>
                      <a:pt x="1570881" y="2509596"/>
                    </a:cubicBezTo>
                    <a:cubicBezTo>
                      <a:pt x="1664999" y="2587512"/>
                      <a:pt x="1800663" y="2663358"/>
                      <a:pt x="1899953" y="2592165"/>
                    </a:cubicBezTo>
                    <a:cubicBezTo>
                      <a:pt x="1999762" y="2520628"/>
                      <a:pt x="1970457" y="2366693"/>
                      <a:pt x="1924432" y="2252922"/>
                    </a:cubicBezTo>
                    <a:cubicBezTo>
                      <a:pt x="1709474" y="1721475"/>
                      <a:pt x="1359543" y="1255014"/>
                      <a:pt x="1118556" y="734772"/>
                    </a:cubicBezTo>
                    <a:cubicBezTo>
                      <a:pt x="1039260" y="563771"/>
                      <a:pt x="970481" y="384668"/>
                      <a:pt x="851884" y="238317"/>
                    </a:cubicBezTo>
                    <a:cubicBezTo>
                      <a:pt x="704326" y="55767"/>
                      <a:pt x="465235" y="-73518"/>
                      <a:pt x="241314" y="46631"/>
                    </a:cubicBezTo>
                    <a:cubicBezTo>
                      <a:pt x="-61385" y="208668"/>
                      <a:pt x="-51732" y="566873"/>
                      <a:pt x="118580" y="827167"/>
                    </a:cubicBezTo>
                    <a:close/>
                  </a:path>
                </a:pathLst>
              </a:custGeom>
              <a:solidFill>
                <a:srgbClr val="FDAE54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286" name="任意多边形: 形状 285"/>
            <p:cNvSpPr/>
            <p:nvPr/>
          </p:nvSpPr>
          <p:spPr>
            <a:xfrm>
              <a:off x="7617510" y="5771014"/>
              <a:ext cx="1966837" cy="2438789"/>
            </a:xfrm>
            <a:custGeom>
              <a:avLst/>
              <a:gdLst>
                <a:gd name="connsiteX0" fmla="*/ 1699618 w 1966837"/>
                <a:gd name="connsiteY0" fmla="*/ 2291619 h 2438789"/>
                <a:gd name="connsiteX1" fmla="*/ 1409848 w 1966837"/>
                <a:gd name="connsiteY1" fmla="*/ 2036152 h 2438789"/>
                <a:gd name="connsiteX2" fmla="*/ 1144727 w 1966837"/>
                <a:gd name="connsiteY2" fmla="*/ 1656399 h 2438789"/>
                <a:gd name="connsiteX3" fmla="*/ 964591 w 1966837"/>
                <a:gd name="connsiteY3" fmla="*/ 1386452 h 2438789"/>
                <a:gd name="connsiteX4" fmla="*/ 792038 w 1966837"/>
                <a:gd name="connsiteY4" fmla="*/ 1225449 h 2438789"/>
                <a:gd name="connsiteX5" fmla="*/ 397978 w 1966837"/>
                <a:gd name="connsiteY5" fmla="*/ 669351 h 2438789"/>
                <a:gd name="connsiteX6" fmla="*/ 261280 w 1966837"/>
                <a:gd name="connsiteY6" fmla="*/ 516278 h 2438789"/>
                <a:gd name="connsiteX7" fmla="*/ 83384 w 1966837"/>
                <a:gd name="connsiteY7" fmla="*/ 0 h 2438789"/>
                <a:gd name="connsiteX8" fmla="*/ 118550 w 1966837"/>
                <a:gd name="connsiteY8" fmla="*/ 645391 h 2438789"/>
                <a:gd name="connsiteX9" fmla="*/ 515541 w 1966837"/>
                <a:gd name="connsiteY9" fmla="*/ 1101163 h 2438789"/>
                <a:gd name="connsiteX10" fmla="*/ 822205 w 1966837"/>
                <a:gd name="connsiteY10" fmla="*/ 1524011 h 2438789"/>
                <a:gd name="connsiteX11" fmla="*/ 1570851 w 1966837"/>
                <a:gd name="connsiteY11" fmla="*/ 2327819 h 2438789"/>
                <a:gd name="connsiteX12" fmla="*/ 1899924 w 1966837"/>
                <a:gd name="connsiteY12" fmla="*/ 2410389 h 2438789"/>
                <a:gd name="connsiteX13" fmla="*/ 1966807 w 1966837"/>
                <a:gd name="connsiteY13" fmla="*/ 2255075 h 2438789"/>
                <a:gd name="connsiteX14" fmla="*/ 1699618 w 1966837"/>
                <a:gd name="connsiteY14" fmla="*/ 2291619 h 243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66837" h="2438789">
                  <a:moveTo>
                    <a:pt x="1699618" y="2291619"/>
                  </a:moveTo>
                  <a:cubicBezTo>
                    <a:pt x="1576711" y="2247317"/>
                    <a:pt x="1489143" y="2139925"/>
                    <a:pt x="1409848" y="2036152"/>
                  </a:cubicBezTo>
                  <a:cubicBezTo>
                    <a:pt x="1316073" y="1913417"/>
                    <a:pt x="1224539" y="1788614"/>
                    <a:pt x="1144727" y="1656399"/>
                  </a:cubicBezTo>
                  <a:cubicBezTo>
                    <a:pt x="1088704" y="1563658"/>
                    <a:pt x="1037852" y="1466436"/>
                    <a:pt x="964591" y="1386452"/>
                  </a:cubicBezTo>
                  <a:cubicBezTo>
                    <a:pt x="911498" y="1328532"/>
                    <a:pt x="847717" y="1281127"/>
                    <a:pt x="792038" y="1225449"/>
                  </a:cubicBezTo>
                  <a:cubicBezTo>
                    <a:pt x="631035" y="1064618"/>
                    <a:pt x="544845" y="843110"/>
                    <a:pt x="397978" y="669351"/>
                  </a:cubicBezTo>
                  <a:cubicBezTo>
                    <a:pt x="353848" y="617120"/>
                    <a:pt x="304375" y="569371"/>
                    <a:pt x="261280" y="516278"/>
                  </a:cubicBezTo>
                  <a:cubicBezTo>
                    <a:pt x="133891" y="359067"/>
                    <a:pt x="91831" y="186860"/>
                    <a:pt x="83384" y="0"/>
                  </a:cubicBezTo>
                  <a:cubicBezTo>
                    <a:pt x="-49004" y="182550"/>
                    <a:pt x="-13666" y="443533"/>
                    <a:pt x="118550" y="645391"/>
                  </a:cubicBezTo>
                  <a:cubicBezTo>
                    <a:pt x="229045" y="814150"/>
                    <a:pt x="385222" y="947228"/>
                    <a:pt x="515541" y="1101163"/>
                  </a:cubicBezTo>
                  <a:cubicBezTo>
                    <a:pt x="628105" y="1234068"/>
                    <a:pt x="721018" y="1382315"/>
                    <a:pt x="822205" y="1524011"/>
                  </a:cubicBezTo>
                  <a:cubicBezTo>
                    <a:pt x="1035783" y="1822745"/>
                    <a:pt x="1288147" y="2093554"/>
                    <a:pt x="1570851" y="2327819"/>
                  </a:cubicBezTo>
                  <a:cubicBezTo>
                    <a:pt x="1664970" y="2405735"/>
                    <a:pt x="1800634" y="2481581"/>
                    <a:pt x="1899924" y="2410389"/>
                  </a:cubicBezTo>
                  <a:cubicBezTo>
                    <a:pt x="1950259" y="2374361"/>
                    <a:pt x="1967669" y="2317304"/>
                    <a:pt x="1966807" y="2255075"/>
                  </a:cubicBezTo>
                  <a:cubicBezTo>
                    <a:pt x="1895443" y="2312822"/>
                    <a:pt x="1787877" y="2323337"/>
                    <a:pt x="1699618" y="2291619"/>
                  </a:cubicBezTo>
                  <a:close/>
                </a:path>
              </a:pathLst>
            </a:custGeom>
            <a:solidFill>
              <a:srgbClr val="DF8A39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287" name="图形 2"/>
            <p:cNvGrpSpPr/>
            <p:nvPr/>
          </p:nvGrpSpPr>
          <p:grpSpPr>
            <a:xfrm>
              <a:off x="6469423" y="4478496"/>
              <a:ext cx="3105541" cy="3723968"/>
              <a:chOff x="6469423" y="4478496"/>
              <a:chExt cx="3105541" cy="3723968"/>
            </a:xfrm>
            <a:solidFill>
              <a:srgbClr val="7A1037"/>
            </a:solidFill>
          </p:grpSpPr>
          <p:sp>
            <p:nvSpPr>
              <p:cNvPr id="294" name="任意多边形: 形状 293"/>
              <p:cNvSpPr/>
              <p:nvPr/>
            </p:nvSpPr>
            <p:spPr>
              <a:xfrm>
                <a:off x="8345226" y="6449673"/>
                <a:ext cx="173149" cy="134394"/>
              </a:xfrm>
              <a:custGeom>
                <a:avLst/>
                <a:gdLst>
                  <a:gd name="connsiteX0" fmla="*/ 160166 w 173149"/>
                  <a:gd name="connsiteY0" fmla="*/ 1725 h 134394"/>
                  <a:gd name="connsiteX1" fmla="*/ 2783 w 173149"/>
                  <a:gd name="connsiteY1" fmla="*/ 121701 h 134394"/>
                  <a:gd name="connsiteX2" fmla="*/ 10195 w 173149"/>
                  <a:gd name="connsiteY2" fmla="*/ 133078 h 134394"/>
                  <a:gd name="connsiteX3" fmla="*/ 169646 w 173149"/>
                  <a:gd name="connsiteY3" fmla="*/ 16205 h 134394"/>
                  <a:gd name="connsiteX4" fmla="*/ 160166 w 173149"/>
                  <a:gd name="connsiteY4" fmla="*/ 1725 h 134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49" h="134394">
                    <a:moveTo>
                      <a:pt x="160166" y="1725"/>
                    </a:moveTo>
                    <a:cubicBezTo>
                      <a:pt x="107934" y="41889"/>
                      <a:pt x="55358" y="81709"/>
                      <a:pt x="2783" y="121701"/>
                    </a:cubicBezTo>
                    <a:cubicBezTo>
                      <a:pt x="-4113" y="126872"/>
                      <a:pt x="3127" y="138249"/>
                      <a:pt x="10195" y="133078"/>
                    </a:cubicBezTo>
                    <a:cubicBezTo>
                      <a:pt x="63288" y="94120"/>
                      <a:pt x="116209" y="54990"/>
                      <a:pt x="169646" y="16205"/>
                    </a:cubicBezTo>
                    <a:cubicBezTo>
                      <a:pt x="178438" y="9654"/>
                      <a:pt x="168957" y="-4998"/>
                      <a:pt x="160166" y="1725"/>
                    </a:cubicBezTo>
                    <a:close/>
                  </a:path>
                </a:pathLst>
              </a:custGeom>
              <a:solidFill>
                <a:srgbClr val="7A1037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5" name="任意多边形: 形状 294"/>
              <p:cNvSpPr/>
              <p:nvPr/>
            </p:nvSpPr>
            <p:spPr>
              <a:xfrm>
                <a:off x="8461994" y="6332122"/>
                <a:ext cx="34392" cy="31001"/>
              </a:xfrm>
              <a:custGeom>
                <a:avLst/>
                <a:gdLst>
                  <a:gd name="connsiteX0" fmla="*/ 5646 w 34392"/>
                  <a:gd name="connsiteY0" fmla="*/ 30845 h 31001"/>
                  <a:gd name="connsiteX1" fmla="*/ 11162 w 34392"/>
                  <a:gd name="connsiteY1" fmla="*/ 29811 h 31001"/>
                  <a:gd name="connsiteX2" fmla="*/ 31330 w 34392"/>
                  <a:gd name="connsiteY2" fmla="*/ 12745 h 31001"/>
                  <a:gd name="connsiteX3" fmla="*/ 34260 w 34392"/>
                  <a:gd name="connsiteY3" fmla="*/ 8435 h 31001"/>
                  <a:gd name="connsiteX4" fmla="*/ 33399 w 34392"/>
                  <a:gd name="connsiteY4" fmla="*/ 3092 h 31001"/>
                  <a:gd name="connsiteX5" fmla="*/ 29089 w 34392"/>
                  <a:gd name="connsiteY5" fmla="*/ 162 h 31001"/>
                  <a:gd name="connsiteX6" fmla="*/ 23745 w 34392"/>
                  <a:gd name="connsiteY6" fmla="*/ 1023 h 31001"/>
                  <a:gd name="connsiteX7" fmla="*/ 3232 w 34392"/>
                  <a:gd name="connsiteY7" fmla="*/ 17572 h 31001"/>
                  <a:gd name="connsiteX8" fmla="*/ 129 w 34392"/>
                  <a:gd name="connsiteY8" fmla="*/ 22054 h 31001"/>
                  <a:gd name="connsiteX9" fmla="*/ 1164 w 34392"/>
                  <a:gd name="connsiteY9" fmla="*/ 27570 h 31001"/>
                  <a:gd name="connsiteX10" fmla="*/ 5646 w 34392"/>
                  <a:gd name="connsiteY10" fmla="*/ 30845 h 3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392" h="31001">
                    <a:moveTo>
                      <a:pt x="5646" y="30845"/>
                    </a:moveTo>
                    <a:cubicBezTo>
                      <a:pt x="7369" y="31190"/>
                      <a:pt x="9783" y="31017"/>
                      <a:pt x="11162" y="29811"/>
                    </a:cubicBezTo>
                    <a:cubicBezTo>
                      <a:pt x="17884" y="24122"/>
                      <a:pt x="24607" y="18434"/>
                      <a:pt x="31330" y="12745"/>
                    </a:cubicBezTo>
                    <a:cubicBezTo>
                      <a:pt x="32709" y="11539"/>
                      <a:pt x="33916" y="10332"/>
                      <a:pt x="34260" y="8435"/>
                    </a:cubicBezTo>
                    <a:cubicBezTo>
                      <a:pt x="34605" y="6712"/>
                      <a:pt x="34260" y="4643"/>
                      <a:pt x="33399" y="3092"/>
                    </a:cubicBezTo>
                    <a:cubicBezTo>
                      <a:pt x="32364" y="1713"/>
                      <a:pt x="30813" y="506"/>
                      <a:pt x="29089" y="162"/>
                    </a:cubicBezTo>
                    <a:cubicBezTo>
                      <a:pt x="27366" y="-184"/>
                      <a:pt x="25297" y="-11"/>
                      <a:pt x="23745" y="1023"/>
                    </a:cubicBezTo>
                    <a:cubicBezTo>
                      <a:pt x="16850" y="6540"/>
                      <a:pt x="10128" y="12056"/>
                      <a:pt x="3232" y="17572"/>
                    </a:cubicBezTo>
                    <a:cubicBezTo>
                      <a:pt x="1680" y="18778"/>
                      <a:pt x="646" y="19985"/>
                      <a:pt x="129" y="22054"/>
                    </a:cubicBezTo>
                    <a:cubicBezTo>
                      <a:pt x="-216" y="23778"/>
                      <a:pt x="129" y="26019"/>
                      <a:pt x="1164" y="27570"/>
                    </a:cubicBezTo>
                    <a:cubicBezTo>
                      <a:pt x="2198" y="29294"/>
                      <a:pt x="3750" y="30500"/>
                      <a:pt x="5646" y="30845"/>
                    </a:cubicBezTo>
                    <a:close/>
                  </a:path>
                </a:pathLst>
              </a:custGeom>
              <a:solidFill>
                <a:srgbClr val="7A1037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6" name="任意多边形: 形状 295"/>
              <p:cNvSpPr/>
              <p:nvPr/>
            </p:nvSpPr>
            <p:spPr>
              <a:xfrm>
                <a:off x="8125176" y="5904670"/>
                <a:ext cx="281434" cy="202174"/>
              </a:xfrm>
              <a:custGeom>
                <a:avLst/>
                <a:gdLst>
                  <a:gd name="connsiteX0" fmla="*/ 257135 w 281434"/>
                  <a:gd name="connsiteY0" fmla="*/ 3041 h 202174"/>
                  <a:gd name="connsiteX1" fmla="*/ 3392 w 281434"/>
                  <a:gd name="connsiteY1" fmla="*/ 187660 h 202174"/>
                  <a:gd name="connsiteX2" fmla="*/ 11838 w 281434"/>
                  <a:gd name="connsiteY2" fmla="*/ 200761 h 202174"/>
                  <a:gd name="connsiteX3" fmla="*/ 274373 w 281434"/>
                  <a:gd name="connsiteY3" fmla="*/ 29760 h 202174"/>
                  <a:gd name="connsiteX4" fmla="*/ 257135 w 281434"/>
                  <a:gd name="connsiteY4" fmla="*/ 3041 h 20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434" h="202174">
                    <a:moveTo>
                      <a:pt x="257135" y="3041"/>
                    </a:moveTo>
                    <a:cubicBezTo>
                      <a:pt x="173359" y="65615"/>
                      <a:pt x="89065" y="127500"/>
                      <a:pt x="3392" y="187660"/>
                    </a:cubicBezTo>
                    <a:cubicBezTo>
                      <a:pt x="-4882" y="193521"/>
                      <a:pt x="3565" y="206449"/>
                      <a:pt x="11838" y="200761"/>
                    </a:cubicBezTo>
                    <a:cubicBezTo>
                      <a:pt x="98374" y="142324"/>
                      <a:pt x="186115" y="85611"/>
                      <a:pt x="274373" y="29760"/>
                    </a:cubicBezTo>
                    <a:cubicBezTo>
                      <a:pt x="291784" y="18728"/>
                      <a:pt x="273512" y="-9198"/>
                      <a:pt x="257135" y="3041"/>
                    </a:cubicBezTo>
                    <a:close/>
                  </a:path>
                </a:pathLst>
              </a:custGeom>
              <a:solidFill>
                <a:srgbClr val="7A1037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7" name="任意多边形: 形状 296"/>
              <p:cNvSpPr/>
              <p:nvPr/>
            </p:nvSpPr>
            <p:spPr>
              <a:xfrm>
                <a:off x="6469423" y="4478496"/>
                <a:ext cx="3105541" cy="3723968"/>
              </a:xfrm>
              <a:custGeom>
                <a:avLst/>
                <a:gdLst>
                  <a:gd name="connsiteX0" fmla="*/ 3005433 w 3105541"/>
                  <a:gd name="connsiteY0" fmla="*/ 3196455 h 3723968"/>
                  <a:gd name="connsiteX1" fmla="*/ 2834949 w 3105541"/>
                  <a:gd name="connsiteY1" fmla="*/ 2861866 h 3723968"/>
                  <a:gd name="connsiteX2" fmla="*/ 2456402 w 3105541"/>
                  <a:gd name="connsiteY2" fmla="*/ 2200271 h 3723968"/>
                  <a:gd name="connsiteX3" fmla="*/ 2280058 w 3105541"/>
                  <a:gd name="connsiteY3" fmla="*/ 1864993 h 3723968"/>
                  <a:gd name="connsiteX4" fmla="*/ 2123881 w 3105541"/>
                  <a:gd name="connsiteY4" fmla="*/ 1529713 h 3723968"/>
                  <a:gd name="connsiteX5" fmla="*/ 1712238 w 3105541"/>
                  <a:gd name="connsiteY5" fmla="*/ 1099626 h 3723968"/>
                  <a:gd name="connsiteX6" fmla="*/ 1711721 w 3105541"/>
                  <a:gd name="connsiteY6" fmla="*/ 1099281 h 3723968"/>
                  <a:gd name="connsiteX7" fmla="*/ 1707239 w 3105541"/>
                  <a:gd name="connsiteY7" fmla="*/ 1097729 h 3723968"/>
                  <a:gd name="connsiteX8" fmla="*/ 1650009 w 3105541"/>
                  <a:gd name="connsiteY8" fmla="*/ 1078595 h 3723968"/>
                  <a:gd name="connsiteX9" fmla="*/ 1200614 w 3105541"/>
                  <a:gd name="connsiteY9" fmla="*/ 1233565 h 3723968"/>
                  <a:gd name="connsiteX10" fmla="*/ 1200959 w 3105541"/>
                  <a:gd name="connsiteY10" fmla="*/ 1224084 h 3723968"/>
                  <a:gd name="connsiteX11" fmla="*/ 1186479 w 3105541"/>
                  <a:gd name="connsiteY11" fmla="*/ 1175990 h 3723968"/>
                  <a:gd name="connsiteX12" fmla="*/ 1247846 w 3105541"/>
                  <a:gd name="connsiteY12" fmla="*/ 1006713 h 3723968"/>
                  <a:gd name="connsiteX13" fmla="*/ 1346103 w 3105541"/>
                  <a:gd name="connsiteY13" fmla="*/ 832437 h 3723968"/>
                  <a:gd name="connsiteX14" fmla="*/ 1319556 w 3105541"/>
                  <a:gd name="connsiteY14" fmla="*/ 629718 h 3723968"/>
                  <a:gd name="connsiteX15" fmla="*/ 1420226 w 3105541"/>
                  <a:gd name="connsiteY15" fmla="*/ 486815 h 3723968"/>
                  <a:gd name="connsiteX16" fmla="*/ 1412987 w 3105541"/>
                  <a:gd name="connsiteY16" fmla="*/ 350462 h 3723968"/>
                  <a:gd name="connsiteX17" fmla="*/ 1260258 w 3105541"/>
                  <a:gd name="connsiteY17" fmla="*/ 328053 h 3723968"/>
                  <a:gd name="connsiteX18" fmla="*/ 1134076 w 3105541"/>
                  <a:gd name="connsiteY18" fmla="*/ 476300 h 3723968"/>
                  <a:gd name="connsiteX19" fmla="*/ 1081845 w 3105541"/>
                  <a:gd name="connsiteY19" fmla="*/ 688844 h 3723968"/>
                  <a:gd name="connsiteX20" fmla="*/ 1083396 w 3105541"/>
                  <a:gd name="connsiteY20" fmla="*/ 829506 h 3723968"/>
                  <a:gd name="connsiteX21" fmla="*/ 1017030 w 3105541"/>
                  <a:gd name="connsiteY21" fmla="*/ 741765 h 3723968"/>
                  <a:gd name="connsiteX22" fmla="*/ 928599 w 3105541"/>
                  <a:gd name="connsiteY22" fmla="*/ 643853 h 3723968"/>
                  <a:gd name="connsiteX23" fmla="*/ 936356 w 3105541"/>
                  <a:gd name="connsiteY23" fmla="*/ 500088 h 3723968"/>
                  <a:gd name="connsiteX24" fmla="*/ 895157 w 3105541"/>
                  <a:gd name="connsiteY24" fmla="*/ 390110 h 3723968"/>
                  <a:gd name="connsiteX25" fmla="*/ 798452 w 3105541"/>
                  <a:gd name="connsiteY25" fmla="*/ 315297 h 3723968"/>
                  <a:gd name="connsiteX26" fmla="*/ 700885 w 3105541"/>
                  <a:gd name="connsiteY26" fmla="*/ 54658 h 3723968"/>
                  <a:gd name="connsiteX27" fmla="*/ 608489 w 3105541"/>
                  <a:gd name="connsiteY27" fmla="*/ 14 h 3723968"/>
                  <a:gd name="connsiteX28" fmla="*/ 519886 w 3105541"/>
                  <a:gd name="connsiteY28" fmla="*/ 69483 h 3723968"/>
                  <a:gd name="connsiteX29" fmla="*/ 527471 w 3105541"/>
                  <a:gd name="connsiteY29" fmla="*/ 224625 h 3723968"/>
                  <a:gd name="connsiteX30" fmla="*/ 582115 w 3105541"/>
                  <a:gd name="connsiteY30" fmla="*/ 379594 h 3723968"/>
                  <a:gd name="connsiteX31" fmla="*/ 662789 w 3105541"/>
                  <a:gd name="connsiteY31" fmla="*/ 544735 h 3723968"/>
                  <a:gd name="connsiteX32" fmla="*/ 631760 w 3105541"/>
                  <a:gd name="connsiteY32" fmla="*/ 515085 h 3723968"/>
                  <a:gd name="connsiteX33" fmla="*/ 409390 w 3105541"/>
                  <a:gd name="connsiteY33" fmla="*/ 364080 h 3723968"/>
                  <a:gd name="connsiteX34" fmla="*/ 156164 w 3105541"/>
                  <a:gd name="connsiteY34" fmla="*/ 287199 h 3723968"/>
                  <a:gd name="connsiteX35" fmla="*/ 40325 w 3105541"/>
                  <a:gd name="connsiteY35" fmla="*/ 324950 h 3723968"/>
                  <a:gd name="connsiteX36" fmla="*/ 161 w 3105541"/>
                  <a:gd name="connsiteY36" fmla="*/ 425792 h 3723968"/>
                  <a:gd name="connsiteX37" fmla="*/ 133410 w 3105541"/>
                  <a:gd name="connsiteY37" fmla="*/ 635923 h 3723968"/>
                  <a:gd name="connsiteX38" fmla="*/ 256317 w 3105541"/>
                  <a:gd name="connsiteY38" fmla="*/ 724010 h 3723968"/>
                  <a:gd name="connsiteX39" fmla="*/ 369571 w 3105541"/>
                  <a:gd name="connsiteY39" fmla="*/ 815543 h 3723968"/>
                  <a:gd name="connsiteX40" fmla="*/ 506440 w 3105541"/>
                  <a:gd name="connsiteY40" fmla="*/ 880186 h 3723968"/>
                  <a:gd name="connsiteX41" fmla="*/ 544364 w 3105541"/>
                  <a:gd name="connsiteY41" fmla="*/ 904836 h 3723968"/>
                  <a:gd name="connsiteX42" fmla="*/ 432145 w 3105541"/>
                  <a:gd name="connsiteY42" fmla="*/ 864155 h 3723968"/>
                  <a:gd name="connsiteX43" fmla="*/ 192192 w 3105541"/>
                  <a:gd name="connsiteY43" fmla="*/ 844158 h 3723968"/>
                  <a:gd name="connsiteX44" fmla="*/ 137202 w 3105541"/>
                  <a:gd name="connsiteY44" fmla="*/ 986889 h 3723968"/>
                  <a:gd name="connsiteX45" fmla="*/ 220290 w 3105541"/>
                  <a:gd name="connsiteY45" fmla="*/ 1024123 h 3723968"/>
                  <a:gd name="connsiteX46" fmla="*/ 320442 w 3105541"/>
                  <a:gd name="connsiteY46" fmla="*/ 1048429 h 3723968"/>
                  <a:gd name="connsiteX47" fmla="*/ 394738 w 3105541"/>
                  <a:gd name="connsiteY47" fmla="*/ 1109968 h 3723968"/>
                  <a:gd name="connsiteX48" fmla="*/ 446107 w 3105541"/>
                  <a:gd name="connsiteY48" fmla="*/ 1193228 h 3723968"/>
                  <a:gd name="connsiteX49" fmla="*/ 648998 w 3105541"/>
                  <a:gd name="connsiteY49" fmla="*/ 1160303 h 3723968"/>
                  <a:gd name="connsiteX50" fmla="*/ 739153 w 3105541"/>
                  <a:gd name="connsiteY50" fmla="*/ 1229255 h 3723968"/>
                  <a:gd name="connsiteX51" fmla="*/ 748634 w 3105541"/>
                  <a:gd name="connsiteY51" fmla="*/ 1232703 h 3723968"/>
                  <a:gd name="connsiteX52" fmla="*/ 436282 w 3105541"/>
                  <a:gd name="connsiteY52" fmla="*/ 1369745 h 3723968"/>
                  <a:gd name="connsiteX53" fmla="*/ 374053 w 3105541"/>
                  <a:gd name="connsiteY53" fmla="*/ 1497823 h 3723968"/>
                  <a:gd name="connsiteX54" fmla="*/ 504717 w 3105541"/>
                  <a:gd name="connsiteY54" fmla="*/ 1558501 h 3723968"/>
                  <a:gd name="connsiteX55" fmla="*/ 690370 w 3105541"/>
                  <a:gd name="connsiteY55" fmla="*/ 1500754 h 3723968"/>
                  <a:gd name="connsiteX56" fmla="*/ 860681 w 3105541"/>
                  <a:gd name="connsiteY56" fmla="*/ 1495582 h 3723968"/>
                  <a:gd name="connsiteX57" fmla="*/ 1005136 w 3105541"/>
                  <a:gd name="connsiteY57" fmla="*/ 1374744 h 3723968"/>
                  <a:gd name="connsiteX58" fmla="*/ 1160277 w 3105541"/>
                  <a:gd name="connsiteY58" fmla="*/ 1292346 h 3723968"/>
                  <a:gd name="connsiteX59" fmla="*/ 1154589 w 3105541"/>
                  <a:gd name="connsiteY59" fmla="*/ 1301655 h 3723968"/>
                  <a:gd name="connsiteX60" fmla="*/ 1155278 w 3105541"/>
                  <a:gd name="connsiteY60" fmla="*/ 1803280 h 3723968"/>
                  <a:gd name="connsiteX61" fmla="*/ 1214577 w 3105541"/>
                  <a:gd name="connsiteY61" fmla="*/ 1915672 h 3723968"/>
                  <a:gd name="connsiteX62" fmla="*/ 1217508 w 3105541"/>
                  <a:gd name="connsiteY62" fmla="*/ 1921878 h 3723968"/>
                  <a:gd name="connsiteX63" fmla="*/ 1450738 w 3105541"/>
                  <a:gd name="connsiteY63" fmla="*/ 2198892 h 3723968"/>
                  <a:gd name="connsiteX64" fmla="*/ 1697413 w 3105541"/>
                  <a:gd name="connsiteY64" fmla="*/ 2481078 h 3723968"/>
                  <a:gd name="connsiteX65" fmla="*/ 1923921 w 3105541"/>
                  <a:gd name="connsiteY65" fmla="*/ 2803257 h 3723968"/>
                  <a:gd name="connsiteX66" fmla="*/ 2152841 w 3105541"/>
                  <a:gd name="connsiteY66" fmla="*/ 3094234 h 3723968"/>
                  <a:gd name="connsiteX67" fmla="*/ 2682737 w 3105541"/>
                  <a:gd name="connsiteY67" fmla="*/ 3613614 h 3723968"/>
                  <a:gd name="connsiteX68" fmla="*/ 2979921 w 3105541"/>
                  <a:gd name="connsiteY68" fmla="*/ 3716181 h 3723968"/>
                  <a:gd name="connsiteX69" fmla="*/ 3104896 w 3105541"/>
                  <a:gd name="connsiteY69" fmla="*/ 3500361 h 3723968"/>
                  <a:gd name="connsiteX70" fmla="*/ 3005433 w 3105541"/>
                  <a:gd name="connsiteY70" fmla="*/ 3196455 h 3723968"/>
                  <a:gd name="connsiteX71" fmla="*/ 1194236 w 3105541"/>
                  <a:gd name="connsiteY71" fmla="*/ 1241494 h 3723968"/>
                  <a:gd name="connsiteX72" fmla="*/ 1193719 w 3105541"/>
                  <a:gd name="connsiteY72" fmla="*/ 1242356 h 3723968"/>
                  <a:gd name="connsiteX73" fmla="*/ 1193547 w 3105541"/>
                  <a:gd name="connsiteY73" fmla="*/ 1242184 h 3723968"/>
                  <a:gd name="connsiteX74" fmla="*/ 1194236 w 3105541"/>
                  <a:gd name="connsiteY74" fmla="*/ 1241494 h 3723968"/>
                  <a:gd name="connsiteX75" fmla="*/ 1110287 w 3105541"/>
                  <a:gd name="connsiteY75" fmla="*/ 766760 h 3723968"/>
                  <a:gd name="connsiteX76" fmla="*/ 1136489 w 3105541"/>
                  <a:gd name="connsiteY76" fmla="*/ 557146 h 3723968"/>
                  <a:gd name="connsiteX77" fmla="*/ 1229919 w 3105541"/>
                  <a:gd name="connsiteY77" fmla="*/ 381835 h 3723968"/>
                  <a:gd name="connsiteX78" fmla="*/ 1392818 w 3105541"/>
                  <a:gd name="connsiteY78" fmla="*/ 368562 h 3723968"/>
                  <a:gd name="connsiteX79" fmla="*/ 1367306 w 3105541"/>
                  <a:gd name="connsiteY79" fmla="*/ 501812 h 3723968"/>
                  <a:gd name="connsiteX80" fmla="*/ 1290597 w 3105541"/>
                  <a:gd name="connsiteY80" fmla="*/ 630752 h 3723968"/>
                  <a:gd name="connsiteX81" fmla="*/ 1315592 w 3105541"/>
                  <a:gd name="connsiteY81" fmla="*/ 822094 h 3723968"/>
                  <a:gd name="connsiteX82" fmla="*/ 1206992 w 3105541"/>
                  <a:gd name="connsiteY82" fmla="*/ 1009298 h 3723968"/>
                  <a:gd name="connsiteX83" fmla="*/ 1182859 w 3105541"/>
                  <a:gd name="connsiteY83" fmla="*/ 1059978 h 3723968"/>
                  <a:gd name="connsiteX84" fmla="*/ 1185617 w 3105541"/>
                  <a:gd name="connsiteY84" fmla="*/ 953275 h 3723968"/>
                  <a:gd name="connsiteX85" fmla="*/ 1195271 w 3105541"/>
                  <a:gd name="connsiteY85" fmla="*/ 729526 h 3723968"/>
                  <a:gd name="connsiteX86" fmla="*/ 1186307 w 3105541"/>
                  <a:gd name="connsiteY86" fmla="*/ 728664 h 3723968"/>
                  <a:gd name="connsiteX87" fmla="*/ 1158554 w 3105541"/>
                  <a:gd name="connsiteY87" fmla="*/ 963100 h 3723968"/>
                  <a:gd name="connsiteX88" fmla="*/ 1148383 w 3105541"/>
                  <a:gd name="connsiteY88" fmla="*/ 1036707 h 3723968"/>
                  <a:gd name="connsiteX89" fmla="*/ 1110287 w 3105541"/>
                  <a:gd name="connsiteY89" fmla="*/ 766760 h 3723968"/>
                  <a:gd name="connsiteX90" fmla="*/ 549707 w 3105541"/>
                  <a:gd name="connsiteY90" fmla="*/ 172221 h 3723968"/>
                  <a:gd name="connsiteX91" fmla="*/ 584873 w 3105541"/>
                  <a:gd name="connsiteY91" fmla="*/ 35869 h 3723968"/>
                  <a:gd name="connsiteX92" fmla="*/ 687611 w 3105541"/>
                  <a:gd name="connsiteY92" fmla="*/ 83790 h 3723968"/>
                  <a:gd name="connsiteX93" fmla="*/ 721053 w 3105541"/>
                  <a:gd name="connsiteY93" fmla="*/ 217213 h 3723968"/>
                  <a:gd name="connsiteX94" fmla="*/ 771905 w 3105541"/>
                  <a:gd name="connsiteY94" fmla="*/ 327536 h 3723968"/>
                  <a:gd name="connsiteX95" fmla="*/ 864129 w 3105541"/>
                  <a:gd name="connsiteY95" fmla="*/ 399590 h 3723968"/>
                  <a:gd name="connsiteX96" fmla="*/ 905500 w 3105541"/>
                  <a:gd name="connsiteY96" fmla="*/ 516464 h 3723968"/>
                  <a:gd name="connsiteX97" fmla="*/ 895847 w 3105541"/>
                  <a:gd name="connsiteY97" fmla="*/ 640750 h 3723968"/>
                  <a:gd name="connsiteX98" fmla="*/ 963075 w 3105541"/>
                  <a:gd name="connsiteY98" fmla="*/ 737800 h 3723968"/>
                  <a:gd name="connsiteX99" fmla="*/ 1053574 w 3105541"/>
                  <a:gd name="connsiteY99" fmla="*/ 840021 h 3723968"/>
                  <a:gd name="connsiteX100" fmla="*/ 1092532 w 3105541"/>
                  <a:gd name="connsiteY100" fmla="*/ 971030 h 3723968"/>
                  <a:gd name="connsiteX101" fmla="*/ 1097876 w 3105541"/>
                  <a:gd name="connsiteY101" fmla="*/ 1001196 h 3723968"/>
                  <a:gd name="connsiteX102" fmla="*/ 992552 w 3105541"/>
                  <a:gd name="connsiteY102" fmla="*/ 809682 h 3723968"/>
                  <a:gd name="connsiteX103" fmla="*/ 981520 w 3105541"/>
                  <a:gd name="connsiteY103" fmla="*/ 816750 h 3723968"/>
                  <a:gd name="connsiteX104" fmla="*/ 1123216 w 3105541"/>
                  <a:gd name="connsiteY104" fmla="*/ 1125138 h 3723968"/>
                  <a:gd name="connsiteX105" fmla="*/ 1145625 w 3105541"/>
                  <a:gd name="connsiteY105" fmla="*/ 1188057 h 3723968"/>
                  <a:gd name="connsiteX106" fmla="*/ 1107185 w 3105541"/>
                  <a:gd name="connsiteY106" fmla="*/ 1151857 h 3723968"/>
                  <a:gd name="connsiteX107" fmla="*/ 995999 w 3105541"/>
                  <a:gd name="connsiteY107" fmla="*/ 1018434 h 3723968"/>
                  <a:gd name="connsiteX108" fmla="*/ 823447 w 3105541"/>
                  <a:gd name="connsiteY108" fmla="*/ 750211 h 3723968"/>
                  <a:gd name="connsiteX109" fmla="*/ 668305 w 3105541"/>
                  <a:gd name="connsiteY109" fmla="*/ 473714 h 3723968"/>
                  <a:gd name="connsiteX110" fmla="*/ 549707 w 3105541"/>
                  <a:gd name="connsiteY110" fmla="*/ 172221 h 3723968"/>
                  <a:gd name="connsiteX111" fmla="*/ 515231 w 3105541"/>
                  <a:gd name="connsiteY111" fmla="*/ 847089 h 3723968"/>
                  <a:gd name="connsiteX112" fmla="*/ 387326 w 3105541"/>
                  <a:gd name="connsiteY112" fmla="*/ 788997 h 3723968"/>
                  <a:gd name="connsiteX113" fmla="*/ 277175 w 3105541"/>
                  <a:gd name="connsiteY113" fmla="*/ 700394 h 3723968"/>
                  <a:gd name="connsiteX114" fmla="*/ 62907 w 3105541"/>
                  <a:gd name="connsiteY114" fmla="*/ 524394 h 3723968"/>
                  <a:gd name="connsiteX115" fmla="*/ 34637 w 3105541"/>
                  <a:gd name="connsiteY115" fmla="*/ 408209 h 3723968"/>
                  <a:gd name="connsiteX116" fmla="*/ 105312 w 3105541"/>
                  <a:gd name="connsiteY116" fmla="*/ 325984 h 3723968"/>
                  <a:gd name="connsiteX117" fmla="*/ 241665 w 3105541"/>
                  <a:gd name="connsiteY117" fmla="*/ 339085 h 3723968"/>
                  <a:gd name="connsiteX118" fmla="*/ 363365 w 3105541"/>
                  <a:gd name="connsiteY118" fmla="*/ 379767 h 3723968"/>
                  <a:gd name="connsiteX119" fmla="*/ 579012 w 3105541"/>
                  <a:gd name="connsiteY119" fmla="*/ 508362 h 3723968"/>
                  <a:gd name="connsiteX120" fmla="*/ 745187 w 3105541"/>
                  <a:gd name="connsiteY120" fmla="*/ 693153 h 3723968"/>
                  <a:gd name="connsiteX121" fmla="*/ 936184 w 3105541"/>
                  <a:gd name="connsiteY121" fmla="*/ 1000507 h 3723968"/>
                  <a:gd name="connsiteX122" fmla="*/ 659169 w 3105541"/>
                  <a:gd name="connsiteY122" fmla="*/ 744178 h 3723968"/>
                  <a:gd name="connsiteX123" fmla="*/ 647964 w 3105541"/>
                  <a:gd name="connsiteY123" fmla="*/ 751418 h 3723968"/>
                  <a:gd name="connsiteX124" fmla="*/ 995655 w 3105541"/>
                  <a:gd name="connsiteY124" fmla="*/ 1105314 h 3723968"/>
                  <a:gd name="connsiteX125" fmla="*/ 738981 w 3105541"/>
                  <a:gd name="connsiteY125" fmla="*/ 986027 h 3723968"/>
                  <a:gd name="connsiteX126" fmla="*/ 631933 w 3105541"/>
                  <a:gd name="connsiteY126" fmla="*/ 925177 h 3723968"/>
                  <a:gd name="connsiteX127" fmla="*/ 515231 w 3105541"/>
                  <a:gd name="connsiteY127" fmla="*/ 847089 h 3723968"/>
                  <a:gd name="connsiteX128" fmla="*/ 722432 w 3105541"/>
                  <a:gd name="connsiteY128" fmla="*/ 1182195 h 3723968"/>
                  <a:gd name="connsiteX129" fmla="*/ 653653 w 3105541"/>
                  <a:gd name="connsiteY129" fmla="*/ 1127724 h 3723968"/>
                  <a:gd name="connsiteX130" fmla="*/ 564360 w 3105541"/>
                  <a:gd name="connsiteY130" fmla="*/ 1131171 h 3723968"/>
                  <a:gd name="connsiteX131" fmla="*/ 456967 w 3105541"/>
                  <a:gd name="connsiteY131" fmla="*/ 1165474 h 3723968"/>
                  <a:gd name="connsiteX132" fmla="*/ 430593 w 3105541"/>
                  <a:gd name="connsiteY132" fmla="*/ 1122035 h 3723968"/>
                  <a:gd name="connsiteX133" fmla="*/ 410252 w 3105541"/>
                  <a:gd name="connsiteY133" fmla="*/ 1079630 h 3723968"/>
                  <a:gd name="connsiteX134" fmla="*/ 257696 w 3105541"/>
                  <a:gd name="connsiteY134" fmla="*/ 1001541 h 3723968"/>
                  <a:gd name="connsiteX135" fmla="*/ 163749 w 3105541"/>
                  <a:gd name="connsiteY135" fmla="*/ 972754 h 3723968"/>
                  <a:gd name="connsiteX136" fmla="*/ 174609 w 3105541"/>
                  <a:gd name="connsiteY136" fmla="*/ 891390 h 3723968"/>
                  <a:gd name="connsiteX137" fmla="*/ 275279 w 3105541"/>
                  <a:gd name="connsiteY137" fmla="*/ 863292 h 3723968"/>
                  <a:gd name="connsiteX138" fmla="*/ 399220 w 3105541"/>
                  <a:gd name="connsiteY138" fmla="*/ 886392 h 3723968"/>
                  <a:gd name="connsiteX139" fmla="*/ 638138 w 3105541"/>
                  <a:gd name="connsiteY139" fmla="*/ 976719 h 3723968"/>
                  <a:gd name="connsiteX140" fmla="*/ 690370 w 3105541"/>
                  <a:gd name="connsiteY140" fmla="*/ 1000335 h 3723968"/>
                  <a:gd name="connsiteX141" fmla="*/ 828619 w 3105541"/>
                  <a:gd name="connsiteY141" fmla="*/ 1067391 h 3723968"/>
                  <a:gd name="connsiteX142" fmla="*/ 943424 w 3105541"/>
                  <a:gd name="connsiteY142" fmla="*/ 1130481 h 3723968"/>
                  <a:gd name="connsiteX143" fmla="*/ 638138 w 3105541"/>
                  <a:gd name="connsiteY143" fmla="*/ 1031018 h 3723968"/>
                  <a:gd name="connsiteX144" fmla="*/ 630899 w 3105541"/>
                  <a:gd name="connsiteY144" fmla="*/ 1044636 h 3723968"/>
                  <a:gd name="connsiteX145" fmla="*/ 973073 w 3105541"/>
                  <a:gd name="connsiteY145" fmla="*/ 1175473 h 3723968"/>
                  <a:gd name="connsiteX146" fmla="*/ 938942 w 3105541"/>
                  <a:gd name="connsiteY146" fmla="*/ 1179438 h 3723968"/>
                  <a:gd name="connsiteX147" fmla="*/ 722432 w 3105541"/>
                  <a:gd name="connsiteY147" fmla="*/ 1182195 h 3723968"/>
                  <a:gd name="connsiteX148" fmla="*/ 916360 w 3105541"/>
                  <a:gd name="connsiteY148" fmla="*/ 1412323 h 3723968"/>
                  <a:gd name="connsiteX149" fmla="*/ 781731 w 3105541"/>
                  <a:gd name="connsiteY149" fmla="*/ 1479379 h 3723968"/>
                  <a:gd name="connsiteX150" fmla="*/ 700368 w 3105541"/>
                  <a:gd name="connsiteY150" fmla="*/ 1469380 h 3723968"/>
                  <a:gd name="connsiteX151" fmla="*/ 614695 w 3105541"/>
                  <a:gd name="connsiteY151" fmla="*/ 1482481 h 3723968"/>
                  <a:gd name="connsiteX152" fmla="*/ 449210 w 3105541"/>
                  <a:gd name="connsiteY152" fmla="*/ 1524198 h 3723968"/>
                  <a:gd name="connsiteX153" fmla="*/ 403357 w 3105541"/>
                  <a:gd name="connsiteY153" fmla="*/ 1471277 h 3723968"/>
                  <a:gd name="connsiteX154" fmla="*/ 450072 w 3105541"/>
                  <a:gd name="connsiteY154" fmla="*/ 1403014 h 3723968"/>
                  <a:gd name="connsiteX155" fmla="*/ 748117 w 3105541"/>
                  <a:gd name="connsiteY155" fmla="*/ 1265800 h 3723968"/>
                  <a:gd name="connsiteX156" fmla="*/ 1062710 w 3105541"/>
                  <a:gd name="connsiteY156" fmla="*/ 1237357 h 3723968"/>
                  <a:gd name="connsiteX157" fmla="*/ 726742 w 3105541"/>
                  <a:gd name="connsiteY157" fmla="*/ 1355437 h 3723968"/>
                  <a:gd name="connsiteX158" fmla="*/ 730879 w 3105541"/>
                  <a:gd name="connsiteY158" fmla="*/ 1368366 h 3723968"/>
                  <a:gd name="connsiteX159" fmla="*/ 935149 w 3105541"/>
                  <a:gd name="connsiteY159" fmla="*/ 1299069 h 3723968"/>
                  <a:gd name="connsiteX160" fmla="*/ 1150624 w 3105541"/>
                  <a:gd name="connsiteY160" fmla="*/ 1258215 h 3723968"/>
                  <a:gd name="connsiteX161" fmla="*/ 1165104 w 3105541"/>
                  <a:gd name="connsiteY161" fmla="*/ 1246493 h 3723968"/>
                  <a:gd name="connsiteX162" fmla="*/ 1173896 w 3105541"/>
                  <a:gd name="connsiteY162" fmla="*/ 1253216 h 3723968"/>
                  <a:gd name="connsiteX163" fmla="*/ 916360 w 3105541"/>
                  <a:gd name="connsiteY163" fmla="*/ 1412323 h 3723968"/>
                  <a:gd name="connsiteX164" fmla="*/ 3042322 w 3105541"/>
                  <a:gd name="connsiteY164" fmla="*/ 3618958 h 3723968"/>
                  <a:gd name="connsiteX165" fmla="*/ 2776512 w 3105541"/>
                  <a:gd name="connsiteY165" fmla="*/ 3629129 h 3723968"/>
                  <a:gd name="connsiteX166" fmla="*/ 2641366 w 3105541"/>
                  <a:gd name="connsiteY166" fmla="*/ 3523287 h 3723968"/>
                  <a:gd name="connsiteX167" fmla="*/ 2508634 w 3105541"/>
                  <a:gd name="connsiteY167" fmla="*/ 3403656 h 3723968"/>
                  <a:gd name="connsiteX168" fmla="*/ 2258855 w 3105541"/>
                  <a:gd name="connsiteY168" fmla="*/ 3148361 h 3723968"/>
                  <a:gd name="connsiteX169" fmla="*/ 2243686 w 3105541"/>
                  <a:gd name="connsiteY169" fmla="*/ 3131123 h 3723968"/>
                  <a:gd name="connsiteX170" fmla="*/ 2247133 w 3105541"/>
                  <a:gd name="connsiteY170" fmla="*/ 3128020 h 3723968"/>
                  <a:gd name="connsiteX171" fmla="*/ 2265750 w 3105541"/>
                  <a:gd name="connsiteY171" fmla="*/ 3108541 h 3723968"/>
                  <a:gd name="connsiteX172" fmla="*/ 2285746 w 3105541"/>
                  <a:gd name="connsiteY172" fmla="*/ 3089063 h 3723968"/>
                  <a:gd name="connsiteX173" fmla="*/ 2327117 w 3105541"/>
                  <a:gd name="connsiteY173" fmla="*/ 3052518 h 3723968"/>
                  <a:gd name="connsiteX174" fmla="*/ 2329014 w 3105541"/>
                  <a:gd name="connsiteY174" fmla="*/ 3043382 h 3723968"/>
                  <a:gd name="connsiteX175" fmla="*/ 2319877 w 3105541"/>
                  <a:gd name="connsiteY175" fmla="*/ 3041486 h 3723968"/>
                  <a:gd name="connsiteX176" fmla="*/ 2274714 w 3105541"/>
                  <a:gd name="connsiteY176" fmla="*/ 3073548 h 3723968"/>
                  <a:gd name="connsiteX177" fmla="*/ 2251787 w 3105541"/>
                  <a:gd name="connsiteY177" fmla="*/ 3088201 h 3723968"/>
                  <a:gd name="connsiteX178" fmla="*/ 2240065 w 3105541"/>
                  <a:gd name="connsiteY178" fmla="*/ 3095268 h 3723968"/>
                  <a:gd name="connsiteX179" fmla="*/ 2233860 w 3105541"/>
                  <a:gd name="connsiteY179" fmla="*/ 3099061 h 3723968"/>
                  <a:gd name="connsiteX180" fmla="*/ 2230757 w 3105541"/>
                  <a:gd name="connsiteY180" fmla="*/ 3100956 h 3723968"/>
                  <a:gd name="connsiteX181" fmla="*/ 2229723 w 3105541"/>
                  <a:gd name="connsiteY181" fmla="*/ 3101646 h 3723968"/>
                  <a:gd name="connsiteX182" fmla="*/ 2222138 w 3105541"/>
                  <a:gd name="connsiteY182" fmla="*/ 3107335 h 3723968"/>
                  <a:gd name="connsiteX183" fmla="*/ 2189213 w 3105541"/>
                  <a:gd name="connsiteY183" fmla="*/ 3069411 h 3723968"/>
                  <a:gd name="connsiteX184" fmla="*/ 2191283 w 3105541"/>
                  <a:gd name="connsiteY184" fmla="*/ 3067860 h 3723968"/>
                  <a:gd name="connsiteX185" fmla="*/ 2227309 w 3105541"/>
                  <a:gd name="connsiteY185" fmla="*/ 3023558 h 3723968"/>
                  <a:gd name="connsiteX186" fmla="*/ 2266784 w 3105541"/>
                  <a:gd name="connsiteY186" fmla="*/ 2980119 h 3723968"/>
                  <a:gd name="connsiteX187" fmla="*/ 2346079 w 3105541"/>
                  <a:gd name="connsiteY187" fmla="*/ 2895824 h 3723968"/>
                  <a:gd name="connsiteX188" fmla="*/ 2338322 w 3105541"/>
                  <a:gd name="connsiteY188" fmla="*/ 2888757 h 3723968"/>
                  <a:gd name="connsiteX189" fmla="*/ 2256096 w 3105541"/>
                  <a:gd name="connsiteY189" fmla="*/ 2970293 h 3723968"/>
                  <a:gd name="connsiteX190" fmla="*/ 2214898 w 3105541"/>
                  <a:gd name="connsiteY190" fmla="*/ 3009768 h 3723968"/>
                  <a:gd name="connsiteX191" fmla="*/ 2171113 w 3105541"/>
                  <a:gd name="connsiteY191" fmla="*/ 3047691 h 3723968"/>
                  <a:gd name="connsiteX192" fmla="*/ 2034934 w 3105541"/>
                  <a:gd name="connsiteY192" fmla="*/ 2877725 h 3723968"/>
                  <a:gd name="connsiteX193" fmla="*/ 2008214 w 3105541"/>
                  <a:gd name="connsiteY193" fmla="*/ 2841697 h 3723968"/>
                  <a:gd name="connsiteX194" fmla="*/ 2008732 w 3105541"/>
                  <a:gd name="connsiteY194" fmla="*/ 2839456 h 3723968"/>
                  <a:gd name="connsiteX195" fmla="*/ 2101127 w 3105541"/>
                  <a:gd name="connsiteY195" fmla="*/ 2746371 h 3723968"/>
                  <a:gd name="connsiteX196" fmla="*/ 2096301 w 3105541"/>
                  <a:gd name="connsiteY196" fmla="*/ 2736373 h 3723968"/>
                  <a:gd name="connsiteX197" fmla="*/ 1995285 w 3105541"/>
                  <a:gd name="connsiteY197" fmla="*/ 2814117 h 3723968"/>
                  <a:gd name="connsiteX198" fmla="*/ 1973221 w 3105541"/>
                  <a:gd name="connsiteY198" fmla="*/ 2766195 h 3723968"/>
                  <a:gd name="connsiteX199" fmla="*/ 1987873 w 3105541"/>
                  <a:gd name="connsiteY199" fmla="*/ 2734994 h 3723968"/>
                  <a:gd name="connsiteX200" fmla="*/ 2008732 w 3105541"/>
                  <a:gd name="connsiteY200" fmla="*/ 2703104 h 3723968"/>
                  <a:gd name="connsiteX201" fmla="*/ 2123020 w 3105541"/>
                  <a:gd name="connsiteY201" fmla="*/ 2604847 h 3723968"/>
                  <a:gd name="connsiteX202" fmla="*/ 2113366 w 3105541"/>
                  <a:gd name="connsiteY202" fmla="*/ 2590023 h 3723968"/>
                  <a:gd name="connsiteX203" fmla="*/ 1976152 w 3105541"/>
                  <a:gd name="connsiteY203" fmla="*/ 2699139 h 3723968"/>
                  <a:gd name="connsiteX204" fmla="*/ 1941676 w 3105541"/>
                  <a:gd name="connsiteY204" fmla="*/ 2749129 h 3723968"/>
                  <a:gd name="connsiteX205" fmla="*/ 1822216 w 3105541"/>
                  <a:gd name="connsiteY205" fmla="*/ 2577094 h 3723968"/>
                  <a:gd name="connsiteX206" fmla="*/ 1596571 w 3105541"/>
                  <a:gd name="connsiteY206" fmla="*/ 2288530 h 3723968"/>
                  <a:gd name="connsiteX207" fmla="*/ 1475388 w 3105541"/>
                  <a:gd name="connsiteY207" fmla="*/ 2159934 h 3723968"/>
                  <a:gd name="connsiteX208" fmla="*/ 1500728 w 3105541"/>
                  <a:gd name="connsiteY208" fmla="*/ 2113220 h 3723968"/>
                  <a:gd name="connsiteX209" fmla="*/ 1546064 w 3105541"/>
                  <a:gd name="connsiteY209" fmla="*/ 2066849 h 3723968"/>
                  <a:gd name="connsiteX210" fmla="*/ 1541237 w 3105541"/>
                  <a:gd name="connsiteY210" fmla="*/ 2059437 h 3723968"/>
                  <a:gd name="connsiteX211" fmla="*/ 1491247 w 3105541"/>
                  <a:gd name="connsiteY211" fmla="*/ 2104601 h 3723968"/>
                  <a:gd name="connsiteX212" fmla="*/ 1460391 w 3105541"/>
                  <a:gd name="connsiteY212" fmla="*/ 2143903 h 3723968"/>
                  <a:gd name="connsiteX213" fmla="*/ 1449876 w 3105541"/>
                  <a:gd name="connsiteY213" fmla="*/ 2132699 h 3723968"/>
                  <a:gd name="connsiteX214" fmla="*/ 1506589 w 3105541"/>
                  <a:gd name="connsiteY214" fmla="*/ 2033925 h 3723968"/>
                  <a:gd name="connsiteX215" fmla="*/ 1594330 w 3105541"/>
                  <a:gd name="connsiteY215" fmla="*/ 1943425 h 3723968"/>
                  <a:gd name="connsiteX216" fmla="*/ 1801876 w 3105541"/>
                  <a:gd name="connsiteY216" fmla="*/ 1787594 h 3723968"/>
                  <a:gd name="connsiteX217" fmla="*/ 1797049 w 3105541"/>
                  <a:gd name="connsiteY217" fmla="*/ 1780181 h 3723968"/>
                  <a:gd name="connsiteX218" fmla="*/ 1560027 w 3105541"/>
                  <a:gd name="connsiteY218" fmla="*/ 1947046 h 3723968"/>
                  <a:gd name="connsiteX219" fmla="*/ 1457633 w 3105541"/>
                  <a:gd name="connsiteY219" fmla="*/ 2050646 h 3723968"/>
                  <a:gd name="connsiteX220" fmla="*/ 1423847 w 3105541"/>
                  <a:gd name="connsiteY220" fmla="*/ 2104773 h 3723968"/>
                  <a:gd name="connsiteX221" fmla="*/ 1357653 w 3105541"/>
                  <a:gd name="connsiteY221" fmla="*/ 2030305 h 3723968"/>
                  <a:gd name="connsiteX222" fmla="*/ 1257155 w 3105541"/>
                  <a:gd name="connsiteY222" fmla="*/ 1896710 h 3723968"/>
                  <a:gd name="connsiteX223" fmla="*/ 1253535 w 3105541"/>
                  <a:gd name="connsiteY223" fmla="*/ 1892401 h 3723968"/>
                  <a:gd name="connsiteX224" fmla="*/ 1222679 w 3105541"/>
                  <a:gd name="connsiteY224" fmla="*/ 1839825 h 3723968"/>
                  <a:gd name="connsiteX225" fmla="*/ 1240951 w 3105541"/>
                  <a:gd name="connsiteY225" fmla="*/ 1764667 h 3723968"/>
                  <a:gd name="connsiteX226" fmla="*/ 1341621 w 3105541"/>
                  <a:gd name="connsiteY226" fmla="*/ 1665893 h 3723968"/>
                  <a:gd name="connsiteX227" fmla="*/ 1587952 w 3105541"/>
                  <a:gd name="connsiteY227" fmla="*/ 1474379 h 3723968"/>
                  <a:gd name="connsiteX228" fmla="*/ 1580712 w 3105541"/>
                  <a:gd name="connsiteY228" fmla="*/ 1463175 h 3723968"/>
                  <a:gd name="connsiteX229" fmla="*/ 1292493 w 3105541"/>
                  <a:gd name="connsiteY229" fmla="*/ 1666583 h 3723968"/>
                  <a:gd name="connsiteX230" fmla="*/ 1201994 w 3105541"/>
                  <a:gd name="connsiteY230" fmla="*/ 1774666 h 3723968"/>
                  <a:gd name="connsiteX231" fmla="*/ 1198546 w 3105541"/>
                  <a:gd name="connsiteY231" fmla="*/ 1790697 h 3723968"/>
                  <a:gd name="connsiteX232" fmla="*/ 1153382 w 3105541"/>
                  <a:gd name="connsiteY232" fmla="*/ 1417494 h 3723968"/>
                  <a:gd name="connsiteX233" fmla="*/ 1546064 w 3105541"/>
                  <a:gd name="connsiteY233" fmla="*/ 1099970 h 3723968"/>
                  <a:gd name="connsiteX234" fmla="*/ 1621738 w 3105541"/>
                  <a:gd name="connsiteY234" fmla="*/ 1107382 h 3723968"/>
                  <a:gd name="connsiteX235" fmla="*/ 1524344 w 3105541"/>
                  <a:gd name="connsiteY235" fmla="*/ 1168061 h 3723968"/>
                  <a:gd name="connsiteX236" fmla="*/ 1332485 w 3105541"/>
                  <a:gd name="connsiteY236" fmla="*/ 1300448 h 3723968"/>
                  <a:gd name="connsiteX237" fmla="*/ 1338518 w 3105541"/>
                  <a:gd name="connsiteY237" fmla="*/ 1309929 h 3723968"/>
                  <a:gd name="connsiteX238" fmla="*/ 1516415 w 3105541"/>
                  <a:gd name="connsiteY238" fmla="*/ 1202019 h 3723968"/>
                  <a:gd name="connsiteX239" fmla="*/ 1605880 w 3105541"/>
                  <a:gd name="connsiteY239" fmla="*/ 1155649 h 3723968"/>
                  <a:gd name="connsiteX240" fmla="*/ 1687760 w 3105541"/>
                  <a:gd name="connsiteY240" fmla="*/ 1126000 h 3723968"/>
                  <a:gd name="connsiteX241" fmla="*/ 1995631 w 3105541"/>
                  <a:gd name="connsiteY241" fmla="*/ 1383535 h 3723968"/>
                  <a:gd name="connsiteX242" fmla="*/ 1988563 w 3105541"/>
                  <a:gd name="connsiteY242" fmla="*/ 1385087 h 3723968"/>
                  <a:gd name="connsiteX243" fmla="*/ 1980289 w 3105541"/>
                  <a:gd name="connsiteY243" fmla="*/ 1388362 h 3723968"/>
                  <a:gd name="connsiteX244" fmla="*/ 1960809 w 3105541"/>
                  <a:gd name="connsiteY244" fmla="*/ 1399394 h 3723968"/>
                  <a:gd name="connsiteX245" fmla="*/ 1950812 w 3105541"/>
                  <a:gd name="connsiteY245" fmla="*/ 1413702 h 3723968"/>
                  <a:gd name="connsiteX246" fmla="*/ 1955811 w 3105541"/>
                  <a:gd name="connsiteY246" fmla="*/ 1433698 h 3723968"/>
                  <a:gd name="connsiteX247" fmla="*/ 1971325 w 3105541"/>
                  <a:gd name="connsiteY247" fmla="*/ 1441627 h 3723968"/>
                  <a:gd name="connsiteX248" fmla="*/ 1990459 w 3105541"/>
                  <a:gd name="connsiteY248" fmla="*/ 1434387 h 3723968"/>
                  <a:gd name="connsiteX249" fmla="*/ 1991494 w 3105541"/>
                  <a:gd name="connsiteY249" fmla="*/ 1433526 h 3723968"/>
                  <a:gd name="connsiteX250" fmla="*/ 2001492 w 3105541"/>
                  <a:gd name="connsiteY250" fmla="*/ 1426285 h 3723968"/>
                  <a:gd name="connsiteX251" fmla="*/ 2007180 w 3105541"/>
                  <a:gd name="connsiteY251" fmla="*/ 1422838 h 3723968"/>
                  <a:gd name="connsiteX252" fmla="*/ 2012696 w 3105541"/>
                  <a:gd name="connsiteY252" fmla="*/ 1419046 h 3723968"/>
                  <a:gd name="connsiteX253" fmla="*/ 2016833 w 3105541"/>
                  <a:gd name="connsiteY253" fmla="*/ 1416632 h 3723968"/>
                  <a:gd name="connsiteX254" fmla="*/ 2017868 w 3105541"/>
                  <a:gd name="connsiteY254" fmla="*/ 1416288 h 3723968"/>
                  <a:gd name="connsiteX255" fmla="*/ 2043035 w 3105541"/>
                  <a:gd name="connsiteY255" fmla="*/ 1456624 h 3723968"/>
                  <a:gd name="connsiteX256" fmla="*/ 2199039 w 3105541"/>
                  <a:gd name="connsiteY256" fmla="*/ 1775872 h 3723968"/>
                  <a:gd name="connsiteX257" fmla="*/ 2356767 w 3105541"/>
                  <a:gd name="connsiteY257" fmla="*/ 2094258 h 3723968"/>
                  <a:gd name="connsiteX258" fmla="*/ 2371419 w 3105541"/>
                  <a:gd name="connsiteY258" fmla="*/ 2120977 h 3723968"/>
                  <a:gd name="connsiteX259" fmla="*/ 2186283 w 3105541"/>
                  <a:gd name="connsiteY259" fmla="*/ 2227335 h 3723968"/>
                  <a:gd name="connsiteX260" fmla="*/ 2004422 w 3105541"/>
                  <a:gd name="connsiteY260" fmla="*/ 2355413 h 3723968"/>
                  <a:gd name="connsiteX261" fmla="*/ 2008214 w 3105541"/>
                  <a:gd name="connsiteY261" fmla="*/ 2361275 h 3723968"/>
                  <a:gd name="connsiteX262" fmla="*/ 2192661 w 3105541"/>
                  <a:gd name="connsiteY262" fmla="*/ 2243711 h 3723968"/>
                  <a:gd name="connsiteX263" fmla="*/ 2384865 w 3105541"/>
                  <a:gd name="connsiteY263" fmla="*/ 2145800 h 3723968"/>
                  <a:gd name="connsiteX264" fmla="*/ 2400551 w 3105541"/>
                  <a:gd name="connsiteY264" fmla="*/ 2174414 h 3723968"/>
                  <a:gd name="connsiteX265" fmla="*/ 2355388 w 3105541"/>
                  <a:gd name="connsiteY265" fmla="*/ 2208029 h 3723968"/>
                  <a:gd name="connsiteX266" fmla="*/ 2306260 w 3105541"/>
                  <a:gd name="connsiteY266" fmla="*/ 2243539 h 3723968"/>
                  <a:gd name="connsiteX267" fmla="*/ 2205417 w 3105541"/>
                  <a:gd name="connsiteY267" fmla="*/ 2314215 h 3723968"/>
                  <a:gd name="connsiteX268" fmla="*/ 2214726 w 3105541"/>
                  <a:gd name="connsiteY268" fmla="*/ 2328695 h 3723968"/>
                  <a:gd name="connsiteX269" fmla="*/ 2318154 w 3105541"/>
                  <a:gd name="connsiteY269" fmla="*/ 2261984 h 3723968"/>
                  <a:gd name="connsiteX270" fmla="*/ 2369523 w 3105541"/>
                  <a:gd name="connsiteY270" fmla="*/ 2229921 h 3723968"/>
                  <a:gd name="connsiteX271" fmla="*/ 2415893 w 3105541"/>
                  <a:gd name="connsiteY271" fmla="*/ 2201995 h 3723968"/>
                  <a:gd name="connsiteX272" fmla="*/ 2718076 w 3105541"/>
                  <a:gd name="connsiteY272" fmla="*/ 2722066 h 3723968"/>
                  <a:gd name="connsiteX273" fmla="*/ 2889421 w 3105541"/>
                  <a:gd name="connsiteY273" fmla="*/ 3042693 h 3723968"/>
                  <a:gd name="connsiteX274" fmla="*/ 3034047 w 3105541"/>
                  <a:gd name="connsiteY274" fmla="*/ 3367628 h 3723968"/>
                  <a:gd name="connsiteX275" fmla="*/ 3042322 w 3105541"/>
                  <a:gd name="connsiteY275" fmla="*/ 3618958 h 3723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</a:cxnLst>
                <a:rect l="l" t="t" r="r" b="b"/>
                <a:pathLst>
                  <a:path w="3105541" h="3723968">
                    <a:moveTo>
                      <a:pt x="3005433" y="3196455"/>
                    </a:moveTo>
                    <a:cubicBezTo>
                      <a:pt x="2953201" y="3082684"/>
                      <a:pt x="2895627" y="2971327"/>
                      <a:pt x="2834949" y="2861866"/>
                    </a:cubicBezTo>
                    <a:cubicBezTo>
                      <a:pt x="2711698" y="2639668"/>
                      <a:pt x="2580172" y="2422125"/>
                      <a:pt x="2456402" y="2200271"/>
                    </a:cubicBezTo>
                    <a:cubicBezTo>
                      <a:pt x="2394863" y="2089948"/>
                      <a:pt x="2335047" y="1978763"/>
                      <a:pt x="2280058" y="1864993"/>
                    </a:cubicBezTo>
                    <a:cubicBezTo>
                      <a:pt x="2226448" y="1753980"/>
                      <a:pt x="2179905" y="1639692"/>
                      <a:pt x="2123881" y="1529713"/>
                    </a:cubicBezTo>
                    <a:cubicBezTo>
                      <a:pt x="2033037" y="1351473"/>
                      <a:pt x="1902028" y="1175817"/>
                      <a:pt x="1712238" y="1099626"/>
                    </a:cubicBezTo>
                    <a:cubicBezTo>
                      <a:pt x="1712066" y="1099453"/>
                      <a:pt x="1711893" y="1099281"/>
                      <a:pt x="1711721" y="1099281"/>
                    </a:cubicBezTo>
                    <a:cubicBezTo>
                      <a:pt x="1710169" y="1098591"/>
                      <a:pt x="1708791" y="1098246"/>
                      <a:pt x="1707239" y="1097729"/>
                    </a:cubicBezTo>
                    <a:cubicBezTo>
                      <a:pt x="1688622" y="1090490"/>
                      <a:pt x="1669660" y="1083939"/>
                      <a:pt x="1650009" y="1078595"/>
                    </a:cubicBezTo>
                    <a:cubicBezTo>
                      <a:pt x="1483490" y="1034293"/>
                      <a:pt x="1306800" y="1102728"/>
                      <a:pt x="1200614" y="1233565"/>
                    </a:cubicBezTo>
                    <a:cubicBezTo>
                      <a:pt x="1201649" y="1230807"/>
                      <a:pt x="1201994" y="1227531"/>
                      <a:pt x="1200959" y="1224084"/>
                    </a:cubicBezTo>
                    <a:cubicBezTo>
                      <a:pt x="1196132" y="1208052"/>
                      <a:pt x="1191306" y="1192021"/>
                      <a:pt x="1186479" y="1175990"/>
                    </a:cubicBezTo>
                    <a:cubicBezTo>
                      <a:pt x="1194581" y="1116001"/>
                      <a:pt x="1215611" y="1058254"/>
                      <a:pt x="1247846" y="1006713"/>
                    </a:cubicBezTo>
                    <a:cubicBezTo>
                      <a:pt x="1283184" y="950517"/>
                      <a:pt x="1333175" y="899665"/>
                      <a:pt x="1346103" y="832437"/>
                    </a:cubicBezTo>
                    <a:cubicBezTo>
                      <a:pt x="1359721" y="761588"/>
                      <a:pt x="1317143" y="699187"/>
                      <a:pt x="1319556" y="629718"/>
                    </a:cubicBezTo>
                    <a:cubicBezTo>
                      <a:pt x="1321797" y="565420"/>
                      <a:pt x="1385578" y="533185"/>
                      <a:pt x="1420226" y="486815"/>
                    </a:cubicBezTo>
                    <a:cubicBezTo>
                      <a:pt x="1452462" y="443720"/>
                      <a:pt x="1453151" y="389075"/>
                      <a:pt x="1412987" y="350462"/>
                    </a:cubicBezTo>
                    <a:cubicBezTo>
                      <a:pt x="1371788" y="310987"/>
                      <a:pt x="1310937" y="304092"/>
                      <a:pt x="1260258" y="328053"/>
                    </a:cubicBezTo>
                    <a:cubicBezTo>
                      <a:pt x="1199580" y="356840"/>
                      <a:pt x="1160622" y="417001"/>
                      <a:pt x="1134076" y="476300"/>
                    </a:cubicBezTo>
                    <a:cubicBezTo>
                      <a:pt x="1104254" y="543183"/>
                      <a:pt x="1087016" y="615928"/>
                      <a:pt x="1081845" y="688844"/>
                    </a:cubicBezTo>
                    <a:cubicBezTo>
                      <a:pt x="1078397" y="735904"/>
                      <a:pt x="1079431" y="782791"/>
                      <a:pt x="1083396" y="829506"/>
                    </a:cubicBezTo>
                    <a:cubicBezTo>
                      <a:pt x="1067365" y="797098"/>
                      <a:pt x="1045989" y="767449"/>
                      <a:pt x="1017030" y="741765"/>
                    </a:cubicBezTo>
                    <a:cubicBezTo>
                      <a:pt x="984795" y="713322"/>
                      <a:pt x="942734" y="686775"/>
                      <a:pt x="928599" y="643853"/>
                    </a:cubicBezTo>
                    <a:cubicBezTo>
                      <a:pt x="913257" y="597655"/>
                      <a:pt x="933598" y="546803"/>
                      <a:pt x="936356" y="500088"/>
                    </a:cubicBezTo>
                    <a:cubicBezTo>
                      <a:pt x="938942" y="457510"/>
                      <a:pt x="925496" y="420104"/>
                      <a:pt x="895157" y="390110"/>
                    </a:cubicBezTo>
                    <a:cubicBezTo>
                      <a:pt x="866025" y="361322"/>
                      <a:pt x="828619" y="342877"/>
                      <a:pt x="798452" y="315297"/>
                    </a:cubicBezTo>
                    <a:cubicBezTo>
                      <a:pt x="724156" y="247379"/>
                      <a:pt x="756908" y="133264"/>
                      <a:pt x="700885" y="54658"/>
                    </a:cubicBezTo>
                    <a:cubicBezTo>
                      <a:pt x="679510" y="24664"/>
                      <a:pt x="647103" y="-676"/>
                      <a:pt x="608489" y="14"/>
                    </a:cubicBezTo>
                    <a:cubicBezTo>
                      <a:pt x="567118" y="703"/>
                      <a:pt x="534193" y="32421"/>
                      <a:pt x="519886" y="69483"/>
                    </a:cubicBezTo>
                    <a:cubicBezTo>
                      <a:pt x="500752" y="119473"/>
                      <a:pt x="514197" y="174807"/>
                      <a:pt x="527471" y="224625"/>
                    </a:cubicBezTo>
                    <a:cubicBezTo>
                      <a:pt x="541606" y="277546"/>
                      <a:pt x="560395" y="329260"/>
                      <a:pt x="582115" y="379594"/>
                    </a:cubicBezTo>
                    <a:cubicBezTo>
                      <a:pt x="606421" y="435790"/>
                      <a:pt x="633829" y="490607"/>
                      <a:pt x="662789" y="544735"/>
                    </a:cubicBezTo>
                    <a:cubicBezTo>
                      <a:pt x="652618" y="534564"/>
                      <a:pt x="642448" y="524566"/>
                      <a:pt x="631760" y="515085"/>
                    </a:cubicBezTo>
                    <a:cubicBezTo>
                      <a:pt x="565222" y="454924"/>
                      <a:pt x="490064" y="403210"/>
                      <a:pt x="409390" y="364080"/>
                    </a:cubicBezTo>
                    <a:cubicBezTo>
                      <a:pt x="331475" y="326329"/>
                      <a:pt x="243044" y="293921"/>
                      <a:pt x="156164" y="287199"/>
                    </a:cubicBezTo>
                    <a:cubicBezTo>
                      <a:pt x="113759" y="283924"/>
                      <a:pt x="70836" y="293749"/>
                      <a:pt x="40325" y="324950"/>
                    </a:cubicBezTo>
                    <a:cubicBezTo>
                      <a:pt x="14295" y="351669"/>
                      <a:pt x="1712" y="389075"/>
                      <a:pt x="161" y="425792"/>
                    </a:cubicBezTo>
                    <a:cubicBezTo>
                      <a:pt x="-3804" y="515257"/>
                      <a:pt x="66354" y="587140"/>
                      <a:pt x="133410" y="635923"/>
                    </a:cubicBezTo>
                    <a:cubicBezTo>
                      <a:pt x="174264" y="665573"/>
                      <a:pt x="217531" y="691602"/>
                      <a:pt x="256317" y="724010"/>
                    </a:cubicBezTo>
                    <a:cubicBezTo>
                      <a:pt x="293551" y="755210"/>
                      <a:pt x="327165" y="790893"/>
                      <a:pt x="369571" y="815543"/>
                    </a:cubicBezTo>
                    <a:cubicBezTo>
                      <a:pt x="413355" y="840883"/>
                      <a:pt x="462828" y="854501"/>
                      <a:pt x="506440" y="880186"/>
                    </a:cubicBezTo>
                    <a:cubicBezTo>
                      <a:pt x="519369" y="887943"/>
                      <a:pt x="531952" y="896217"/>
                      <a:pt x="544364" y="904836"/>
                    </a:cubicBezTo>
                    <a:cubicBezTo>
                      <a:pt x="507475" y="890012"/>
                      <a:pt x="470068" y="876049"/>
                      <a:pt x="432145" y="864155"/>
                    </a:cubicBezTo>
                    <a:cubicBezTo>
                      <a:pt x="360262" y="841400"/>
                      <a:pt x="265798" y="813475"/>
                      <a:pt x="192192" y="844158"/>
                    </a:cubicBezTo>
                    <a:cubicBezTo>
                      <a:pt x="140305" y="865878"/>
                      <a:pt x="100658" y="934830"/>
                      <a:pt x="137202" y="986889"/>
                    </a:cubicBezTo>
                    <a:cubicBezTo>
                      <a:pt x="156164" y="1014125"/>
                      <a:pt x="189606" y="1019641"/>
                      <a:pt x="220290" y="1024123"/>
                    </a:cubicBezTo>
                    <a:cubicBezTo>
                      <a:pt x="254076" y="1029122"/>
                      <a:pt x="288552" y="1035500"/>
                      <a:pt x="320442" y="1048429"/>
                    </a:cubicBezTo>
                    <a:cubicBezTo>
                      <a:pt x="350781" y="1060840"/>
                      <a:pt x="379741" y="1079802"/>
                      <a:pt x="394738" y="1109968"/>
                    </a:cubicBezTo>
                    <a:cubicBezTo>
                      <a:pt x="409735" y="1139790"/>
                      <a:pt x="412666" y="1177024"/>
                      <a:pt x="446107" y="1193228"/>
                    </a:cubicBezTo>
                    <a:cubicBezTo>
                      <a:pt x="520231" y="1229255"/>
                      <a:pt x="578668" y="1115312"/>
                      <a:pt x="648998" y="1160303"/>
                    </a:cubicBezTo>
                    <a:cubicBezTo>
                      <a:pt x="681061" y="1180816"/>
                      <a:pt x="703471" y="1213741"/>
                      <a:pt x="739153" y="1229255"/>
                    </a:cubicBezTo>
                    <a:cubicBezTo>
                      <a:pt x="742256" y="1230634"/>
                      <a:pt x="745531" y="1231669"/>
                      <a:pt x="748634" y="1232703"/>
                    </a:cubicBezTo>
                    <a:cubicBezTo>
                      <a:pt x="638484" y="1257009"/>
                      <a:pt x="522644" y="1296139"/>
                      <a:pt x="436282" y="1369745"/>
                    </a:cubicBezTo>
                    <a:cubicBezTo>
                      <a:pt x="400082" y="1400601"/>
                      <a:pt x="354229" y="1445764"/>
                      <a:pt x="374053" y="1497823"/>
                    </a:cubicBezTo>
                    <a:cubicBezTo>
                      <a:pt x="394393" y="1550916"/>
                      <a:pt x="453175" y="1568154"/>
                      <a:pt x="504717" y="1558501"/>
                    </a:cubicBezTo>
                    <a:cubicBezTo>
                      <a:pt x="569014" y="1546607"/>
                      <a:pt x="623314" y="1499719"/>
                      <a:pt x="690370" y="1500754"/>
                    </a:cubicBezTo>
                    <a:cubicBezTo>
                      <a:pt x="749151" y="1501615"/>
                      <a:pt x="804486" y="1523163"/>
                      <a:pt x="860681" y="1495582"/>
                    </a:cubicBezTo>
                    <a:cubicBezTo>
                      <a:pt x="917050" y="1467829"/>
                      <a:pt x="955663" y="1412323"/>
                      <a:pt x="1005136" y="1374744"/>
                    </a:cubicBezTo>
                    <a:cubicBezTo>
                      <a:pt x="1052367" y="1338889"/>
                      <a:pt x="1104427" y="1311480"/>
                      <a:pt x="1160277" y="1292346"/>
                    </a:cubicBezTo>
                    <a:cubicBezTo>
                      <a:pt x="1158382" y="1295449"/>
                      <a:pt x="1156485" y="1298552"/>
                      <a:pt x="1154589" y="1301655"/>
                    </a:cubicBezTo>
                    <a:cubicBezTo>
                      <a:pt x="1070468" y="1456107"/>
                      <a:pt x="1087533" y="1646242"/>
                      <a:pt x="1155278" y="1803280"/>
                    </a:cubicBezTo>
                    <a:cubicBezTo>
                      <a:pt x="1171999" y="1842238"/>
                      <a:pt x="1191823" y="1879989"/>
                      <a:pt x="1214577" y="1915672"/>
                    </a:cubicBezTo>
                    <a:cubicBezTo>
                      <a:pt x="1215267" y="1917741"/>
                      <a:pt x="1216128" y="1919809"/>
                      <a:pt x="1217508" y="1921878"/>
                    </a:cubicBezTo>
                    <a:cubicBezTo>
                      <a:pt x="1284391" y="2022893"/>
                      <a:pt x="1367133" y="2111668"/>
                      <a:pt x="1450738" y="2198892"/>
                    </a:cubicBezTo>
                    <a:cubicBezTo>
                      <a:pt x="1537445" y="2289392"/>
                      <a:pt x="1622256" y="2380581"/>
                      <a:pt x="1697413" y="2481078"/>
                    </a:cubicBezTo>
                    <a:cubicBezTo>
                      <a:pt x="1776019" y="2586230"/>
                      <a:pt x="1847384" y="2696553"/>
                      <a:pt x="1923921" y="2803257"/>
                    </a:cubicBezTo>
                    <a:cubicBezTo>
                      <a:pt x="1995976" y="2903409"/>
                      <a:pt x="2072512" y="3000459"/>
                      <a:pt x="2152841" y="3094234"/>
                    </a:cubicBezTo>
                    <a:cubicBezTo>
                      <a:pt x="2313499" y="3281783"/>
                      <a:pt x="2490361" y="3458645"/>
                      <a:pt x="2682737" y="3613614"/>
                    </a:cubicBezTo>
                    <a:cubicBezTo>
                      <a:pt x="2761860" y="3677395"/>
                      <a:pt x="2873734" y="3747726"/>
                      <a:pt x="2979921" y="3716181"/>
                    </a:cubicBezTo>
                    <a:cubicBezTo>
                      <a:pt x="3075074" y="3687910"/>
                      <a:pt x="3110929" y="3591550"/>
                      <a:pt x="3104896" y="3500361"/>
                    </a:cubicBezTo>
                    <a:cubicBezTo>
                      <a:pt x="3098173" y="3392796"/>
                      <a:pt x="3049562" y="3292471"/>
                      <a:pt x="3005433" y="3196455"/>
                    </a:cubicBezTo>
                    <a:close/>
                    <a:moveTo>
                      <a:pt x="1194236" y="1241494"/>
                    </a:moveTo>
                    <a:cubicBezTo>
                      <a:pt x="1194064" y="1241667"/>
                      <a:pt x="1193892" y="1242011"/>
                      <a:pt x="1193719" y="1242356"/>
                    </a:cubicBezTo>
                    <a:cubicBezTo>
                      <a:pt x="1193719" y="1242356"/>
                      <a:pt x="1193547" y="1242184"/>
                      <a:pt x="1193547" y="1242184"/>
                    </a:cubicBezTo>
                    <a:cubicBezTo>
                      <a:pt x="1193719" y="1241839"/>
                      <a:pt x="1193892" y="1241667"/>
                      <a:pt x="1194236" y="1241494"/>
                    </a:cubicBezTo>
                    <a:close/>
                    <a:moveTo>
                      <a:pt x="1110287" y="766760"/>
                    </a:moveTo>
                    <a:cubicBezTo>
                      <a:pt x="1109770" y="696256"/>
                      <a:pt x="1117183" y="625064"/>
                      <a:pt x="1136489" y="557146"/>
                    </a:cubicBezTo>
                    <a:cubicBezTo>
                      <a:pt x="1154244" y="494227"/>
                      <a:pt x="1182170" y="428033"/>
                      <a:pt x="1229919" y="381835"/>
                    </a:cubicBezTo>
                    <a:cubicBezTo>
                      <a:pt x="1274393" y="338740"/>
                      <a:pt x="1343862" y="322019"/>
                      <a:pt x="1392818" y="368562"/>
                    </a:cubicBezTo>
                    <a:cubicBezTo>
                      <a:pt x="1440222" y="413726"/>
                      <a:pt x="1404712" y="465440"/>
                      <a:pt x="1367306" y="501812"/>
                    </a:cubicBezTo>
                    <a:cubicBezTo>
                      <a:pt x="1329210" y="538874"/>
                      <a:pt x="1292838" y="574384"/>
                      <a:pt x="1290597" y="630752"/>
                    </a:cubicBezTo>
                    <a:cubicBezTo>
                      <a:pt x="1288011" y="695739"/>
                      <a:pt x="1327658" y="756934"/>
                      <a:pt x="1315592" y="822094"/>
                    </a:cubicBezTo>
                    <a:cubicBezTo>
                      <a:pt x="1302146" y="893976"/>
                      <a:pt x="1241985" y="947759"/>
                      <a:pt x="1206992" y="1009298"/>
                    </a:cubicBezTo>
                    <a:cubicBezTo>
                      <a:pt x="1197684" y="1025674"/>
                      <a:pt x="1189754" y="1042568"/>
                      <a:pt x="1182859" y="1059978"/>
                    </a:cubicBezTo>
                    <a:cubicBezTo>
                      <a:pt x="1184756" y="1024468"/>
                      <a:pt x="1185100" y="988957"/>
                      <a:pt x="1185617" y="953275"/>
                    </a:cubicBezTo>
                    <a:cubicBezTo>
                      <a:pt x="1186996" y="878634"/>
                      <a:pt x="1191651" y="803994"/>
                      <a:pt x="1195271" y="729526"/>
                    </a:cubicBezTo>
                    <a:cubicBezTo>
                      <a:pt x="1195443" y="724354"/>
                      <a:pt x="1186824" y="723665"/>
                      <a:pt x="1186307" y="728664"/>
                    </a:cubicBezTo>
                    <a:cubicBezTo>
                      <a:pt x="1177515" y="806752"/>
                      <a:pt x="1169758" y="885185"/>
                      <a:pt x="1158554" y="963100"/>
                    </a:cubicBezTo>
                    <a:cubicBezTo>
                      <a:pt x="1155106" y="987579"/>
                      <a:pt x="1151314" y="1012056"/>
                      <a:pt x="1148383" y="1036707"/>
                    </a:cubicBezTo>
                    <a:cubicBezTo>
                      <a:pt x="1126663" y="948276"/>
                      <a:pt x="1110977" y="858466"/>
                      <a:pt x="1110287" y="766760"/>
                    </a:cubicBezTo>
                    <a:close/>
                    <a:moveTo>
                      <a:pt x="549707" y="172221"/>
                    </a:moveTo>
                    <a:cubicBezTo>
                      <a:pt x="539710" y="126713"/>
                      <a:pt x="536607" y="61898"/>
                      <a:pt x="584873" y="35869"/>
                    </a:cubicBezTo>
                    <a:cubicBezTo>
                      <a:pt x="626934" y="13287"/>
                      <a:pt x="667271" y="49314"/>
                      <a:pt x="687611" y="83790"/>
                    </a:cubicBezTo>
                    <a:cubicBezTo>
                      <a:pt x="711572" y="124128"/>
                      <a:pt x="712607" y="172394"/>
                      <a:pt x="721053" y="217213"/>
                    </a:cubicBezTo>
                    <a:cubicBezTo>
                      <a:pt x="728638" y="258411"/>
                      <a:pt x="742256" y="297025"/>
                      <a:pt x="771905" y="327536"/>
                    </a:cubicBezTo>
                    <a:cubicBezTo>
                      <a:pt x="799314" y="355634"/>
                      <a:pt x="834652" y="374078"/>
                      <a:pt x="864129" y="399590"/>
                    </a:cubicBezTo>
                    <a:cubicBezTo>
                      <a:pt x="900846" y="431136"/>
                      <a:pt x="912223" y="468887"/>
                      <a:pt x="905500" y="516464"/>
                    </a:cubicBezTo>
                    <a:cubicBezTo>
                      <a:pt x="899639" y="557490"/>
                      <a:pt x="887228" y="599034"/>
                      <a:pt x="895847" y="640750"/>
                    </a:cubicBezTo>
                    <a:cubicBezTo>
                      <a:pt x="904293" y="681432"/>
                      <a:pt x="932564" y="711598"/>
                      <a:pt x="963075" y="737800"/>
                    </a:cubicBezTo>
                    <a:cubicBezTo>
                      <a:pt x="998585" y="768656"/>
                      <a:pt x="1031854" y="797271"/>
                      <a:pt x="1053574" y="840021"/>
                    </a:cubicBezTo>
                    <a:cubicBezTo>
                      <a:pt x="1074260" y="880703"/>
                      <a:pt x="1084258" y="926383"/>
                      <a:pt x="1092532" y="971030"/>
                    </a:cubicBezTo>
                    <a:cubicBezTo>
                      <a:pt x="1094428" y="981028"/>
                      <a:pt x="1096152" y="991198"/>
                      <a:pt x="1097876" y="1001196"/>
                    </a:cubicBezTo>
                    <a:cubicBezTo>
                      <a:pt x="1064090" y="936554"/>
                      <a:pt x="1029097" y="872601"/>
                      <a:pt x="992552" y="809682"/>
                    </a:cubicBezTo>
                    <a:cubicBezTo>
                      <a:pt x="988242" y="802270"/>
                      <a:pt x="977727" y="809510"/>
                      <a:pt x="981520" y="816750"/>
                    </a:cubicBezTo>
                    <a:cubicBezTo>
                      <a:pt x="1033751" y="917420"/>
                      <a:pt x="1080983" y="1020158"/>
                      <a:pt x="1123216" y="1125138"/>
                    </a:cubicBezTo>
                    <a:cubicBezTo>
                      <a:pt x="1129249" y="1146513"/>
                      <a:pt x="1136317" y="1167715"/>
                      <a:pt x="1145625" y="1188057"/>
                    </a:cubicBezTo>
                    <a:cubicBezTo>
                      <a:pt x="1132697" y="1176162"/>
                      <a:pt x="1119768" y="1164096"/>
                      <a:pt x="1107185" y="1151857"/>
                    </a:cubicBezTo>
                    <a:cubicBezTo>
                      <a:pt x="1068227" y="1109106"/>
                      <a:pt x="1030820" y="1064805"/>
                      <a:pt x="995999" y="1018434"/>
                    </a:cubicBezTo>
                    <a:cubicBezTo>
                      <a:pt x="932219" y="933279"/>
                      <a:pt x="876885" y="842262"/>
                      <a:pt x="823447" y="750211"/>
                    </a:cubicBezTo>
                    <a:cubicBezTo>
                      <a:pt x="770354" y="658850"/>
                      <a:pt x="717261" y="567144"/>
                      <a:pt x="668305" y="473714"/>
                    </a:cubicBezTo>
                    <a:cubicBezTo>
                      <a:pt x="618487" y="378733"/>
                      <a:pt x="572979" y="277890"/>
                      <a:pt x="549707" y="172221"/>
                    </a:cubicBezTo>
                    <a:close/>
                    <a:moveTo>
                      <a:pt x="515231" y="847089"/>
                    </a:moveTo>
                    <a:cubicBezTo>
                      <a:pt x="474205" y="824335"/>
                      <a:pt x="428352" y="811923"/>
                      <a:pt x="387326" y="788997"/>
                    </a:cubicBezTo>
                    <a:cubicBezTo>
                      <a:pt x="345955" y="765726"/>
                      <a:pt x="313375" y="730560"/>
                      <a:pt x="277175" y="700394"/>
                    </a:cubicBezTo>
                    <a:cubicBezTo>
                      <a:pt x="206671" y="641267"/>
                      <a:pt x="115827" y="602482"/>
                      <a:pt x="62907" y="524394"/>
                    </a:cubicBezTo>
                    <a:cubicBezTo>
                      <a:pt x="39808" y="490262"/>
                      <a:pt x="26535" y="449408"/>
                      <a:pt x="34637" y="408209"/>
                    </a:cubicBezTo>
                    <a:cubicBezTo>
                      <a:pt x="42049" y="369769"/>
                      <a:pt x="66182" y="336155"/>
                      <a:pt x="105312" y="325984"/>
                    </a:cubicBezTo>
                    <a:cubicBezTo>
                      <a:pt x="149269" y="314435"/>
                      <a:pt x="198915" y="328053"/>
                      <a:pt x="241665" y="339085"/>
                    </a:cubicBezTo>
                    <a:cubicBezTo>
                      <a:pt x="283036" y="349600"/>
                      <a:pt x="323890" y="363218"/>
                      <a:pt x="363365" y="379767"/>
                    </a:cubicBezTo>
                    <a:cubicBezTo>
                      <a:pt x="440591" y="411829"/>
                      <a:pt x="514714" y="454580"/>
                      <a:pt x="579012" y="508362"/>
                    </a:cubicBezTo>
                    <a:cubicBezTo>
                      <a:pt x="643482" y="562145"/>
                      <a:pt x="697093" y="625236"/>
                      <a:pt x="745187" y="693153"/>
                    </a:cubicBezTo>
                    <a:cubicBezTo>
                      <a:pt x="803796" y="797098"/>
                      <a:pt x="865336" y="902595"/>
                      <a:pt x="936184" y="1000507"/>
                    </a:cubicBezTo>
                    <a:cubicBezTo>
                      <a:pt x="839996" y="919144"/>
                      <a:pt x="737774" y="844158"/>
                      <a:pt x="659169" y="744178"/>
                    </a:cubicBezTo>
                    <a:cubicBezTo>
                      <a:pt x="653998" y="737455"/>
                      <a:pt x="642793" y="744523"/>
                      <a:pt x="647964" y="751418"/>
                    </a:cubicBezTo>
                    <a:cubicBezTo>
                      <a:pt x="746048" y="884668"/>
                      <a:pt x="877229" y="989820"/>
                      <a:pt x="995655" y="1105314"/>
                    </a:cubicBezTo>
                    <a:cubicBezTo>
                      <a:pt x="912912" y="1060323"/>
                      <a:pt x="822068" y="1026881"/>
                      <a:pt x="738981" y="986027"/>
                    </a:cubicBezTo>
                    <a:cubicBezTo>
                      <a:pt x="702092" y="967927"/>
                      <a:pt x="666064" y="947931"/>
                      <a:pt x="631933" y="925177"/>
                    </a:cubicBezTo>
                    <a:cubicBezTo>
                      <a:pt x="592975" y="898803"/>
                      <a:pt x="556086" y="869843"/>
                      <a:pt x="515231" y="847089"/>
                    </a:cubicBezTo>
                    <a:close/>
                    <a:moveTo>
                      <a:pt x="722432" y="1182195"/>
                    </a:moveTo>
                    <a:cubicBezTo>
                      <a:pt x="699851" y="1163751"/>
                      <a:pt x="680027" y="1140824"/>
                      <a:pt x="653653" y="1127724"/>
                    </a:cubicBezTo>
                    <a:cubicBezTo>
                      <a:pt x="624004" y="1113071"/>
                      <a:pt x="593320" y="1116864"/>
                      <a:pt x="564360" y="1131171"/>
                    </a:cubicBezTo>
                    <a:cubicBezTo>
                      <a:pt x="534883" y="1145651"/>
                      <a:pt x="492133" y="1184953"/>
                      <a:pt x="456967" y="1165474"/>
                    </a:cubicBezTo>
                    <a:cubicBezTo>
                      <a:pt x="441453" y="1156855"/>
                      <a:pt x="436109" y="1137377"/>
                      <a:pt x="430593" y="1122035"/>
                    </a:cubicBezTo>
                    <a:cubicBezTo>
                      <a:pt x="425250" y="1107210"/>
                      <a:pt x="419388" y="1092558"/>
                      <a:pt x="410252" y="1079630"/>
                    </a:cubicBezTo>
                    <a:cubicBezTo>
                      <a:pt x="375432" y="1030846"/>
                      <a:pt x="313892" y="1012056"/>
                      <a:pt x="257696" y="1001541"/>
                    </a:cubicBezTo>
                    <a:cubicBezTo>
                      <a:pt x="228736" y="996025"/>
                      <a:pt x="183745" y="997232"/>
                      <a:pt x="163749" y="972754"/>
                    </a:cubicBezTo>
                    <a:cubicBezTo>
                      <a:pt x="144443" y="948965"/>
                      <a:pt x="155130" y="911731"/>
                      <a:pt x="174609" y="891390"/>
                    </a:cubicBezTo>
                    <a:cubicBezTo>
                      <a:pt x="199604" y="865189"/>
                      <a:pt x="241147" y="861569"/>
                      <a:pt x="275279" y="863292"/>
                    </a:cubicBezTo>
                    <a:cubicBezTo>
                      <a:pt x="317167" y="865361"/>
                      <a:pt x="359055" y="875187"/>
                      <a:pt x="399220" y="886392"/>
                    </a:cubicBezTo>
                    <a:cubicBezTo>
                      <a:pt x="481273" y="909145"/>
                      <a:pt x="560395" y="942587"/>
                      <a:pt x="638138" y="976719"/>
                    </a:cubicBezTo>
                    <a:cubicBezTo>
                      <a:pt x="655549" y="984303"/>
                      <a:pt x="672960" y="992233"/>
                      <a:pt x="690370" y="1000335"/>
                    </a:cubicBezTo>
                    <a:cubicBezTo>
                      <a:pt x="735361" y="1024813"/>
                      <a:pt x="781903" y="1046188"/>
                      <a:pt x="828619" y="1067391"/>
                    </a:cubicBezTo>
                    <a:cubicBezTo>
                      <a:pt x="867404" y="1087386"/>
                      <a:pt x="905500" y="1108589"/>
                      <a:pt x="943424" y="1130481"/>
                    </a:cubicBezTo>
                    <a:cubicBezTo>
                      <a:pt x="840857" y="1099970"/>
                      <a:pt x="738981" y="1068425"/>
                      <a:pt x="638138" y="1031018"/>
                    </a:cubicBezTo>
                    <a:cubicBezTo>
                      <a:pt x="629002" y="1027570"/>
                      <a:pt x="621763" y="1041016"/>
                      <a:pt x="630899" y="1044636"/>
                    </a:cubicBezTo>
                    <a:cubicBezTo>
                      <a:pt x="743807" y="1089800"/>
                      <a:pt x="857751" y="1135653"/>
                      <a:pt x="973073" y="1175473"/>
                    </a:cubicBezTo>
                    <a:cubicBezTo>
                      <a:pt x="961696" y="1176334"/>
                      <a:pt x="950319" y="1177541"/>
                      <a:pt x="938942" y="1179438"/>
                    </a:cubicBezTo>
                    <a:cubicBezTo>
                      <a:pt x="867576" y="1191849"/>
                      <a:pt x="787592" y="1235289"/>
                      <a:pt x="722432" y="1182195"/>
                    </a:cubicBezTo>
                    <a:close/>
                    <a:moveTo>
                      <a:pt x="916360" y="1412323"/>
                    </a:moveTo>
                    <a:cubicBezTo>
                      <a:pt x="877747" y="1450591"/>
                      <a:pt x="839134" y="1482826"/>
                      <a:pt x="781731" y="1479379"/>
                    </a:cubicBezTo>
                    <a:cubicBezTo>
                      <a:pt x="754495" y="1477827"/>
                      <a:pt x="727604" y="1471277"/>
                      <a:pt x="700368" y="1469380"/>
                    </a:cubicBezTo>
                    <a:cubicBezTo>
                      <a:pt x="670719" y="1467312"/>
                      <a:pt x="642620" y="1472311"/>
                      <a:pt x="614695" y="1482481"/>
                    </a:cubicBezTo>
                    <a:cubicBezTo>
                      <a:pt x="564360" y="1500754"/>
                      <a:pt x="505061" y="1541953"/>
                      <a:pt x="449210" y="1524198"/>
                    </a:cubicBezTo>
                    <a:cubicBezTo>
                      <a:pt x="426801" y="1517130"/>
                      <a:pt x="403530" y="1496444"/>
                      <a:pt x="403357" y="1471277"/>
                    </a:cubicBezTo>
                    <a:cubicBezTo>
                      <a:pt x="403184" y="1444213"/>
                      <a:pt x="431800" y="1419735"/>
                      <a:pt x="450072" y="1403014"/>
                    </a:cubicBezTo>
                    <a:cubicBezTo>
                      <a:pt x="531091" y="1328891"/>
                      <a:pt x="643310" y="1291312"/>
                      <a:pt x="748117" y="1265800"/>
                    </a:cubicBezTo>
                    <a:cubicBezTo>
                      <a:pt x="851028" y="1240632"/>
                      <a:pt x="957214" y="1231669"/>
                      <a:pt x="1062710" y="1237357"/>
                    </a:cubicBezTo>
                    <a:cubicBezTo>
                      <a:pt x="946699" y="1262524"/>
                      <a:pt x="832928" y="1305964"/>
                      <a:pt x="726742" y="1355437"/>
                    </a:cubicBezTo>
                    <a:cubicBezTo>
                      <a:pt x="718985" y="1359057"/>
                      <a:pt x="722777" y="1371813"/>
                      <a:pt x="730879" y="1368366"/>
                    </a:cubicBezTo>
                    <a:cubicBezTo>
                      <a:pt x="797245" y="1340268"/>
                      <a:pt x="865163" y="1316824"/>
                      <a:pt x="935149" y="1299069"/>
                    </a:cubicBezTo>
                    <a:cubicBezTo>
                      <a:pt x="1006342" y="1280969"/>
                      <a:pt x="1078224" y="1269765"/>
                      <a:pt x="1150624" y="1258215"/>
                    </a:cubicBezTo>
                    <a:cubicBezTo>
                      <a:pt x="1158036" y="1257009"/>
                      <a:pt x="1162863" y="1252181"/>
                      <a:pt x="1165104" y="1246493"/>
                    </a:cubicBezTo>
                    <a:cubicBezTo>
                      <a:pt x="1168035" y="1248734"/>
                      <a:pt x="1170965" y="1250975"/>
                      <a:pt x="1173896" y="1253216"/>
                    </a:cubicBezTo>
                    <a:cubicBezTo>
                      <a:pt x="1074949" y="1284762"/>
                      <a:pt x="990139" y="1339578"/>
                      <a:pt x="916360" y="1412323"/>
                    </a:cubicBezTo>
                    <a:close/>
                    <a:moveTo>
                      <a:pt x="3042322" y="3618958"/>
                    </a:moveTo>
                    <a:cubicBezTo>
                      <a:pt x="2982851" y="3719801"/>
                      <a:pt x="2855634" y="3678085"/>
                      <a:pt x="2776512" y="3629129"/>
                    </a:cubicBezTo>
                    <a:cubicBezTo>
                      <a:pt x="2727729" y="3598962"/>
                      <a:pt x="2684634" y="3560695"/>
                      <a:pt x="2641366" y="3523287"/>
                    </a:cubicBezTo>
                    <a:cubicBezTo>
                      <a:pt x="2596375" y="3484330"/>
                      <a:pt x="2552074" y="3444510"/>
                      <a:pt x="2508634" y="3403656"/>
                    </a:cubicBezTo>
                    <a:cubicBezTo>
                      <a:pt x="2421926" y="3322120"/>
                      <a:pt x="2338495" y="3236792"/>
                      <a:pt x="2258855" y="3148361"/>
                    </a:cubicBezTo>
                    <a:cubicBezTo>
                      <a:pt x="2253684" y="3142673"/>
                      <a:pt x="2248684" y="3136812"/>
                      <a:pt x="2243686" y="3131123"/>
                    </a:cubicBezTo>
                    <a:cubicBezTo>
                      <a:pt x="2244892" y="3130261"/>
                      <a:pt x="2246099" y="3129400"/>
                      <a:pt x="2247133" y="3128020"/>
                    </a:cubicBezTo>
                    <a:cubicBezTo>
                      <a:pt x="2252305" y="3120953"/>
                      <a:pt x="2259544" y="3114747"/>
                      <a:pt x="2265750" y="3108541"/>
                    </a:cubicBezTo>
                    <a:cubicBezTo>
                      <a:pt x="2272300" y="3101819"/>
                      <a:pt x="2279023" y="3095441"/>
                      <a:pt x="2285746" y="3089063"/>
                    </a:cubicBezTo>
                    <a:cubicBezTo>
                      <a:pt x="2299191" y="3076479"/>
                      <a:pt x="2312983" y="3064412"/>
                      <a:pt x="2327117" y="3052518"/>
                    </a:cubicBezTo>
                    <a:cubicBezTo>
                      <a:pt x="2329876" y="3050105"/>
                      <a:pt x="2331255" y="3046657"/>
                      <a:pt x="2329014" y="3043382"/>
                    </a:cubicBezTo>
                    <a:cubicBezTo>
                      <a:pt x="2327117" y="3040451"/>
                      <a:pt x="2322636" y="3039245"/>
                      <a:pt x="2319877" y="3041486"/>
                    </a:cubicBezTo>
                    <a:cubicBezTo>
                      <a:pt x="2305053" y="3052518"/>
                      <a:pt x="2290056" y="3063206"/>
                      <a:pt x="2274714" y="3073548"/>
                    </a:cubicBezTo>
                    <a:cubicBezTo>
                      <a:pt x="2267129" y="3078547"/>
                      <a:pt x="2259544" y="3083546"/>
                      <a:pt x="2251787" y="3088201"/>
                    </a:cubicBezTo>
                    <a:cubicBezTo>
                      <a:pt x="2247823" y="3090614"/>
                      <a:pt x="2244031" y="3092855"/>
                      <a:pt x="2240065" y="3095268"/>
                    </a:cubicBezTo>
                    <a:cubicBezTo>
                      <a:pt x="2237997" y="3096475"/>
                      <a:pt x="2235928" y="3097682"/>
                      <a:pt x="2233860" y="3099061"/>
                    </a:cubicBezTo>
                    <a:cubicBezTo>
                      <a:pt x="2232826" y="3099750"/>
                      <a:pt x="2231791" y="3100267"/>
                      <a:pt x="2230757" y="3100956"/>
                    </a:cubicBezTo>
                    <a:cubicBezTo>
                      <a:pt x="2229034" y="3101819"/>
                      <a:pt x="2228689" y="3102163"/>
                      <a:pt x="2229723" y="3101646"/>
                    </a:cubicBezTo>
                    <a:cubicBezTo>
                      <a:pt x="2226620" y="3103025"/>
                      <a:pt x="2224207" y="3104921"/>
                      <a:pt x="2222138" y="3107335"/>
                    </a:cubicBezTo>
                    <a:cubicBezTo>
                      <a:pt x="2211106" y="3094751"/>
                      <a:pt x="2200073" y="3082167"/>
                      <a:pt x="2189213" y="3069411"/>
                    </a:cubicBezTo>
                    <a:cubicBezTo>
                      <a:pt x="2189903" y="3068894"/>
                      <a:pt x="2190592" y="3068549"/>
                      <a:pt x="2191283" y="3067860"/>
                    </a:cubicBezTo>
                    <a:cubicBezTo>
                      <a:pt x="2203693" y="3053552"/>
                      <a:pt x="2215070" y="3038038"/>
                      <a:pt x="2227309" y="3023558"/>
                    </a:cubicBezTo>
                    <a:cubicBezTo>
                      <a:pt x="2240065" y="3008561"/>
                      <a:pt x="2253339" y="2994426"/>
                      <a:pt x="2266784" y="2980119"/>
                    </a:cubicBezTo>
                    <a:cubicBezTo>
                      <a:pt x="2293159" y="2952020"/>
                      <a:pt x="2319705" y="2923922"/>
                      <a:pt x="2346079" y="2895824"/>
                    </a:cubicBezTo>
                    <a:cubicBezTo>
                      <a:pt x="2350734" y="2890826"/>
                      <a:pt x="2343149" y="2884103"/>
                      <a:pt x="2338322" y="2888757"/>
                    </a:cubicBezTo>
                    <a:cubicBezTo>
                      <a:pt x="2310914" y="2915993"/>
                      <a:pt x="2283505" y="2943229"/>
                      <a:pt x="2256096" y="2970293"/>
                    </a:cubicBezTo>
                    <a:cubicBezTo>
                      <a:pt x="2242479" y="2983738"/>
                      <a:pt x="2229034" y="2997011"/>
                      <a:pt x="2214898" y="3009768"/>
                    </a:cubicBezTo>
                    <a:cubicBezTo>
                      <a:pt x="2200591" y="3022696"/>
                      <a:pt x="2185249" y="3034591"/>
                      <a:pt x="2171113" y="3047691"/>
                    </a:cubicBezTo>
                    <a:cubicBezTo>
                      <a:pt x="2124226" y="2992185"/>
                      <a:pt x="2078718" y="2935644"/>
                      <a:pt x="2034934" y="2877725"/>
                    </a:cubicBezTo>
                    <a:cubicBezTo>
                      <a:pt x="2025970" y="2865831"/>
                      <a:pt x="2017178" y="2853592"/>
                      <a:pt x="2008214" y="2841697"/>
                    </a:cubicBezTo>
                    <a:cubicBezTo>
                      <a:pt x="2008559" y="2841008"/>
                      <a:pt x="2008559" y="2840146"/>
                      <a:pt x="2008732" y="2839456"/>
                    </a:cubicBezTo>
                    <a:cubicBezTo>
                      <a:pt x="2028556" y="2798947"/>
                      <a:pt x="2060273" y="2766195"/>
                      <a:pt x="2101127" y="2746371"/>
                    </a:cubicBezTo>
                    <a:cubicBezTo>
                      <a:pt x="2106816" y="2743613"/>
                      <a:pt x="2102161" y="2734132"/>
                      <a:pt x="2096301" y="2736373"/>
                    </a:cubicBezTo>
                    <a:cubicBezTo>
                      <a:pt x="2055791" y="2751543"/>
                      <a:pt x="2020108" y="2778951"/>
                      <a:pt x="1995285" y="2814117"/>
                    </a:cubicBezTo>
                    <a:cubicBezTo>
                      <a:pt x="1982357" y="2800843"/>
                      <a:pt x="1968394" y="2784295"/>
                      <a:pt x="1973221" y="2766195"/>
                    </a:cubicBezTo>
                    <a:cubicBezTo>
                      <a:pt x="1976152" y="2755335"/>
                      <a:pt x="1982702" y="2744820"/>
                      <a:pt x="1987873" y="2734994"/>
                    </a:cubicBezTo>
                    <a:cubicBezTo>
                      <a:pt x="1993907" y="2723790"/>
                      <a:pt x="2000974" y="2713274"/>
                      <a:pt x="2008732" y="2703104"/>
                    </a:cubicBezTo>
                    <a:cubicBezTo>
                      <a:pt x="2039760" y="2662940"/>
                      <a:pt x="2082166" y="2633979"/>
                      <a:pt x="2123020" y="2604847"/>
                    </a:cubicBezTo>
                    <a:cubicBezTo>
                      <a:pt x="2132328" y="2598297"/>
                      <a:pt x="2122847" y="2583472"/>
                      <a:pt x="2113366" y="2590023"/>
                    </a:cubicBezTo>
                    <a:cubicBezTo>
                      <a:pt x="2065273" y="2622430"/>
                      <a:pt x="2015799" y="2656389"/>
                      <a:pt x="1976152" y="2699139"/>
                    </a:cubicBezTo>
                    <a:cubicBezTo>
                      <a:pt x="1962361" y="2713964"/>
                      <a:pt x="1948399" y="2730168"/>
                      <a:pt x="1941676" y="2749129"/>
                    </a:cubicBezTo>
                    <a:cubicBezTo>
                      <a:pt x="1901512" y="2692072"/>
                      <a:pt x="1862036" y="2634496"/>
                      <a:pt x="1822216" y="2577094"/>
                    </a:cubicBezTo>
                    <a:cubicBezTo>
                      <a:pt x="1752403" y="2476597"/>
                      <a:pt x="1678969" y="2379030"/>
                      <a:pt x="1596571" y="2288530"/>
                    </a:cubicBezTo>
                    <a:cubicBezTo>
                      <a:pt x="1556924" y="2245090"/>
                      <a:pt x="1515897" y="2202685"/>
                      <a:pt x="1475388" y="2159934"/>
                    </a:cubicBezTo>
                    <a:cubicBezTo>
                      <a:pt x="1482628" y="2143731"/>
                      <a:pt x="1490902" y="2127699"/>
                      <a:pt x="1500728" y="2113220"/>
                    </a:cubicBezTo>
                    <a:cubicBezTo>
                      <a:pt x="1512795" y="2095464"/>
                      <a:pt x="1529343" y="2080123"/>
                      <a:pt x="1546064" y="2066849"/>
                    </a:cubicBezTo>
                    <a:cubicBezTo>
                      <a:pt x="1550546" y="2063402"/>
                      <a:pt x="1545891" y="2055989"/>
                      <a:pt x="1541237" y="2059437"/>
                    </a:cubicBezTo>
                    <a:cubicBezTo>
                      <a:pt x="1522620" y="2072538"/>
                      <a:pt x="1506761" y="2088224"/>
                      <a:pt x="1491247" y="2104601"/>
                    </a:cubicBezTo>
                    <a:cubicBezTo>
                      <a:pt x="1479525" y="2116839"/>
                      <a:pt x="1469355" y="2129768"/>
                      <a:pt x="1460391" y="2143903"/>
                    </a:cubicBezTo>
                    <a:cubicBezTo>
                      <a:pt x="1456943" y="2140111"/>
                      <a:pt x="1453323" y="2136491"/>
                      <a:pt x="1449876" y="2132699"/>
                    </a:cubicBezTo>
                    <a:cubicBezTo>
                      <a:pt x="1438844" y="2096154"/>
                      <a:pt x="1485041" y="2058058"/>
                      <a:pt x="1506589" y="2033925"/>
                    </a:cubicBezTo>
                    <a:cubicBezTo>
                      <a:pt x="1534514" y="2002552"/>
                      <a:pt x="1563992" y="1972385"/>
                      <a:pt x="1594330" y="1943425"/>
                    </a:cubicBezTo>
                    <a:cubicBezTo>
                      <a:pt x="1657421" y="1883265"/>
                      <a:pt x="1727580" y="1832930"/>
                      <a:pt x="1801876" y="1787594"/>
                    </a:cubicBezTo>
                    <a:cubicBezTo>
                      <a:pt x="1806874" y="1784663"/>
                      <a:pt x="1802048" y="1777423"/>
                      <a:pt x="1797049" y="1780181"/>
                    </a:cubicBezTo>
                    <a:cubicBezTo>
                      <a:pt x="1712238" y="1826380"/>
                      <a:pt x="1632944" y="1883954"/>
                      <a:pt x="1560027" y="1947046"/>
                    </a:cubicBezTo>
                    <a:cubicBezTo>
                      <a:pt x="1523310" y="1978763"/>
                      <a:pt x="1488661" y="2013411"/>
                      <a:pt x="1457633" y="2050646"/>
                    </a:cubicBezTo>
                    <a:cubicBezTo>
                      <a:pt x="1445566" y="2065125"/>
                      <a:pt x="1430742" y="2084604"/>
                      <a:pt x="1423847" y="2104773"/>
                    </a:cubicBezTo>
                    <a:cubicBezTo>
                      <a:pt x="1401265" y="2080295"/>
                      <a:pt x="1379200" y="2055645"/>
                      <a:pt x="1357653" y="2030305"/>
                    </a:cubicBezTo>
                    <a:cubicBezTo>
                      <a:pt x="1321625" y="1987727"/>
                      <a:pt x="1287839" y="1943425"/>
                      <a:pt x="1257155" y="1896710"/>
                    </a:cubicBezTo>
                    <a:cubicBezTo>
                      <a:pt x="1256121" y="1894986"/>
                      <a:pt x="1254742" y="1893608"/>
                      <a:pt x="1253535" y="1892401"/>
                    </a:cubicBezTo>
                    <a:cubicBezTo>
                      <a:pt x="1242675" y="1875335"/>
                      <a:pt x="1232332" y="1857752"/>
                      <a:pt x="1222679" y="1839825"/>
                    </a:cubicBezTo>
                    <a:cubicBezTo>
                      <a:pt x="1216818" y="1814830"/>
                      <a:pt x="1220093" y="1789490"/>
                      <a:pt x="1240951" y="1764667"/>
                    </a:cubicBezTo>
                    <a:cubicBezTo>
                      <a:pt x="1271118" y="1728812"/>
                      <a:pt x="1307490" y="1697956"/>
                      <a:pt x="1341621" y="1665893"/>
                    </a:cubicBezTo>
                    <a:cubicBezTo>
                      <a:pt x="1417641" y="1594356"/>
                      <a:pt x="1496936" y="1526266"/>
                      <a:pt x="1587952" y="1474379"/>
                    </a:cubicBezTo>
                    <a:cubicBezTo>
                      <a:pt x="1595364" y="1470070"/>
                      <a:pt x="1588125" y="1459210"/>
                      <a:pt x="1580712" y="1463175"/>
                    </a:cubicBezTo>
                    <a:cubicBezTo>
                      <a:pt x="1477112" y="1519198"/>
                      <a:pt x="1383165" y="1591943"/>
                      <a:pt x="1292493" y="1666583"/>
                    </a:cubicBezTo>
                    <a:cubicBezTo>
                      <a:pt x="1255604" y="1696922"/>
                      <a:pt x="1216128" y="1726916"/>
                      <a:pt x="1201994" y="1774666"/>
                    </a:cubicBezTo>
                    <a:cubicBezTo>
                      <a:pt x="1200442" y="1780181"/>
                      <a:pt x="1199408" y="1785525"/>
                      <a:pt x="1198546" y="1790697"/>
                    </a:cubicBezTo>
                    <a:cubicBezTo>
                      <a:pt x="1145970" y="1673995"/>
                      <a:pt x="1122699" y="1542987"/>
                      <a:pt x="1153382" y="1417494"/>
                    </a:cubicBezTo>
                    <a:cubicBezTo>
                      <a:pt x="1196305" y="1241667"/>
                      <a:pt x="1362134" y="1099626"/>
                      <a:pt x="1546064" y="1099970"/>
                    </a:cubicBezTo>
                    <a:cubicBezTo>
                      <a:pt x="1571921" y="1099970"/>
                      <a:pt x="1597261" y="1102728"/>
                      <a:pt x="1621738" y="1107382"/>
                    </a:cubicBezTo>
                    <a:cubicBezTo>
                      <a:pt x="1587952" y="1125138"/>
                      <a:pt x="1556062" y="1147030"/>
                      <a:pt x="1524344" y="1168061"/>
                    </a:cubicBezTo>
                    <a:cubicBezTo>
                      <a:pt x="1459529" y="1210810"/>
                      <a:pt x="1395059" y="1254250"/>
                      <a:pt x="1332485" y="1300448"/>
                    </a:cubicBezTo>
                    <a:cubicBezTo>
                      <a:pt x="1326797" y="1304758"/>
                      <a:pt x="1332485" y="1313894"/>
                      <a:pt x="1338518" y="1309929"/>
                    </a:cubicBezTo>
                    <a:cubicBezTo>
                      <a:pt x="1396438" y="1271661"/>
                      <a:pt x="1455564" y="1235289"/>
                      <a:pt x="1516415" y="1202019"/>
                    </a:cubicBezTo>
                    <a:cubicBezTo>
                      <a:pt x="1545891" y="1185816"/>
                      <a:pt x="1575886" y="1170819"/>
                      <a:pt x="1605880" y="1155649"/>
                    </a:cubicBezTo>
                    <a:cubicBezTo>
                      <a:pt x="1629840" y="1143410"/>
                      <a:pt x="1659318" y="1125483"/>
                      <a:pt x="1687760" y="1126000"/>
                    </a:cubicBezTo>
                    <a:cubicBezTo>
                      <a:pt x="1813081" y="1172025"/>
                      <a:pt x="1917543" y="1273557"/>
                      <a:pt x="1995631" y="1383535"/>
                    </a:cubicBezTo>
                    <a:cubicBezTo>
                      <a:pt x="1993217" y="1384053"/>
                      <a:pt x="1990804" y="1384570"/>
                      <a:pt x="1988563" y="1385087"/>
                    </a:cubicBezTo>
                    <a:cubicBezTo>
                      <a:pt x="1985805" y="1385776"/>
                      <a:pt x="1983047" y="1387155"/>
                      <a:pt x="1980289" y="1388362"/>
                    </a:cubicBezTo>
                    <a:cubicBezTo>
                      <a:pt x="1973394" y="1391637"/>
                      <a:pt x="1966843" y="1394913"/>
                      <a:pt x="1960809" y="1399394"/>
                    </a:cubicBezTo>
                    <a:cubicBezTo>
                      <a:pt x="1955811" y="1403014"/>
                      <a:pt x="1952536" y="1407669"/>
                      <a:pt x="1950812" y="1413702"/>
                    </a:cubicBezTo>
                    <a:cubicBezTo>
                      <a:pt x="1948916" y="1420770"/>
                      <a:pt x="1951329" y="1428182"/>
                      <a:pt x="1955811" y="1433698"/>
                    </a:cubicBezTo>
                    <a:cubicBezTo>
                      <a:pt x="1959948" y="1438525"/>
                      <a:pt x="1964947" y="1441110"/>
                      <a:pt x="1971325" y="1441627"/>
                    </a:cubicBezTo>
                    <a:cubicBezTo>
                      <a:pt x="1978910" y="1442317"/>
                      <a:pt x="1984943" y="1439559"/>
                      <a:pt x="1990459" y="1434387"/>
                    </a:cubicBezTo>
                    <a:cubicBezTo>
                      <a:pt x="1990804" y="1434043"/>
                      <a:pt x="1991149" y="1433698"/>
                      <a:pt x="1991494" y="1433526"/>
                    </a:cubicBezTo>
                    <a:cubicBezTo>
                      <a:pt x="1994769" y="1430940"/>
                      <a:pt x="1998044" y="1428526"/>
                      <a:pt x="2001492" y="1426285"/>
                    </a:cubicBezTo>
                    <a:cubicBezTo>
                      <a:pt x="2003388" y="1425079"/>
                      <a:pt x="2005456" y="1424044"/>
                      <a:pt x="2007180" y="1422838"/>
                    </a:cubicBezTo>
                    <a:cubicBezTo>
                      <a:pt x="2009077" y="1421631"/>
                      <a:pt x="2010973" y="1420424"/>
                      <a:pt x="2012696" y="1419046"/>
                    </a:cubicBezTo>
                    <a:cubicBezTo>
                      <a:pt x="2014248" y="1418356"/>
                      <a:pt x="2015455" y="1417494"/>
                      <a:pt x="2016833" y="1416632"/>
                    </a:cubicBezTo>
                    <a:cubicBezTo>
                      <a:pt x="2017178" y="1416460"/>
                      <a:pt x="2017523" y="1416460"/>
                      <a:pt x="2017868" y="1416288"/>
                    </a:cubicBezTo>
                    <a:cubicBezTo>
                      <a:pt x="2026659" y="1429733"/>
                      <a:pt x="2035106" y="1443179"/>
                      <a:pt x="2043035" y="1456624"/>
                    </a:cubicBezTo>
                    <a:cubicBezTo>
                      <a:pt x="2103713" y="1558674"/>
                      <a:pt x="2150256" y="1667962"/>
                      <a:pt x="2199039" y="1775872"/>
                    </a:cubicBezTo>
                    <a:cubicBezTo>
                      <a:pt x="2247823" y="1883954"/>
                      <a:pt x="2300743" y="1989968"/>
                      <a:pt x="2356767" y="2094258"/>
                    </a:cubicBezTo>
                    <a:cubicBezTo>
                      <a:pt x="2361593" y="2103222"/>
                      <a:pt x="2366420" y="2112013"/>
                      <a:pt x="2371419" y="2120977"/>
                    </a:cubicBezTo>
                    <a:cubicBezTo>
                      <a:pt x="2305742" y="2147178"/>
                      <a:pt x="2245409" y="2189412"/>
                      <a:pt x="2186283" y="2227335"/>
                    </a:cubicBezTo>
                    <a:cubicBezTo>
                      <a:pt x="2123881" y="2267327"/>
                      <a:pt x="2063203" y="2310250"/>
                      <a:pt x="2004422" y="2355413"/>
                    </a:cubicBezTo>
                    <a:cubicBezTo>
                      <a:pt x="2000802" y="2358171"/>
                      <a:pt x="2004595" y="2364032"/>
                      <a:pt x="2008214" y="2361275"/>
                    </a:cubicBezTo>
                    <a:cubicBezTo>
                      <a:pt x="2067685" y="2319041"/>
                      <a:pt x="2129225" y="2279739"/>
                      <a:pt x="2192661" y="2243711"/>
                    </a:cubicBezTo>
                    <a:cubicBezTo>
                      <a:pt x="2255235" y="2208201"/>
                      <a:pt x="2322807" y="2181827"/>
                      <a:pt x="2384865" y="2145800"/>
                    </a:cubicBezTo>
                    <a:cubicBezTo>
                      <a:pt x="2390036" y="2155280"/>
                      <a:pt x="2395207" y="2164934"/>
                      <a:pt x="2400551" y="2174414"/>
                    </a:cubicBezTo>
                    <a:cubicBezTo>
                      <a:pt x="2385037" y="2184585"/>
                      <a:pt x="2370384" y="2197169"/>
                      <a:pt x="2355388" y="2208029"/>
                    </a:cubicBezTo>
                    <a:cubicBezTo>
                      <a:pt x="2339011" y="2219923"/>
                      <a:pt x="2322636" y="2231645"/>
                      <a:pt x="2306260" y="2243539"/>
                    </a:cubicBezTo>
                    <a:cubicBezTo>
                      <a:pt x="2272990" y="2267672"/>
                      <a:pt x="2239031" y="2290771"/>
                      <a:pt x="2205417" y="2314215"/>
                    </a:cubicBezTo>
                    <a:cubicBezTo>
                      <a:pt x="2196281" y="2320593"/>
                      <a:pt x="2205417" y="2334728"/>
                      <a:pt x="2214726" y="2328695"/>
                    </a:cubicBezTo>
                    <a:cubicBezTo>
                      <a:pt x="2249202" y="2306285"/>
                      <a:pt x="2283333" y="2283704"/>
                      <a:pt x="2318154" y="2261984"/>
                    </a:cubicBezTo>
                    <a:cubicBezTo>
                      <a:pt x="2335219" y="2251296"/>
                      <a:pt x="2352457" y="2240609"/>
                      <a:pt x="2369523" y="2229921"/>
                    </a:cubicBezTo>
                    <a:cubicBezTo>
                      <a:pt x="2384692" y="2220440"/>
                      <a:pt x="2401069" y="2211993"/>
                      <a:pt x="2415893" y="2201995"/>
                    </a:cubicBezTo>
                    <a:cubicBezTo>
                      <a:pt x="2513805" y="2376961"/>
                      <a:pt x="2618267" y="2548306"/>
                      <a:pt x="2718076" y="2722066"/>
                    </a:cubicBezTo>
                    <a:cubicBezTo>
                      <a:pt x="2778409" y="2827218"/>
                      <a:pt x="2835466" y="2934265"/>
                      <a:pt x="2889421" y="3042693"/>
                    </a:cubicBezTo>
                    <a:cubicBezTo>
                      <a:pt x="2941997" y="3148361"/>
                      <a:pt x="2994055" y="3256444"/>
                      <a:pt x="3034047" y="3367628"/>
                    </a:cubicBezTo>
                    <a:cubicBezTo>
                      <a:pt x="3060939" y="3443303"/>
                      <a:pt x="3086279" y="3544318"/>
                      <a:pt x="3042322" y="3618958"/>
                    </a:cubicBezTo>
                    <a:close/>
                  </a:path>
                </a:pathLst>
              </a:custGeom>
              <a:solidFill>
                <a:srgbClr val="7A1037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288" name="任意多边形: 形状 287"/>
            <p:cNvSpPr/>
            <p:nvPr/>
          </p:nvSpPr>
          <p:spPr>
            <a:xfrm>
              <a:off x="7897881" y="5699956"/>
              <a:ext cx="954631" cy="1237748"/>
            </a:xfrm>
            <a:custGeom>
              <a:avLst/>
              <a:gdLst>
                <a:gd name="connsiteX0" fmla="*/ 29348 w 954631"/>
                <a:gd name="connsiteY0" fmla="*/ 82263 h 1237748"/>
                <a:gd name="connsiteX1" fmla="*/ 2112 w 954631"/>
                <a:gd name="connsiteY1" fmla="*/ 111222 h 1237748"/>
                <a:gd name="connsiteX2" fmla="*/ 70719 w 954631"/>
                <a:gd name="connsiteY2" fmla="*/ 178278 h 1237748"/>
                <a:gd name="connsiteX3" fmla="*/ 264819 w 954631"/>
                <a:gd name="connsiteY3" fmla="*/ 196551 h 1237748"/>
                <a:gd name="connsiteX4" fmla="*/ 436854 w 954631"/>
                <a:gd name="connsiteY4" fmla="*/ 278948 h 1237748"/>
                <a:gd name="connsiteX5" fmla="*/ 547694 w 954631"/>
                <a:gd name="connsiteY5" fmla="*/ 487010 h 1237748"/>
                <a:gd name="connsiteX6" fmla="*/ 655088 w 954631"/>
                <a:gd name="connsiteY6" fmla="*/ 603539 h 1237748"/>
                <a:gd name="connsiteX7" fmla="*/ 657500 w 954631"/>
                <a:gd name="connsiteY7" fmla="*/ 687316 h 1237748"/>
                <a:gd name="connsiteX8" fmla="*/ 733003 w 954631"/>
                <a:gd name="connsiteY8" fmla="*/ 819531 h 1237748"/>
                <a:gd name="connsiteX9" fmla="*/ 832811 w 954631"/>
                <a:gd name="connsiteY9" fmla="*/ 1053624 h 1237748"/>
                <a:gd name="connsiteX10" fmla="*/ 919173 w 954631"/>
                <a:gd name="connsiteY10" fmla="*/ 1235140 h 1237748"/>
                <a:gd name="connsiteX11" fmla="*/ 942100 w 954631"/>
                <a:gd name="connsiteY11" fmla="*/ 1235829 h 1237748"/>
                <a:gd name="connsiteX12" fmla="*/ 952098 w 954631"/>
                <a:gd name="connsiteY12" fmla="*/ 1191355 h 1237748"/>
                <a:gd name="connsiteX13" fmla="*/ 738519 w 954631"/>
                <a:gd name="connsiteY13" fmla="*/ 693522 h 1237748"/>
                <a:gd name="connsiteX14" fmla="*/ 695769 w 954631"/>
                <a:gd name="connsiteY14" fmla="*/ 563203 h 1237748"/>
                <a:gd name="connsiteX15" fmla="*/ 633022 w 954631"/>
                <a:gd name="connsiteY15" fmla="*/ 467876 h 1237748"/>
                <a:gd name="connsiteX16" fmla="*/ 459091 w 954631"/>
                <a:gd name="connsiteY16" fmla="*/ 160351 h 1237748"/>
                <a:gd name="connsiteX17" fmla="*/ 266888 w 954631"/>
                <a:gd name="connsiteY17" fmla="*/ 8311 h 1237748"/>
                <a:gd name="connsiteX18" fmla="*/ 29348 w 954631"/>
                <a:gd name="connsiteY18" fmla="*/ 82263 h 123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4631" h="1237748">
                  <a:moveTo>
                    <a:pt x="29348" y="82263"/>
                  </a:moveTo>
                  <a:cubicBezTo>
                    <a:pt x="18315" y="89847"/>
                    <a:pt x="6766" y="98466"/>
                    <a:pt x="2112" y="111222"/>
                  </a:cubicBezTo>
                  <a:cubicBezTo>
                    <a:pt x="-10300" y="145698"/>
                    <a:pt x="34519" y="172245"/>
                    <a:pt x="70719" y="178278"/>
                  </a:cubicBezTo>
                  <a:cubicBezTo>
                    <a:pt x="134844" y="189138"/>
                    <a:pt x="200521" y="187069"/>
                    <a:pt x="264819" y="196551"/>
                  </a:cubicBezTo>
                  <a:cubicBezTo>
                    <a:pt x="329116" y="206031"/>
                    <a:pt x="395138" y="229130"/>
                    <a:pt x="436854" y="278948"/>
                  </a:cubicBezTo>
                  <a:cubicBezTo>
                    <a:pt x="487534" y="339626"/>
                    <a:pt x="494084" y="429091"/>
                    <a:pt x="547694" y="487010"/>
                  </a:cubicBezTo>
                  <a:cubicBezTo>
                    <a:pt x="584239" y="526485"/>
                    <a:pt x="641987" y="551481"/>
                    <a:pt x="655088" y="603539"/>
                  </a:cubicBezTo>
                  <a:cubicBezTo>
                    <a:pt x="661982" y="630603"/>
                    <a:pt x="654570" y="659390"/>
                    <a:pt x="657500" y="687316"/>
                  </a:cubicBezTo>
                  <a:cubicBezTo>
                    <a:pt x="663016" y="738513"/>
                    <a:pt x="701802" y="778505"/>
                    <a:pt x="733003" y="819531"/>
                  </a:cubicBezTo>
                  <a:cubicBezTo>
                    <a:pt x="784889" y="887794"/>
                    <a:pt x="819365" y="968985"/>
                    <a:pt x="832811" y="1053624"/>
                  </a:cubicBezTo>
                  <a:cubicBezTo>
                    <a:pt x="843843" y="1123610"/>
                    <a:pt x="852290" y="1212041"/>
                    <a:pt x="919173" y="1235140"/>
                  </a:cubicBezTo>
                  <a:cubicBezTo>
                    <a:pt x="926586" y="1237725"/>
                    <a:pt x="935032" y="1239104"/>
                    <a:pt x="942100" y="1235829"/>
                  </a:cubicBezTo>
                  <a:cubicBezTo>
                    <a:pt x="957097" y="1228761"/>
                    <a:pt x="956062" y="1207386"/>
                    <a:pt x="952098" y="1191355"/>
                  </a:cubicBezTo>
                  <a:cubicBezTo>
                    <a:pt x="909003" y="1015527"/>
                    <a:pt x="790751" y="866763"/>
                    <a:pt x="738519" y="693522"/>
                  </a:cubicBezTo>
                  <a:cubicBezTo>
                    <a:pt x="725245" y="649737"/>
                    <a:pt x="716282" y="604056"/>
                    <a:pt x="695769" y="563203"/>
                  </a:cubicBezTo>
                  <a:cubicBezTo>
                    <a:pt x="678704" y="529071"/>
                    <a:pt x="654397" y="499422"/>
                    <a:pt x="633022" y="467876"/>
                  </a:cubicBezTo>
                  <a:cubicBezTo>
                    <a:pt x="566484" y="370482"/>
                    <a:pt x="526837" y="256884"/>
                    <a:pt x="459091" y="160351"/>
                  </a:cubicBezTo>
                  <a:cubicBezTo>
                    <a:pt x="412204" y="93640"/>
                    <a:pt x="346009" y="32790"/>
                    <a:pt x="266888" y="8311"/>
                  </a:cubicBezTo>
                  <a:cubicBezTo>
                    <a:pt x="174320" y="-20476"/>
                    <a:pt x="104678" y="30721"/>
                    <a:pt x="29348" y="82263"/>
                  </a:cubicBez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9" name="任意多边形: 形状 288"/>
            <p:cNvSpPr/>
            <p:nvPr/>
          </p:nvSpPr>
          <p:spPr>
            <a:xfrm>
              <a:off x="6597247" y="4877632"/>
              <a:ext cx="447204" cy="195449"/>
            </a:xfrm>
            <a:custGeom>
              <a:avLst/>
              <a:gdLst>
                <a:gd name="connsiteX0" fmla="*/ 71091 w 447204"/>
                <a:gd name="connsiteY0" fmla="*/ 282 h 195449"/>
                <a:gd name="connsiteX1" fmla="*/ 1450 w 447204"/>
                <a:gd name="connsiteY1" fmla="*/ 41480 h 195449"/>
                <a:gd name="connsiteX2" fmla="*/ 18860 w 447204"/>
                <a:gd name="connsiteY2" fmla="*/ 96297 h 195449"/>
                <a:gd name="connsiteX3" fmla="*/ 71091 w 447204"/>
                <a:gd name="connsiteY3" fmla="*/ 124739 h 195449"/>
                <a:gd name="connsiteX4" fmla="*/ 199342 w 447204"/>
                <a:gd name="connsiteY4" fmla="*/ 143184 h 195449"/>
                <a:gd name="connsiteX5" fmla="*/ 391546 w 447204"/>
                <a:gd name="connsiteY5" fmla="*/ 188693 h 195449"/>
                <a:gd name="connsiteX6" fmla="*/ 440329 w 447204"/>
                <a:gd name="connsiteY6" fmla="*/ 188348 h 195449"/>
                <a:gd name="connsiteX7" fmla="*/ 438950 w 447204"/>
                <a:gd name="connsiteY7" fmla="*/ 148011 h 195449"/>
                <a:gd name="connsiteX8" fmla="*/ 401371 w 447204"/>
                <a:gd name="connsiteY8" fmla="*/ 125257 h 195449"/>
                <a:gd name="connsiteX9" fmla="*/ 213994 w 447204"/>
                <a:gd name="connsiteY9" fmla="*/ 50616 h 195449"/>
                <a:gd name="connsiteX10" fmla="*/ 71091 w 447204"/>
                <a:gd name="connsiteY10" fmla="*/ 282 h 19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7204" h="195449">
                  <a:moveTo>
                    <a:pt x="71091" y="282"/>
                  </a:moveTo>
                  <a:cubicBezTo>
                    <a:pt x="41786" y="-2304"/>
                    <a:pt x="8690" y="13038"/>
                    <a:pt x="1450" y="41480"/>
                  </a:cubicBezTo>
                  <a:cubicBezTo>
                    <a:pt x="-3550" y="60959"/>
                    <a:pt x="4897" y="81990"/>
                    <a:pt x="18860" y="96297"/>
                  </a:cubicBezTo>
                  <a:cubicBezTo>
                    <a:pt x="32995" y="110605"/>
                    <a:pt x="51957" y="119051"/>
                    <a:pt x="71091" y="124739"/>
                  </a:cubicBezTo>
                  <a:cubicBezTo>
                    <a:pt x="112462" y="137151"/>
                    <a:pt x="156419" y="138530"/>
                    <a:pt x="199342" y="143184"/>
                  </a:cubicBezTo>
                  <a:cubicBezTo>
                    <a:pt x="265019" y="150424"/>
                    <a:pt x="329661" y="165766"/>
                    <a:pt x="391546" y="188693"/>
                  </a:cubicBezTo>
                  <a:cubicBezTo>
                    <a:pt x="407749" y="194726"/>
                    <a:pt x="428090" y="200414"/>
                    <a:pt x="440329" y="188348"/>
                  </a:cubicBezTo>
                  <a:cubicBezTo>
                    <a:pt x="450844" y="178005"/>
                    <a:pt x="448431" y="159388"/>
                    <a:pt x="438950" y="148011"/>
                  </a:cubicBezTo>
                  <a:cubicBezTo>
                    <a:pt x="429469" y="136634"/>
                    <a:pt x="415162" y="130773"/>
                    <a:pt x="401371" y="125257"/>
                  </a:cubicBezTo>
                  <a:cubicBezTo>
                    <a:pt x="338969" y="100434"/>
                    <a:pt x="276396" y="75612"/>
                    <a:pt x="213994" y="50616"/>
                  </a:cubicBezTo>
                  <a:cubicBezTo>
                    <a:pt x="177967" y="36481"/>
                    <a:pt x="109704" y="-1442"/>
                    <a:pt x="71091" y="282"/>
                  </a:cubicBez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0" name="任意多边形: 形状 289"/>
            <p:cNvSpPr/>
            <p:nvPr/>
          </p:nvSpPr>
          <p:spPr>
            <a:xfrm>
              <a:off x="7098537" y="4695867"/>
              <a:ext cx="175245" cy="353720"/>
            </a:xfrm>
            <a:custGeom>
              <a:avLst/>
              <a:gdLst>
                <a:gd name="connsiteX0" fmla="*/ 107971 w 175245"/>
                <a:gd name="connsiteY0" fmla="*/ 317020 h 353720"/>
                <a:gd name="connsiteX1" fmla="*/ 152790 w 175245"/>
                <a:gd name="connsiteY1" fmla="*/ 353048 h 353720"/>
                <a:gd name="connsiteX2" fmla="*/ 175199 w 175245"/>
                <a:gd name="connsiteY2" fmla="*/ 313228 h 353720"/>
                <a:gd name="connsiteX3" fmla="*/ 102111 w 175245"/>
                <a:gd name="connsiteY3" fmla="*/ 190493 h 353720"/>
                <a:gd name="connsiteX4" fmla="*/ 51431 w 175245"/>
                <a:gd name="connsiteY4" fmla="*/ 77067 h 353720"/>
                <a:gd name="connsiteX5" fmla="*/ 20057 w 175245"/>
                <a:gd name="connsiteY5" fmla="*/ 13 h 353720"/>
                <a:gd name="connsiteX6" fmla="*/ 15231 w 175245"/>
                <a:gd name="connsiteY6" fmla="*/ 84135 h 353720"/>
                <a:gd name="connsiteX7" fmla="*/ 107971 w 175245"/>
                <a:gd name="connsiteY7" fmla="*/ 317020 h 35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245" h="353720">
                  <a:moveTo>
                    <a:pt x="107971" y="317020"/>
                  </a:moveTo>
                  <a:cubicBezTo>
                    <a:pt x="116935" y="335810"/>
                    <a:pt x="132449" y="357874"/>
                    <a:pt x="152790" y="353048"/>
                  </a:cubicBezTo>
                  <a:cubicBezTo>
                    <a:pt x="168821" y="349083"/>
                    <a:pt x="175889" y="329776"/>
                    <a:pt x="175199" y="313228"/>
                  </a:cubicBezTo>
                  <a:cubicBezTo>
                    <a:pt x="173303" y="264789"/>
                    <a:pt x="131415" y="229106"/>
                    <a:pt x="102111" y="190493"/>
                  </a:cubicBezTo>
                  <a:cubicBezTo>
                    <a:pt x="76771" y="157224"/>
                    <a:pt x="59360" y="118094"/>
                    <a:pt x="51431" y="77067"/>
                  </a:cubicBezTo>
                  <a:cubicBezTo>
                    <a:pt x="47983" y="58967"/>
                    <a:pt x="46604" y="-1021"/>
                    <a:pt x="20057" y="13"/>
                  </a:cubicBezTo>
                  <a:cubicBezTo>
                    <a:pt x="-19073" y="1393"/>
                    <a:pt x="10232" y="68621"/>
                    <a:pt x="15231" y="84135"/>
                  </a:cubicBezTo>
                  <a:cubicBezTo>
                    <a:pt x="40571" y="163774"/>
                    <a:pt x="72116" y="241345"/>
                    <a:pt x="107971" y="317020"/>
                  </a:cubicBez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1" name="任意多边形: 形状 290"/>
            <p:cNvSpPr/>
            <p:nvPr/>
          </p:nvSpPr>
          <p:spPr>
            <a:xfrm>
              <a:off x="7648458" y="4890466"/>
              <a:ext cx="121965" cy="231930"/>
            </a:xfrm>
            <a:custGeom>
              <a:avLst/>
              <a:gdLst>
                <a:gd name="connsiteX0" fmla="*/ 16580 w 121965"/>
                <a:gd name="connsiteY0" fmla="*/ 111905 h 231930"/>
                <a:gd name="connsiteX1" fmla="*/ 2273 w 121965"/>
                <a:gd name="connsiteY1" fmla="*/ 219126 h 231930"/>
                <a:gd name="connsiteX2" fmla="*/ 6238 w 121965"/>
                <a:gd name="connsiteY2" fmla="*/ 228951 h 231930"/>
                <a:gd name="connsiteX3" fmla="*/ 26234 w 121965"/>
                <a:gd name="connsiteY3" fmla="*/ 225676 h 231930"/>
                <a:gd name="connsiteX4" fmla="*/ 32784 w 121965"/>
                <a:gd name="connsiteY4" fmla="*/ 203957 h 231930"/>
                <a:gd name="connsiteX5" fmla="*/ 84154 w 121965"/>
                <a:gd name="connsiteY5" fmla="*/ 86910 h 231930"/>
                <a:gd name="connsiteX6" fmla="*/ 98289 w 121965"/>
                <a:gd name="connsiteY6" fmla="*/ 31 h 231930"/>
                <a:gd name="connsiteX7" fmla="*/ 16580 w 121965"/>
                <a:gd name="connsiteY7" fmla="*/ 111905 h 23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65" h="231930">
                  <a:moveTo>
                    <a:pt x="16580" y="111905"/>
                  </a:moveTo>
                  <a:cubicBezTo>
                    <a:pt x="3135" y="145864"/>
                    <a:pt x="-3932" y="183098"/>
                    <a:pt x="2273" y="219126"/>
                  </a:cubicBezTo>
                  <a:cubicBezTo>
                    <a:pt x="2963" y="222746"/>
                    <a:pt x="3825" y="226366"/>
                    <a:pt x="6238" y="228951"/>
                  </a:cubicBezTo>
                  <a:cubicBezTo>
                    <a:pt x="11582" y="234468"/>
                    <a:pt x="21580" y="231709"/>
                    <a:pt x="26234" y="225676"/>
                  </a:cubicBezTo>
                  <a:cubicBezTo>
                    <a:pt x="30888" y="219643"/>
                    <a:pt x="31750" y="211541"/>
                    <a:pt x="32784" y="203957"/>
                  </a:cubicBezTo>
                  <a:cubicBezTo>
                    <a:pt x="38645" y="161206"/>
                    <a:pt x="56573" y="120180"/>
                    <a:pt x="84154" y="86910"/>
                  </a:cubicBezTo>
                  <a:cubicBezTo>
                    <a:pt x="98461" y="69500"/>
                    <a:pt x="152589" y="-1693"/>
                    <a:pt x="98289" y="31"/>
                  </a:cubicBezTo>
                  <a:cubicBezTo>
                    <a:pt x="60021" y="1065"/>
                    <a:pt x="27441" y="84325"/>
                    <a:pt x="16580" y="111905"/>
                  </a:cubicBez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2" name="任意多边形: 形状 291"/>
            <p:cNvSpPr/>
            <p:nvPr/>
          </p:nvSpPr>
          <p:spPr>
            <a:xfrm>
              <a:off x="6715654" y="5391167"/>
              <a:ext cx="248617" cy="152109"/>
            </a:xfrm>
            <a:custGeom>
              <a:avLst/>
              <a:gdLst>
                <a:gd name="connsiteX0" fmla="*/ 185569 w 248617"/>
                <a:gd name="connsiteY0" fmla="*/ 120760 h 152109"/>
                <a:gd name="connsiteX1" fmla="*/ 212116 w 248617"/>
                <a:gd name="connsiteY1" fmla="*/ 150927 h 152109"/>
                <a:gd name="connsiteX2" fmla="*/ 248488 w 248617"/>
                <a:gd name="connsiteY2" fmla="*/ 115589 h 152109"/>
                <a:gd name="connsiteX3" fmla="*/ 214702 w 248617"/>
                <a:gd name="connsiteY3" fmla="*/ 67667 h 152109"/>
                <a:gd name="connsiteX4" fmla="*/ 433 w 248617"/>
                <a:gd name="connsiteY4" fmla="*/ 20435 h 152109"/>
                <a:gd name="connsiteX5" fmla="*/ 85762 w 248617"/>
                <a:gd name="connsiteY5" fmla="*/ 62841 h 152109"/>
                <a:gd name="connsiteX6" fmla="*/ 185569 w 248617"/>
                <a:gd name="connsiteY6" fmla="*/ 120760 h 15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617" h="152109">
                  <a:moveTo>
                    <a:pt x="185569" y="120760"/>
                  </a:moveTo>
                  <a:cubicBezTo>
                    <a:pt x="192982" y="132137"/>
                    <a:pt x="199187" y="146445"/>
                    <a:pt x="212116" y="150927"/>
                  </a:cubicBezTo>
                  <a:cubicBezTo>
                    <a:pt x="231078" y="157477"/>
                    <a:pt x="250384" y="135585"/>
                    <a:pt x="248488" y="115589"/>
                  </a:cubicBezTo>
                  <a:cubicBezTo>
                    <a:pt x="246419" y="95593"/>
                    <a:pt x="230905" y="79734"/>
                    <a:pt x="214702" y="67667"/>
                  </a:cubicBezTo>
                  <a:cubicBezTo>
                    <a:pt x="192292" y="50946"/>
                    <a:pt x="13879" y="-39898"/>
                    <a:pt x="433" y="20435"/>
                  </a:cubicBezTo>
                  <a:cubicBezTo>
                    <a:pt x="-6289" y="50602"/>
                    <a:pt x="67144" y="57841"/>
                    <a:pt x="85762" y="62841"/>
                  </a:cubicBezTo>
                  <a:cubicBezTo>
                    <a:pt x="123168" y="73011"/>
                    <a:pt x="163160" y="86457"/>
                    <a:pt x="185569" y="120760"/>
                  </a:cubicBez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3" name="任意多边形: 形状 292"/>
            <p:cNvSpPr/>
            <p:nvPr/>
          </p:nvSpPr>
          <p:spPr>
            <a:xfrm>
              <a:off x="6960879" y="5833037"/>
              <a:ext cx="144623" cy="97371"/>
            </a:xfrm>
            <a:custGeom>
              <a:avLst/>
              <a:gdLst>
                <a:gd name="connsiteX0" fmla="*/ 10330 w 144623"/>
                <a:gd name="connsiteY0" fmla="*/ 66228 h 97371"/>
                <a:gd name="connsiteX1" fmla="*/ 160 w 144623"/>
                <a:gd name="connsiteY1" fmla="*/ 79846 h 97371"/>
                <a:gd name="connsiteX2" fmla="*/ 29637 w 144623"/>
                <a:gd name="connsiteY2" fmla="*/ 96739 h 97371"/>
                <a:gd name="connsiteX3" fmla="*/ 144442 w 144623"/>
                <a:gd name="connsiteY3" fmla="*/ 19858 h 97371"/>
                <a:gd name="connsiteX4" fmla="*/ 10330 w 144623"/>
                <a:gd name="connsiteY4" fmla="*/ 66228 h 97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623" h="97371">
                  <a:moveTo>
                    <a:pt x="10330" y="66228"/>
                  </a:moveTo>
                  <a:cubicBezTo>
                    <a:pt x="5849" y="69848"/>
                    <a:pt x="1022" y="74158"/>
                    <a:pt x="160" y="79846"/>
                  </a:cubicBezTo>
                  <a:cubicBezTo>
                    <a:pt x="-1909" y="93120"/>
                    <a:pt x="16536" y="99498"/>
                    <a:pt x="29637" y="96739"/>
                  </a:cubicBezTo>
                  <a:cubicBezTo>
                    <a:pt x="58252" y="90706"/>
                    <a:pt x="141339" y="54334"/>
                    <a:pt x="144442" y="19858"/>
                  </a:cubicBezTo>
                  <a:cubicBezTo>
                    <a:pt x="149958" y="-39613"/>
                    <a:pt x="27913" y="52093"/>
                    <a:pt x="10330" y="66228"/>
                  </a:cubicBez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52" name="任意多边形: 形状 451"/>
          <p:cNvSpPr/>
          <p:nvPr/>
        </p:nvSpPr>
        <p:spPr>
          <a:xfrm>
            <a:off x="7947270" y="491773"/>
            <a:ext cx="93784" cy="97058"/>
          </a:xfrm>
          <a:custGeom>
            <a:avLst/>
            <a:gdLst>
              <a:gd name="connsiteX0" fmla="*/ 46857 w 93784"/>
              <a:gd name="connsiteY0" fmla="*/ 97059 h 97058"/>
              <a:gd name="connsiteX1" fmla="*/ 46857 w 93784"/>
              <a:gd name="connsiteY1" fmla="*/ 0 h 97058"/>
              <a:gd name="connsiteX2" fmla="*/ 46857 w 93784"/>
              <a:gd name="connsiteY2" fmla="*/ 97059 h 97058"/>
              <a:gd name="connsiteX3" fmla="*/ 46857 w 93784"/>
              <a:gd name="connsiteY3" fmla="*/ 97059 h 9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84" h="97058">
                <a:moveTo>
                  <a:pt x="46857" y="97059"/>
                </a:moveTo>
                <a:cubicBezTo>
                  <a:pt x="109427" y="97059"/>
                  <a:pt x="109427" y="0"/>
                  <a:pt x="46857" y="0"/>
                </a:cubicBezTo>
                <a:cubicBezTo>
                  <a:pt x="-15525" y="0"/>
                  <a:pt x="-15713" y="97059"/>
                  <a:pt x="46857" y="97059"/>
                </a:cubicBezTo>
                <a:lnTo>
                  <a:pt x="46857" y="9705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3" name="任意多边形: 形状 452"/>
          <p:cNvSpPr/>
          <p:nvPr/>
        </p:nvSpPr>
        <p:spPr>
          <a:xfrm>
            <a:off x="8393836" y="1372064"/>
            <a:ext cx="73359" cy="65608"/>
          </a:xfrm>
          <a:custGeom>
            <a:avLst/>
            <a:gdLst>
              <a:gd name="connsiteX0" fmla="*/ 52417 w 73359"/>
              <a:gd name="connsiteY0" fmla="*/ 5489 h 65608"/>
              <a:gd name="connsiteX1" fmla="*/ 48647 w 73359"/>
              <a:gd name="connsiteY1" fmla="*/ 4358 h 65608"/>
              <a:gd name="connsiteX2" fmla="*/ 69190 w 73359"/>
              <a:gd name="connsiteY2" fmla="*/ 24901 h 65608"/>
              <a:gd name="connsiteX3" fmla="*/ 69001 w 73359"/>
              <a:gd name="connsiteY3" fmla="*/ 24147 h 65608"/>
              <a:gd name="connsiteX4" fmla="*/ 65797 w 73359"/>
              <a:gd name="connsiteY4" fmla="*/ 16420 h 65608"/>
              <a:gd name="connsiteX5" fmla="*/ 57505 w 73359"/>
              <a:gd name="connsiteY5" fmla="*/ 7374 h 65608"/>
              <a:gd name="connsiteX6" fmla="*/ 50343 w 73359"/>
              <a:gd name="connsiteY6" fmla="*/ 3227 h 65608"/>
              <a:gd name="connsiteX7" fmla="*/ 37904 w 73359"/>
              <a:gd name="connsiteY7" fmla="*/ 401 h 65608"/>
              <a:gd name="connsiteX8" fmla="*/ 32816 w 73359"/>
              <a:gd name="connsiteY8" fmla="*/ 24 h 65608"/>
              <a:gd name="connsiteX9" fmla="*/ 20189 w 73359"/>
              <a:gd name="connsiteY9" fmla="*/ 2850 h 65608"/>
              <a:gd name="connsiteX10" fmla="*/ 9635 w 73359"/>
              <a:gd name="connsiteY10" fmla="*/ 9635 h 65608"/>
              <a:gd name="connsiteX11" fmla="*/ 2850 w 73359"/>
              <a:gd name="connsiteY11" fmla="*/ 20189 h 65608"/>
              <a:gd name="connsiteX12" fmla="*/ 24 w 73359"/>
              <a:gd name="connsiteY12" fmla="*/ 32816 h 65608"/>
              <a:gd name="connsiteX13" fmla="*/ 1154 w 73359"/>
              <a:gd name="connsiteY13" fmla="*/ 41486 h 65608"/>
              <a:gd name="connsiteX14" fmla="*/ 9635 w 73359"/>
              <a:gd name="connsiteY14" fmla="*/ 55997 h 65608"/>
              <a:gd name="connsiteX15" fmla="*/ 16231 w 73359"/>
              <a:gd name="connsiteY15" fmla="*/ 61086 h 65608"/>
              <a:gd name="connsiteX16" fmla="*/ 32816 w 73359"/>
              <a:gd name="connsiteY16" fmla="*/ 65609 h 65608"/>
              <a:gd name="connsiteX17" fmla="*/ 37904 w 73359"/>
              <a:gd name="connsiteY17" fmla="*/ 65232 h 65608"/>
              <a:gd name="connsiteX18" fmla="*/ 46574 w 73359"/>
              <a:gd name="connsiteY18" fmla="*/ 64101 h 65608"/>
              <a:gd name="connsiteX19" fmla="*/ 57505 w 73359"/>
              <a:gd name="connsiteY19" fmla="*/ 58259 h 65608"/>
              <a:gd name="connsiteX20" fmla="*/ 63347 w 73359"/>
              <a:gd name="connsiteY20" fmla="*/ 52416 h 65608"/>
              <a:gd name="connsiteX21" fmla="*/ 69190 w 73359"/>
              <a:gd name="connsiteY21" fmla="*/ 41486 h 65608"/>
              <a:gd name="connsiteX22" fmla="*/ 69378 w 73359"/>
              <a:gd name="connsiteY22" fmla="*/ 40732 h 65608"/>
              <a:gd name="connsiteX23" fmla="*/ 48836 w 73359"/>
              <a:gd name="connsiteY23" fmla="*/ 61274 h 65608"/>
              <a:gd name="connsiteX24" fmla="*/ 52605 w 73359"/>
              <a:gd name="connsiteY24" fmla="*/ 60144 h 65608"/>
              <a:gd name="connsiteX25" fmla="*/ 59390 w 73359"/>
              <a:gd name="connsiteY25" fmla="*/ 57316 h 65608"/>
              <a:gd name="connsiteX26" fmla="*/ 67305 w 73359"/>
              <a:gd name="connsiteY26" fmla="*/ 49966 h 65608"/>
              <a:gd name="connsiteX27" fmla="*/ 70886 w 73359"/>
              <a:gd name="connsiteY27" fmla="*/ 43747 h 65608"/>
              <a:gd name="connsiteX28" fmla="*/ 73336 w 73359"/>
              <a:gd name="connsiteY28" fmla="*/ 32816 h 65608"/>
              <a:gd name="connsiteX29" fmla="*/ 72394 w 73359"/>
              <a:gd name="connsiteY29" fmla="*/ 25278 h 65608"/>
              <a:gd name="connsiteX30" fmla="*/ 69566 w 73359"/>
              <a:gd name="connsiteY30" fmla="*/ 18493 h 65608"/>
              <a:gd name="connsiteX31" fmla="*/ 62216 w 73359"/>
              <a:gd name="connsiteY31" fmla="*/ 10577 h 65608"/>
              <a:gd name="connsiteX32" fmla="*/ 52417 w 73359"/>
              <a:gd name="connsiteY32" fmla="*/ 5489 h 65608"/>
              <a:gd name="connsiteX33" fmla="*/ 52417 w 73359"/>
              <a:gd name="connsiteY33" fmla="*/ 5489 h 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359" h="65608">
                <a:moveTo>
                  <a:pt x="52417" y="5489"/>
                </a:moveTo>
                <a:cubicBezTo>
                  <a:pt x="51097" y="5112"/>
                  <a:pt x="49966" y="4735"/>
                  <a:pt x="48647" y="4358"/>
                </a:cubicBezTo>
                <a:cubicBezTo>
                  <a:pt x="55431" y="11143"/>
                  <a:pt x="62216" y="17928"/>
                  <a:pt x="69190" y="24901"/>
                </a:cubicBezTo>
                <a:cubicBezTo>
                  <a:pt x="69190" y="24712"/>
                  <a:pt x="69001" y="24335"/>
                  <a:pt x="69001" y="24147"/>
                </a:cubicBezTo>
                <a:cubicBezTo>
                  <a:pt x="67870" y="21508"/>
                  <a:pt x="66739" y="19058"/>
                  <a:pt x="65797" y="16420"/>
                </a:cubicBezTo>
                <a:cubicBezTo>
                  <a:pt x="63724" y="12651"/>
                  <a:pt x="61086" y="9635"/>
                  <a:pt x="57505" y="7374"/>
                </a:cubicBezTo>
                <a:cubicBezTo>
                  <a:pt x="55431" y="5301"/>
                  <a:pt x="53170" y="3981"/>
                  <a:pt x="50343" y="3227"/>
                </a:cubicBezTo>
                <a:cubicBezTo>
                  <a:pt x="46574" y="1154"/>
                  <a:pt x="42428" y="212"/>
                  <a:pt x="37904" y="401"/>
                </a:cubicBezTo>
                <a:cubicBezTo>
                  <a:pt x="36208" y="212"/>
                  <a:pt x="34512" y="24"/>
                  <a:pt x="32816" y="24"/>
                </a:cubicBezTo>
                <a:cubicBezTo>
                  <a:pt x="28293" y="-165"/>
                  <a:pt x="24147" y="777"/>
                  <a:pt x="20189" y="2850"/>
                </a:cubicBezTo>
                <a:cubicBezTo>
                  <a:pt x="16043" y="4170"/>
                  <a:pt x="12650" y="6431"/>
                  <a:pt x="9635" y="9635"/>
                </a:cubicBezTo>
                <a:cubicBezTo>
                  <a:pt x="6431" y="12651"/>
                  <a:pt x="4170" y="16043"/>
                  <a:pt x="2850" y="20189"/>
                </a:cubicBezTo>
                <a:cubicBezTo>
                  <a:pt x="777" y="24147"/>
                  <a:pt x="-165" y="28293"/>
                  <a:pt x="24" y="32816"/>
                </a:cubicBezTo>
                <a:cubicBezTo>
                  <a:pt x="400" y="35643"/>
                  <a:pt x="777" y="38659"/>
                  <a:pt x="1154" y="41486"/>
                </a:cubicBezTo>
                <a:cubicBezTo>
                  <a:pt x="2662" y="46951"/>
                  <a:pt x="5489" y="51851"/>
                  <a:pt x="9635" y="55997"/>
                </a:cubicBezTo>
                <a:cubicBezTo>
                  <a:pt x="11896" y="57693"/>
                  <a:pt x="13970" y="59390"/>
                  <a:pt x="16231" y="61086"/>
                </a:cubicBezTo>
                <a:cubicBezTo>
                  <a:pt x="21320" y="64101"/>
                  <a:pt x="26785" y="65609"/>
                  <a:pt x="32816" y="65609"/>
                </a:cubicBezTo>
                <a:cubicBezTo>
                  <a:pt x="34512" y="65421"/>
                  <a:pt x="36208" y="65232"/>
                  <a:pt x="37904" y="65232"/>
                </a:cubicBezTo>
                <a:cubicBezTo>
                  <a:pt x="40731" y="64855"/>
                  <a:pt x="43559" y="64478"/>
                  <a:pt x="46574" y="64101"/>
                </a:cubicBezTo>
                <a:cubicBezTo>
                  <a:pt x="50720" y="63159"/>
                  <a:pt x="54489" y="61086"/>
                  <a:pt x="57505" y="58259"/>
                </a:cubicBezTo>
                <a:cubicBezTo>
                  <a:pt x="59955" y="56751"/>
                  <a:pt x="61840" y="54867"/>
                  <a:pt x="63347" y="52416"/>
                </a:cubicBezTo>
                <a:cubicBezTo>
                  <a:pt x="66174" y="49213"/>
                  <a:pt x="68059" y="45632"/>
                  <a:pt x="69190" y="41486"/>
                </a:cubicBezTo>
                <a:cubicBezTo>
                  <a:pt x="69190" y="41297"/>
                  <a:pt x="69378" y="40920"/>
                  <a:pt x="69378" y="40732"/>
                </a:cubicBezTo>
                <a:cubicBezTo>
                  <a:pt x="62593" y="47517"/>
                  <a:pt x="55809" y="54301"/>
                  <a:pt x="48836" y="61274"/>
                </a:cubicBezTo>
                <a:cubicBezTo>
                  <a:pt x="50154" y="60897"/>
                  <a:pt x="51286" y="60521"/>
                  <a:pt x="52605" y="60144"/>
                </a:cubicBezTo>
                <a:cubicBezTo>
                  <a:pt x="54866" y="59201"/>
                  <a:pt x="57128" y="58259"/>
                  <a:pt x="59390" y="57316"/>
                </a:cubicBezTo>
                <a:cubicBezTo>
                  <a:pt x="62593" y="55620"/>
                  <a:pt x="65232" y="53170"/>
                  <a:pt x="67305" y="49966"/>
                </a:cubicBezTo>
                <a:cubicBezTo>
                  <a:pt x="69001" y="48270"/>
                  <a:pt x="70320" y="46197"/>
                  <a:pt x="70886" y="43747"/>
                </a:cubicBezTo>
                <a:cubicBezTo>
                  <a:pt x="72582" y="40355"/>
                  <a:pt x="73524" y="36774"/>
                  <a:pt x="73336" y="32816"/>
                </a:cubicBezTo>
                <a:cubicBezTo>
                  <a:pt x="72959" y="30366"/>
                  <a:pt x="72582" y="27916"/>
                  <a:pt x="72394" y="25278"/>
                </a:cubicBezTo>
                <a:cubicBezTo>
                  <a:pt x="71451" y="23016"/>
                  <a:pt x="70509" y="20755"/>
                  <a:pt x="69566" y="18493"/>
                </a:cubicBezTo>
                <a:cubicBezTo>
                  <a:pt x="67870" y="15289"/>
                  <a:pt x="65421" y="12651"/>
                  <a:pt x="62216" y="10577"/>
                </a:cubicBezTo>
                <a:cubicBezTo>
                  <a:pt x="59201" y="8128"/>
                  <a:pt x="55997" y="6431"/>
                  <a:pt x="52417" y="5489"/>
                </a:cubicBezTo>
                <a:lnTo>
                  <a:pt x="52417" y="548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4" name="任意多边形: 形状 453"/>
          <p:cNvSpPr/>
          <p:nvPr/>
        </p:nvSpPr>
        <p:spPr>
          <a:xfrm>
            <a:off x="619899" y="646083"/>
            <a:ext cx="47422" cy="49000"/>
          </a:xfrm>
          <a:custGeom>
            <a:avLst/>
            <a:gdLst>
              <a:gd name="connsiteX0" fmla="*/ 23746 w 47422"/>
              <a:gd name="connsiteY0" fmla="*/ 49001 h 49000"/>
              <a:gd name="connsiteX1" fmla="*/ 23746 w 47422"/>
              <a:gd name="connsiteY1" fmla="*/ 0 h 49000"/>
              <a:gd name="connsiteX2" fmla="*/ 23746 w 47422"/>
              <a:gd name="connsiteY2" fmla="*/ 49001 h 49000"/>
              <a:gd name="connsiteX3" fmla="*/ 23746 w 47422"/>
              <a:gd name="connsiteY3" fmla="*/ 49001 h 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2" h="49000">
                <a:moveTo>
                  <a:pt x="23746" y="49001"/>
                </a:moveTo>
                <a:cubicBezTo>
                  <a:pt x="55220" y="49001"/>
                  <a:pt x="55408" y="0"/>
                  <a:pt x="23746" y="0"/>
                </a:cubicBezTo>
                <a:cubicBezTo>
                  <a:pt x="-7915" y="0"/>
                  <a:pt x="-7915" y="49001"/>
                  <a:pt x="23746" y="49001"/>
                </a:cubicBezTo>
                <a:lnTo>
                  <a:pt x="23746" y="49001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5" name="任意多边形: 形状 454"/>
          <p:cNvSpPr/>
          <p:nvPr/>
        </p:nvSpPr>
        <p:spPr>
          <a:xfrm>
            <a:off x="8693328" y="2535098"/>
            <a:ext cx="58800" cy="60873"/>
          </a:xfrm>
          <a:custGeom>
            <a:avLst/>
            <a:gdLst>
              <a:gd name="connsiteX0" fmla="*/ 29400 w 58800"/>
              <a:gd name="connsiteY0" fmla="*/ 60874 h 60873"/>
              <a:gd name="connsiteX1" fmla="*/ 29400 w 58800"/>
              <a:gd name="connsiteY1" fmla="*/ 0 h 60873"/>
              <a:gd name="connsiteX2" fmla="*/ 29400 w 58800"/>
              <a:gd name="connsiteY2" fmla="*/ 60874 h 60873"/>
              <a:gd name="connsiteX3" fmla="*/ 29400 w 58800"/>
              <a:gd name="connsiteY3" fmla="*/ 60874 h 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00" h="60873">
                <a:moveTo>
                  <a:pt x="29400" y="60874"/>
                </a:moveTo>
                <a:cubicBezTo>
                  <a:pt x="68601" y="60874"/>
                  <a:pt x="68601" y="0"/>
                  <a:pt x="29400" y="0"/>
                </a:cubicBezTo>
                <a:cubicBezTo>
                  <a:pt x="-9800" y="0"/>
                  <a:pt x="-9800" y="60874"/>
                  <a:pt x="29400" y="60874"/>
                </a:cubicBezTo>
                <a:lnTo>
                  <a:pt x="29400" y="60874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6" name="任意多边形: 形状 455"/>
          <p:cNvSpPr/>
          <p:nvPr/>
        </p:nvSpPr>
        <p:spPr>
          <a:xfrm>
            <a:off x="2609979" y="1269966"/>
            <a:ext cx="56185" cy="58235"/>
          </a:xfrm>
          <a:custGeom>
            <a:avLst/>
            <a:gdLst>
              <a:gd name="connsiteX0" fmla="*/ 28058 w 56185"/>
              <a:gd name="connsiteY0" fmla="*/ 58235 h 58235"/>
              <a:gd name="connsiteX1" fmla="*/ 28058 w 56185"/>
              <a:gd name="connsiteY1" fmla="*/ 0 h 58235"/>
              <a:gd name="connsiteX2" fmla="*/ 28058 w 56185"/>
              <a:gd name="connsiteY2" fmla="*/ 58235 h 58235"/>
              <a:gd name="connsiteX3" fmla="*/ 28058 w 56185"/>
              <a:gd name="connsiteY3" fmla="*/ 58235 h 5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85" h="58235">
                <a:moveTo>
                  <a:pt x="28058" y="58235"/>
                </a:moveTo>
                <a:cubicBezTo>
                  <a:pt x="65562" y="58235"/>
                  <a:pt x="65562" y="0"/>
                  <a:pt x="28058" y="0"/>
                </a:cubicBezTo>
                <a:cubicBezTo>
                  <a:pt x="-9258" y="0"/>
                  <a:pt x="-9447" y="58235"/>
                  <a:pt x="28058" y="58235"/>
                </a:cubicBezTo>
                <a:lnTo>
                  <a:pt x="28058" y="58235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7" name="任意多边形: 形状 456"/>
          <p:cNvSpPr/>
          <p:nvPr/>
        </p:nvSpPr>
        <p:spPr>
          <a:xfrm>
            <a:off x="9067130" y="491773"/>
            <a:ext cx="345831" cy="199848"/>
          </a:xfrm>
          <a:custGeom>
            <a:avLst/>
            <a:gdLst>
              <a:gd name="connsiteX0" fmla="*/ 345831 w 345831"/>
              <a:gd name="connsiteY0" fmla="*/ 16905 h 199848"/>
              <a:gd name="connsiteX1" fmla="*/ 0 w 345831"/>
              <a:gd name="connsiteY1" fmla="*/ 198019 h 199848"/>
              <a:gd name="connsiteX2" fmla="*/ 345831 w 345831"/>
              <a:gd name="connsiteY2" fmla="*/ 16905 h 19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831" h="199848">
                <a:moveTo>
                  <a:pt x="345831" y="16905"/>
                </a:moveTo>
                <a:cubicBezTo>
                  <a:pt x="345831" y="16905"/>
                  <a:pt x="57670" y="-81850"/>
                  <a:pt x="0" y="198019"/>
                </a:cubicBezTo>
                <a:cubicBezTo>
                  <a:pt x="188" y="198019"/>
                  <a:pt x="205991" y="231000"/>
                  <a:pt x="345831" y="16905"/>
                </a:cubicBezTo>
                <a:close/>
              </a:path>
            </a:pathLst>
          </a:custGeom>
          <a:solidFill>
            <a:srgbClr val="1DB4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8" name="任意多边形: 形状 457"/>
          <p:cNvSpPr/>
          <p:nvPr/>
        </p:nvSpPr>
        <p:spPr>
          <a:xfrm>
            <a:off x="1817592" y="588368"/>
            <a:ext cx="451478" cy="273043"/>
          </a:xfrm>
          <a:custGeom>
            <a:avLst/>
            <a:gdLst>
              <a:gd name="connsiteX0" fmla="*/ 344512 w 344511"/>
              <a:gd name="connsiteY0" fmla="*/ 208251 h 208352"/>
              <a:gd name="connsiteX1" fmla="*/ 0 w 344511"/>
              <a:gd name="connsiteY1" fmla="*/ 24687 h 208352"/>
              <a:gd name="connsiteX2" fmla="*/ 344512 w 344511"/>
              <a:gd name="connsiteY2" fmla="*/ 208251 h 2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511" h="208352">
                <a:moveTo>
                  <a:pt x="344512" y="208251"/>
                </a:moveTo>
                <a:cubicBezTo>
                  <a:pt x="344512" y="208251"/>
                  <a:pt x="263849" y="-85376"/>
                  <a:pt x="0" y="24687"/>
                </a:cubicBezTo>
                <a:cubicBezTo>
                  <a:pt x="0" y="24687"/>
                  <a:pt x="88766" y="213339"/>
                  <a:pt x="344512" y="208251"/>
                </a:cubicBezTo>
                <a:close/>
              </a:path>
            </a:pathLst>
          </a:custGeom>
          <a:solidFill>
            <a:srgbClr val="FA923A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9" name="任意多边形: 形状 458"/>
          <p:cNvSpPr/>
          <p:nvPr/>
        </p:nvSpPr>
        <p:spPr>
          <a:xfrm flipH="1" flipV="1">
            <a:off x="10574034" y="4679359"/>
            <a:ext cx="93784" cy="97058"/>
          </a:xfrm>
          <a:custGeom>
            <a:avLst/>
            <a:gdLst>
              <a:gd name="connsiteX0" fmla="*/ 46857 w 93784"/>
              <a:gd name="connsiteY0" fmla="*/ 97059 h 97058"/>
              <a:gd name="connsiteX1" fmla="*/ 46857 w 93784"/>
              <a:gd name="connsiteY1" fmla="*/ 0 h 97058"/>
              <a:gd name="connsiteX2" fmla="*/ 46857 w 93784"/>
              <a:gd name="connsiteY2" fmla="*/ 97059 h 97058"/>
              <a:gd name="connsiteX3" fmla="*/ 46857 w 93784"/>
              <a:gd name="connsiteY3" fmla="*/ 97059 h 9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84" h="97058">
                <a:moveTo>
                  <a:pt x="46857" y="97059"/>
                </a:moveTo>
                <a:cubicBezTo>
                  <a:pt x="109427" y="97059"/>
                  <a:pt x="109427" y="0"/>
                  <a:pt x="46857" y="0"/>
                </a:cubicBezTo>
                <a:cubicBezTo>
                  <a:pt x="-15525" y="0"/>
                  <a:pt x="-15713" y="97059"/>
                  <a:pt x="46857" y="97059"/>
                </a:cubicBezTo>
                <a:lnTo>
                  <a:pt x="46857" y="9705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1" name="任意多边形: 形状 460"/>
          <p:cNvSpPr/>
          <p:nvPr/>
        </p:nvSpPr>
        <p:spPr>
          <a:xfrm flipH="1" flipV="1">
            <a:off x="11098270" y="4679981"/>
            <a:ext cx="345831" cy="199848"/>
          </a:xfrm>
          <a:custGeom>
            <a:avLst/>
            <a:gdLst>
              <a:gd name="connsiteX0" fmla="*/ 345831 w 345831"/>
              <a:gd name="connsiteY0" fmla="*/ 16905 h 199848"/>
              <a:gd name="connsiteX1" fmla="*/ 0 w 345831"/>
              <a:gd name="connsiteY1" fmla="*/ 198019 h 199848"/>
              <a:gd name="connsiteX2" fmla="*/ 345831 w 345831"/>
              <a:gd name="connsiteY2" fmla="*/ 16905 h 19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831" h="199848">
                <a:moveTo>
                  <a:pt x="345831" y="16905"/>
                </a:moveTo>
                <a:cubicBezTo>
                  <a:pt x="345831" y="16905"/>
                  <a:pt x="57670" y="-81850"/>
                  <a:pt x="0" y="198019"/>
                </a:cubicBezTo>
                <a:cubicBezTo>
                  <a:pt x="188" y="198019"/>
                  <a:pt x="205991" y="231000"/>
                  <a:pt x="345831" y="16905"/>
                </a:cubicBezTo>
                <a:close/>
              </a:path>
            </a:pathLst>
          </a:custGeom>
          <a:solidFill>
            <a:srgbClr val="1DB4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2" name="任意多边形: 形状 461"/>
          <p:cNvSpPr/>
          <p:nvPr/>
        </p:nvSpPr>
        <p:spPr>
          <a:xfrm flipH="1" flipV="1">
            <a:off x="10151965" y="3045209"/>
            <a:ext cx="451478" cy="273043"/>
          </a:xfrm>
          <a:custGeom>
            <a:avLst/>
            <a:gdLst>
              <a:gd name="connsiteX0" fmla="*/ 344512 w 344511"/>
              <a:gd name="connsiteY0" fmla="*/ 208251 h 208352"/>
              <a:gd name="connsiteX1" fmla="*/ 0 w 344511"/>
              <a:gd name="connsiteY1" fmla="*/ 24687 h 208352"/>
              <a:gd name="connsiteX2" fmla="*/ 344512 w 344511"/>
              <a:gd name="connsiteY2" fmla="*/ 208251 h 2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511" h="208352">
                <a:moveTo>
                  <a:pt x="344512" y="208251"/>
                </a:moveTo>
                <a:cubicBezTo>
                  <a:pt x="344512" y="208251"/>
                  <a:pt x="263849" y="-85376"/>
                  <a:pt x="0" y="24687"/>
                </a:cubicBezTo>
                <a:cubicBezTo>
                  <a:pt x="0" y="24687"/>
                  <a:pt x="88766" y="213339"/>
                  <a:pt x="344512" y="208251"/>
                </a:cubicBezTo>
                <a:close/>
              </a:path>
            </a:pathLst>
          </a:custGeom>
          <a:solidFill>
            <a:srgbClr val="FA923A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3" name="任意多边形: 形状 462"/>
          <p:cNvSpPr/>
          <p:nvPr/>
        </p:nvSpPr>
        <p:spPr>
          <a:xfrm>
            <a:off x="141380" y="4457221"/>
            <a:ext cx="105304" cy="109120"/>
          </a:xfrm>
          <a:custGeom>
            <a:avLst/>
            <a:gdLst>
              <a:gd name="connsiteX0" fmla="*/ 52652 w 105304"/>
              <a:gd name="connsiteY0" fmla="*/ 109121 h 109120"/>
              <a:gd name="connsiteX1" fmla="*/ 52652 w 105304"/>
              <a:gd name="connsiteY1" fmla="*/ 0 h 109120"/>
              <a:gd name="connsiteX2" fmla="*/ 52652 w 105304"/>
              <a:gd name="connsiteY2" fmla="*/ 109121 h 109120"/>
              <a:gd name="connsiteX3" fmla="*/ 52652 w 105304"/>
              <a:gd name="connsiteY3" fmla="*/ 109121 h 10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04" h="109120">
                <a:moveTo>
                  <a:pt x="52652" y="109121"/>
                </a:moveTo>
                <a:cubicBezTo>
                  <a:pt x="122760" y="109121"/>
                  <a:pt x="122949" y="0"/>
                  <a:pt x="52652" y="0"/>
                </a:cubicBezTo>
                <a:cubicBezTo>
                  <a:pt x="-17456" y="189"/>
                  <a:pt x="-17645" y="109121"/>
                  <a:pt x="52652" y="109121"/>
                </a:cubicBezTo>
                <a:lnTo>
                  <a:pt x="52652" y="109121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6" name="任意多边形: 形状 465"/>
          <p:cNvSpPr/>
          <p:nvPr/>
        </p:nvSpPr>
        <p:spPr>
          <a:xfrm>
            <a:off x="7021099" y="8195540"/>
            <a:ext cx="56256" cy="58235"/>
          </a:xfrm>
          <a:custGeom>
            <a:avLst/>
            <a:gdLst>
              <a:gd name="connsiteX0" fmla="*/ 28129 w 56256"/>
              <a:gd name="connsiteY0" fmla="*/ 58235 h 58235"/>
              <a:gd name="connsiteX1" fmla="*/ 28129 w 56256"/>
              <a:gd name="connsiteY1" fmla="*/ 0 h 58235"/>
              <a:gd name="connsiteX2" fmla="*/ 28129 w 56256"/>
              <a:gd name="connsiteY2" fmla="*/ 58235 h 58235"/>
              <a:gd name="connsiteX3" fmla="*/ 28129 w 56256"/>
              <a:gd name="connsiteY3" fmla="*/ 58235 h 5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56" h="58235">
                <a:moveTo>
                  <a:pt x="28129" y="58235"/>
                </a:moveTo>
                <a:cubicBezTo>
                  <a:pt x="65633" y="58235"/>
                  <a:pt x="65633" y="0"/>
                  <a:pt x="28129" y="0"/>
                </a:cubicBezTo>
                <a:cubicBezTo>
                  <a:pt x="-9376" y="0"/>
                  <a:pt x="-9376" y="58235"/>
                  <a:pt x="28129" y="58235"/>
                </a:cubicBezTo>
                <a:lnTo>
                  <a:pt x="28129" y="58235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7" name="任意多边形: 形状 466"/>
          <p:cNvSpPr/>
          <p:nvPr/>
        </p:nvSpPr>
        <p:spPr>
          <a:xfrm>
            <a:off x="1707867" y="5251213"/>
            <a:ext cx="34488" cy="35808"/>
          </a:xfrm>
          <a:custGeom>
            <a:avLst/>
            <a:gdLst>
              <a:gd name="connsiteX0" fmla="*/ 17244 w 34488"/>
              <a:gd name="connsiteY0" fmla="*/ 35809 h 35808"/>
              <a:gd name="connsiteX1" fmla="*/ 17244 w 34488"/>
              <a:gd name="connsiteY1" fmla="*/ 0 h 35808"/>
              <a:gd name="connsiteX2" fmla="*/ 17244 w 34488"/>
              <a:gd name="connsiteY2" fmla="*/ 35809 h 35808"/>
              <a:gd name="connsiteX3" fmla="*/ 17244 w 34488"/>
              <a:gd name="connsiteY3" fmla="*/ 35809 h 35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88" h="35808">
                <a:moveTo>
                  <a:pt x="17244" y="35809"/>
                </a:moveTo>
                <a:cubicBezTo>
                  <a:pt x="40237" y="35809"/>
                  <a:pt x="40237" y="0"/>
                  <a:pt x="17244" y="0"/>
                </a:cubicBezTo>
                <a:cubicBezTo>
                  <a:pt x="-5748" y="189"/>
                  <a:pt x="-5748" y="35809"/>
                  <a:pt x="17244" y="35809"/>
                </a:cubicBezTo>
                <a:lnTo>
                  <a:pt x="17244" y="3580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8" name="任意多边形: 形状 467"/>
          <p:cNvSpPr/>
          <p:nvPr/>
        </p:nvSpPr>
        <p:spPr>
          <a:xfrm>
            <a:off x="8480950" y="6136539"/>
            <a:ext cx="65938" cy="68223"/>
          </a:xfrm>
          <a:custGeom>
            <a:avLst/>
            <a:gdLst>
              <a:gd name="connsiteX0" fmla="*/ 33005 w 65938"/>
              <a:gd name="connsiteY0" fmla="*/ 68224 h 68223"/>
              <a:gd name="connsiteX1" fmla="*/ 33005 w 65938"/>
              <a:gd name="connsiteY1" fmla="*/ 0 h 68223"/>
              <a:gd name="connsiteX2" fmla="*/ 33005 w 65938"/>
              <a:gd name="connsiteY2" fmla="*/ 68224 h 68223"/>
              <a:gd name="connsiteX3" fmla="*/ 33005 w 65938"/>
              <a:gd name="connsiteY3" fmla="*/ 68224 h 68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38" h="68223">
                <a:moveTo>
                  <a:pt x="33005" y="68224"/>
                </a:moveTo>
                <a:cubicBezTo>
                  <a:pt x="76917" y="68224"/>
                  <a:pt x="76917" y="0"/>
                  <a:pt x="33005" y="0"/>
                </a:cubicBezTo>
                <a:cubicBezTo>
                  <a:pt x="-10907" y="0"/>
                  <a:pt x="-11096" y="68224"/>
                  <a:pt x="33005" y="68224"/>
                </a:cubicBezTo>
                <a:lnTo>
                  <a:pt x="33005" y="68224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9" name="任意多边形: 形状 468"/>
          <p:cNvSpPr/>
          <p:nvPr/>
        </p:nvSpPr>
        <p:spPr>
          <a:xfrm>
            <a:off x="490635" y="3908939"/>
            <a:ext cx="262208" cy="293438"/>
          </a:xfrm>
          <a:custGeom>
            <a:avLst/>
            <a:gdLst>
              <a:gd name="connsiteX0" fmla="*/ 262209 w 262208"/>
              <a:gd name="connsiteY0" fmla="*/ 0 h 293438"/>
              <a:gd name="connsiteX1" fmla="*/ 4956 w 262208"/>
              <a:gd name="connsiteY1" fmla="*/ 293438 h 293438"/>
              <a:gd name="connsiteX2" fmla="*/ 262209 w 262208"/>
              <a:gd name="connsiteY2" fmla="*/ 0 h 2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208" h="293438">
                <a:moveTo>
                  <a:pt x="262209" y="0"/>
                </a:moveTo>
                <a:cubicBezTo>
                  <a:pt x="262209" y="0"/>
                  <a:pt x="-42160" y="11685"/>
                  <a:pt x="4956" y="293438"/>
                </a:cubicBezTo>
                <a:cubicBezTo>
                  <a:pt x="4956" y="293438"/>
                  <a:pt x="208685" y="249903"/>
                  <a:pt x="262209" y="0"/>
                </a:cubicBezTo>
                <a:close/>
              </a:path>
            </a:pathLst>
          </a:custGeom>
          <a:solidFill>
            <a:srgbClr val="FAC2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1" name="任意多边形: 形状 470"/>
          <p:cNvSpPr/>
          <p:nvPr/>
        </p:nvSpPr>
        <p:spPr>
          <a:xfrm>
            <a:off x="8773169" y="5820388"/>
            <a:ext cx="171753" cy="224648"/>
          </a:xfrm>
          <a:custGeom>
            <a:avLst/>
            <a:gdLst>
              <a:gd name="connsiteX0" fmla="*/ 169241 w 171753"/>
              <a:gd name="connsiteY0" fmla="*/ 224649 h 224648"/>
              <a:gd name="connsiteX1" fmla="*/ 0 w 171753"/>
              <a:gd name="connsiteY1" fmla="*/ 0 h 224648"/>
              <a:gd name="connsiteX2" fmla="*/ 169241 w 171753"/>
              <a:gd name="connsiteY2" fmla="*/ 224649 h 22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753" h="224648">
                <a:moveTo>
                  <a:pt x="169241" y="224649"/>
                </a:moveTo>
                <a:cubicBezTo>
                  <a:pt x="169241" y="224649"/>
                  <a:pt x="205803" y="8292"/>
                  <a:pt x="0" y="0"/>
                </a:cubicBezTo>
                <a:cubicBezTo>
                  <a:pt x="0" y="0"/>
                  <a:pt x="754" y="150206"/>
                  <a:pt x="169241" y="224649"/>
                </a:cubicBezTo>
                <a:close/>
              </a:path>
            </a:pathLst>
          </a:custGeom>
          <a:solidFill>
            <a:srgbClr val="F55835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472" name="图片 471"/>
          <p:cNvPicPr>
            <a:picLocks noChangeAspect="1"/>
          </p:cNvPicPr>
          <p:nvPr/>
        </p:nvPicPr>
        <p:blipFill>
          <a:blip r:embed="rId5"/>
          <a:srcRect l="36898" b="30330"/>
          <a:stretch>
            <a:fillRect/>
          </a:stretch>
        </p:blipFill>
        <p:spPr>
          <a:xfrm>
            <a:off x="0" y="5159012"/>
            <a:ext cx="1746564" cy="1698988"/>
          </a:xfrm>
          <a:custGeom>
            <a:avLst/>
            <a:gdLst>
              <a:gd name="connsiteX0" fmla="*/ 0 w 1746564"/>
              <a:gd name="connsiteY0" fmla="*/ 0 h 1698988"/>
              <a:gd name="connsiteX1" fmla="*/ 1746564 w 1746564"/>
              <a:gd name="connsiteY1" fmla="*/ 0 h 1698988"/>
              <a:gd name="connsiteX2" fmla="*/ 1746564 w 1746564"/>
              <a:gd name="connsiteY2" fmla="*/ 1698988 h 1698988"/>
              <a:gd name="connsiteX3" fmla="*/ 0 w 1746564"/>
              <a:gd name="connsiteY3" fmla="*/ 1698988 h 169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564" h="1698988">
                <a:moveTo>
                  <a:pt x="0" y="0"/>
                </a:moveTo>
                <a:lnTo>
                  <a:pt x="1746564" y="0"/>
                </a:lnTo>
                <a:lnTo>
                  <a:pt x="1746564" y="1698988"/>
                </a:lnTo>
                <a:lnTo>
                  <a:pt x="0" y="1698988"/>
                </a:lnTo>
                <a:close/>
              </a:path>
            </a:pathLst>
          </a:custGeom>
        </p:spPr>
      </p:pic>
      <p:pic>
        <p:nvPicPr>
          <p:cNvPr id="473" name="图片 472"/>
          <p:cNvPicPr>
            <a:picLocks noChangeAspect="1"/>
          </p:cNvPicPr>
          <p:nvPr/>
        </p:nvPicPr>
        <p:blipFill>
          <a:blip r:embed="rId6"/>
          <a:srcRect t="35058" r="21270"/>
          <a:stretch>
            <a:fillRect/>
          </a:stretch>
        </p:blipFill>
        <p:spPr>
          <a:xfrm>
            <a:off x="10012896" y="0"/>
            <a:ext cx="2179104" cy="1583685"/>
          </a:xfrm>
          <a:custGeom>
            <a:avLst/>
            <a:gdLst>
              <a:gd name="connsiteX0" fmla="*/ 0 w 2179104"/>
              <a:gd name="connsiteY0" fmla="*/ 0 h 1583685"/>
              <a:gd name="connsiteX1" fmla="*/ 2179104 w 2179104"/>
              <a:gd name="connsiteY1" fmla="*/ 0 h 1583685"/>
              <a:gd name="connsiteX2" fmla="*/ 2179104 w 2179104"/>
              <a:gd name="connsiteY2" fmla="*/ 1583685 h 1583685"/>
              <a:gd name="connsiteX3" fmla="*/ 0 w 2179104"/>
              <a:gd name="connsiteY3" fmla="*/ 1583685 h 158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9104" h="1583685">
                <a:moveTo>
                  <a:pt x="0" y="0"/>
                </a:moveTo>
                <a:lnTo>
                  <a:pt x="2179104" y="0"/>
                </a:lnTo>
                <a:lnTo>
                  <a:pt x="2179104" y="1583685"/>
                </a:lnTo>
                <a:lnTo>
                  <a:pt x="0" y="1583685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/>
        </p:nvSpPr>
        <p:spPr>
          <a:xfrm>
            <a:off x="3697605" y="87210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8721725" y="2783840"/>
            <a:ext cx="1918970" cy="4362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微信图片_202407160927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0730" y="989330"/>
            <a:ext cx="8130540" cy="444373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4900930" y="4598035"/>
            <a:ext cx="1066800" cy="952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8115935" y="4244340"/>
            <a:ext cx="1002665" cy="1841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8721725" y="2783840"/>
            <a:ext cx="1918970" cy="4362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微信图片_202407161043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2190" y="0"/>
            <a:ext cx="4371975" cy="682815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5145405" y="5827395"/>
            <a:ext cx="823595" cy="952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8721725" y="2783840"/>
            <a:ext cx="1918970" cy="4362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31" name="组合 330"/>
          <p:cNvGrpSpPr/>
          <p:nvPr/>
        </p:nvGrpSpPr>
        <p:grpSpPr>
          <a:xfrm rot="0">
            <a:off x="8002270" y="-86360"/>
            <a:ext cx="3886200" cy="2887345"/>
            <a:chOff x="4152982" y="1873559"/>
            <a:chExt cx="3886036" cy="2887354"/>
          </a:xfrm>
        </p:grpSpPr>
        <p:grpSp>
          <p:nvGrpSpPr>
            <p:cNvPr id="332" name="图形 2"/>
            <p:cNvGrpSpPr/>
            <p:nvPr/>
          </p:nvGrpSpPr>
          <p:grpSpPr>
            <a:xfrm>
              <a:off x="4152982" y="3132718"/>
              <a:ext cx="465696" cy="361740"/>
              <a:chOff x="3890558" y="3216591"/>
              <a:chExt cx="528088" cy="419217"/>
            </a:xfrm>
          </p:grpSpPr>
          <p:sp>
            <p:nvSpPr>
              <p:cNvPr id="333" name="任意多边形: 形状 5"/>
              <p:cNvSpPr/>
              <p:nvPr/>
            </p:nvSpPr>
            <p:spPr>
              <a:xfrm>
                <a:off x="3928045" y="3233508"/>
                <a:ext cx="416306" cy="368851"/>
              </a:xfrm>
              <a:custGeom>
                <a:avLst/>
                <a:gdLst>
                  <a:gd name="connsiteX0" fmla="*/ 416306 w 416306"/>
                  <a:gd name="connsiteY0" fmla="*/ 248831 h 368851"/>
                  <a:gd name="connsiteX1" fmla="*/ 312484 w 416306"/>
                  <a:gd name="connsiteY1" fmla="*/ 134531 h 368851"/>
                  <a:gd name="connsiteX2" fmla="*/ 5779 w 416306"/>
                  <a:gd name="connsiteY2" fmla="*/ 89763 h 368851"/>
                  <a:gd name="connsiteX3" fmla="*/ 87694 w 416306"/>
                  <a:gd name="connsiteY3" fmla="*/ 214541 h 368851"/>
                  <a:gd name="connsiteX4" fmla="*/ 152464 w 416306"/>
                  <a:gd name="connsiteY4" fmla="*/ 368846 h 368851"/>
                  <a:gd name="connsiteX5" fmla="*/ 256286 w 416306"/>
                  <a:gd name="connsiteY5" fmla="*/ 245021 h 368851"/>
                  <a:gd name="connsiteX6" fmla="*/ 416306 w 416306"/>
                  <a:gd name="connsiteY6" fmla="*/ 248831 h 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6306" h="368851">
                    <a:moveTo>
                      <a:pt x="416306" y="248831"/>
                    </a:moveTo>
                    <a:cubicBezTo>
                      <a:pt x="368681" y="209778"/>
                      <a:pt x="332486" y="194538"/>
                      <a:pt x="312484" y="134531"/>
                    </a:cubicBezTo>
                    <a:cubicBezTo>
                      <a:pt x="273431" y="15468"/>
                      <a:pt x="49594" y="-75019"/>
                      <a:pt x="5779" y="89763"/>
                    </a:cubicBezTo>
                    <a:cubicBezTo>
                      <a:pt x="-26606" y="210731"/>
                      <a:pt x="87694" y="214541"/>
                      <a:pt x="87694" y="214541"/>
                    </a:cubicBezTo>
                    <a:cubicBezTo>
                      <a:pt x="87694" y="214541"/>
                      <a:pt x="48641" y="367893"/>
                      <a:pt x="152464" y="368846"/>
                    </a:cubicBezTo>
                    <a:cubicBezTo>
                      <a:pt x="256286" y="369798"/>
                      <a:pt x="256286" y="245021"/>
                      <a:pt x="256286" y="245021"/>
                    </a:cubicBezTo>
                    <a:cubicBezTo>
                      <a:pt x="299149" y="216446"/>
                      <a:pt x="416306" y="248831"/>
                      <a:pt x="416306" y="248831"/>
                    </a:cubicBezTo>
                    <a:close/>
                  </a:path>
                </a:pathLst>
              </a:custGeom>
              <a:solidFill>
                <a:srgbClr val="FE52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34" name="任意多边形: 形状 6"/>
              <p:cNvSpPr/>
              <p:nvPr/>
            </p:nvSpPr>
            <p:spPr>
              <a:xfrm>
                <a:off x="3890558" y="3216591"/>
                <a:ext cx="528088" cy="419217"/>
              </a:xfrm>
              <a:custGeom>
                <a:avLst/>
                <a:gdLst>
                  <a:gd name="connsiteX0" fmla="*/ 188046 w 528088"/>
                  <a:gd name="connsiteY0" fmla="*/ 418148 h 419217"/>
                  <a:gd name="connsiteX1" fmla="*/ 110893 w 528088"/>
                  <a:gd name="connsiteY1" fmla="*/ 385763 h 419217"/>
                  <a:gd name="connsiteX2" fmla="*/ 105178 w 528088"/>
                  <a:gd name="connsiteY2" fmla="*/ 245745 h 419217"/>
                  <a:gd name="connsiteX3" fmla="*/ 26121 w 528088"/>
                  <a:gd name="connsiteY3" fmla="*/ 209550 h 419217"/>
                  <a:gd name="connsiteX4" fmla="*/ 4213 w 528088"/>
                  <a:gd name="connsiteY4" fmla="*/ 101917 h 419217"/>
                  <a:gd name="connsiteX5" fmla="*/ 154708 w 528088"/>
                  <a:gd name="connsiteY5" fmla="*/ 0 h 419217"/>
                  <a:gd name="connsiteX6" fmla="*/ 366163 w 528088"/>
                  <a:gd name="connsiteY6" fmla="*/ 146685 h 419217"/>
                  <a:gd name="connsiteX7" fmla="*/ 435696 w 528088"/>
                  <a:gd name="connsiteY7" fmla="*/ 230505 h 419217"/>
                  <a:gd name="connsiteX8" fmla="*/ 464271 w 528088"/>
                  <a:gd name="connsiteY8" fmla="*/ 252413 h 419217"/>
                  <a:gd name="connsiteX9" fmla="*/ 528088 w 528088"/>
                  <a:gd name="connsiteY9" fmla="*/ 303848 h 419217"/>
                  <a:gd name="connsiteX10" fmla="*/ 449031 w 528088"/>
                  <a:gd name="connsiteY10" fmla="*/ 281940 h 419217"/>
                  <a:gd name="connsiteX11" fmla="*/ 348066 w 528088"/>
                  <a:gd name="connsiteY11" fmla="*/ 266700 h 419217"/>
                  <a:gd name="connsiteX12" fmla="*/ 310918 w 528088"/>
                  <a:gd name="connsiteY12" fmla="*/ 271463 h 419217"/>
                  <a:gd name="connsiteX13" fmla="*/ 297583 w 528088"/>
                  <a:gd name="connsiteY13" fmla="*/ 329565 h 419217"/>
                  <a:gd name="connsiteX14" fmla="*/ 188046 w 528088"/>
                  <a:gd name="connsiteY14" fmla="*/ 418148 h 419217"/>
                  <a:gd name="connsiteX15" fmla="*/ 154708 w 528088"/>
                  <a:gd name="connsiteY15" fmla="*/ 34290 h 419217"/>
                  <a:gd name="connsiteX16" fmla="*/ 59458 w 528088"/>
                  <a:gd name="connsiteY16" fmla="*/ 111442 h 419217"/>
                  <a:gd name="connsiteX17" fmla="*/ 66126 w 528088"/>
                  <a:gd name="connsiteY17" fmla="*/ 186690 h 419217"/>
                  <a:gd name="connsiteX18" fmla="*/ 126133 w 528088"/>
                  <a:gd name="connsiteY18" fmla="*/ 215265 h 419217"/>
                  <a:gd name="connsiteX19" fmla="*/ 147088 w 528088"/>
                  <a:gd name="connsiteY19" fmla="*/ 216217 h 419217"/>
                  <a:gd name="connsiteX20" fmla="*/ 142326 w 528088"/>
                  <a:gd name="connsiteY20" fmla="*/ 237173 h 419217"/>
                  <a:gd name="connsiteX21" fmla="*/ 150898 w 528088"/>
                  <a:gd name="connsiteY21" fmla="*/ 352425 h 419217"/>
                  <a:gd name="connsiteX22" fmla="*/ 190903 w 528088"/>
                  <a:gd name="connsiteY22" fmla="*/ 369570 h 419217"/>
                  <a:gd name="connsiteX23" fmla="*/ 190903 w 528088"/>
                  <a:gd name="connsiteY23" fmla="*/ 369570 h 419217"/>
                  <a:gd name="connsiteX24" fmla="*/ 190903 w 528088"/>
                  <a:gd name="connsiteY24" fmla="*/ 369570 h 419217"/>
                  <a:gd name="connsiteX25" fmla="*/ 264246 w 528088"/>
                  <a:gd name="connsiteY25" fmla="*/ 318135 h 419217"/>
                  <a:gd name="connsiteX26" fmla="*/ 275676 w 528088"/>
                  <a:gd name="connsiteY26" fmla="*/ 262890 h 419217"/>
                  <a:gd name="connsiteX27" fmla="*/ 275676 w 528088"/>
                  <a:gd name="connsiteY27" fmla="*/ 253365 h 419217"/>
                  <a:gd name="connsiteX28" fmla="*/ 283296 w 528088"/>
                  <a:gd name="connsiteY28" fmla="*/ 248603 h 419217"/>
                  <a:gd name="connsiteX29" fmla="*/ 347113 w 528088"/>
                  <a:gd name="connsiteY29" fmla="*/ 234315 h 419217"/>
                  <a:gd name="connsiteX30" fmla="*/ 385213 w 528088"/>
                  <a:gd name="connsiteY30" fmla="*/ 237173 h 419217"/>
                  <a:gd name="connsiteX31" fmla="*/ 331873 w 528088"/>
                  <a:gd name="connsiteY31" fmla="*/ 158115 h 419217"/>
                  <a:gd name="connsiteX32" fmla="*/ 154708 w 528088"/>
                  <a:gd name="connsiteY32" fmla="*/ 34290 h 41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28088" h="419217">
                    <a:moveTo>
                      <a:pt x="188046" y="418148"/>
                    </a:moveTo>
                    <a:cubicBezTo>
                      <a:pt x="148041" y="423863"/>
                      <a:pt x="126133" y="405765"/>
                      <a:pt x="110893" y="385763"/>
                    </a:cubicBezTo>
                    <a:cubicBezTo>
                      <a:pt x="82318" y="349567"/>
                      <a:pt x="76603" y="297180"/>
                      <a:pt x="105178" y="245745"/>
                    </a:cubicBezTo>
                    <a:cubicBezTo>
                      <a:pt x="86128" y="241935"/>
                      <a:pt x="45171" y="234315"/>
                      <a:pt x="26121" y="209550"/>
                    </a:cubicBezTo>
                    <a:cubicBezTo>
                      <a:pt x="6118" y="182880"/>
                      <a:pt x="-7217" y="144780"/>
                      <a:pt x="4213" y="101917"/>
                    </a:cubicBezTo>
                    <a:cubicBezTo>
                      <a:pt x="21358" y="37148"/>
                      <a:pt x="89938" y="0"/>
                      <a:pt x="154708" y="0"/>
                    </a:cubicBezTo>
                    <a:cubicBezTo>
                      <a:pt x="242338" y="0"/>
                      <a:pt x="340446" y="68580"/>
                      <a:pt x="366163" y="146685"/>
                    </a:cubicBezTo>
                    <a:cubicBezTo>
                      <a:pt x="379498" y="188595"/>
                      <a:pt x="402358" y="205740"/>
                      <a:pt x="435696" y="230505"/>
                    </a:cubicBezTo>
                    <a:cubicBezTo>
                      <a:pt x="445221" y="237173"/>
                      <a:pt x="453793" y="244792"/>
                      <a:pt x="464271" y="252413"/>
                    </a:cubicBezTo>
                    <a:lnTo>
                      <a:pt x="528088" y="303848"/>
                    </a:lnTo>
                    <a:lnTo>
                      <a:pt x="449031" y="281940"/>
                    </a:lnTo>
                    <a:cubicBezTo>
                      <a:pt x="448078" y="281940"/>
                      <a:pt x="393786" y="266700"/>
                      <a:pt x="348066" y="266700"/>
                    </a:cubicBezTo>
                    <a:cubicBezTo>
                      <a:pt x="329968" y="266700"/>
                      <a:pt x="318538" y="268605"/>
                      <a:pt x="310918" y="271463"/>
                    </a:cubicBezTo>
                    <a:cubicBezTo>
                      <a:pt x="309966" y="283845"/>
                      <a:pt x="307108" y="306705"/>
                      <a:pt x="297583" y="329565"/>
                    </a:cubicBezTo>
                    <a:cubicBezTo>
                      <a:pt x="277581" y="378142"/>
                      <a:pt x="252816" y="409575"/>
                      <a:pt x="188046" y="418148"/>
                    </a:cubicBezTo>
                    <a:close/>
                    <a:moveTo>
                      <a:pt x="154708" y="34290"/>
                    </a:moveTo>
                    <a:cubicBezTo>
                      <a:pt x="120418" y="34290"/>
                      <a:pt x="76603" y="47625"/>
                      <a:pt x="59458" y="111442"/>
                    </a:cubicBezTo>
                    <a:cubicBezTo>
                      <a:pt x="50886" y="143828"/>
                      <a:pt x="52791" y="168592"/>
                      <a:pt x="66126" y="186690"/>
                    </a:cubicBezTo>
                    <a:cubicBezTo>
                      <a:pt x="86128" y="213360"/>
                      <a:pt x="125181" y="215265"/>
                      <a:pt x="126133" y="215265"/>
                    </a:cubicBezTo>
                    <a:lnTo>
                      <a:pt x="147088" y="216217"/>
                    </a:lnTo>
                    <a:lnTo>
                      <a:pt x="142326" y="237173"/>
                    </a:lnTo>
                    <a:cubicBezTo>
                      <a:pt x="136611" y="259080"/>
                      <a:pt x="127086" y="322898"/>
                      <a:pt x="150898" y="352425"/>
                    </a:cubicBezTo>
                    <a:cubicBezTo>
                      <a:pt x="159471" y="363855"/>
                      <a:pt x="172806" y="369570"/>
                      <a:pt x="190903" y="369570"/>
                    </a:cubicBezTo>
                    <a:lnTo>
                      <a:pt x="190903" y="369570"/>
                    </a:lnTo>
                    <a:lnTo>
                      <a:pt x="190903" y="369570"/>
                    </a:lnTo>
                    <a:cubicBezTo>
                      <a:pt x="226146" y="369570"/>
                      <a:pt x="249958" y="352425"/>
                      <a:pt x="264246" y="318135"/>
                    </a:cubicBezTo>
                    <a:cubicBezTo>
                      <a:pt x="275676" y="290513"/>
                      <a:pt x="275676" y="262890"/>
                      <a:pt x="275676" y="262890"/>
                    </a:cubicBezTo>
                    <a:lnTo>
                      <a:pt x="275676" y="253365"/>
                    </a:lnTo>
                    <a:lnTo>
                      <a:pt x="283296" y="248603"/>
                    </a:lnTo>
                    <a:cubicBezTo>
                      <a:pt x="297583" y="239078"/>
                      <a:pt x="318538" y="234315"/>
                      <a:pt x="347113" y="234315"/>
                    </a:cubicBezTo>
                    <a:cubicBezTo>
                      <a:pt x="359496" y="234315"/>
                      <a:pt x="372831" y="235267"/>
                      <a:pt x="385213" y="237173"/>
                    </a:cubicBezTo>
                    <a:cubicBezTo>
                      <a:pt x="363306" y="218123"/>
                      <a:pt x="344256" y="196215"/>
                      <a:pt x="331873" y="158115"/>
                    </a:cubicBezTo>
                    <a:cubicBezTo>
                      <a:pt x="312823" y="92392"/>
                      <a:pt x="227098" y="34290"/>
                      <a:pt x="154708" y="34290"/>
                    </a:cubicBez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335" name="图形 2"/>
            <p:cNvGrpSpPr/>
            <p:nvPr/>
          </p:nvGrpSpPr>
          <p:grpSpPr>
            <a:xfrm>
              <a:off x="7094152" y="2453378"/>
              <a:ext cx="288462" cy="260201"/>
              <a:chOff x="7225771" y="2429310"/>
              <a:chExt cx="327109" cy="301545"/>
            </a:xfrm>
          </p:grpSpPr>
          <p:sp>
            <p:nvSpPr>
              <p:cNvPr id="336" name="任意多边形: 形状 8"/>
              <p:cNvSpPr/>
              <p:nvPr/>
            </p:nvSpPr>
            <p:spPr>
              <a:xfrm>
                <a:off x="7242124" y="2454421"/>
                <a:ext cx="277735" cy="260222"/>
              </a:xfrm>
              <a:custGeom>
                <a:avLst/>
                <a:gdLst>
                  <a:gd name="connsiteX0" fmla="*/ 116890 w 277735"/>
                  <a:gd name="connsiteY0" fmla="*/ 39223 h 260222"/>
                  <a:gd name="connsiteX1" fmla="*/ 2590 w 277735"/>
                  <a:gd name="connsiteY1" fmla="*/ 95421 h 260222"/>
                  <a:gd name="connsiteX2" fmla="*/ 96888 w 277735"/>
                  <a:gd name="connsiteY2" fmla="*/ 211626 h 260222"/>
                  <a:gd name="connsiteX3" fmla="*/ 193090 w 277735"/>
                  <a:gd name="connsiteY3" fmla="*/ 253536 h 260222"/>
                  <a:gd name="connsiteX4" fmla="*/ 218808 w 277735"/>
                  <a:gd name="connsiteY4" fmla="*/ 143046 h 260222"/>
                  <a:gd name="connsiteX5" fmla="*/ 276910 w 277735"/>
                  <a:gd name="connsiteY5" fmla="*/ 85896 h 260222"/>
                  <a:gd name="connsiteX6" fmla="*/ 236905 w 277735"/>
                  <a:gd name="connsiteY6" fmla="*/ 12553 h 260222"/>
                  <a:gd name="connsiteX7" fmla="*/ 154038 w 277735"/>
                  <a:gd name="connsiteY7" fmla="*/ 5886 h 260222"/>
                  <a:gd name="connsiteX8" fmla="*/ 124510 w 277735"/>
                  <a:gd name="connsiteY8" fmla="*/ 26841 h 260222"/>
                  <a:gd name="connsiteX9" fmla="*/ 116890 w 277735"/>
                  <a:gd name="connsiteY9" fmla="*/ 40176 h 26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735" h="260222">
                    <a:moveTo>
                      <a:pt x="116890" y="39223"/>
                    </a:moveTo>
                    <a:cubicBezTo>
                      <a:pt x="68313" y="20173"/>
                      <a:pt x="14973" y="39223"/>
                      <a:pt x="2590" y="95421"/>
                    </a:cubicBezTo>
                    <a:cubicBezTo>
                      <a:pt x="-11697" y="158286"/>
                      <a:pt x="34975" y="211626"/>
                      <a:pt x="96888" y="211626"/>
                    </a:cubicBezTo>
                    <a:cubicBezTo>
                      <a:pt x="98793" y="259251"/>
                      <a:pt x="158800" y="268776"/>
                      <a:pt x="193090" y="253536"/>
                    </a:cubicBezTo>
                    <a:cubicBezTo>
                      <a:pt x="242620" y="232581"/>
                      <a:pt x="240715" y="183051"/>
                      <a:pt x="218808" y="143046"/>
                    </a:cubicBezTo>
                    <a:cubicBezTo>
                      <a:pt x="252145" y="151618"/>
                      <a:pt x="273100" y="113518"/>
                      <a:pt x="276910" y="85896"/>
                    </a:cubicBezTo>
                    <a:cubicBezTo>
                      <a:pt x="281673" y="52558"/>
                      <a:pt x="265480" y="28746"/>
                      <a:pt x="236905" y="12553"/>
                    </a:cubicBezTo>
                    <a:cubicBezTo>
                      <a:pt x="212140" y="-1734"/>
                      <a:pt x="179755" y="-3639"/>
                      <a:pt x="154038" y="5886"/>
                    </a:cubicBezTo>
                    <a:cubicBezTo>
                      <a:pt x="143560" y="10648"/>
                      <a:pt x="132130" y="16363"/>
                      <a:pt x="124510" y="26841"/>
                    </a:cubicBezTo>
                    <a:cubicBezTo>
                      <a:pt x="119748" y="32556"/>
                      <a:pt x="121653" y="43033"/>
                      <a:pt x="116890" y="40176"/>
                    </a:cubicBezTo>
                  </a:path>
                </a:pathLst>
              </a:custGeom>
              <a:solidFill>
                <a:srgbClr val="FFE14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37" name="任意多边形: 形状 9"/>
              <p:cNvSpPr/>
              <p:nvPr/>
            </p:nvSpPr>
            <p:spPr>
              <a:xfrm>
                <a:off x="7225771" y="2429310"/>
                <a:ext cx="327109" cy="301545"/>
              </a:xfrm>
              <a:custGeom>
                <a:avLst/>
                <a:gdLst>
                  <a:gd name="connsiteX0" fmla="*/ 307550 w 327109"/>
                  <a:gd name="connsiteY0" fmla="*/ 45284 h 301545"/>
                  <a:gd name="connsiteX1" fmla="*/ 128480 w 327109"/>
                  <a:gd name="connsiteY1" fmla="*/ 44332 h 301545"/>
                  <a:gd name="connsiteX2" fmla="*/ 845 w 327109"/>
                  <a:gd name="connsiteY2" fmla="*/ 127199 h 301545"/>
                  <a:gd name="connsiteX3" fmla="*/ 99905 w 327109"/>
                  <a:gd name="connsiteY3" fmla="*/ 251977 h 301545"/>
                  <a:gd name="connsiteX4" fmla="*/ 209443 w 327109"/>
                  <a:gd name="connsiteY4" fmla="*/ 296744 h 301545"/>
                  <a:gd name="connsiteX5" fmla="*/ 278023 w 327109"/>
                  <a:gd name="connsiteY5" fmla="*/ 191969 h 301545"/>
                  <a:gd name="connsiteX6" fmla="*/ 307550 w 327109"/>
                  <a:gd name="connsiteY6" fmla="*/ 45284 h 301545"/>
                  <a:gd name="connsiteX7" fmla="*/ 238970 w 327109"/>
                  <a:gd name="connsiteY7" fmla="*/ 151964 h 301545"/>
                  <a:gd name="connsiteX8" fmla="*/ 219920 w 327109"/>
                  <a:gd name="connsiteY8" fmla="*/ 177682 h 301545"/>
                  <a:gd name="connsiteX9" fmla="*/ 199918 w 327109"/>
                  <a:gd name="connsiteY9" fmla="*/ 264359 h 301545"/>
                  <a:gd name="connsiteX10" fmla="*/ 130385 w 327109"/>
                  <a:gd name="connsiteY10" fmla="*/ 236737 h 301545"/>
                  <a:gd name="connsiteX11" fmla="*/ 113240 w 327109"/>
                  <a:gd name="connsiteY11" fmla="*/ 219592 h 301545"/>
                  <a:gd name="connsiteX12" fmla="*/ 34183 w 327109"/>
                  <a:gd name="connsiteY12" fmla="*/ 134819 h 301545"/>
                  <a:gd name="connsiteX13" fmla="*/ 123718 w 327109"/>
                  <a:gd name="connsiteY13" fmla="*/ 78622 h 301545"/>
                  <a:gd name="connsiteX14" fmla="*/ 133243 w 327109"/>
                  <a:gd name="connsiteY14" fmla="*/ 81479 h 301545"/>
                  <a:gd name="connsiteX15" fmla="*/ 136100 w 327109"/>
                  <a:gd name="connsiteY15" fmla="*/ 81479 h 301545"/>
                  <a:gd name="connsiteX16" fmla="*/ 152293 w 327109"/>
                  <a:gd name="connsiteY16" fmla="*/ 69097 h 301545"/>
                  <a:gd name="connsiteX17" fmla="*/ 262783 w 327109"/>
                  <a:gd name="connsiteY17" fmla="*/ 67192 h 301545"/>
                  <a:gd name="connsiteX18" fmla="*/ 238970 w 327109"/>
                  <a:gd name="connsiteY18" fmla="*/ 151964 h 30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27109" h="301545">
                    <a:moveTo>
                      <a:pt x="307550" y="45284"/>
                    </a:moveTo>
                    <a:cubicBezTo>
                      <a:pt x="258020" y="-22343"/>
                      <a:pt x="165628" y="-7103"/>
                      <a:pt x="128480" y="44332"/>
                    </a:cubicBezTo>
                    <a:cubicBezTo>
                      <a:pt x="68473" y="28139"/>
                      <a:pt x="7513" y="61477"/>
                      <a:pt x="845" y="127199"/>
                    </a:cubicBezTo>
                    <a:cubicBezTo>
                      <a:pt x="-6775" y="191969"/>
                      <a:pt x="37993" y="243404"/>
                      <a:pt x="99905" y="251977"/>
                    </a:cubicBezTo>
                    <a:cubicBezTo>
                      <a:pt x="114193" y="295792"/>
                      <a:pt x="165628" y="310079"/>
                      <a:pt x="209443" y="296744"/>
                    </a:cubicBezTo>
                    <a:cubicBezTo>
                      <a:pt x="263735" y="279599"/>
                      <a:pt x="292310" y="237689"/>
                      <a:pt x="278023" y="191969"/>
                    </a:cubicBezTo>
                    <a:cubicBezTo>
                      <a:pt x="325648" y="178634"/>
                      <a:pt x="344698" y="97672"/>
                      <a:pt x="307550" y="45284"/>
                    </a:cubicBezTo>
                    <a:close/>
                    <a:moveTo>
                      <a:pt x="238970" y="151964"/>
                    </a:moveTo>
                    <a:cubicBezTo>
                      <a:pt x="223730" y="149107"/>
                      <a:pt x="212300" y="163394"/>
                      <a:pt x="219920" y="177682"/>
                    </a:cubicBezTo>
                    <a:cubicBezTo>
                      <a:pt x="236113" y="210067"/>
                      <a:pt x="238970" y="249119"/>
                      <a:pt x="199918" y="264359"/>
                    </a:cubicBezTo>
                    <a:cubicBezTo>
                      <a:pt x="175153" y="273884"/>
                      <a:pt x="134195" y="269122"/>
                      <a:pt x="130385" y="236737"/>
                    </a:cubicBezTo>
                    <a:cubicBezTo>
                      <a:pt x="129433" y="227212"/>
                      <a:pt x="123718" y="219592"/>
                      <a:pt x="113240" y="219592"/>
                    </a:cubicBezTo>
                    <a:cubicBezTo>
                      <a:pt x="65615" y="217687"/>
                      <a:pt x="32278" y="182444"/>
                      <a:pt x="34183" y="134819"/>
                    </a:cubicBezTo>
                    <a:cubicBezTo>
                      <a:pt x="36088" y="85289"/>
                      <a:pt x="82760" y="66239"/>
                      <a:pt x="123718" y="78622"/>
                    </a:cubicBezTo>
                    <a:cubicBezTo>
                      <a:pt x="126575" y="80527"/>
                      <a:pt x="129433" y="81479"/>
                      <a:pt x="133243" y="81479"/>
                    </a:cubicBezTo>
                    <a:cubicBezTo>
                      <a:pt x="134195" y="81479"/>
                      <a:pt x="135148" y="81479"/>
                      <a:pt x="136100" y="81479"/>
                    </a:cubicBezTo>
                    <a:cubicBezTo>
                      <a:pt x="144673" y="81479"/>
                      <a:pt x="149435" y="75764"/>
                      <a:pt x="152293" y="69097"/>
                    </a:cubicBezTo>
                    <a:cubicBezTo>
                      <a:pt x="170390" y="25282"/>
                      <a:pt x="237065" y="41474"/>
                      <a:pt x="262783" y="67192"/>
                    </a:cubicBezTo>
                    <a:cubicBezTo>
                      <a:pt x="283738" y="87194"/>
                      <a:pt x="278023" y="158632"/>
                      <a:pt x="238970" y="151964"/>
                    </a:cubicBez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338" name="图形 2"/>
            <p:cNvGrpSpPr/>
            <p:nvPr/>
          </p:nvGrpSpPr>
          <p:grpSpPr>
            <a:xfrm>
              <a:off x="7300689" y="3814900"/>
              <a:ext cx="738329" cy="616429"/>
              <a:chOff x="7459979" y="4007166"/>
              <a:chExt cx="837247" cy="714375"/>
            </a:xfrm>
          </p:grpSpPr>
          <p:sp>
            <p:nvSpPr>
              <p:cNvPr id="339" name="任意多边形: 形状 11"/>
              <p:cNvSpPr/>
              <p:nvPr/>
            </p:nvSpPr>
            <p:spPr>
              <a:xfrm>
                <a:off x="7542846" y="4032884"/>
                <a:ext cx="712470" cy="654949"/>
              </a:xfrm>
              <a:custGeom>
                <a:avLst/>
                <a:gdLst>
                  <a:gd name="connsiteX0" fmla="*/ 0 w 712470"/>
                  <a:gd name="connsiteY0" fmla="*/ 95250 h 654949"/>
                  <a:gd name="connsiteX1" fmla="*/ 324803 w 712470"/>
                  <a:gd name="connsiteY1" fmla="*/ 284797 h 654949"/>
                  <a:gd name="connsiteX2" fmla="*/ 213360 w 712470"/>
                  <a:gd name="connsiteY2" fmla="*/ 409575 h 654949"/>
                  <a:gd name="connsiteX3" fmla="*/ 333375 w 712470"/>
                  <a:gd name="connsiteY3" fmla="*/ 555308 h 654949"/>
                  <a:gd name="connsiteX4" fmla="*/ 521970 w 712470"/>
                  <a:gd name="connsiteY4" fmla="*/ 647700 h 654949"/>
                  <a:gd name="connsiteX5" fmla="*/ 594360 w 712470"/>
                  <a:gd name="connsiteY5" fmla="*/ 452438 h 654949"/>
                  <a:gd name="connsiteX6" fmla="*/ 712470 w 712470"/>
                  <a:gd name="connsiteY6" fmla="*/ 300038 h 654949"/>
                  <a:gd name="connsiteX7" fmla="*/ 563880 w 712470"/>
                  <a:gd name="connsiteY7" fmla="*/ 151448 h 654949"/>
                  <a:gd name="connsiteX8" fmla="*/ 494347 w 712470"/>
                  <a:gd name="connsiteY8" fmla="*/ 0 h 654949"/>
                  <a:gd name="connsiteX9" fmla="*/ 357188 w 712470"/>
                  <a:gd name="connsiteY9" fmla="*/ 142875 h 654949"/>
                  <a:gd name="connsiteX10" fmla="*/ 0 w 712470"/>
                  <a:gd name="connsiteY10" fmla="*/ 95250 h 654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2470" h="654949">
                    <a:moveTo>
                      <a:pt x="0" y="95250"/>
                    </a:moveTo>
                    <a:lnTo>
                      <a:pt x="324803" y="284797"/>
                    </a:lnTo>
                    <a:cubicBezTo>
                      <a:pt x="324803" y="284797"/>
                      <a:pt x="225743" y="301943"/>
                      <a:pt x="213360" y="409575"/>
                    </a:cubicBezTo>
                    <a:cubicBezTo>
                      <a:pt x="203835" y="495300"/>
                      <a:pt x="258128" y="581978"/>
                      <a:pt x="333375" y="555308"/>
                    </a:cubicBezTo>
                    <a:cubicBezTo>
                      <a:pt x="333375" y="555308"/>
                      <a:pt x="356235" y="686753"/>
                      <a:pt x="521970" y="647700"/>
                    </a:cubicBezTo>
                    <a:cubicBezTo>
                      <a:pt x="684847" y="609600"/>
                      <a:pt x="594360" y="452438"/>
                      <a:pt x="594360" y="452438"/>
                    </a:cubicBezTo>
                    <a:cubicBezTo>
                      <a:pt x="594360" y="452438"/>
                      <a:pt x="712470" y="406718"/>
                      <a:pt x="712470" y="300038"/>
                    </a:cubicBezTo>
                    <a:cubicBezTo>
                      <a:pt x="712470" y="160020"/>
                      <a:pt x="563880" y="151448"/>
                      <a:pt x="563880" y="151448"/>
                    </a:cubicBezTo>
                    <a:cubicBezTo>
                      <a:pt x="563880" y="151448"/>
                      <a:pt x="635318" y="0"/>
                      <a:pt x="494347" y="0"/>
                    </a:cubicBezTo>
                    <a:cubicBezTo>
                      <a:pt x="357188" y="0"/>
                      <a:pt x="316230" y="81915"/>
                      <a:pt x="357188" y="142875"/>
                    </a:cubicBezTo>
                    <a:lnTo>
                      <a:pt x="0" y="952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40" name="任意多边形: 形状 12"/>
              <p:cNvSpPr/>
              <p:nvPr/>
            </p:nvSpPr>
            <p:spPr>
              <a:xfrm>
                <a:off x="7459979" y="4007166"/>
                <a:ext cx="837247" cy="714375"/>
              </a:xfrm>
              <a:custGeom>
                <a:avLst/>
                <a:gdLst>
                  <a:gd name="connsiteX0" fmla="*/ 548640 w 837247"/>
                  <a:gd name="connsiteY0" fmla="*/ 714375 h 714375"/>
                  <a:gd name="connsiteX1" fmla="*/ 403860 w 837247"/>
                  <a:gd name="connsiteY1" fmla="*/ 602933 h 714375"/>
                  <a:gd name="connsiteX2" fmla="*/ 311467 w 837247"/>
                  <a:gd name="connsiteY2" fmla="*/ 580073 h 714375"/>
                  <a:gd name="connsiteX3" fmla="*/ 260985 w 837247"/>
                  <a:gd name="connsiteY3" fmla="*/ 441008 h 714375"/>
                  <a:gd name="connsiteX4" fmla="*/ 366713 w 837247"/>
                  <a:gd name="connsiteY4" fmla="*/ 307658 h 714375"/>
                  <a:gd name="connsiteX5" fmla="*/ 0 w 837247"/>
                  <a:gd name="connsiteY5" fmla="*/ 93345 h 714375"/>
                  <a:gd name="connsiteX6" fmla="*/ 409575 w 837247"/>
                  <a:gd name="connsiteY6" fmla="*/ 148590 h 714375"/>
                  <a:gd name="connsiteX7" fmla="*/ 416242 w 837247"/>
                  <a:gd name="connsiteY7" fmla="*/ 80010 h 714375"/>
                  <a:gd name="connsiteX8" fmla="*/ 568642 w 837247"/>
                  <a:gd name="connsiteY8" fmla="*/ 0 h 714375"/>
                  <a:gd name="connsiteX9" fmla="*/ 683895 w 837247"/>
                  <a:gd name="connsiteY9" fmla="*/ 48578 h 714375"/>
                  <a:gd name="connsiteX10" fmla="*/ 687705 w 837247"/>
                  <a:gd name="connsiteY10" fmla="*/ 155258 h 714375"/>
                  <a:gd name="connsiteX11" fmla="*/ 837247 w 837247"/>
                  <a:gd name="connsiteY11" fmla="*/ 333375 h 714375"/>
                  <a:gd name="connsiteX12" fmla="*/ 700088 w 837247"/>
                  <a:gd name="connsiteY12" fmla="*/ 486727 h 714375"/>
                  <a:gd name="connsiteX13" fmla="*/ 722947 w 837247"/>
                  <a:gd name="connsiteY13" fmla="*/ 638175 h 714375"/>
                  <a:gd name="connsiteX14" fmla="*/ 548640 w 837247"/>
                  <a:gd name="connsiteY14" fmla="*/ 714375 h 714375"/>
                  <a:gd name="connsiteX15" fmla="*/ 428625 w 837247"/>
                  <a:gd name="connsiteY15" fmla="*/ 557213 h 714375"/>
                  <a:gd name="connsiteX16" fmla="*/ 432435 w 837247"/>
                  <a:gd name="connsiteY16" fmla="*/ 577215 h 714375"/>
                  <a:gd name="connsiteX17" fmla="*/ 546735 w 837247"/>
                  <a:gd name="connsiteY17" fmla="*/ 661988 h 714375"/>
                  <a:gd name="connsiteX18" fmla="*/ 600075 w 837247"/>
                  <a:gd name="connsiteY18" fmla="*/ 655320 h 714375"/>
                  <a:gd name="connsiteX19" fmla="*/ 677227 w 837247"/>
                  <a:gd name="connsiteY19" fmla="*/ 601980 h 714375"/>
                  <a:gd name="connsiteX20" fmla="*/ 661035 w 837247"/>
                  <a:gd name="connsiteY20" fmla="*/ 484823 h 714375"/>
                  <a:gd name="connsiteX21" fmla="*/ 650557 w 837247"/>
                  <a:gd name="connsiteY21" fmla="*/ 467677 h 714375"/>
                  <a:gd name="connsiteX22" fmla="*/ 669607 w 837247"/>
                  <a:gd name="connsiteY22" fmla="*/ 460058 h 714375"/>
                  <a:gd name="connsiteX23" fmla="*/ 776288 w 837247"/>
                  <a:gd name="connsiteY23" fmla="*/ 323850 h 714375"/>
                  <a:gd name="connsiteX24" fmla="*/ 643890 w 837247"/>
                  <a:gd name="connsiteY24" fmla="*/ 193358 h 714375"/>
                  <a:gd name="connsiteX25" fmla="*/ 618172 w 837247"/>
                  <a:gd name="connsiteY25" fmla="*/ 191452 h 714375"/>
                  <a:gd name="connsiteX26" fmla="*/ 628650 w 837247"/>
                  <a:gd name="connsiteY26" fmla="*/ 168592 h 714375"/>
                  <a:gd name="connsiteX27" fmla="*/ 637222 w 837247"/>
                  <a:gd name="connsiteY27" fmla="*/ 65723 h 714375"/>
                  <a:gd name="connsiteX28" fmla="*/ 575310 w 837247"/>
                  <a:gd name="connsiteY28" fmla="*/ 41910 h 714375"/>
                  <a:gd name="connsiteX29" fmla="*/ 446722 w 837247"/>
                  <a:gd name="connsiteY29" fmla="*/ 94298 h 714375"/>
                  <a:gd name="connsiteX30" fmla="*/ 452438 w 837247"/>
                  <a:gd name="connsiteY30" fmla="*/ 158115 h 714375"/>
                  <a:gd name="connsiteX31" fmla="*/ 474345 w 837247"/>
                  <a:gd name="connsiteY31" fmla="*/ 190500 h 714375"/>
                  <a:gd name="connsiteX32" fmla="*/ 165735 w 837247"/>
                  <a:gd name="connsiteY32" fmla="*/ 148590 h 714375"/>
                  <a:gd name="connsiteX33" fmla="*/ 456247 w 837247"/>
                  <a:gd name="connsiteY33" fmla="*/ 319088 h 714375"/>
                  <a:gd name="connsiteX34" fmla="*/ 409575 w 837247"/>
                  <a:gd name="connsiteY34" fmla="*/ 326708 h 714375"/>
                  <a:gd name="connsiteX35" fmla="*/ 312420 w 837247"/>
                  <a:gd name="connsiteY35" fmla="*/ 437198 h 714375"/>
                  <a:gd name="connsiteX36" fmla="*/ 341947 w 837247"/>
                  <a:gd name="connsiteY36" fmla="*/ 545783 h 714375"/>
                  <a:gd name="connsiteX37" fmla="*/ 386715 w 837247"/>
                  <a:gd name="connsiteY37" fmla="*/ 567690 h 714375"/>
                  <a:gd name="connsiteX38" fmla="*/ 408622 w 837247"/>
                  <a:gd name="connsiteY38" fmla="*/ 563880 h 714375"/>
                  <a:gd name="connsiteX39" fmla="*/ 428625 w 837247"/>
                  <a:gd name="connsiteY39" fmla="*/ 557213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37247" h="714375">
                    <a:moveTo>
                      <a:pt x="548640" y="714375"/>
                    </a:moveTo>
                    <a:cubicBezTo>
                      <a:pt x="461010" y="714375"/>
                      <a:pt x="418147" y="642938"/>
                      <a:pt x="403860" y="602933"/>
                    </a:cubicBezTo>
                    <a:cubicBezTo>
                      <a:pt x="371475" y="608648"/>
                      <a:pt x="334327" y="605790"/>
                      <a:pt x="311467" y="580073"/>
                    </a:cubicBezTo>
                    <a:cubicBezTo>
                      <a:pt x="281940" y="546735"/>
                      <a:pt x="255270" y="492442"/>
                      <a:pt x="260985" y="441008"/>
                    </a:cubicBezTo>
                    <a:cubicBezTo>
                      <a:pt x="268605" y="371475"/>
                      <a:pt x="329565" y="325755"/>
                      <a:pt x="366713" y="307658"/>
                    </a:cubicBezTo>
                    <a:lnTo>
                      <a:pt x="0" y="93345"/>
                    </a:lnTo>
                    <a:lnTo>
                      <a:pt x="409575" y="148590"/>
                    </a:lnTo>
                    <a:cubicBezTo>
                      <a:pt x="402907" y="125730"/>
                      <a:pt x="404813" y="100965"/>
                      <a:pt x="416242" y="80010"/>
                    </a:cubicBezTo>
                    <a:cubicBezTo>
                      <a:pt x="440055" y="35242"/>
                      <a:pt x="490538" y="0"/>
                      <a:pt x="568642" y="0"/>
                    </a:cubicBezTo>
                    <a:cubicBezTo>
                      <a:pt x="612457" y="0"/>
                      <a:pt x="666750" y="21908"/>
                      <a:pt x="683895" y="48578"/>
                    </a:cubicBezTo>
                    <a:cubicBezTo>
                      <a:pt x="706755" y="84773"/>
                      <a:pt x="697230" y="126683"/>
                      <a:pt x="687705" y="155258"/>
                    </a:cubicBezTo>
                    <a:cubicBezTo>
                      <a:pt x="746760" y="166688"/>
                      <a:pt x="837247" y="211455"/>
                      <a:pt x="837247" y="333375"/>
                    </a:cubicBezTo>
                    <a:cubicBezTo>
                      <a:pt x="837247" y="438150"/>
                      <a:pt x="738188" y="488633"/>
                      <a:pt x="700088" y="486727"/>
                    </a:cubicBezTo>
                    <a:cubicBezTo>
                      <a:pt x="723900" y="507683"/>
                      <a:pt x="752475" y="569595"/>
                      <a:pt x="722947" y="638175"/>
                    </a:cubicBezTo>
                    <a:cubicBezTo>
                      <a:pt x="706755" y="674370"/>
                      <a:pt x="640080" y="714375"/>
                      <a:pt x="548640" y="714375"/>
                    </a:cubicBezTo>
                    <a:close/>
                    <a:moveTo>
                      <a:pt x="428625" y="557213"/>
                    </a:moveTo>
                    <a:lnTo>
                      <a:pt x="432435" y="577215"/>
                    </a:lnTo>
                    <a:cubicBezTo>
                      <a:pt x="433388" y="581025"/>
                      <a:pt x="449580" y="661988"/>
                      <a:pt x="546735" y="661988"/>
                    </a:cubicBezTo>
                    <a:cubicBezTo>
                      <a:pt x="562927" y="661988"/>
                      <a:pt x="581025" y="660083"/>
                      <a:pt x="600075" y="655320"/>
                    </a:cubicBezTo>
                    <a:cubicBezTo>
                      <a:pt x="640080" y="645795"/>
                      <a:pt x="665797" y="627698"/>
                      <a:pt x="677227" y="601980"/>
                    </a:cubicBezTo>
                    <a:cubicBezTo>
                      <a:pt x="699135" y="551498"/>
                      <a:pt x="661035" y="485775"/>
                      <a:pt x="661035" y="484823"/>
                    </a:cubicBezTo>
                    <a:lnTo>
                      <a:pt x="650557" y="467677"/>
                    </a:lnTo>
                    <a:lnTo>
                      <a:pt x="669607" y="460058"/>
                    </a:lnTo>
                    <a:cubicBezTo>
                      <a:pt x="670560" y="460058"/>
                      <a:pt x="776288" y="417195"/>
                      <a:pt x="776288" y="323850"/>
                    </a:cubicBezTo>
                    <a:cubicBezTo>
                      <a:pt x="776288" y="202883"/>
                      <a:pt x="648652" y="193358"/>
                      <a:pt x="643890" y="193358"/>
                    </a:cubicBezTo>
                    <a:lnTo>
                      <a:pt x="618172" y="191452"/>
                    </a:lnTo>
                    <a:lnTo>
                      <a:pt x="628650" y="168592"/>
                    </a:lnTo>
                    <a:cubicBezTo>
                      <a:pt x="637222" y="150495"/>
                      <a:pt x="655320" y="96203"/>
                      <a:pt x="637222" y="65723"/>
                    </a:cubicBezTo>
                    <a:cubicBezTo>
                      <a:pt x="626745" y="49530"/>
                      <a:pt x="605790" y="41910"/>
                      <a:pt x="575310" y="41910"/>
                    </a:cubicBezTo>
                    <a:cubicBezTo>
                      <a:pt x="511492" y="41910"/>
                      <a:pt x="463867" y="60960"/>
                      <a:pt x="446722" y="94298"/>
                    </a:cubicBezTo>
                    <a:cubicBezTo>
                      <a:pt x="436245" y="114300"/>
                      <a:pt x="438150" y="137160"/>
                      <a:pt x="452438" y="158115"/>
                    </a:cubicBezTo>
                    <a:lnTo>
                      <a:pt x="474345" y="190500"/>
                    </a:lnTo>
                    <a:lnTo>
                      <a:pt x="165735" y="148590"/>
                    </a:lnTo>
                    <a:lnTo>
                      <a:pt x="456247" y="319088"/>
                    </a:lnTo>
                    <a:lnTo>
                      <a:pt x="409575" y="326708"/>
                    </a:lnTo>
                    <a:cubicBezTo>
                      <a:pt x="405765" y="327660"/>
                      <a:pt x="322897" y="343852"/>
                      <a:pt x="312420" y="437198"/>
                    </a:cubicBezTo>
                    <a:cubicBezTo>
                      <a:pt x="307657" y="478155"/>
                      <a:pt x="319088" y="521017"/>
                      <a:pt x="341947" y="545783"/>
                    </a:cubicBezTo>
                    <a:cubicBezTo>
                      <a:pt x="351472" y="556260"/>
                      <a:pt x="365760" y="567690"/>
                      <a:pt x="386715" y="567690"/>
                    </a:cubicBezTo>
                    <a:cubicBezTo>
                      <a:pt x="393382" y="567690"/>
                      <a:pt x="401002" y="566738"/>
                      <a:pt x="408622" y="563880"/>
                    </a:cubicBezTo>
                    <a:lnTo>
                      <a:pt x="428625" y="557213"/>
                    </a:ln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sp>
          <p:nvSpPr>
            <p:cNvPr id="341" name="任意多边形: 形状 13"/>
            <p:cNvSpPr/>
            <p:nvPr/>
          </p:nvSpPr>
          <p:spPr>
            <a:xfrm>
              <a:off x="5078956" y="3174225"/>
              <a:ext cx="49298" cy="136242"/>
            </a:xfrm>
            <a:custGeom>
              <a:avLst/>
              <a:gdLst>
                <a:gd name="connsiteX0" fmla="*/ 28 w 55903"/>
                <a:gd name="connsiteY0" fmla="*/ 4286 h 157890"/>
                <a:gd name="connsiteX1" fmla="*/ 47653 w 55903"/>
                <a:gd name="connsiteY1" fmla="*/ 155734 h 157890"/>
                <a:gd name="connsiteX2" fmla="*/ 55273 w 55903"/>
                <a:gd name="connsiteY2" fmla="*/ 150971 h 157890"/>
                <a:gd name="connsiteX3" fmla="*/ 8600 w 55903"/>
                <a:gd name="connsiteY3" fmla="*/ 4286 h 157890"/>
                <a:gd name="connsiteX4" fmla="*/ 28 w 55903"/>
                <a:gd name="connsiteY4" fmla="*/ 4286 h 157890"/>
                <a:gd name="connsiteX5" fmla="*/ 28 w 55903"/>
                <a:gd name="connsiteY5" fmla="*/ 4286 h 15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903" h="157890">
                  <a:moveTo>
                    <a:pt x="28" y="4286"/>
                  </a:moveTo>
                  <a:cubicBezTo>
                    <a:pt x="-925" y="58579"/>
                    <a:pt x="22888" y="108109"/>
                    <a:pt x="47653" y="155734"/>
                  </a:cubicBezTo>
                  <a:cubicBezTo>
                    <a:pt x="50510" y="160496"/>
                    <a:pt x="58130" y="156686"/>
                    <a:pt x="55273" y="150971"/>
                  </a:cubicBezTo>
                  <a:cubicBezTo>
                    <a:pt x="31460" y="105251"/>
                    <a:pt x="7648" y="57626"/>
                    <a:pt x="8600" y="4286"/>
                  </a:cubicBezTo>
                  <a:cubicBezTo>
                    <a:pt x="8600" y="-1429"/>
                    <a:pt x="28" y="-1429"/>
                    <a:pt x="28" y="4286"/>
                  </a:cubicBezTo>
                  <a:lnTo>
                    <a:pt x="28" y="4286"/>
                  </a:lnTo>
                  <a:close/>
                </a:path>
              </a:pathLst>
            </a:custGeom>
            <a:solidFill>
              <a:srgbClr val="0054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42" name="任意多边形: 形状 14"/>
            <p:cNvSpPr/>
            <p:nvPr/>
          </p:nvSpPr>
          <p:spPr>
            <a:xfrm>
              <a:off x="4968389" y="3486698"/>
              <a:ext cx="135172" cy="110157"/>
            </a:xfrm>
            <a:custGeom>
              <a:avLst/>
              <a:gdLst>
                <a:gd name="connsiteX0" fmla="*/ 8250 w 153282"/>
                <a:gd name="connsiteY0" fmla="*/ 125081 h 127660"/>
                <a:gd name="connsiteX1" fmla="*/ 151125 w 153282"/>
                <a:gd name="connsiteY1" fmla="*/ 7923 h 127660"/>
                <a:gd name="connsiteX2" fmla="*/ 146363 w 153282"/>
                <a:gd name="connsiteY2" fmla="*/ 303 h 127660"/>
                <a:gd name="connsiteX3" fmla="*/ 630 w 153282"/>
                <a:gd name="connsiteY3" fmla="*/ 120318 h 127660"/>
                <a:gd name="connsiteX4" fmla="*/ 8250 w 153282"/>
                <a:gd name="connsiteY4" fmla="*/ 125081 h 127660"/>
                <a:gd name="connsiteX5" fmla="*/ 8250 w 153282"/>
                <a:gd name="connsiteY5" fmla="*/ 125081 h 12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282" h="127660">
                  <a:moveTo>
                    <a:pt x="8250" y="125081"/>
                  </a:moveTo>
                  <a:cubicBezTo>
                    <a:pt x="38730" y="69836"/>
                    <a:pt x="94928" y="33641"/>
                    <a:pt x="151125" y="7923"/>
                  </a:cubicBezTo>
                  <a:cubicBezTo>
                    <a:pt x="155888" y="6018"/>
                    <a:pt x="152078" y="-1602"/>
                    <a:pt x="146363" y="303"/>
                  </a:cubicBezTo>
                  <a:cubicBezTo>
                    <a:pt x="88260" y="26021"/>
                    <a:pt x="32063" y="64121"/>
                    <a:pt x="630" y="120318"/>
                  </a:cubicBezTo>
                  <a:cubicBezTo>
                    <a:pt x="-2227" y="126033"/>
                    <a:pt x="5393" y="130796"/>
                    <a:pt x="8250" y="125081"/>
                  </a:cubicBezTo>
                  <a:lnTo>
                    <a:pt x="8250" y="125081"/>
                  </a:lnTo>
                  <a:close/>
                </a:path>
              </a:pathLst>
            </a:custGeom>
            <a:solidFill>
              <a:srgbClr val="0054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43" name="任意多边形: 形状 15"/>
            <p:cNvSpPr/>
            <p:nvPr/>
          </p:nvSpPr>
          <p:spPr>
            <a:xfrm>
              <a:off x="6917016" y="3131870"/>
              <a:ext cx="157511" cy="55311"/>
            </a:xfrm>
            <a:custGeom>
              <a:avLst/>
              <a:gdLst>
                <a:gd name="connsiteX0" fmla="*/ 169328 w 178614"/>
                <a:gd name="connsiteY0" fmla="*/ 31 h 64099"/>
                <a:gd name="connsiteX1" fmla="*/ 4545 w 178614"/>
                <a:gd name="connsiteY1" fmla="*/ 46704 h 64099"/>
                <a:gd name="connsiteX2" fmla="*/ 14070 w 178614"/>
                <a:gd name="connsiteY2" fmla="*/ 62896 h 64099"/>
                <a:gd name="connsiteX3" fmla="*/ 169328 w 178614"/>
                <a:gd name="connsiteY3" fmla="*/ 19081 h 64099"/>
                <a:gd name="connsiteX4" fmla="*/ 169328 w 178614"/>
                <a:gd name="connsiteY4" fmla="*/ 31 h 64099"/>
                <a:gd name="connsiteX5" fmla="*/ 169328 w 178614"/>
                <a:gd name="connsiteY5" fmla="*/ 31 h 6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614" h="64099">
                  <a:moveTo>
                    <a:pt x="169328" y="31"/>
                  </a:moveTo>
                  <a:cubicBezTo>
                    <a:pt x="110273" y="-921"/>
                    <a:pt x="55980" y="20034"/>
                    <a:pt x="4545" y="46704"/>
                  </a:cubicBezTo>
                  <a:cubicBezTo>
                    <a:pt x="-5932" y="52419"/>
                    <a:pt x="3593" y="68611"/>
                    <a:pt x="14070" y="62896"/>
                  </a:cubicBezTo>
                  <a:cubicBezTo>
                    <a:pt x="62648" y="38131"/>
                    <a:pt x="113130" y="18129"/>
                    <a:pt x="169328" y="19081"/>
                  </a:cubicBezTo>
                  <a:cubicBezTo>
                    <a:pt x="181710" y="20034"/>
                    <a:pt x="181710" y="984"/>
                    <a:pt x="169328" y="31"/>
                  </a:cubicBezTo>
                  <a:lnTo>
                    <a:pt x="169328" y="31"/>
                  </a:lnTo>
                  <a:close/>
                </a:path>
              </a:pathLst>
            </a:custGeom>
            <a:solidFill>
              <a:srgbClr val="0054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44" name="任意多边形: 形状 16"/>
            <p:cNvSpPr/>
            <p:nvPr/>
          </p:nvSpPr>
          <p:spPr>
            <a:xfrm>
              <a:off x="7019145" y="3708126"/>
              <a:ext cx="78062" cy="21603"/>
            </a:xfrm>
            <a:custGeom>
              <a:avLst/>
              <a:gdLst>
                <a:gd name="connsiteX0" fmla="*/ 4939 w 88520"/>
                <a:gd name="connsiteY0" fmla="*/ 17059 h 25035"/>
                <a:gd name="connsiteX1" fmla="*/ 79234 w 88520"/>
                <a:gd name="connsiteY1" fmla="*/ 24679 h 25035"/>
                <a:gd name="connsiteX2" fmla="*/ 79234 w 88520"/>
                <a:gd name="connsiteY2" fmla="*/ 5629 h 25035"/>
                <a:gd name="connsiteX3" fmla="*/ 15417 w 88520"/>
                <a:gd name="connsiteY3" fmla="*/ 867 h 25035"/>
                <a:gd name="connsiteX4" fmla="*/ 4939 w 88520"/>
                <a:gd name="connsiteY4" fmla="*/ 17059 h 25035"/>
                <a:gd name="connsiteX5" fmla="*/ 4939 w 88520"/>
                <a:gd name="connsiteY5" fmla="*/ 17059 h 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520" h="25035">
                  <a:moveTo>
                    <a:pt x="4939" y="17059"/>
                  </a:moveTo>
                  <a:cubicBezTo>
                    <a:pt x="27799" y="27537"/>
                    <a:pt x="54469" y="24679"/>
                    <a:pt x="79234" y="24679"/>
                  </a:cubicBezTo>
                  <a:cubicBezTo>
                    <a:pt x="91617" y="24679"/>
                    <a:pt x="91617" y="5629"/>
                    <a:pt x="79234" y="5629"/>
                  </a:cubicBezTo>
                  <a:cubicBezTo>
                    <a:pt x="58279" y="5629"/>
                    <a:pt x="34467" y="9439"/>
                    <a:pt x="15417" y="867"/>
                  </a:cubicBezTo>
                  <a:cubicBezTo>
                    <a:pt x="3987" y="-3896"/>
                    <a:pt x="-6491" y="12297"/>
                    <a:pt x="4939" y="17059"/>
                  </a:cubicBezTo>
                  <a:lnTo>
                    <a:pt x="4939" y="17059"/>
                  </a:lnTo>
                  <a:close/>
                </a:path>
              </a:pathLst>
            </a:custGeom>
            <a:solidFill>
              <a:srgbClr val="0054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45" name="任意多边形: 形状 17"/>
            <p:cNvSpPr/>
            <p:nvPr/>
          </p:nvSpPr>
          <p:spPr>
            <a:xfrm>
              <a:off x="5545095" y="2801273"/>
              <a:ext cx="33960" cy="108297"/>
            </a:xfrm>
            <a:custGeom>
              <a:avLst/>
              <a:gdLst>
                <a:gd name="connsiteX0" fmla="*/ 30554 w 38510"/>
                <a:gd name="connsiteY0" fmla="*/ 2157 h 125505"/>
                <a:gd name="connsiteX1" fmla="*/ 74 w 38510"/>
                <a:gd name="connsiteY1" fmla="*/ 121220 h 125505"/>
                <a:gd name="connsiteX2" fmla="*/ 8646 w 38510"/>
                <a:gd name="connsiteY2" fmla="*/ 121220 h 125505"/>
                <a:gd name="connsiteX3" fmla="*/ 38174 w 38510"/>
                <a:gd name="connsiteY3" fmla="*/ 6920 h 125505"/>
                <a:gd name="connsiteX4" fmla="*/ 30554 w 38510"/>
                <a:gd name="connsiteY4" fmla="*/ 2157 h 125505"/>
                <a:gd name="connsiteX5" fmla="*/ 30554 w 38510"/>
                <a:gd name="connsiteY5" fmla="*/ 2157 h 125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510" h="125505">
                  <a:moveTo>
                    <a:pt x="30554" y="2157"/>
                  </a:moveTo>
                  <a:cubicBezTo>
                    <a:pt x="13409" y="40257"/>
                    <a:pt x="4836" y="79310"/>
                    <a:pt x="74" y="121220"/>
                  </a:cubicBezTo>
                  <a:cubicBezTo>
                    <a:pt x="-879" y="126935"/>
                    <a:pt x="7694" y="126935"/>
                    <a:pt x="8646" y="121220"/>
                  </a:cubicBezTo>
                  <a:cubicBezTo>
                    <a:pt x="13409" y="81215"/>
                    <a:pt x="21981" y="43115"/>
                    <a:pt x="38174" y="6920"/>
                  </a:cubicBezTo>
                  <a:cubicBezTo>
                    <a:pt x="40079" y="1205"/>
                    <a:pt x="33411" y="-2605"/>
                    <a:pt x="30554" y="2157"/>
                  </a:cubicBezTo>
                  <a:lnTo>
                    <a:pt x="30554" y="2157"/>
                  </a:lnTo>
                  <a:close/>
                </a:path>
              </a:pathLst>
            </a:custGeom>
            <a:solidFill>
              <a:srgbClr val="0054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46" name="任意多边形: 形状 18"/>
            <p:cNvSpPr/>
            <p:nvPr/>
          </p:nvSpPr>
          <p:spPr>
            <a:xfrm>
              <a:off x="6302254" y="2715933"/>
              <a:ext cx="42795" cy="62459"/>
            </a:xfrm>
            <a:custGeom>
              <a:avLst/>
              <a:gdLst>
                <a:gd name="connsiteX0" fmla="*/ 630 w 48529"/>
                <a:gd name="connsiteY0" fmla="*/ 5807 h 72383"/>
                <a:gd name="connsiteX1" fmla="*/ 39683 w 48529"/>
                <a:gd name="connsiteY1" fmla="*/ 69625 h 72383"/>
                <a:gd name="connsiteX2" fmla="*/ 48255 w 48529"/>
                <a:gd name="connsiteY2" fmla="*/ 67720 h 72383"/>
                <a:gd name="connsiteX3" fmla="*/ 8251 w 48529"/>
                <a:gd name="connsiteY3" fmla="*/ 1997 h 72383"/>
                <a:gd name="connsiteX4" fmla="*/ 630 w 48529"/>
                <a:gd name="connsiteY4" fmla="*/ 5807 h 72383"/>
                <a:gd name="connsiteX5" fmla="*/ 630 w 48529"/>
                <a:gd name="connsiteY5" fmla="*/ 5807 h 72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529" h="72383">
                  <a:moveTo>
                    <a:pt x="630" y="5807"/>
                  </a:moveTo>
                  <a:cubicBezTo>
                    <a:pt x="14918" y="25810"/>
                    <a:pt x="30158" y="46765"/>
                    <a:pt x="39683" y="69625"/>
                  </a:cubicBezTo>
                  <a:cubicBezTo>
                    <a:pt x="41588" y="74387"/>
                    <a:pt x="50160" y="72482"/>
                    <a:pt x="48255" y="67720"/>
                  </a:cubicBezTo>
                  <a:cubicBezTo>
                    <a:pt x="38730" y="43907"/>
                    <a:pt x="23490" y="22000"/>
                    <a:pt x="8251" y="1997"/>
                  </a:cubicBezTo>
                  <a:cubicBezTo>
                    <a:pt x="5393" y="-2765"/>
                    <a:pt x="-2227" y="1997"/>
                    <a:pt x="630" y="5807"/>
                  </a:cubicBezTo>
                  <a:lnTo>
                    <a:pt x="630" y="5807"/>
                  </a:lnTo>
                  <a:close/>
                </a:path>
              </a:pathLst>
            </a:custGeom>
            <a:solidFill>
              <a:srgbClr val="0054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grpSp>
          <p:nvGrpSpPr>
            <p:cNvPr id="347" name="图形 2"/>
            <p:cNvGrpSpPr/>
            <p:nvPr/>
          </p:nvGrpSpPr>
          <p:grpSpPr>
            <a:xfrm>
              <a:off x="6109618" y="1873559"/>
              <a:ext cx="285588" cy="1597784"/>
              <a:chOff x="6109334" y="1757362"/>
              <a:chExt cx="323850" cy="1851659"/>
            </a:xfrm>
          </p:grpSpPr>
          <p:sp>
            <p:nvSpPr>
              <p:cNvPr id="348" name="任意多边形: 形状 20"/>
              <p:cNvSpPr/>
              <p:nvPr/>
            </p:nvSpPr>
            <p:spPr>
              <a:xfrm>
                <a:off x="6432231" y="1757362"/>
                <a:ext cx="952" cy="2857"/>
              </a:xfrm>
              <a:custGeom>
                <a:avLst/>
                <a:gdLst>
                  <a:gd name="connsiteX0" fmla="*/ 953 w 952"/>
                  <a:gd name="connsiteY0" fmla="*/ 0 h 2857"/>
                  <a:gd name="connsiteX1" fmla="*/ 0 w 952"/>
                  <a:gd name="connsiteY1" fmla="*/ 2858 h 2857"/>
                  <a:gd name="connsiteX2" fmla="*/ 953 w 952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2857">
                    <a:moveTo>
                      <a:pt x="953" y="0"/>
                    </a:moveTo>
                    <a:lnTo>
                      <a:pt x="0" y="2858"/>
                    </a:lnTo>
                    <a:lnTo>
                      <a:pt x="953" y="0"/>
                    </a:lnTo>
                    <a:close/>
                  </a:path>
                </a:pathLst>
              </a:custGeom>
              <a:solidFill>
                <a:srgbClr val="0054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49" name="任意多边形: 形状 21"/>
              <p:cNvSpPr/>
              <p:nvPr/>
            </p:nvSpPr>
            <p:spPr>
              <a:xfrm>
                <a:off x="6109334" y="2109787"/>
                <a:ext cx="298132" cy="1499234"/>
              </a:xfrm>
              <a:custGeom>
                <a:avLst/>
                <a:gdLst>
                  <a:gd name="connsiteX0" fmla="*/ 191453 w 298132"/>
                  <a:gd name="connsiteY0" fmla="*/ 1499235 h 1499234"/>
                  <a:gd name="connsiteX1" fmla="*/ 298133 w 298132"/>
                  <a:gd name="connsiteY1" fmla="*/ 0 h 1499234"/>
                  <a:gd name="connsiteX2" fmla="*/ 0 w 298132"/>
                  <a:gd name="connsiteY2" fmla="*/ 1466850 h 1499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8132" h="1499234">
                    <a:moveTo>
                      <a:pt x="191453" y="1499235"/>
                    </a:moveTo>
                    <a:lnTo>
                      <a:pt x="298133" y="0"/>
                    </a:lnTo>
                    <a:lnTo>
                      <a:pt x="0" y="1466850"/>
                    </a:ln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350" name="图形 2"/>
            <p:cNvGrpSpPr/>
            <p:nvPr/>
          </p:nvGrpSpPr>
          <p:grpSpPr>
            <a:xfrm>
              <a:off x="6228053" y="2928064"/>
              <a:ext cx="1534617" cy="692866"/>
              <a:chOff x="6243637" y="2979419"/>
              <a:chExt cx="1740217" cy="802957"/>
            </a:xfrm>
          </p:grpSpPr>
          <p:sp>
            <p:nvSpPr>
              <p:cNvPr id="351" name="任意多边形: 形状 23"/>
              <p:cNvSpPr/>
              <p:nvPr/>
            </p:nvSpPr>
            <p:spPr>
              <a:xfrm>
                <a:off x="7981949" y="2979419"/>
                <a:ext cx="1905" cy="952"/>
              </a:xfrm>
              <a:custGeom>
                <a:avLst/>
                <a:gdLst>
                  <a:gd name="connsiteX0" fmla="*/ 1905 w 1905"/>
                  <a:gd name="connsiteY0" fmla="*/ 0 h 952"/>
                  <a:gd name="connsiteX1" fmla="*/ 0 w 1905"/>
                  <a:gd name="connsiteY1" fmla="*/ 952 h 952"/>
                  <a:gd name="connsiteX2" fmla="*/ 1905 w 1905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952">
                    <a:moveTo>
                      <a:pt x="1905" y="0"/>
                    </a:moveTo>
                    <a:lnTo>
                      <a:pt x="0" y="952"/>
                    </a:ln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0054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52" name="任意多边形: 形状 24"/>
              <p:cNvSpPr/>
              <p:nvPr/>
            </p:nvSpPr>
            <p:spPr>
              <a:xfrm>
                <a:off x="6243637" y="2980371"/>
                <a:ext cx="1738312" cy="802005"/>
              </a:xfrm>
              <a:custGeom>
                <a:avLst/>
                <a:gdLst>
                  <a:gd name="connsiteX0" fmla="*/ 66675 w 1738312"/>
                  <a:gd name="connsiteY0" fmla="*/ 802005 h 802005"/>
                  <a:gd name="connsiteX1" fmla="*/ 1738313 w 1738312"/>
                  <a:gd name="connsiteY1" fmla="*/ 0 h 802005"/>
                  <a:gd name="connsiteX2" fmla="*/ 0 w 1738312"/>
                  <a:gd name="connsiteY2" fmla="*/ 620078 h 80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8312" h="802005">
                    <a:moveTo>
                      <a:pt x="66675" y="802005"/>
                    </a:moveTo>
                    <a:lnTo>
                      <a:pt x="1738313" y="0"/>
                    </a:lnTo>
                    <a:lnTo>
                      <a:pt x="0" y="620078"/>
                    </a:ln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353" name="图形 2"/>
            <p:cNvGrpSpPr/>
            <p:nvPr/>
          </p:nvGrpSpPr>
          <p:grpSpPr>
            <a:xfrm>
              <a:off x="5948344" y="3245319"/>
              <a:ext cx="1238949" cy="1162996"/>
              <a:chOff x="5926454" y="3347084"/>
              <a:chExt cx="1404937" cy="1347787"/>
            </a:xfrm>
          </p:grpSpPr>
          <p:sp>
            <p:nvSpPr>
              <p:cNvPr id="354" name="任意多边形: 形状 26"/>
              <p:cNvSpPr/>
              <p:nvPr/>
            </p:nvSpPr>
            <p:spPr>
              <a:xfrm>
                <a:off x="7328534" y="4692967"/>
                <a:ext cx="2857" cy="1904"/>
              </a:xfrm>
              <a:custGeom>
                <a:avLst/>
                <a:gdLst>
                  <a:gd name="connsiteX0" fmla="*/ 2858 w 2857"/>
                  <a:gd name="connsiteY0" fmla="*/ 1905 h 1904"/>
                  <a:gd name="connsiteX1" fmla="*/ 0 w 2857"/>
                  <a:gd name="connsiteY1" fmla="*/ 0 h 1904"/>
                  <a:gd name="connsiteX2" fmla="*/ 1905 w 2857"/>
                  <a:gd name="connsiteY2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1904">
                    <a:moveTo>
                      <a:pt x="2858" y="1905"/>
                    </a:moveTo>
                    <a:lnTo>
                      <a:pt x="0" y="0"/>
                    </a:lnTo>
                    <a:lnTo>
                      <a:pt x="1905" y="1905"/>
                    </a:lnTo>
                    <a:close/>
                  </a:path>
                </a:pathLst>
              </a:custGeom>
              <a:solidFill>
                <a:srgbClr val="0054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55" name="任意多边形: 形状 27"/>
              <p:cNvSpPr/>
              <p:nvPr/>
            </p:nvSpPr>
            <p:spPr>
              <a:xfrm>
                <a:off x="5926454" y="3347084"/>
                <a:ext cx="1402079" cy="1345882"/>
              </a:xfrm>
              <a:custGeom>
                <a:avLst/>
                <a:gdLst>
                  <a:gd name="connsiteX0" fmla="*/ 0 w 1402079"/>
                  <a:gd name="connsiteY0" fmla="*/ 134303 h 1345882"/>
                  <a:gd name="connsiteX1" fmla="*/ 1402080 w 1402079"/>
                  <a:gd name="connsiteY1" fmla="*/ 1345883 h 1345882"/>
                  <a:gd name="connsiteX2" fmla="*/ 140017 w 1402079"/>
                  <a:gd name="connsiteY2" fmla="*/ 0 h 134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079" h="1345882">
                    <a:moveTo>
                      <a:pt x="0" y="134303"/>
                    </a:moveTo>
                    <a:lnTo>
                      <a:pt x="1402080" y="1345883"/>
                    </a:lnTo>
                    <a:lnTo>
                      <a:pt x="140017" y="0"/>
                    </a:ln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356" name="图形 2"/>
            <p:cNvGrpSpPr/>
            <p:nvPr/>
          </p:nvGrpSpPr>
          <p:grpSpPr>
            <a:xfrm>
              <a:off x="5922306" y="3570794"/>
              <a:ext cx="472900" cy="1129298"/>
              <a:chOff x="5896927" y="3724274"/>
              <a:chExt cx="536257" cy="1308734"/>
            </a:xfrm>
          </p:grpSpPr>
          <p:sp>
            <p:nvSpPr>
              <p:cNvPr id="357" name="任意多边形: 形状 29"/>
              <p:cNvSpPr/>
              <p:nvPr/>
            </p:nvSpPr>
            <p:spPr>
              <a:xfrm>
                <a:off x="6432231" y="5030152"/>
                <a:ext cx="952" cy="2857"/>
              </a:xfrm>
              <a:custGeom>
                <a:avLst/>
                <a:gdLst>
                  <a:gd name="connsiteX0" fmla="*/ 953 w 952"/>
                  <a:gd name="connsiteY0" fmla="*/ 2857 h 2857"/>
                  <a:gd name="connsiteX1" fmla="*/ 0 w 952"/>
                  <a:gd name="connsiteY1" fmla="*/ 0 h 2857"/>
                  <a:gd name="connsiteX2" fmla="*/ 953 w 952"/>
                  <a:gd name="connsiteY2" fmla="*/ 2857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2857">
                    <a:moveTo>
                      <a:pt x="953" y="2857"/>
                    </a:moveTo>
                    <a:lnTo>
                      <a:pt x="0" y="0"/>
                    </a:lnTo>
                    <a:lnTo>
                      <a:pt x="953" y="2857"/>
                    </a:lnTo>
                    <a:close/>
                  </a:path>
                </a:pathLst>
              </a:custGeom>
              <a:solidFill>
                <a:srgbClr val="0054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58" name="任意多边形: 形状 30"/>
              <p:cNvSpPr/>
              <p:nvPr/>
            </p:nvSpPr>
            <p:spPr>
              <a:xfrm>
                <a:off x="5896927" y="3724274"/>
                <a:ext cx="535304" cy="1305877"/>
              </a:xfrm>
              <a:custGeom>
                <a:avLst/>
                <a:gdLst>
                  <a:gd name="connsiteX0" fmla="*/ 0 w 535304"/>
                  <a:gd name="connsiteY0" fmla="*/ 51435 h 1305877"/>
                  <a:gd name="connsiteX1" fmla="*/ 535305 w 535304"/>
                  <a:gd name="connsiteY1" fmla="*/ 1305878 h 1305877"/>
                  <a:gd name="connsiteX2" fmla="*/ 187642 w 535304"/>
                  <a:gd name="connsiteY2" fmla="*/ 0 h 1305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5304" h="1305877">
                    <a:moveTo>
                      <a:pt x="0" y="51435"/>
                    </a:moveTo>
                    <a:lnTo>
                      <a:pt x="535305" y="1305878"/>
                    </a:lnTo>
                    <a:lnTo>
                      <a:pt x="187642" y="0"/>
                    </a:ln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359" name="图形 2"/>
            <p:cNvGrpSpPr/>
            <p:nvPr/>
          </p:nvGrpSpPr>
          <p:grpSpPr>
            <a:xfrm>
              <a:off x="5880307" y="3519836"/>
              <a:ext cx="230150" cy="1241077"/>
              <a:chOff x="5849302" y="3665219"/>
              <a:chExt cx="260984" cy="1438274"/>
            </a:xfrm>
          </p:grpSpPr>
          <p:sp>
            <p:nvSpPr>
              <p:cNvPr id="360" name="任意多边形: 形状 32"/>
              <p:cNvSpPr/>
              <p:nvPr/>
            </p:nvSpPr>
            <p:spPr>
              <a:xfrm>
                <a:off x="5849302" y="5100637"/>
                <a:ext cx="952" cy="2857"/>
              </a:xfrm>
              <a:custGeom>
                <a:avLst/>
                <a:gdLst>
                  <a:gd name="connsiteX0" fmla="*/ 0 w 952"/>
                  <a:gd name="connsiteY0" fmla="*/ 2857 h 2857"/>
                  <a:gd name="connsiteX1" fmla="*/ 952 w 952"/>
                  <a:gd name="connsiteY1" fmla="*/ 0 h 2857"/>
                  <a:gd name="connsiteX2" fmla="*/ 0 w 952"/>
                  <a:gd name="connsiteY2" fmla="*/ 2857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2857">
                    <a:moveTo>
                      <a:pt x="0" y="2857"/>
                    </a:moveTo>
                    <a:lnTo>
                      <a:pt x="952" y="0"/>
                    </a:lnTo>
                    <a:lnTo>
                      <a:pt x="0" y="2857"/>
                    </a:lnTo>
                    <a:close/>
                  </a:path>
                </a:pathLst>
              </a:custGeom>
              <a:solidFill>
                <a:srgbClr val="0054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61" name="任意多边形: 形状 33"/>
              <p:cNvSpPr/>
              <p:nvPr/>
            </p:nvSpPr>
            <p:spPr>
              <a:xfrm>
                <a:off x="5850254" y="3665219"/>
                <a:ext cx="260032" cy="1435417"/>
              </a:xfrm>
              <a:custGeom>
                <a:avLst/>
                <a:gdLst>
                  <a:gd name="connsiteX0" fmla="*/ 69533 w 260032"/>
                  <a:gd name="connsiteY0" fmla="*/ 0 h 1435417"/>
                  <a:gd name="connsiteX1" fmla="*/ 0 w 260032"/>
                  <a:gd name="connsiteY1" fmla="*/ 1435418 h 1435417"/>
                  <a:gd name="connsiteX2" fmla="*/ 260033 w 260032"/>
                  <a:gd name="connsiteY2" fmla="*/ 35242 h 143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032" h="1435417">
                    <a:moveTo>
                      <a:pt x="69533" y="0"/>
                    </a:moveTo>
                    <a:lnTo>
                      <a:pt x="0" y="1435418"/>
                    </a:lnTo>
                    <a:lnTo>
                      <a:pt x="260033" y="35242"/>
                    </a:ln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362" name="图形 2"/>
            <p:cNvGrpSpPr/>
            <p:nvPr/>
          </p:nvGrpSpPr>
          <p:grpSpPr>
            <a:xfrm>
              <a:off x="4469164" y="2971625"/>
              <a:ext cx="1260788" cy="613963"/>
              <a:chOff x="4249101" y="3029902"/>
              <a:chExt cx="1429702" cy="711517"/>
            </a:xfrm>
          </p:grpSpPr>
          <p:sp>
            <p:nvSpPr>
              <p:cNvPr id="363" name="任意多边形: 形状 35"/>
              <p:cNvSpPr/>
              <p:nvPr/>
            </p:nvSpPr>
            <p:spPr>
              <a:xfrm>
                <a:off x="4249101" y="3029902"/>
                <a:ext cx="2857" cy="952"/>
              </a:xfrm>
              <a:custGeom>
                <a:avLst/>
                <a:gdLst>
                  <a:gd name="connsiteX0" fmla="*/ 0 w 2857"/>
                  <a:gd name="connsiteY0" fmla="*/ 0 h 952"/>
                  <a:gd name="connsiteX1" fmla="*/ 2858 w 2857"/>
                  <a:gd name="connsiteY1" fmla="*/ 952 h 952"/>
                  <a:gd name="connsiteX2" fmla="*/ 0 w 2857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952">
                    <a:moveTo>
                      <a:pt x="0" y="0"/>
                    </a:moveTo>
                    <a:lnTo>
                      <a:pt x="2858" y="9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54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64" name="任意多边形: 形状 36"/>
              <p:cNvSpPr/>
              <p:nvPr/>
            </p:nvSpPr>
            <p:spPr>
              <a:xfrm>
                <a:off x="4251959" y="3030854"/>
                <a:ext cx="1426844" cy="710565"/>
              </a:xfrm>
              <a:custGeom>
                <a:avLst/>
                <a:gdLst>
                  <a:gd name="connsiteX0" fmla="*/ 1426845 w 1426844"/>
                  <a:gd name="connsiteY0" fmla="*/ 538163 h 710565"/>
                  <a:gd name="connsiteX1" fmla="*/ 0 w 1426844"/>
                  <a:gd name="connsiteY1" fmla="*/ 0 h 710565"/>
                  <a:gd name="connsiteX2" fmla="*/ 1337310 w 1426844"/>
                  <a:gd name="connsiteY2" fmla="*/ 710565 h 710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6844" h="710565">
                    <a:moveTo>
                      <a:pt x="1426845" y="538163"/>
                    </a:moveTo>
                    <a:lnTo>
                      <a:pt x="0" y="0"/>
                    </a:lnTo>
                    <a:lnTo>
                      <a:pt x="1337310" y="710565"/>
                    </a:ln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365" name="图形 2"/>
            <p:cNvGrpSpPr/>
            <p:nvPr/>
          </p:nvGrpSpPr>
          <p:grpSpPr>
            <a:xfrm>
              <a:off x="5216734" y="2300128"/>
              <a:ext cx="663573" cy="1211489"/>
              <a:chOff x="5096826" y="2251709"/>
              <a:chExt cx="752475" cy="1403985"/>
            </a:xfrm>
          </p:grpSpPr>
          <p:sp>
            <p:nvSpPr>
              <p:cNvPr id="366" name="任意多边形: 形状 38"/>
              <p:cNvSpPr/>
              <p:nvPr/>
            </p:nvSpPr>
            <p:spPr>
              <a:xfrm>
                <a:off x="5096826" y="2251709"/>
                <a:ext cx="1905" cy="1904"/>
              </a:xfrm>
              <a:custGeom>
                <a:avLst/>
                <a:gdLst>
                  <a:gd name="connsiteX0" fmla="*/ 0 w 1905"/>
                  <a:gd name="connsiteY0" fmla="*/ 0 h 1904"/>
                  <a:gd name="connsiteX1" fmla="*/ 1905 w 1905"/>
                  <a:gd name="connsiteY1" fmla="*/ 1905 h 1904"/>
                  <a:gd name="connsiteX2" fmla="*/ 952 w 1905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1904">
                    <a:moveTo>
                      <a:pt x="0" y="0"/>
                    </a:moveTo>
                    <a:lnTo>
                      <a:pt x="1905" y="1905"/>
                    </a:lnTo>
                    <a:lnTo>
                      <a:pt x="952" y="0"/>
                    </a:lnTo>
                    <a:close/>
                  </a:path>
                </a:pathLst>
              </a:custGeom>
              <a:solidFill>
                <a:srgbClr val="0054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67" name="任意多边形: 形状 39"/>
              <p:cNvSpPr/>
              <p:nvPr/>
            </p:nvSpPr>
            <p:spPr>
              <a:xfrm>
                <a:off x="5098732" y="2253614"/>
                <a:ext cx="750570" cy="1402080"/>
              </a:xfrm>
              <a:custGeom>
                <a:avLst/>
                <a:gdLst>
                  <a:gd name="connsiteX0" fmla="*/ 750570 w 750570"/>
                  <a:gd name="connsiteY0" fmla="*/ 1326833 h 1402080"/>
                  <a:gd name="connsiteX1" fmla="*/ 0 w 750570"/>
                  <a:gd name="connsiteY1" fmla="*/ 0 h 1402080"/>
                  <a:gd name="connsiteX2" fmla="*/ 572452 w 750570"/>
                  <a:gd name="connsiteY2" fmla="*/ 1402080 h 1402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0570" h="1402080">
                    <a:moveTo>
                      <a:pt x="750570" y="1326833"/>
                    </a:moveTo>
                    <a:lnTo>
                      <a:pt x="0" y="0"/>
                    </a:lnTo>
                    <a:lnTo>
                      <a:pt x="572452" y="1402080"/>
                    </a:ln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368" name="图形 2"/>
            <p:cNvGrpSpPr/>
            <p:nvPr/>
          </p:nvGrpSpPr>
          <p:grpSpPr>
            <a:xfrm>
              <a:off x="4837070" y="3805859"/>
              <a:ext cx="896243" cy="826015"/>
              <a:chOff x="4666297" y="3996689"/>
              <a:chExt cx="1016317" cy="957262"/>
            </a:xfrm>
          </p:grpSpPr>
          <p:sp>
            <p:nvSpPr>
              <p:cNvPr id="369" name="任意多边形: 形状 41"/>
              <p:cNvSpPr/>
              <p:nvPr/>
            </p:nvSpPr>
            <p:spPr>
              <a:xfrm>
                <a:off x="4666297" y="4952046"/>
                <a:ext cx="1904" cy="1905"/>
              </a:xfrm>
              <a:custGeom>
                <a:avLst/>
                <a:gdLst>
                  <a:gd name="connsiteX0" fmla="*/ 0 w 1904"/>
                  <a:gd name="connsiteY0" fmla="*/ 1905 h 1905"/>
                  <a:gd name="connsiteX1" fmla="*/ 1905 w 1904"/>
                  <a:gd name="connsiteY1" fmla="*/ 0 h 1905"/>
                  <a:gd name="connsiteX2" fmla="*/ 0 w 1904"/>
                  <a:gd name="connsiteY2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1905">
                    <a:moveTo>
                      <a:pt x="0" y="1905"/>
                    </a:moveTo>
                    <a:lnTo>
                      <a:pt x="1905" y="0"/>
                    </a:lnTo>
                    <a:lnTo>
                      <a:pt x="0" y="1905"/>
                    </a:lnTo>
                    <a:close/>
                  </a:path>
                </a:pathLst>
              </a:custGeom>
              <a:solidFill>
                <a:srgbClr val="0054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70" name="任意多边形: 形状 42"/>
              <p:cNvSpPr/>
              <p:nvPr/>
            </p:nvSpPr>
            <p:spPr>
              <a:xfrm>
                <a:off x="4668201" y="3996689"/>
                <a:ext cx="1014412" cy="955357"/>
              </a:xfrm>
              <a:custGeom>
                <a:avLst/>
                <a:gdLst>
                  <a:gd name="connsiteX0" fmla="*/ 885825 w 1014412"/>
                  <a:gd name="connsiteY0" fmla="*/ 0 h 955357"/>
                  <a:gd name="connsiteX1" fmla="*/ 0 w 1014412"/>
                  <a:gd name="connsiteY1" fmla="*/ 955357 h 955357"/>
                  <a:gd name="connsiteX2" fmla="*/ 1014413 w 1014412"/>
                  <a:gd name="connsiteY2" fmla="*/ 145732 h 95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4412" h="955357">
                    <a:moveTo>
                      <a:pt x="885825" y="0"/>
                    </a:moveTo>
                    <a:lnTo>
                      <a:pt x="0" y="955357"/>
                    </a:lnTo>
                    <a:lnTo>
                      <a:pt x="1014413" y="145732"/>
                    </a:ln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371" name="图形 2"/>
            <p:cNvGrpSpPr/>
            <p:nvPr/>
          </p:nvGrpSpPr>
          <p:grpSpPr>
            <a:xfrm>
              <a:off x="4586760" y="3465590"/>
              <a:ext cx="1125554" cy="284379"/>
              <a:chOff x="4382451" y="3602354"/>
              <a:chExt cx="1276350" cy="329565"/>
            </a:xfrm>
          </p:grpSpPr>
          <p:sp>
            <p:nvSpPr>
              <p:cNvPr id="372" name="任意多边形: 形状 44"/>
              <p:cNvSpPr/>
              <p:nvPr/>
            </p:nvSpPr>
            <p:spPr>
              <a:xfrm>
                <a:off x="4382451" y="3930966"/>
                <a:ext cx="2857" cy="952"/>
              </a:xfrm>
              <a:custGeom>
                <a:avLst/>
                <a:gdLst>
                  <a:gd name="connsiteX0" fmla="*/ 0 w 2857"/>
                  <a:gd name="connsiteY0" fmla="*/ 953 h 952"/>
                  <a:gd name="connsiteX1" fmla="*/ 2858 w 2857"/>
                  <a:gd name="connsiteY1" fmla="*/ 0 h 952"/>
                  <a:gd name="connsiteX2" fmla="*/ 0 w 2857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952">
                    <a:moveTo>
                      <a:pt x="0" y="953"/>
                    </a:moveTo>
                    <a:lnTo>
                      <a:pt x="2858" y="0"/>
                    </a:lnTo>
                    <a:lnTo>
                      <a:pt x="0" y="953"/>
                    </a:lnTo>
                    <a:close/>
                  </a:path>
                </a:pathLst>
              </a:custGeom>
              <a:solidFill>
                <a:srgbClr val="0054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73" name="任意多边形: 形状 45"/>
              <p:cNvSpPr/>
              <p:nvPr/>
            </p:nvSpPr>
            <p:spPr>
              <a:xfrm>
                <a:off x="4385309" y="3602354"/>
                <a:ext cx="1273492" cy="328612"/>
              </a:xfrm>
              <a:custGeom>
                <a:avLst/>
                <a:gdLst>
                  <a:gd name="connsiteX0" fmla="*/ 1260158 w 1273492"/>
                  <a:gd name="connsiteY0" fmla="*/ 0 h 328612"/>
                  <a:gd name="connsiteX1" fmla="*/ 0 w 1273492"/>
                  <a:gd name="connsiteY1" fmla="*/ 328613 h 328612"/>
                  <a:gd name="connsiteX2" fmla="*/ 1273493 w 1273492"/>
                  <a:gd name="connsiteY2" fmla="*/ 8572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3492" h="328612">
                    <a:moveTo>
                      <a:pt x="1260158" y="0"/>
                    </a:moveTo>
                    <a:lnTo>
                      <a:pt x="0" y="328613"/>
                    </a:lnTo>
                    <a:lnTo>
                      <a:pt x="1273493" y="85725"/>
                    </a:ln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374" name="图形 2"/>
            <p:cNvGrpSpPr/>
            <p:nvPr/>
          </p:nvGrpSpPr>
          <p:grpSpPr>
            <a:xfrm>
              <a:off x="5001703" y="2651903"/>
              <a:ext cx="730770" cy="911493"/>
              <a:chOff x="4852987" y="2659379"/>
              <a:chExt cx="828675" cy="1056322"/>
            </a:xfrm>
          </p:grpSpPr>
          <p:sp>
            <p:nvSpPr>
              <p:cNvPr id="375" name="任意多边形: 形状 47"/>
              <p:cNvSpPr/>
              <p:nvPr/>
            </p:nvSpPr>
            <p:spPr>
              <a:xfrm>
                <a:off x="4852987" y="2659379"/>
                <a:ext cx="1904" cy="2857"/>
              </a:xfrm>
              <a:custGeom>
                <a:avLst/>
                <a:gdLst>
                  <a:gd name="connsiteX0" fmla="*/ 0 w 1904"/>
                  <a:gd name="connsiteY0" fmla="*/ 0 h 2857"/>
                  <a:gd name="connsiteX1" fmla="*/ 1905 w 1904"/>
                  <a:gd name="connsiteY1" fmla="*/ 2858 h 2857"/>
                  <a:gd name="connsiteX2" fmla="*/ 0 w 1904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2857">
                    <a:moveTo>
                      <a:pt x="0" y="0"/>
                    </a:moveTo>
                    <a:lnTo>
                      <a:pt x="1905" y="28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54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76" name="任意多边形: 形状 48"/>
              <p:cNvSpPr/>
              <p:nvPr/>
            </p:nvSpPr>
            <p:spPr>
              <a:xfrm>
                <a:off x="4854891" y="2662237"/>
                <a:ext cx="826770" cy="1053465"/>
              </a:xfrm>
              <a:custGeom>
                <a:avLst/>
                <a:gdLst>
                  <a:gd name="connsiteX0" fmla="*/ 826770 w 826770"/>
                  <a:gd name="connsiteY0" fmla="*/ 1005840 h 1053465"/>
                  <a:gd name="connsiteX1" fmla="*/ 0 w 826770"/>
                  <a:gd name="connsiteY1" fmla="*/ 0 h 1053465"/>
                  <a:gd name="connsiteX2" fmla="*/ 755333 w 826770"/>
                  <a:gd name="connsiteY2" fmla="*/ 1053465 h 105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770" h="1053465">
                    <a:moveTo>
                      <a:pt x="826770" y="1005840"/>
                    </a:moveTo>
                    <a:lnTo>
                      <a:pt x="0" y="0"/>
                    </a:lnTo>
                    <a:lnTo>
                      <a:pt x="755333" y="1053465"/>
                    </a:ln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377" name="图形 2"/>
            <p:cNvGrpSpPr/>
            <p:nvPr/>
          </p:nvGrpSpPr>
          <p:grpSpPr>
            <a:xfrm>
              <a:off x="5859308" y="2273004"/>
              <a:ext cx="154553" cy="1118613"/>
              <a:chOff x="5825489" y="2220276"/>
              <a:chExt cx="175259" cy="1296352"/>
            </a:xfrm>
          </p:grpSpPr>
          <p:sp>
            <p:nvSpPr>
              <p:cNvPr id="378" name="任意多边形: 形状 50"/>
              <p:cNvSpPr/>
              <p:nvPr/>
            </p:nvSpPr>
            <p:spPr>
              <a:xfrm>
                <a:off x="5825489" y="2220276"/>
                <a:ext cx="952" cy="2857"/>
              </a:xfrm>
              <a:custGeom>
                <a:avLst/>
                <a:gdLst>
                  <a:gd name="connsiteX0" fmla="*/ 0 w 952"/>
                  <a:gd name="connsiteY0" fmla="*/ 0 h 2857"/>
                  <a:gd name="connsiteX1" fmla="*/ 952 w 952"/>
                  <a:gd name="connsiteY1" fmla="*/ 2858 h 2857"/>
                  <a:gd name="connsiteX2" fmla="*/ 952 w 952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2857">
                    <a:moveTo>
                      <a:pt x="0" y="0"/>
                    </a:moveTo>
                    <a:lnTo>
                      <a:pt x="952" y="2858"/>
                    </a:lnTo>
                    <a:lnTo>
                      <a:pt x="952" y="0"/>
                    </a:lnTo>
                    <a:close/>
                  </a:path>
                </a:pathLst>
              </a:custGeom>
              <a:solidFill>
                <a:srgbClr val="0054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79" name="任意多边形: 形状 51"/>
              <p:cNvSpPr/>
              <p:nvPr/>
            </p:nvSpPr>
            <p:spPr>
              <a:xfrm>
                <a:off x="5826441" y="2223134"/>
                <a:ext cx="174307" cy="1293494"/>
              </a:xfrm>
              <a:custGeom>
                <a:avLst/>
                <a:gdLst>
                  <a:gd name="connsiteX0" fmla="*/ 174308 w 174307"/>
                  <a:gd name="connsiteY0" fmla="*/ 1290637 h 1293494"/>
                  <a:gd name="connsiteX1" fmla="*/ 0 w 174307"/>
                  <a:gd name="connsiteY1" fmla="*/ 0 h 1293494"/>
                  <a:gd name="connsiteX2" fmla="*/ 88583 w 174307"/>
                  <a:gd name="connsiteY2" fmla="*/ 1293495 h 129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307" h="1293494">
                    <a:moveTo>
                      <a:pt x="174308" y="1290637"/>
                    </a:moveTo>
                    <a:lnTo>
                      <a:pt x="0" y="0"/>
                    </a:lnTo>
                    <a:lnTo>
                      <a:pt x="88583" y="1293495"/>
                    </a:ln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380" name="图形 2"/>
            <p:cNvGrpSpPr/>
            <p:nvPr/>
          </p:nvGrpSpPr>
          <p:grpSpPr>
            <a:xfrm>
              <a:off x="5493083" y="3542028"/>
              <a:ext cx="480459" cy="1051217"/>
              <a:chOff x="5410199" y="3690937"/>
              <a:chExt cx="544829" cy="1218247"/>
            </a:xfrm>
          </p:grpSpPr>
          <p:sp>
            <p:nvSpPr>
              <p:cNvPr id="381" name="任意多边形: 形状 53"/>
              <p:cNvSpPr/>
              <p:nvPr/>
            </p:nvSpPr>
            <p:spPr>
              <a:xfrm>
                <a:off x="5410199" y="4906327"/>
                <a:ext cx="952" cy="2857"/>
              </a:xfrm>
              <a:custGeom>
                <a:avLst/>
                <a:gdLst>
                  <a:gd name="connsiteX0" fmla="*/ 0 w 952"/>
                  <a:gd name="connsiteY0" fmla="*/ 2857 h 2857"/>
                  <a:gd name="connsiteX1" fmla="*/ 953 w 952"/>
                  <a:gd name="connsiteY1" fmla="*/ 0 h 2857"/>
                  <a:gd name="connsiteX2" fmla="*/ 0 w 952"/>
                  <a:gd name="connsiteY2" fmla="*/ 2857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2857">
                    <a:moveTo>
                      <a:pt x="0" y="2857"/>
                    </a:moveTo>
                    <a:lnTo>
                      <a:pt x="953" y="0"/>
                    </a:lnTo>
                    <a:lnTo>
                      <a:pt x="0" y="2857"/>
                    </a:lnTo>
                    <a:close/>
                  </a:path>
                </a:pathLst>
              </a:custGeom>
              <a:solidFill>
                <a:srgbClr val="0054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82" name="任意多边形: 形状 54"/>
              <p:cNvSpPr/>
              <p:nvPr/>
            </p:nvSpPr>
            <p:spPr>
              <a:xfrm>
                <a:off x="5411152" y="3690937"/>
                <a:ext cx="543877" cy="1215390"/>
              </a:xfrm>
              <a:custGeom>
                <a:avLst/>
                <a:gdLst>
                  <a:gd name="connsiteX0" fmla="*/ 466725 w 543877"/>
                  <a:gd name="connsiteY0" fmla="*/ 0 h 1215390"/>
                  <a:gd name="connsiteX1" fmla="*/ 0 w 543877"/>
                  <a:gd name="connsiteY1" fmla="*/ 1215390 h 1215390"/>
                  <a:gd name="connsiteX2" fmla="*/ 543877 w 543877"/>
                  <a:gd name="connsiteY2" fmla="*/ 38100 h 1215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3877" h="1215390">
                    <a:moveTo>
                      <a:pt x="466725" y="0"/>
                    </a:moveTo>
                    <a:lnTo>
                      <a:pt x="0" y="1215390"/>
                    </a:lnTo>
                    <a:lnTo>
                      <a:pt x="543877" y="38100"/>
                    </a:ln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383" name="图形 2"/>
            <p:cNvGrpSpPr/>
            <p:nvPr/>
          </p:nvGrpSpPr>
          <p:grpSpPr>
            <a:xfrm>
              <a:off x="5986142" y="3506686"/>
              <a:ext cx="140274" cy="1119435"/>
              <a:chOff x="5969316" y="3649979"/>
              <a:chExt cx="159067" cy="1297304"/>
            </a:xfrm>
          </p:grpSpPr>
          <p:sp>
            <p:nvSpPr>
              <p:cNvPr id="384" name="任意多边形: 形状 56"/>
              <p:cNvSpPr/>
              <p:nvPr/>
            </p:nvSpPr>
            <p:spPr>
              <a:xfrm>
                <a:off x="6128384" y="4944427"/>
                <a:ext cx="9525" cy="2857"/>
              </a:xfrm>
              <a:custGeom>
                <a:avLst/>
                <a:gdLst>
                  <a:gd name="connsiteX0" fmla="*/ 0 w 9525"/>
                  <a:gd name="connsiteY0" fmla="*/ 2857 h 2857"/>
                  <a:gd name="connsiteX1" fmla="*/ 0 w 9525"/>
                  <a:gd name="connsiteY1" fmla="*/ 0 h 2857"/>
                  <a:gd name="connsiteX2" fmla="*/ 0 w 9525"/>
                  <a:gd name="connsiteY2" fmla="*/ 2857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2857">
                    <a:moveTo>
                      <a:pt x="0" y="2857"/>
                    </a:moveTo>
                    <a:lnTo>
                      <a:pt x="0" y="0"/>
                    </a:lnTo>
                    <a:lnTo>
                      <a:pt x="0" y="2857"/>
                    </a:lnTo>
                    <a:close/>
                  </a:path>
                </a:pathLst>
              </a:custGeom>
              <a:solidFill>
                <a:srgbClr val="0054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85" name="任意多边形: 形状 57"/>
              <p:cNvSpPr/>
              <p:nvPr/>
            </p:nvSpPr>
            <p:spPr>
              <a:xfrm>
                <a:off x="5969316" y="3649979"/>
                <a:ext cx="159067" cy="1294447"/>
              </a:xfrm>
              <a:custGeom>
                <a:avLst/>
                <a:gdLst>
                  <a:gd name="connsiteX0" fmla="*/ 0 w 159067"/>
                  <a:gd name="connsiteY0" fmla="*/ 1905 h 1294447"/>
                  <a:gd name="connsiteX1" fmla="*/ 159067 w 159067"/>
                  <a:gd name="connsiteY1" fmla="*/ 1294448 h 1294447"/>
                  <a:gd name="connsiteX2" fmla="*/ 86678 w 159067"/>
                  <a:gd name="connsiteY2" fmla="*/ 0 h 129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9067" h="1294447">
                    <a:moveTo>
                      <a:pt x="0" y="1905"/>
                    </a:moveTo>
                    <a:lnTo>
                      <a:pt x="159067" y="1294448"/>
                    </a:lnTo>
                    <a:lnTo>
                      <a:pt x="86678" y="0"/>
                    </a:ln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386" name="图形 2"/>
            <p:cNvGrpSpPr/>
            <p:nvPr/>
          </p:nvGrpSpPr>
          <p:grpSpPr>
            <a:xfrm>
              <a:off x="6175135" y="3620931"/>
              <a:ext cx="608975" cy="988752"/>
              <a:chOff x="6183629" y="3782377"/>
              <a:chExt cx="690562" cy="1145857"/>
            </a:xfrm>
          </p:grpSpPr>
          <p:sp>
            <p:nvSpPr>
              <p:cNvPr id="387" name="任意多边形: 形状 59"/>
              <p:cNvSpPr/>
              <p:nvPr/>
            </p:nvSpPr>
            <p:spPr>
              <a:xfrm>
                <a:off x="6872287" y="4925377"/>
                <a:ext cx="1905" cy="2857"/>
              </a:xfrm>
              <a:custGeom>
                <a:avLst/>
                <a:gdLst>
                  <a:gd name="connsiteX0" fmla="*/ 1905 w 1905"/>
                  <a:gd name="connsiteY0" fmla="*/ 2857 h 2857"/>
                  <a:gd name="connsiteX1" fmla="*/ 0 w 1905"/>
                  <a:gd name="connsiteY1" fmla="*/ 0 h 2857"/>
                  <a:gd name="connsiteX2" fmla="*/ 1905 w 1905"/>
                  <a:gd name="connsiteY2" fmla="*/ 2857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2857">
                    <a:moveTo>
                      <a:pt x="1905" y="2857"/>
                    </a:moveTo>
                    <a:lnTo>
                      <a:pt x="0" y="0"/>
                    </a:lnTo>
                    <a:lnTo>
                      <a:pt x="1905" y="2857"/>
                    </a:lnTo>
                    <a:close/>
                  </a:path>
                </a:pathLst>
              </a:custGeom>
              <a:solidFill>
                <a:srgbClr val="0054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88" name="任意多边形: 形状 60"/>
              <p:cNvSpPr/>
              <p:nvPr/>
            </p:nvSpPr>
            <p:spPr>
              <a:xfrm>
                <a:off x="6183629" y="3782377"/>
                <a:ext cx="688657" cy="1143000"/>
              </a:xfrm>
              <a:custGeom>
                <a:avLst/>
                <a:gdLst>
                  <a:gd name="connsiteX0" fmla="*/ 0 w 688657"/>
                  <a:gd name="connsiteY0" fmla="*/ 38100 h 1143000"/>
                  <a:gd name="connsiteX1" fmla="*/ 688658 w 688657"/>
                  <a:gd name="connsiteY1" fmla="*/ 1143000 h 1143000"/>
                  <a:gd name="connsiteX2" fmla="*/ 77153 w 688657"/>
                  <a:gd name="connsiteY2" fmla="*/ 0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8657" h="1143000">
                    <a:moveTo>
                      <a:pt x="0" y="38100"/>
                    </a:moveTo>
                    <a:lnTo>
                      <a:pt x="688658" y="1143000"/>
                    </a:lnTo>
                    <a:lnTo>
                      <a:pt x="77153" y="0"/>
                    </a:ln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389" name="图形 2"/>
            <p:cNvGrpSpPr/>
            <p:nvPr/>
          </p:nvGrpSpPr>
          <p:grpSpPr>
            <a:xfrm>
              <a:off x="6270051" y="2582041"/>
              <a:ext cx="713130" cy="926287"/>
              <a:chOff x="6291262" y="2578416"/>
              <a:chExt cx="808672" cy="1073467"/>
            </a:xfrm>
          </p:grpSpPr>
          <p:sp>
            <p:nvSpPr>
              <p:cNvPr id="390" name="任意多边形: 形状 62"/>
              <p:cNvSpPr/>
              <p:nvPr/>
            </p:nvSpPr>
            <p:spPr>
              <a:xfrm>
                <a:off x="7098029" y="2578416"/>
                <a:ext cx="1904" cy="2857"/>
              </a:xfrm>
              <a:custGeom>
                <a:avLst/>
                <a:gdLst>
                  <a:gd name="connsiteX0" fmla="*/ 952 w 1904"/>
                  <a:gd name="connsiteY0" fmla="*/ 0 h 2857"/>
                  <a:gd name="connsiteX1" fmla="*/ 0 w 1904"/>
                  <a:gd name="connsiteY1" fmla="*/ 2858 h 2857"/>
                  <a:gd name="connsiteX2" fmla="*/ 1905 w 1904"/>
                  <a:gd name="connsiteY2" fmla="*/ 953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2857">
                    <a:moveTo>
                      <a:pt x="952" y="0"/>
                    </a:moveTo>
                    <a:lnTo>
                      <a:pt x="0" y="2858"/>
                    </a:lnTo>
                    <a:lnTo>
                      <a:pt x="1905" y="953"/>
                    </a:lnTo>
                    <a:close/>
                  </a:path>
                </a:pathLst>
              </a:custGeom>
              <a:solidFill>
                <a:srgbClr val="0054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91" name="任意多边形: 形状 63"/>
              <p:cNvSpPr/>
              <p:nvPr/>
            </p:nvSpPr>
            <p:spPr>
              <a:xfrm>
                <a:off x="6291262" y="2581274"/>
                <a:ext cx="806767" cy="1070609"/>
              </a:xfrm>
              <a:custGeom>
                <a:avLst/>
                <a:gdLst>
                  <a:gd name="connsiteX0" fmla="*/ 66675 w 806767"/>
                  <a:gd name="connsiteY0" fmla="*/ 1070610 h 1070609"/>
                  <a:gd name="connsiteX1" fmla="*/ 806768 w 806767"/>
                  <a:gd name="connsiteY1" fmla="*/ 0 h 1070609"/>
                  <a:gd name="connsiteX2" fmla="*/ 0 w 806767"/>
                  <a:gd name="connsiteY2" fmla="*/ 1015365 h 10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767" h="1070609">
                    <a:moveTo>
                      <a:pt x="66675" y="1070610"/>
                    </a:moveTo>
                    <a:lnTo>
                      <a:pt x="806768" y="0"/>
                    </a:lnTo>
                    <a:lnTo>
                      <a:pt x="0" y="1015365"/>
                    </a:ln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392" name="图形 2"/>
            <p:cNvGrpSpPr/>
            <p:nvPr/>
          </p:nvGrpSpPr>
          <p:grpSpPr>
            <a:xfrm>
              <a:off x="6233093" y="3420385"/>
              <a:ext cx="1099514" cy="401090"/>
              <a:chOff x="6249352" y="3549966"/>
              <a:chExt cx="1246822" cy="464820"/>
            </a:xfrm>
          </p:grpSpPr>
          <p:sp>
            <p:nvSpPr>
              <p:cNvPr id="393" name="任意多边形: 形状 65"/>
              <p:cNvSpPr/>
              <p:nvPr/>
            </p:nvSpPr>
            <p:spPr>
              <a:xfrm>
                <a:off x="7493317" y="4013834"/>
                <a:ext cx="2857" cy="952"/>
              </a:xfrm>
              <a:custGeom>
                <a:avLst/>
                <a:gdLst>
                  <a:gd name="connsiteX0" fmla="*/ 2857 w 2857"/>
                  <a:gd name="connsiteY0" fmla="*/ 0 h 952"/>
                  <a:gd name="connsiteX1" fmla="*/ 0 w 2857"/>
                  <a:gd name="connsiteY1" fmla="*/ 0 h 952"/>
                  <a:gd name="connsiteX2" fmla="*/ 2857 w 2857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952">
                    <a:moveTo>
                      <a:pt x="2857" y="0"/>
                    </a:moveTo>
                    <a:lnTo>
                      <a:pt x="0" y="0"/>
                    </a:lnTo>
                    <a:lnTo>
                      <a:pt x="2857" y="953"/>
                    </a:lnTo>
                    <a:close/>
                  </a:path>
                </a:pathLst>
              </a:custGeom>
              <a:solidFill>
                <a:srgbClr val="0054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94" name="任意多边形: 形状 66"/>
              <p:cNvSpPr/>
              <p:nvPr/>
            </p:nvSpPr>
            <p:spPr>
              <a:xfrm>
                <a:off x="6249352" y="3549966"/>
                <a:ext cx="1243965" cy="463867"/>
              </a:xfrm>
              <a:custGeom>
                <a:avLst/>
                <a:gdLst>
                  <a:gd name="connsiteX0" fmla="*/ 0 w 1243965"/>
                  <a:gd name="connsiteY0" fmla="*/ 79058 h 463867"/>
                  <a:gd name="connsiteX1" fmla="*/ 1243965 w 1243965"/>
                  <a:gd name="connsiteY1" fmla="*/ 463867 h 463867"/>
                  <a:gd name="connsiteX2" fmla="*/ 33338 w 1243965"/>
                  <a:gd name="connsiteY2" fmla="*/ 0 h 463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965" h="463867">
                    <a:moveTo>
                      <a:pt x="0" y="79058"/>
                    </a:moveTo>
                    <a:lnTo>
                      <a:pt x="1243965" y="463867"/>
                    </a:lnTo>
                    <a:lnTo>
                      <a:pt x="33338" y="0"/>
                    </a:ln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  <p:grpSp>
          <p:nvGrpSpPr>
            <p:cNvPr id="395" name="图形 2"/>
            <p:cNvGrpSpPr/>
            <p:nvPr/>
          </p:nvGrpSpPr>
          <p:grpSpPr>
            <a:xfrm>
              <a:off x="4884972" y="2503780"/>
              <a:ext cx="2540909" cy="1918535"/>
              <a:chOff x="4720616" y="2487720"/>
              <a:chExt cx="2881328" cy="2223374"/>
            </a:xfrm>
          </p:grpSpPr>
          <p:sp>
            <p:nvSpPr>
              <p:cNvPr id="396" name="任意多边形: 形状 68"/>
              <p:cNvSpPr/>
              <p:nvPr/>
            </p:nvSpPr>
            <p:spPr>
              <a:xfrm>
                <a:off x="4767684" y="2563899"/>
                <a:ext cx="2746435" cy="2080065"/>
              </a:xfrm>
              <a:custGeom>
                <a:avLst/>
                <a:gdLst>
                  <a:gd name="connsiteX0" fmla="*/ 2495127 w 2746435"/>
                  <a:gd name="connsiteY0" fmla="*/ 667933 h 2080065"/>
                  <a:gd name="connsiteX1" fmla="*/ 2415117 w 2746435"/>
                  <a:gd name="connsiteY1" fmla="*/ 658408 h 2080065"/>
                  <a:gd name="connsiteX2" fmla="*/ 1826472 w 2746435"/>
                  <a:gd name="connsiteY2" fmla="*/ 95480 h 2080065"/>
                  <a:gd name="connsiteX3" fmla="*/ 1568345 w 2746435"/>
                  <a:gd name="connsiteY3" fmla="*/ 176443 h 2080065"/>
                  <a:gd name="connsiteX4" fmla="*/ 1176867 w 2746435"/>
                  <a:gd name="connsiteY4" fmla="*/ 1183 h 2080065"/>
                  <a:gd name="connsiteX5" fmla="*/ 733002 w 2746435"/>
                  <a:gd name="connsiteY5" fmla="*/ 283123 h 2080065"/>
                  <a:gd name="connsiteX6" fmla="*/ 188172 w 2746435"/>
                  <a:gd name="connsiteY6" fmla="*/ 564110 h 2080065"/>
                  <a:gd name="connsiteX7" fmla="*/ 177695 w 2746435"/>
                  <a:gd name="connsiteY7" fmla="*/ 720320 h 2080065"/>
                  <a:gd name="connsiteX8" fmla="*/ 20532 w 2746435"/>
                  <a:gd name="connsiteY8" fmla="*/ 891770 h 2080065"/>
                  <a:gd name="connsiteX9" fmla="*/ 65300 w 2746435"/>
                  <a:gd name="connsiteY9" fmla="*/ 1168948 h 2080065"/>
                  <a:gd name="connsiteX10" fmla="*/ 11007 w 2746435"/>
                  <a:gd name="connsiteY10" fmla="*/ 1451840 h 2080065"/>
                  <a:gd name="connsiteX11" fmla="*/ 290090 w 2746435"/>
                  <a:gd name="connsiteY11" fmla="*/ 1609955 h 2080065"/>
                  <a:gd name="connsiteX12" fmla="*/ 546312 w 2746435"/>
                  <a:gd name="connsiteY12" fmla="*/ 2028103 h 2080065"/>
                  <a:gd name="connsiteX13" fmla="*/ 943505 w 2746435"/>
                  <a:gd name="connsiteY13" fmla="*/ 1893800 h 2080065"/>
                  <a:gd name="connsiteX14" fmla="*/ 1161627 w 2746435"/>
                  <a:gd name="connsiteY14" fmla="*/ 2016673 h 2080065"/>
                  <a:gd name="connsiteX15" fmla="*/ 1354032 w 2746435"/>
                  <a:gd name="connsiteY15" fmla="*/ 1879513 h 2080065"/>
                  <a:gd name="connsiteX16" fmla="*/ 1578822 w 2746435"/>
                  <a:gd name="connsiteY16" fmla="*/ 2063345 h 2080065"/>
                  <a:gd name="connsiteX17" fmla="*/ 2067455 w 2746435"/>
                  <a:gd name="connsiteY17" fmla="*/ 1844270 h 2080065"/>
                  <a:gd name="connsiteX18" fmla="*/ 2078885 w 2746435"/>
                  <a:gd name="connsiteY18" fmla="*/ 1790930 h 2080065"/>
                  <a:gd name="connsiteX19" fmla="*/ 2429405 w 2746435"/>
                  <a:gd name="connsiteY19" fmla="*/ 1548043 h 2080065"/>
                  <a:gd name="connsiteX20" fmla="*/ 2436072 w 2746435"/>
                  <a:gd name="connsiteY20" fmla="*/ 1337540 h 2080065"/>
                  <a:gd name="connsiteX21" fmla="*/ 2728490 w 2746435"/>
                  <a:gd name="connsiteY21" fmla="*/ 1097510 h 2080065"/>
                  <a:gd name="connsiteX22" fmla="*/ 2495127 w 2746435"/>
                  <a:gd name="connsiteY22" fmla="*/ 667933 h 2080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46435" h="2080065">
                    <a:moveTo>
                      <a:pt x="2495127" y="667933"/>
                    </a:moveTo>
                    <a:cubicBezTo>
                      <a:pt x="2469410" y="662218"/>
                      <a:pt x="2442740" y="659360"/>
                      <a:pt x="2415117" y="658408"/>
                    </a:cubicBezTo>
                    <a:cubicBezTo>
                      <a:pt x="2410355" y="358370"/>
                      <a:pt x="2132225" y="52618"/>
                      <a:pt x="1826472" y="95480"/>
                    </a:cubicBezTo>
                    <a:cubicBezTo>
                      <a:pt x="1729317" y="108815"/>
                      <a:pt x="1640735" y="135485"/>
                      <a:pt x="1568345" y="176443"/>
                    </a:cubicBezTo>
                    <a:cubicBezTo>
                      <a:pt x="1475000" y="62143"/>
                      <a:pt x="1331172" y="-10247"/>
                      <a:pt x="1176867" y="1183"/>
                    </a:cubicBezTo>
                    <a:cubicBezTo>
                      <a:pt x="967317" y="17375"/>
                      <a:pt x="804440" y="122150"/>
                      <a:pt x="733002" y="283123"/>
                    </a:cubicBezTo>
                    <a:cubicBezTo>
                      <a:pt x="509165" y="233593"/>
                      <a:pt x="239607" y="342178"/>
                      <a:pt x="188172" y="564110"/>
                    </a:cubicBezTo>
                    <a:cubicBezTo>
                      <a:pt x="175790" y="616498"/>
                      <a:pt x="172932" y="668885"/>
                      <a:pt x="177695" y="720320"/>
                    </a:cubicBezTo>
                    <a:cubicBezTo>
                      <a:pt x="100542" y="750800"/>
                      <a:pt x="40535" y="806045"/>
                      <a:pt x="20532" y="891770"/>
                    </a:cubicBezTo>
                    <a:cubicBezTo>
                      <a:pt x="-4233" y="998450"/>
                      <a:pt x="14817" y="1094653"/>
                      <a:pt x="65300" y="1168948"/>
                    </a:cubicBezTo>
                    <a:cubicBezTo>
                      <a:pt x="10055" y="1261340"/>
                      <a:pt x="-16615" y="1366115"/>
                      <a:pt x="11007" y="1451840"/>
                    </a:cubicBezTo>
                    <a:cubicBezTo>
                      <a:pt x="55775" y="1589953"/>
                      <a:pt x="164360" y="1620433"/>
                      <a:pt x="290090" y="1609955"/>
                    </a:cubicBezTo>
                    <a:cubicBezTo>
                      <a:pt x="251037" y="1805218"/>
                      <a:pt x="339620" y="1988098"/>
                      <a:pt x="546312" y="2028103"/>
                    </a:cubicBezTo>
                    <a:cubicBezTo>
                      <a:pt x="698712" y="2057630"/>
                      <a:pt x="857780" y="2010005"/>
                      <a:pt x="943505" y="1893800"/>
                    </a:cubicBezTo>
                    <a:cubicBezTo>
                      <a:pt x="985415" y="1978573"/>
                      <a:pt x="1062567" y="2035723"/>
                      <a:pt x="1161627" y="2016673"/>
                    </a:cubicBezTo>
                    <a:cubicBezTo>
                      <a:pt x="1256877" y="1998575"/>
                      <a:pt x="1319742" y="1948093"/>
                      <a:pt x="1354032" y="1879513"/>
                    </a:cubicBezTo>
                    <a:cubicBezTo>
                      <a:pt x="1398800" y="1966190"/>
                      <a:pt x="1478810" y="2031913"/>
                      <a:pt x="1578822" y="2063345"/>
                    </a:cubicBezTo>
                    <a:cubicBezTo>
                      <a:pt x="1761702" y="2120495"/>
                      <a:pt x="2009352" y="2027150"/>
                      <a:pt x="2067455" y="1844270"/>
                    </a:cubicBezTo>
                    <a:cubicBezTo>
                      <a:pt x="2073170" y="1826173"/>
                      <a:pt x="2076980" y="1809028"/>
                      <a:pt x="2078885" y="1790930"/>
                    </a:cubicBezTo>
                    <a:cubicBezTo>
                      <a:pt x="2233190" y="1795693"/>
                      <a:pt x="2381780" y="1700443"/>
                      <a:pt x="2429405" y="1548043"/>
                    </a:cubicBezTo>
                    <a:cubicBezTo>
                      <a:pt x="2451312" y="1476605"/>
                      <a:pt x="2454170" y="1403263"/>
                      <a:pt x="2436072" y="1337540"/>
                    </a:cubicBezTo>
                    <a:cubicBezTo>
                      <a:pt x="2568470" y="1320395"/>
                      <a:pt x="2687532" y="1229908"/>
                      <a:pt x="2728490" y="1097510"/>
                    </a:cubicBezTo>
                    <a:cubicBezTo>
                      <a:pt x="2784687" y="913678"/>
                      <a:pt x="2709440" y="712700"/>
                      <a:pt x="2495127" y="667933"/>
                    </a:cubicBezTo>
                    <a:close/>
                  </a:path>
                </a:pathLst>
              </a:custGeom>
              <a:solidFill>
                <a:srgbClr val="FFEEA9"/>
              </a:solidFill>
              <a:ln w="9824" cap="flat">
                <a:solidFill>
                  <a:srgbClr val="EBF4F7"/>
                </a:solidFill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97" name="任意多边形: 形状 69"/>
              <p:cNvSpPr/>
              <p:nvPr/>
            </p:nvSpPr>
            <p:spPr>
              <a:xfrm>
                <a:off x="4878807" y="2677476"/>
                <a:ext cx="2523839" cy="1855469"/>
              </a:xfrm>
              <a:custGeom>
                <a:avLst/>
                <a:gdLst>
                  <a:gd name="connsiteX0" fmla="*/ 1581047 w 2523839"/>
                  <a:gd name="connsiteY0" fmla="*/ 1855470 h 1855469"/>
                  <a:gd name="connsiteX1" fmla="*/ 1500084 w 2523839"/>
                  <a:gd name="connsiteY1" fmla="*/ 1844040 h 1855469"/>
                  <a:gd name="connsiteX2" fmla="*/ 1341017 w 2523839"/>
                  <a:gd name="connsiteY2" fmla="*/ 1715453 h 1855469"/>
                  <a:gd name="connsiteX3" fmla="*/ 1240052 w 2523839"/>
                  <a:gd name="connsiteY3" fmla="*/ 1520190 h 1855469"/>
                  <a:gd name="connsiteX4" fmla="*/ 1141944 w 2523839"/>
                  <a:gd name="connsiteY4" fmla="*/ 1716405 h 1855469"/>
                  <a:gd name="connsiteX5" fmla="*/ 1028597 w 2523839"/>
                  <a:gd name="connsiteY5" fmla="*/ 1793558 h 1855469"/>
                  <a:gd name="connsiteX6" fmla="*/ 1012404 w 2523839"/>
                  <a:gd name="connsiteY6" fmla="*/ 1795463 h 1855469"/>
                  <a:gd name="connsiteX7" fmla="*/ 931442 w 2523839"/>
                  <a:gd name="connsiteY7" fmla="*/ 1730692 h 1855469"/>
                  <a:gd name="connsiteX8" fmla="*/ 850479 w 2523839"/>
                  <a:gd name="connsiteY8" fmla="*/ 1566863 h 1855469"/>
                  <a:gd name="connsiteX9" fmla="*/ 741894 w 2523839"/>
                  <a:gd name="connsiteY9" fmla="*/ 1714500 h 1855469"/>
                  <a:gd name="connsiteX10" fmla="*/ 523772 w 2523839"/>
                  <a:gd name="connsiteY10" fmla="*/ 1811655 h 1855469"/>
                  <a:gd name="connsiteX11" fmla="*/ 456144 w 2523839"/>
                  <a:gd name="connsiteY11" fmla="*/ 1804988 h 1855469"/>
                  <a:gd name="connsiteX12" fmla="*/ 318984 w 2523839"/>
                  <a:gd name="connsiteY12" fmla="*/ 1719263 h 1855469"/>
                  <a:gd name="connsiteX13" fmla="*/ 288504 w 2523839"/>
                  <a:gd name="connsiteY13" fmla="*/ 1518285 h 1855469"/>
                  <a:gd name="connsiteX14" fmla="*/ 318032 w 2523839"/>
                  <a:gd name="connsiteY14" fmla="*/ 1373505 h 1855469"/>
                  <a:gd name="connsiteX15" fmla="*/ 170394 w 2523839"/>
                  <a:gd name="connsiteY15" fmla="*/ 1385888 h 1855469"/>
                  <a:gd name="connsiteX16" fmla="*/ 136104 w 2523839"/>
                  <a:gd name="connsiteY16" fmla="*/ 1387793 h 1855469"/>
                  <a:gd name="connsiteX17" fmla="*/ 5612 w 2523839"/>
                  <a:gd name="connsiteY17" fmla="*/ 1303973 h 1855469"/>
                  <a:gd name="connsiteX18" fmla="*/ 49427 w 2523839"/>
                  <a:gd name="connsiteY18" fmla="*/ 1112520 h 1855469"/>
                  <a:gd name="connsiteX19" fmla="*/ 85622 w 2523839"/>
                  <a:gd name="connsiteY19" fmla="*/ 1051560 h 1855469"/>
                  <a:gd name="connsiteX20" fmla="*/ 45617 w 2523839"/>
                  <a:gd name="connsiteY20" fmla="*/ 992505 h 1855469"/>
                  <a:gd name="connsiteX21" fmla="*/ 17042 w 2523839"/>
                  <a:gd name="connsiteY21" fmla="*/ 803910 h 1855469"/>
                  <a:gd name="connsiteX22" fmla="*/ 107529 w 2523839"/>
                  <a:gd name="connsiteY22" fmla="*/ 710565 h 1855469"/>
                  <a:gd name="connsiteX23" fmla="*/ 184682 w 2523839"/>
                  <a:gd name="connsiteY23" fmla="*/ 680085 h 1855469"/>
                  <a:gd name="connsiteX24" fmla="*/ 177062 w 2523839"/>
                  <a:gd name="connsiteY24" fmla="*/ 597218 h 1855469"/>
                  <a:gd name="connsiteX25" fmla="*/ 185634 w 2523839"/>
                  <a:gd name="connsiteY25" fmla="*/ 476250 h 1855469"/>
                  <a:gd name="connsiteX26" fmla="*/ 512342 w 2523839"/>
                  <a:gd name="connsiteY26" fmla="*/ 270510 h 1855469"/>
                  <a:gd name="connsiteX27" fmla="*/ 598067 w 2523839"/>
                  <a:gd name="connsiteY27" fmla="*/ 280035 h 1855469"/>
                  <a:gd name="connsiteX28" fmla="*/ 686649 w 2523839"/>
                  <a:gd name="connsiteY28" fmla="*/ 300038 h 1855469"/>
                  <a:gd name="connsiteX29" fmla="*/ 723797 w 2523839"/>
                  <a:gd name="connsiteY29" fmla="*/ 217170 h 1855469"/>
                  <a:gd name="connsiteX30" fmla="*/ 1074317 w 2523839"/>
                  <a:gd name="connsiteY30" fmla="*/ 952 h 1855469"/>
                  <a:gd name="connsiteX31" fmla="*/ 1099082 w 2523839"/>
                  <a:gd name="connsiteY31" fmla="*/ 0 h 1855469"/>
                  <a:gd name="connsiteX32" fmla="*/ 1371497 w 2523839"/>
                  <a:gd name="connsiteY32" fmla="*/ 135255 h 1855469"/>
                  <a:gd name="connsiteX33" fmla="*/ 1430552 w 2523839"/>
                  <a:gd name="connsiteY33" fmla="*/ 207645 h 1855469"/>
                  <a:gd name="connsiteX34" fmla="*/ 1511514 w 2523839"/>
                  <a:gd name="connsiteY34" fmla="*/ 162877 h 1855469"/>
                  <a:gd name="connsiteX35" fmla="*/ 1731542 w 2523839"/>
                  <a:gd name="connsiteY35" fmla="*/ 95250 h 1855469"/>
                  <a:gd name="connsiteX36" fmla="*/ 1773452 w 2523839"/>
                  <a:gd name="connsiteY36" fmla="*/ 92393 h 1855469"/>
                  <a:gd name="connsiteX37" fmla="*/ 2061107 w 2523839"/>
                  <a:gd name="connsiteY37" fmla="*/ 234315 h 1855469"/>
                  <a:gd name="connsiteX38" fmla="*/ 2193504 w 2523839"/>
                  <a:gd name="connsiteY38" fmla="*/ 549593 h 1855469"/>
                  <a:gd name="connsiteX39" fmla="*/ 2195409 w 2523839"/>
                  <a:gd name="connsiteY39" fmla="*/ 655320 h 1855469"/>
                  <a:gd name="connsiteX40" fmla="*/ 2301137 w 2523839"/>
                  <a:gd name="connsiteY40" fmla="*/ 659130 h 1855469"/>
                  <a:gd name="connsiteX41" fmla="*/ 2362097 w 2523839"/>
                  <a:gd name="connsiteY41" fmla="*/ 666750 h 1855469"/>
                  <a:gd name="connsiteX42" fmla="*/ 2495447 w 2523839"/>
                  <a:gd name="connsiteY42" fmla="*/ 756285 h 1855469"/>
                  <a:gd name="connsiteX43" fmla="*/ 2510687 w 2523839"/>
                  <a:gd name="connsiteY43" fmla="*/ 952500 h 1855469"/>
                  <a:gd name="connsiteX44" fmla="*/ 2309709 w 2523839"/>
                  <a:gd name="connsiteY44" fmla="*/ 1115378 h 1855469"/>
                  <a:gd name="connsiteX45" fmla="*/ 2183027 w 2523839"/>
                  <a:gd name="connsiteY45" fmla="*/ 1131570 h 1855469"/>
                  <a:gd name="connsiteX46" fmla="*/ 2216364 w 2523839"/>
                  <a:gd name="connsiteY46" fmla="*/ 1254443 h 1855469"/>
                  <a:gd name="connsiteX47" fmla="*/ 2211602 w 2523839"/>
                  <a:gd name="connsiteY47" fmla="*/ 1403033 h 1855469"/>
                  <a:gd name="connsiteX48" fmla="*/ 1979192 w 2523839"/>
                  <a:gd name="connsiteY48" fmla="*/ 1568767 h 1855469"/>
                  <a:gd name="connsiteX49" fmla="*/ 1979192 w 2523839"/>
                  <a:gd name="connsiteY49" fmla="*/ 1568767 h 1855469"/>
                  <a:gd name="connsiteX50" fmla="*/ 1971572 w 2523839"/>
                  <a:gd name="connsiteY50" fmla="*/ 1568767 h 1855469"/>
                  <a:gd name="connsiteX51" fmla="*/ 1870607 w 2523839"/>
                  <a:gd name="connsiteY51" fmla="*/ 1564958 h 1855469"/>
                  <a:gd name="connsiteX52" fmla="*/ 1858224 w 2523839"/>
                  <a:gd name="connsiteY52" fmla="*/ 1665923 h 1855469"/>
                  <a:gd name="connsiteX53" fmla="*/ 1850604 w 2523839"/>
                  <a:gd name="connsiteY53" fmla="*/ 1700213 h 1855469"/>
                  <a:gd name="connsiteX54" fmla="*/ 1581047 w 2523839"/>
                  <a:gd name="connsiteY54" fmla="*/ 1855470 h 185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3839" h="1855469">
                    <a:moveTo>
                      <a:pt x="1581047" y="1855470"/>
                    </a:moveTo>
                    <a:cubicBezTo>
                      <a:pt x="1552472" y="1855470"/>
                      <a:pt x="1524849" y="1851660"/>
                      <a:pt x="1500084" y="1844040"/>
                    </a:cubicBezTo>
                    <a:cubicBezTo>
                      <a:pt x="1428647" y="1822133"/>
                      <a:pt x="1372449" y="1776413"/>
                      <a:pt x="1341017" y="1715453"/>
                    </a:cubicBezTo>
                    <a:lnTo>
                      <a:pt x="1240052" y="1520190"/>
                    </a:lnTo>
                    <a:lnTo>
                      <a:pt x="1141944" y="1716405"/>
                    </a:lnTo>
                    <a:cubicBezTo>
                      <a:pt x="1120989" y="1757363"/>
                      <a:pt x="1083842" y="1783080"/>
                      <a:pt x="1028597" y="1793558"/>
                    </a:cubicBezTo>
                    <a:cubicBezTo>
                      <a:pt x="1022882" y="1794510"/>
                      <a:pt x="1017167" y="1795463"/>
                      <a:pt x="1012404" y="1795463"/>
                    </a:cubicBezTo>
                    <a:cubicBezTo>
                      <a:pt x="969542" y="1795463"/>
                      <a:pt x="942872" y="1754505"/>
                      <a:pt x="931442" y="1730692"/>
                    </a:cubicBezTo>
                    <a:lnTo>
                      <a:pt x="850479" y="1566863"/>
                    </a:lnTo>
                    <a:lnTo>
                      <a:pt x="741894" y="1714500"/>
                    </a:lnTo>
                    <a:cubicBezTo>
                      <a:pt x="697127" y="1775460"/>
                      <a:pt x="615212" y="1811655"/>
                      <a:pt x="523772" y="1811655"/>
                    </a:cubicBezTo>
                    <a:cubicBezTo>
                      <a:pt x="500912" y="1811655"/>
                      <a:pt x="478052" y="1809750"/>
                      <a:pt x="456144" y="1804988"/>
                    </a:cubicBezTo>
                    <a:cubicBezTo>
                      <a:pt x="395184" y="1792605"/>
                      <a:pt x="348512" y="1764030"/>
                      <a:pt x="318984" y="1719263"/>
                    </a:cubicBezTo>
                    <a:cubicBezTo>
                      <a:pt x="283742" y="1666875"/>
                      <a:pt x="273264" y="1595438"/>
                      <a:pt x="288504" y="1518285"/>
                    </a:cubicBezTo>
                    <a:lnTo>
                      <a:pt x="318032" y="1373505"/>
                    </a:lnTo>
                    <a:lnTo>
                      <a:pt x="170394" y="1385888"/>
                    </a:lnTo>
                    <a:cubicBezTo>
                      <a:pt x="158012" y="1386840"/>
                      <a:pt x="147534" y="1387793"/>
                      <a:pt x="136104" y="1387793"/>
                    </a:cubicBezTo>
                    <a:cubicBezTo>
                      <a:pt x="49427" y="1387793"/>
                      <a:pt x="22757" y="1357313"/>
                      <a:pt x="5612" y="1303973"/>
                    </a:cubicBezTo>
                    <a:cubicBezTo>
                      <a:pt x="-9628" y="1256348"/>
                      <a:pt x="6564" y="1184910"/>
                      <a:pt x="49427" y="1112520"/>
                    </a:cubicBezTo>
                    <a:lnTo>
                      <a:pt x="85622" y="1051560"/>
                    </a:lnTo>
                    <a:lnTo>
                      <a:pt x="45617" y="992505"/>
                    </a:lnTo>
                    <a:cubicBezTo>
                      <a:pt x="10374" y="941070"/>
                      <a:pt x="849" y="875348"/>
                      <a:pt x="17042" y="803910"/>
                    </a:cubicBezTo>
                    <a:cubicBezTo>
                      <a:pt x="23709" y="776288"/>
                      <a:pt x="39902" y="737235"/>
                      <a:pt x="107529" y="710565"/>
                    </a:cubicBezTo>
                    <a:lnTo>
                      <a:pt x="184682" y="680085"/>
                    </a:lnTo>
                    <a:lnTo>
                      <a:pt x="177062" y="597218"/>
                    </a:lnTo>
                    <a:cubicBezTo>
                      <a:pt x="173252" y="556260"/>
                      <a:pt x="176109" y="515303"/>
                      <a:pt x="185634" y="476250"/>
                    </a:cubicBezTo>
                    <a:cubicBezTo>
                      <a:pt x="217067" y="340995"/>
                      <a:pt x="373277" y="270510"/>
                      <a:pt x="512342" y="270510"/>
                    </a:cubicBezTo>
                    <a:cubicBezTo>
                      <a:pt x="541869" y="270510"/>
                      <a:pt x="570444" y="273368"/>
                      <a:pt x="598067" y="280035"/>
                    </a:cubicBezTo>
                    <a:lnTo>
                      <a:pt x="686649" y="300038"/>
                    </a:lnTo>
                    <a:lnTo>
                      <a:pt x="723797" y="217170"/>
                    </a:lnTo>
                    <a:cubicBezTo>
                      <a:pt x="779042" y="92393"/>
                      <a:pt x="906677" y="13335"/>
                      <a:pt x="1074317" y="952"/>
                    </a:cubicBezTo>
                    <a:cubicBezTo>
                      <a:pt x="1082889" y="0"/>
                      <a:pt x="1090509" y="0"/>
                      <a:pt x="1099082" y="0"/>
                    </a:cubicBezTo>
                    <a:cubicBezTo>
                      <a:pt x="1201952" y="0"/>
                      <a:pt x="1301964" y="49530"/>
                      <a:pt x="1371497" y="135255"/>
                    </a:cubicBezTo>
                    <a:lnTo>
                      <a:pt x="1430552" y="207645"/>
                    </a:lnTo>
                    <a:lnTo>
                      <a:pt x="1511514" y="162877"/>
                    </a:lnTo>
                    <a:cubicBezTo>
                      <a:pt x="1571522" y="129540"/>
                      <a:pt x="1645817" y="106680"/>
                      <a:pt x="1731542" y="95250"/>
                    </a:cubicBezTo>
                    <a:cubicBezTo>
                      <a:pt x="1745829" y="93345"/>
                      <a:pt x="1759164" y="92393"/>
                      <a:pt x="1773452" y="92393"/>
                    </a:cubicBezTo>
                    <a:cubicBezTo>
                      <a:pt x="1874417" y="92393"/>
                      <a:pt x="1979192" y="143827"/>
                      <a:pt x="2061107" y="234315"/>
                    </a:cubicBezTo>
                    <a:cubicBezTo>
                      <a:pt x="2142069" y="323850"/>
                      <a:pt x="2191599" y="441960"/>
                      <a:pt x="2193504" y="549593"/>
                    </a:cubicBezTo>
                    <a:lnTo>
                      <a:pt x="2195409" y="655320"/>
                    </a:lnTo>
                    <a:lnTo>
                      <a:pt x="2301137" y="659130"/>
                    </a:lnTo>
                    <a:cubicBezTo>
                      <a:pt x="2322092" y="660082"/>
                      <a:pt x="2343047" y="661988"/>
                      <a:pt x="2362097" y="666750"/>
                    </a:cubicBezTo>
                    <a:cubicBezTo>
                      <a:pt x="2423057" y="679132"/>
                      <a:pt x="2468777" y="709613"/>
                      <a:pt x="2495447" y="756285"/>
                    </a:cubicBezTo>
                    <a:cubicBezTo>
                      <a:pt x="2526879" y="810578"/>
                      <a:pt x="2532594" y="882015"/>
                      <a:pt x="2510687" y="952500"/>
                    </a:cubicBezTo>
                    <a:cubicBezTo>
                      <a:pt x="2483064" y="1039178"/>
                      <a:pt x="2404959" y="1102995"/>
                      <a:pt x="2309709" y="1115378"/>
                    </a:cubicBezTo>
                    <a:lnTo>
                      <a:pt x="2183027" y="1131570"/>
                    </a:lnTo>
                    <a:lnTo>
                      <a:pt x="2216364" y="1254443"/>
                    </a:lnTo>
                    <a:cubicBezTo>
                      <a:pt x="2228747" y="1300163"/>
                      <a:pt x="2226842" y="1352550"/>
                      <a:pt x="2211602" y="1403033"/>
                    </a:cubicBezTo>
                    <a:cubicBezTo>
                      <a:pt x="2181122" y="1500188"/>
                      <a:pt x="2084919" y="1568767"/>
                      <a:pt x="1979192" y="1568767"/>
                    </a:cubicBezTo>
                    <a:cubicBezTo>
                      <a:pt x="1979192" y="1568767"/>
                      <a:pt x="1979192" y="1568767"/>
                      <a:pt x="1979192" y="1568767"/>
                    </a:cubicBezTo>
                    <a:cubicBezTo>
                      <a:pt x="1976334" y="1568767"/>
                      <a:pt x="1973477" y="1568767"/>
                      <a:pt x="1971572" y="1568767"/>
                    </a:cubicBezTo>
                    <a:lnTo>
                      <a:pt x="1870607" y="1564958"/>
                    </a:lnTo>
                    <a:lnTo>
                      <a:pt x="1858224" y="1665923"/>
                    </a:lnTo>
                    <a:cubicBezTo>
                      <a:pt x="1856319" y="1677353"/>
                      <a:pt x="1854414" y="1688783"/>
                      <a:pt x="1850604" y="1700213"/>
                    </a:cubicBezTo>
                    <a:cubicBezTo>
                      <a:pt x="1820124" y="1785938"/>
                      <a:pt x="1702967" y="1855470"/>
                      <a:pt x="1581047" y="18554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r>
                  <a:rPr lang="zh-CN" altLang="en-US" sz="360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汉仪黑荔枝体简" panose="00020600040101010101" pitchFamily="18" charset="-122"/>
                    <a:ea typeface="汉仪黑荔枝体简" panose="00020600040101010101" pitchFamily="18" charset="-122"/>
                    <a:sym typeface="+mn-ea"/>
                  </a:rPr>
                  <a:t>危害？？？</a:t>
                </a:r>
                <a:endParaRPr lang="zh-CN" altLang="en-US" sz="3600"/>
              </a:p>
            </p:txBody>
          </p:sp>
          <p:sp>
            <p:nvSpPr>
              <p:cNvPr id="398" name="任意多边形: 形状 70"/>
              <p:cNvSpPr/>
              <p:nvPr/>
            </p:nvSpPr>
            <p:spPr>
              <a:xfrm>
                <a:off x="4720616" y="2508884"/>
                <a:ext cx="2881328" cy="2202210"/>
              </a:xfrm>
              <a:custGeom>
                <a:avLst/>
                <a:gdLst>
                  <a:gd name="connsiteX0" fmla="*/ 1845918 w 2881328"/>
                  <a:gd name="connsiteY0" fmla="*/ 2196465 h 2202210"/>
                  <a:gd name="connsiteX1" fmla="*/ 1609699 w 2881328"/>
                  <a:gd name="connsiteY1" fmla="*/ 2178368 h 2202210"/>
                  <a:gd name="connsiteX2" fmla="*/ 1403958 w 2881328"/>
                  <a:gd name="connsiteY2" fmla="*/ 1980247 h 2202210"/>
                  <a:gd name="connsiteX3" fmla="*/ 1219174 w 2881328"/>
                  <a:gd name="connsiteY3" fmla="*/ 2115503 h 2202210"/>
                  <a:gd name="connsiteX4" fmla="*/ 986763 w 2881328"/>
                  <a:gd name="connsiteY4" fmla="*/ 1980247 h 2202210"/>
                  <a:gd name="connsiteX5" fmla="*/ 673391 w 2881328"/>
                  <a:gd name="connsiteY5" fmla="*/ 2128838 h 2202210"/>
                  <a:gd name="connsiteX6" fmla="*/ 580998 w 2881328"/>
                  <a:gd name="connsiteY6" fmla="*/ 2120265 h 2202210"/>
                  <a:gd name="connsiteX7" fmla="*/ 358113 w 2881328"/>
                  <a:gd name="connsiteY7" fmla="*/ 1977390 h 2202210"/>
                  <a:gd name="connsiteX8" fmla="*/ 315251 w 2881328"/>
                  <a:gd name="connsiteY8" fmla="*/ 1684973 h 2202210"/>
                  <a:gd name="connsiteX9" fmla="*/ 293343 w 2881328"/>
                  <a:gd name="connsiteY9" fmla="*/ 1685925 h 2202210"/>
                  <a:gd name="connsiteX10" fmla="*/ 12356 w 2881328"/>
                  <a:gd name="connsiteY10" fmla="*/ 1505903 h 2202210"/>
                  <a:gd name="connsiteX11" fmla="*/ 90461 w 2881328"/>
                  <a:gd name="connsiteY11" fmla="*/ 1225868 h 2202210"/>
                  <a:gd name="connsiteX12" fmla="*/ 32358 w 2881328"/>
                  <a:gd name="connsiteY12" fmla="*/ 945832 h 2202210"/>
                  <a:gd name="connsiteX13" fmla="*/ 205713 w 2881328"/>
                  <a:gd name="connsiteY13" fmla="*/ 764857 h 2202210"/>
                  <a:gd name="connsiteX14" fmla="*/ 195236 w 2881328"/>
                  <a:gd name="connsiteY14" fmla="*/ 598170 h 2202210"/>
                  <a:gd name="connsiteX15" fmla="*/ 646721 w 2881328"/>
                  <a:gd name="connsiteY15" fmla="*/ 292417 h 2202210"/>
                  <a:gd name="connsiteX16" fmla="*/ 769593 w 2881328"/>
                  <a:gd name="connsiteY16" fmla="*/ 320040 h 2202210"/>
                  <a:gd name="connsiteX17" fmla="*/ 1217268 w 2881328"/>
                  <a:gd name="connsiteY17" fmla="*/ 952 h 2202210"/>
                  <a:gd name="connsiteX18" fmla="*/ 1251558 w 2881328"/>
                  <a:gd name="connsiteY18" fmla="*/ 0 h 2202210"/>
                  <a:gd name="connsiteX19" fmla="*/ 1619224 w 2881328"/>
                  <a:gd name="connsiteY19" fmla="*/ 211455 h 2202210"/>
                  <a:gd name="connsiteX20" fmla="*/ 1906878 w 2881328"/>
                  <a:gd name="connsiteY20" fmla="*/ 104775 h 2202210"/>
                  <a:gd name="connsiteX21" fmla="*/ 1975458 w 2881328"/>
                  <a:gd name="connsiteY21" fmla="*/ 104775 h 2202210"/>
                  <a:gd name="connsiteX22" fmla="*/ 2376461 w 2881328"/>
                  <a:gd name="connsiteY22" fmla="*/ 280035 h 2202210"/>
                  <a:gd name="connsiteX23" fmla="*/ 2478378 w 2881328"/>
                  <a:gd name="connsiteY23" fmla="*/ 700087 h 2202210"/>
                  <a:gd name="connsiteX24" fmla="*/ 2581249 w 2881328"/>
                  <a:gd name="connsiteY24" fmla="*/ 709612 h 2202210"/>
                  <a:gd name="connsiteX25" fmla="*/ 2829851 w 2881328"/>
                  <a:gd name="connsiteY25" fmla="*/ 855345 h 2202210"/>
                  <a:gd name="connsiteX26" fmla="*/ 2864141 w 2881328"/>
                  <a:gd name="connsiteY26" fmla="*/ 1198245 h 2202210"/>
                  <a:gd name="connsiteX27" fmla="*/ 2563151 w 2881328"/>
                  <a:gd name="connsiteY27" fmla="*/ 1427798 h 2202210"/>
                  <a:gd name="connsiteX28" fmla="*/ 2567914 w 2881328"/>
                  <a:gd name="connsiteY28" fmla="*/ 1679258 h 2202210"/>
                  <a:gd name="connsiteX29" fmla="*/ 2151671 w 2881328"/>
                  <a:gd name="connsiteY29" fmla="*/ 1885950 h 2202210"/>
                  <a:gd name="connsiteX30" fmla="*/ 1845918 w 2881328"/>
                  <a:gd name="connsiteY30" fmla="*/ 2196465 h 2202210"/>
                  <a:gd name="connsiteX31" fmla="*/ 1400149 w 2881328"/>
                  <a:gd name="connsiteY31" fmla="*/ 1896428 h 2202210"/>
                  <a:gd name="connsiteX32" fmla="*/ 1415388 w 2881328"/>
                  <a:gd name="connsiteY32" fmla="*/ 1926908 h 2202210"/>
                  <a:gd name="connsiteX33" fmla="*/ 1629701 w 2881328"/>
                  <a:gd name="connsiteY33" fmla="*/ 2102168 h 2202210"/>
                  <a:gd name="connsiteX34" fmla="*/ 1738286 w 2881328"/>
                  <a:gd name="connsiteY34" fmla="*/ 2118360 h 2202210"/>
                  <a:gd name="connsiteX35" fmla="*/ 2095474 w 2881328"/>
                  <a:gd name="connsiteY35" fmla="*/ 1894522 h 2202210"/>
                  <a:gd name="connsiteX36" fmla="*/ 2106903 w 2881328"/>
                  <a:gd name="connsiteY36" fmla="*/ 1844040 h 2202210"/>
                  <a:gd name="connsiteX37" fmla="*/ 2108809 w 2881328"/>
                  <a:gd name="connsiteY37" fmla="*/ 1828800 h 2202210"/>
                  <a:gd name="connsiteX38" fmla="*/ 2124049 w 2881328"/>
                  <a:gd name="connsiteY38" fmla="*/ 1829753 h 2202210"/>
                  <a:gd name="connsiteX39" fmla="*/ 2457424 w 2881328"/>
                  <a:gd name="connsiteY39" fmla="*/ 1598295 h 2202210"/>
                  <a:gd name="connsiteX40" fmla="*/ 2463139 w 2881328"/>
                  <a:gd name="connsiteY40" fmla="*/ 1397318 h 2202210"/>
                  <a:gd name="connsiteX41" fmla="*/ 2458376 w 2881328"/>
                  <a:gd name="connsiteY41" fmla="*/ 1378268 h 2202210"/>
                  <a:gd name="connsiteX42" fmla="*/ 2478378 w 2881328"/>
                  <a:gd name="connsiteY42" fmla="*/ 1375410 h 2202210"/>
                  <a:gd name="connsiteX43" fmla="*/ 2757461 w 2881328"/>
                  <a:gd name="connsiteY43" fmla="*/ 1146810 h 2202210"/>
                  <a:gd name="connsiteX44" fmla="*/ 2733649 w 2881328"/>
                  <a:gd name="connsiteY44" fmla="*/ 874395 h 2202210"/>
                  <a:gd name="connsiteX45" fmla="*/ 2537434 w 2881328"/>
                  <a:gd name="connsiteY45" fmla="*/ 741045 h 2202210"/>
                  <a:gd name="connsiteX46" fmla="*/ 2460281 w 2881328"/>
                  <a:gd name="connsiteY46" fmla="*/ 731520 h 2202210"/>
                  <a:gd name="connsiteX47" fmla="*/ 2444089 w 2881328"/>
                  <a:gd name="connsiteY47" fmla="*/ 730568 h 2202210"/>
                  <a:gd name="connsiteX48" fmla="*/ 2444089 w 2881328"/>
                  <a:gd name="connsiteY48" fmla="*/ 714375 h 2202210"/>
                  <a:gd name="connsiteX49" fmla="*/ 1929739 w 2881328"/>
                  <a:gd name="connsiteY49" fmla="*/ 163830 h 2202210"/>
                  <a:gd name="connsiteX50" fmla="*/ 1874493 w 2881328"/>
                  <a:gd name="connsiteY50" fmla="*/ 167640 h 2202210"/>
                  <a:gd name="connsiteX51" fmla="*/ 1622081 w 2881328"/>
                  <a:gd name="connsiteY51" fmla="*/ 246698 h 2202210"/>
                  <a:gd name="connsiteX52" fmla="*/ 1609699 w 2881328"/>
                  <a:gd name="connsiteY52" fmla="*/ 253365 h 2202210"/>
                  <a:gd name="connsiteX53" fmla="*/ 1600174 w 2881328"/>
                  <a:gd name="connsiteY53" fmla="*/ 241935 h 2202210"/>
                  <a:gd name="connsiteX54" fmla="*/ 1256321 w 2881328"/>
                  <a:gd name="connsiteY54" fmla="*/ 72390 h 2202210"/>
                  <a:gd name="connsiteX55" fmla="*/ 1224888 w 2881328"/>
                  <a:gd name="connsiteY55" fmla="*/ 73342 h 2202210"/>
                  <a:gd name="connsiteX56" fmla="*/ 795311 w 2881328"/>
                  <a:gd name="connsiteY56" fmla="*/ 345757 h 2202210"/>
                  <a:gd name="connsiteX57" fmla="*/ 789596 w 2881328"/>
                  <a:gd name="connsiteY57" fmla="*/ 359092 h 2202210"/>
                  <a:gd name="connsiteX58" fmla="*/ 776261 w 2881328"/>
                  <a:gd name="connsiteY58" fmla="*/ 356235 h 2202210"/>
                  <a:gd name="connsiteX59" fmla="*/ 670533 w 2881328"/>
                  <a:gd name="connsiteY59" fmla="*/ 344805 h 2202210"/>
                  <a:gd name="connsiteX60" fmla="*/ 252386 w 2881328"/>
                  <a:gd name="connsiteY60" fmla="*/ 623887 h 2202210"/>
                  <a:gd name="connsiteX61" fmla="*/ 241908 w 2881328"/>
                  <a:gd name="connsiteY61" fmla="*/ 774382 h 2202210"/>
                  <a:gd name="connsiteX62" fmla="*/ 242861 w 2881328"/>
                  <a:gd name="connsiteY62" fmla="*/ 786765 h 2202210"/>
                  <a:gd name="connsiteX63" fmla="*/ 230478 w 2881328"/>
                  <a:gd name="connsiteY63" fmla="*/ 791528 h 2202210"/>
                  <a:gd name="connsiteX64" fmla="*/ 83793 w 2881328"/>
                  <a:gd name="connsiteY64" fmla="*/ 950595 h 2202210"/>
                  <a:gd name="connsiteX65" fmla="*/ 126656 w 2881328"/>
                  <a:gd name="connsiteY65" fmla="*/ 1213485 h 2202210"/>
                  <a:gd name="connsiteX66" fmla="*/ 133323 w 2881328"/>
                  <a:gd name="connsiteY66" fmla="*/ 1223010 h 2202210"/>
                  <a:gd name="connsiteX67" fmla="*/ 127608 w 2881328"/>
                  <a:gd name="connsiteY67" fmla="*/ 1232535 h 2202210"/>
                  <a:gd name="connsiteX68" fmla="*/ 75221 w 2881328"/>
                  <a:gd name="connsiteY68" fmla="*/ 1501140 h 2202210"/>
                  <a:gd name="connsiteX69" fmla="*/ 295248 w 2881328"/>
                  <a:gd name="connsiteY69" fmla="*/ 1649730 h 2202210"/>
                  <a:gd name="connsiteX70" fmla="*/ 337158 w 2881328"/>
                  <a:gd name="connsiteY70" fmla="*/ 1647825 h 2202210"/>
                  <a:gd name="connsiteX71" fmla="*/ 360018 w 2881328"/>
                  <a:gd name="connsiteY71" fmla="*/ 1645920 h 2202210"/>
                  <a:gd name="connsiteX72" fmla="*/ 355256 w 2881328"/>
                  <a:gd name="connsiteY72" fmla="*/ 1668780 h 2202210"/>
                  <a:gd name="connsiteX73" fmla="*/ 400023 w 2881328"/>
                  <a:gd name="connsiteY73" fmla="*/ 1941195 h 2202210"/>
                  <a:gd name="connsiteX74" fmla="*/ 598143 w 2881328"/>
                  <a:gd name="connsiteY74" fmla="*/ 2066925 h 2202210"/>
                  <a:gd name="connsiteX75" fmla="*/ 683868 w 2881328"/>
                  <a:gd name="connsiteY75" fmla="*/ 2075497 h 2202210"/>
                  <a:gd name="connsiteX76" fmla="*/ 978191 w 2881328"/>
                  <a:gd name="connsiteY76" fmla="*/ 1939290 h 2202210"/>
                  <a:gd name="connsiteX77" fmla="*/ 995336 w 2881328"/>
                  <a:gd name="connsiteY77" fmla="*/ 1916430 h 2202210"/>
                  <a:gd name="connsiteX78" fmla="*/ 1007718 w 2881328"/>
                  <a:gd name="connsiteY78" fmla="*/ 1942147 h 2202210"/>
                  <a:gd name="connsiteX79" fmla="*/ 1173453 w 2881328"/>
                  <a:gd name="connsiteY79" fmla="*/ 2059305 h 2202210"/>
                  <a:gd name="connsiteX80" fmla="*/ 1207743 w 2881328"/>
                  <a:gd name="connsiteY80" fmla="*/ 2055495 h 2202210"/>
                  <a:gd name="connsiteX81" fmla="*/ 1387766 w 2881328"/>
                  <a:gd name="connsiteY81" fmla="*/ 1927860 h 2202210"/>
                  <a:gd name="connsiteX82" fmla="*/ 1400149 w 2881328"/>
                  <a:gd name="connsiteY82" fmla="*/ 1896428 h 2202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2881328" h="2202210">
                    <a:moveTo>
                      <a:pt x="1845918" y="2196465"/>
                    </a:moveTo>
                    <a:cubicBezTo>
                      <a:pt x="1734476" y="2212658"/>
                      <a:pt x="1646846" y="2190750"/>
                      <a:pt x="1609699" y="2178368"/>
                    </a:cubicBezTo>
                    <a:cubicBezTo>
                      <a:pt x="1516353" y="2148840"/>
                      <a:pt x="1439201" y="2076450"/>
                      <a:pt x="1403958" y="1980247"/>
                    </a:cubicBezTo>
                    <a:cubicBezTo>
                      <a:pt x="1381099" y="2077403"/>
                      <a:pt x="1302041" y="2099310"/>
                      <a:pt x="1219174" y="2115503"/>
                    </a:cubicBezTo>
                    <a:cubicBezTo>
                      <a:pt x="1129638" y="2132647"/>
                      <a:pt x="1022958" y="2088833"/>
                      <a:pt x="986763" y="1980247"/>
                    </a:cubicBezTo>
                    <a:cubicBezTo>
                      <a:pt x="920088" y="2077403"/>
                      <a:pt x="796263" y="2128838"/>
                      <a:pt x="673391" y="2128838"/>
                    </a:cubicBezTo>
                    <a:cubicBezTo>
                      <a:pt x="642911" y="2128838"/>
                      <a:pt x="611478" y="2125980"/>
                      <a:pt x="580998" y="2120265"/>
                    </a:cubicBezTo>
                    <a:cubicBezTo>
                      <a:pt x="486701" y="2102168"/>
                      <a:pt x="407643" y="2050733"/>
                      <a:pt x="358113" y="1977390"/>
                    </a:cubicBezTo>
                    <a:cubicBezTo>
                      <a:pt x="307631" y="1901190"/>
                      <a:pt x="299058" y="1787843"/>
                      <a:pt x="315251" y="1684973"/>
                    </a:cubicBezTo>
                    <a:cubicBezTo>
                      <a:pt x="307631" y="1684973"/>
                      <a:pt x="300011" y="1685925"/>
                      <a:pt x="293343" y="1685925"/>
                    </a:cubicBezTo>
                    <a:cubicBezTo>
                      <a:pt x="160946" y="1685925"/>
                      <a:pt x="50456" y="1622108"/>
                      <a:pt x="12356" y="1505903"/>
                    </a:cubicBezTo>
                    <a:cubicBezTo>
                      <a:pt x="-14314" y="1423987"/>
                      <a:pt x="-1932" y="1315403"/>
                      <a:pt x="90461" y="1225868"/>
                    </a:cubicBezTo>
                    <a:cubicBezTo>
                      <a:pt x="30453" y="1157287"/>
                      <a:pt x="7593" y="1050608"/>
                      <a:pt x="32358" y="945832"/>
                    </a:cubicBezTo>
                    <a:cubicBezTo>
                      <a:pt x="51408" y="864870"/>
                      <a:pt x="115226" y="780098"/>
                      <a:pt x="205713" y="764857"/>
                    </a:cubicBezTo>
                    <a:cubicBezTo>
                      <a:pt x="187616" y="725805"/>
                      <a:pt x="183806" y="646748"/>
                      <a:pt x="195236" y="598170"/>
                    </a:cubicBezTo>
                    <a:cubicBezTo>
                      <a:pt x="243813" y="387667"/>
                      <a:pt x="463841" y="292417"/>
                      <a:pt x="646721" y="292417"/>
                    </a:cubicBezTo>
                    <a:cubicBezTo>
                      <a:pt x="681011" y="292417"/>
                      <a:pt x="737208" y="313373"/>
                      <a:pt x="769593" y="320040"/>
                    </a:cubicBezTo>
                    <a:cubicBezTo>
                      <a:pt x="816266" y="154305"/>
                      <a:pt x="1009623" y="16192"/>
                      <a:pt x="1217268" y="952"/>
                    </a:cubicBezTo>
                    <a:cubicBezTo>
                      <a:pt x="1228699" y="0"/>
                      <a:pt x="1240128" y="0"/>
                      <a:pt x="1251558" y="0"/>
                    </a:cubicBezTo>
                    <a:cubicBezTo>
                      <a:pt x="1388718" y="0"/>
                      <a:pt x="1543024" y="78105"/>
                      <a:pt x="1619224" y="211455"/>
                    </a:cubicBezTo>
                    <a:cubicBezTo>
                      <a:pt x="1686851" y="149542"/>
                      <a:pt x="1810676" y="118110"/>
                      <a:pt x="1906878" y="104775"/>
                    </a:cubicBezTo>
                    <a:cubicBezTo>
                      <a:pt x="1926881" y="101917"/>
                      <a:pt x="1956408" y="104775"/>
                      <a:pt x="1975458" y="104775"/>
                    </a:cubicBezTo>
                    <a:cubicBezTo>
                      <a:pt x="2112618" y="104775"/>
                      <a:pt x="2270734" y="162877"/>
                      <a:pt x="2376461" y="280035"/>
                    </a:cubicBezTo>
                    <a:cubicBezTo>
                      <a:pt x="2475521" y="389573"/>
                      <a:pt x="2482189" y="561023"/>
                      <a:pt x="2478378" y="700087"/>
                    </a:cubicBezTo>
                    <a:cubicBezTo>
                      <a:pt x="2501239" y="701993"/>
                      <a:pt x="2559341" y="704850"/>
                      <a:pt x="2581249" y="709612"/>
                    </a:cubicBezTo>
                    <a:cubicBezTo>
                      <a:pt x="2678403" y="729615"/>
                      <a:pt x="2784131" y="777240"/>
                      <a:pt x="2829851" y="855345"/>
                    </a:cubicBezTo>
                    <a:cubicBezTo>
                      <a:pt x="2880334" y="940118"/>
                      <a:pt x="2897478" y="1092518"/>
                      <a:pt x="2864141" y="1198245"/>
                    </a:cubicBezTo>
                    <a:cubicBezTo>
                      <a:pt x="2824136" y="1326833"/>
                      <a:pt x="2699359" y="1403033"/>
                      <a:pt x="2563151" y="1427798"/>
                    </a:cubicBezTo>
                    <a:cubicBezTo>
                      <a:pt x="2608871" y="1526858"/>
                      <a:pt x="2595536" y="1592580"/>
                      <a:pt x="2567914" y="1679258"/>
                    </a:cubicBezTo>
                    <a:cubicBezTo>
                      <a:pt x="2520289" y="1828800"/>
                      <a:pt x="2320264" y="1914525"/>
                      <a:pt x="2151671" y="1885950"/>
                    </a:cubicBezTo>
                    <a:cubicBezTo>
                      <a:pt x="2151671" y="2095500"/>
                      <a:pt x="1957361" y="2180272"/>
                      <a:pt x="1845918" y="2196465"/>
                    </a:cubicBezTo>
                    <a:close/>
                    <a:moveTo>
                      <a:pt x="1400149" y="1896428"/>
                    </a:moveTo>
                    <a:lnTo>
                      <a:pt x="1415388" y="1926908"/>
                    </a:lnTo>
                    <a:cubicBezTo>
                      <a:pt x="1458251" y="2009775"/>
                      <a:pt x="1534451" y="2072640"/>
                      <a:pt x="1629701" y="2102168"/>
                    </a:cubicBezTo>
                    <a:cubicBezTo>
                      <a:pt x="1663991" y="2112645"/>
                      <a:pt x="1700186" y="2118360"/>
                      <a:pt x="1738286" y="2118360"/>
                    </a:cubicBezTo>
                    <a:cubicBezTo>
                      <a:pt x="1881161" y="2118360"/>
                      <a:pt x="2049753" y="2041208"/>
                      <a:pt x="2095474" y="1894522"/>
                    </a:cubicBezTo>
                    <a:cubicBezTo>
                      <a:pt x="2100236" y="1878330"/>
                      <a:pt x="2104046" y="1861185"/>
                      <a:pt x="2106903" y="1844040"/>
                    </a:cubicBezTo>
                    <a:lnTo>
                      <a:pt x="2108809" y="1828800"/>
                    </a:lnTo>
                    <a:lnTo>
                      <a:pt x="2124049" y="1829753"/>
                    </a:lnTo>
                    <a:cubicBezTo>
                      <a:pt x="2275496" y="1834515"/>
                      <a:pt x="2413609" y="1738312"/>
                      <a:pt x="2457424" y="1598295"/>
                    </a:cubicBezTo>
                    <a:cubicBezTo>
                      <a:pt x="2478378" y="1529715"/>
                      <a:pt x="2481236" y="1460183"/>
                      <a:pt x="2463139" y="1397318"/>
                    </a:cubicBezTo>
                    <a:lnTo>
                      <a:pt x="2458376" y="1378268"/>
                    </a:lnTo>
                    <a:lnTo>
                      <a:pt x="2478378" y="1375410"/>
                    </a:lnTo>
                    <a:cubicBezTo>
                      <a:pt x="2609824" y="1358265"/>
                      <a:pt x="2718409" y="1268730"/>
                      <a:pt x="2757461" y="1146810"/>
                    </a:cubicBezTo>
                    <a:cubicBezTo>
                      <a:pt x="2787941" y="1050608"/>
                      <a:pt x="2779368" y="951548"/>
                      <a:pt x="2733649" y="874395"/>
                    </a:cubicBezTo>
                    <a:cubicBezTo>
                      <a:pt x="2692691" y="804862"/>
                      <a:pt x="2625064" y="758190"/>
                      <a:pt x="2537434" y="741045"/>
                    </a:cubicBezTo>
                    <a:cubicBezTo>
                      <a:pt x="2512668" y="736282"/>
                      <a:pt x="2486951" y="732473"/>
                      <a:pt x="2460281" y="731520"/>
                    </a:cubicBezTo>
                    <a:lnTo>
                      <a:pt x="2444089" y="730568"/>
                    </a:lnTo>
                    <a:lnTo>
                      <a:pt x="2444089" y="714375"/>
                    </a:lnTo>
                    <a:cubicBezTo>
                      <a:pt x="2440278" y="431482"/>
                      <a:pt x="2189771" y="163830"/>
                      <a:pt x="1929739" y="163830"/>
                    </a:cubicBezTo>
                    <a:cubicBezTo>
                      <a:pt x="1911641" y="163830"/>
                      <a:pt x="1892591" y="164782"/>
                      <a:pt x="1874493" y="167640"/>
                    </a:cubicBezTo>
                    <a:cubicBezTo>
                      <a:pt x="1777339" y="180975"/>
                      <a:pt x="1692566" y="207645"/>
                      <a:pt x="1622081" y="246698"/>
                    </a:cubicBezTo>
                    <a:lnTo>
                      <a:pt x="1609699" y="253365"/>
                    </a:lnTo>
                    <a:lnTo>
                      <a:pt x="1600174" y="241935"/>
                    </a:lnTo>
                    <a:cubicBezTo>
                      <a:pt x="1513496" y="134302"/>
                      <a:pt x="1387766" y="72390"/>
                      <a:pt x="1256321" y="72390"/>
                    </a:cubicBezTo>
                    <a:cubicBezTo>
                      <a:pt x="1245843" y="72390"/>
                      <a:pt x="1235366" y="72390"/>
                      <a:pt x="1224888" y="73342"/>
                    </a:cubicBezTo>
                    <a:cubicBezTo>
                      <a:pt x="1022006" y="88582"/>
                      <a:pt x="864843" y="187642"/>
                      <a:pt x="795311" y="345757"/>
                    </a:cubicBezTo>
                    <a:lnTo>
                      <a:pt x="789596" y="359092"/>
                    </a:lnTo>
                    <a:lnTo>
                      <a:pt x="776261" y="356235"/>
                    </a:lnTo>
                    <a:cubicBezTo>
                      <a:pt x="741971" y="348615"/>
                      <a:pt x="706728" y="344805"/>
                      <a:pt x="670533" y="344805"/>
                    </a:cubicBezTo>
                    <a:cubicBezTo>
                      <a:pt x="500036" y="344805"/>
                      <a:pt x="297153" y="432435"/>
                      <a:pt x="252386" y="623887"/>
                    </a:cubicBezTo>
                    <a:cubicBezTo>
                      <a:pt x="240956" y="672465"/>
                      <a:pt x="237146" y="723900"/>
                      <a:pt x="241908" y="774382"/>
                    </a:cubicBezTo>
                    <a:lnTo>
                      <a:pt x="242861" y="786765"/>
                    </a:lnTo>
                    <a:lnTo>
                      <a:pt x="230478" y="791528"/>
                    </a:lnTo>
                    <a:cubicBezTo>
                      <a:pt x="150468" y="822960"/>
                      <a:pt x="100938" y="877253"/>
                      <a:pt x="83793" y="950595"/>
                    </a:cubicBezTo>
                    <a:cubicBezTo>
                      <a:pt x="60933" y="1048703"/>
                      <a:pt x="76173" y="1140143"/>
                      <a:pt x="126656" y="1213485"/>
                    </a:cubicBezTo>
                    <a:lnTo>
                      <a:pt x="133323" y="1223010"/>
                    </a:lnTo>
                    <a:lnTo>
                      <a:pt x="127608" y="1232535"/>
                    </a:lnTo>
                    <a:cubicBezTo>
                      <a:pt x="70458" y="1328737"/>
                      <a:pt x="50456" y="1426845"/>
                      <a:pt x="75221" y="1501140"/>
                    </a:cubicBezTo>
                    <a:cubicBezTo>
                      <a:pt x="108558" y="1602105"/>
                      <a:pt x="178091" y="1649730"/>
                      <a:pt x="295248" y="1649730"/>
                    </a:cubicBezTo>
                    <a:cubicBezTo>
                      <a:pt x="308583" y="1649730"/>
                      <a:pt x="321918" y="1648778"/>
                      <a:pt x="337158" y="1647825"/>
                    </a:cubicBezTo>
                    <a:lnTo>
                      <a:pt x="360018" y="1645920"/>
                    </a:lnTo>
                    <a:lnTo>
                      <a:pt x="355256" y="1668780"/>
                    </a:lnTo>
                    <a:cubicBezTo>
                      <a:pt x="334301" y="1770697"/>
                      <a:pt x="350493" y="1866900"/>
                      <a:pt x="400023" y="1941195"/>
                    </a:cubicBezTo>
                    <a:cubicBezTo>
                      <a:pt x="443838" y="2006918"/>
                      <a:pt x="512418" y="2049780"/>
                      <a:pt x="598143" y="2066925"/>
                    </a:cubicBezTo>
                    <a:cubicBezTo>
                      <a:pt x="626718" y="2072640"/>
                      <a:pt x="655293" y="2075497"/>
                      <a:pt x="683868" y="2075497"/>
                    </a:cubicBezTo>
                    <a:cubicBezTo>
                      <a:pt x="805788" y="2075497"/>
                      <a:pt x="915326" y="2025015"/>
                      <a:pt x="978191" y="1939290"/>
                    </a:cubicBezTo>
                    <a:lnTo>
                      <a:pt x="995336" y="1916430"/>
                    </a:lnTo>
                    <a:lnTo>
                      <a:pt x="1007718" y="1942147"/>
                    </a:lnTo>
                    <a:cubicBezTo>
                      <a:pt x="1044866" y="2016443"/>
                      <a:pt x="1104874" y="2059305"/>
                      <a:pt x="1173453" y="2059305"/>
                    </a:cubicBezTo>
                    <a:cubicBezTo>
                      <a:pt x="1184883" y="2059305"/>
                      <a:pt x="1196313" y="2058353"/>
                      <a:pt x="1207743" y="2055495"/>
                    </a:cubicBezTo>
                    <a:cubicBezTo>
                      <a:pt x="1292516" y="2039303"/>
                      <a:pt x="1353476" y="1996440"/>
                      <a:pt x="1387766" y="1927860"/>
                    </a:cubicBezTo>
                    <a:lnTo>
                      <a:pt x="1400149" y="1896428"/>
                    </a:ln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99" name="任意多边形: 形状 71"/>
              <p:cNvSpPr/>
              <p:nvPr/>
            </p:nvSpPr>
            <p:spPr>
              <a:xfrm>
                <a:off x="6073139" y="2726648"/>
                <a:ext cx="441007" cy="166093"/>
              </a:xfrm>
              <a:custGeom>
                <a:avLst/>
                <a:gdLst>
                  <a:gd name="connsiteX0" fmla="*/ 441007 w 441007"/>
                  <a:gd name="connsiteY0" fmla="*/ 166093 h 166093"/>
                  <a:gd name="connsiteX1" fmla="*/ 0 w 441007"/>
                  <a:gd name="connsiteY1" fmla="*/ 58461 h 166093"/>
                  <a:gd name="connsiteX2" fmla="*/ 441007 w 441007"/>
                  <a:gd name="connsiteY2" fmla="*/ 166093 h 166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007" h="166093">
                    <a:moveTo>
                      <a:pt x="441007" y="166093"/>
                    </a:moveTo>
                    <a:cubicBezTo>
                      <a:pt x="388620" y="19408"/>
                      <a:pt x="158115" y="-62507"/>
                      <a:pt x="0" y="58461"/>
                    </a:cubicBezTo>
                    <a:cubicBezTo>
                      <a:pt x="164782" y="358"/>
                      <a:pt x="300990" y="27028"/>
                      <a:pt x="441007" y="166093"/>
                    </a:cubicBez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400" name="任意多边形: 形状 72"/>
              <p:cNvSpPr/>
              <p:nvPr/>
            </p:nvSpPr>
            <p:spPr>
              <a:xfrm>
                <a:off x="6692264" y="4214812"/>
                <a:ext cx="217169" cy="169147"/>
              </a:xfrm>
              <a:custGeom>
                <a:avLst/>
                <a:gdLst>
                  <a:gd name="connsiteX0" fmla="*/ 0 w 217169"/>
                  <a:gd name="connsiteY0" fmla="*/ 161925 h 169147"/>
                  <a:gd name="connsiteX1" fmla="*/ 217170 w 217169"/>
                  <a:gd name="connsiteY1" fmla="*/ 0 h 169147"/>
                  <a:gd name="connsiteX2" fmla="*/ 0 w 217169"/>
                  <a:gd name="connsiteY2" fmla="*/ 161925 h 169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169" h="169147">
                    <a:moveTo>
                      <a:pt x="0" y="161925"/>
                    </a:moveTo>
                    <a:cubicBezTo>
                      <a:pt x="86678" y="193357"/>
                      <a:pt x="212407" y="119063"/>
                      <a:pt x="217170" y="0"/>
                    </a:cubicBezTo>
                    <a:cubicBezTo>
                      <a:pt x="181928" y="98107"/>
                      <a:pt x="118110" y="150495"/>
                      <a:pt x="0" y="161925"/>
                    </a:cubicBezTo>
                    <a:close/>
                  </a:path>
                </a:pathLst>
              </a:custGeom>
              <a:solidFill>
                <a:srgbClr val="00544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401" name="任意多边形: 形状 73"/>
              <p:cNvSpPr/>
              <p:nvPr/>
            </p:nvSpPr>
            <p:spPr>
              <a:xfrm>
                <a:off x="6526529" y="2487720"/>
                <a:ext cx="442912" cy="134511"/>
              </a:xfrm>
              <a:custGeom>
                <a:avLst/>
                <a:gdLst>
                  <a:gd name="connsiteX0" fmla="*/ 442913 w 442912"/>
                  <a:gd name="connsiteY0" fmla="*/ 134512 h 134511"/>
                  <a:gd name="connsiteX1" fmla="*/ 0 w 442912"/>
                  <a:gd name="connsiteY1" fmla="*/ 76409 h 134511"/>
                  <a:gd name="connsiteX2" fmla="*/ 442913 w 442912"/>
                  <a:gd name="connsiteY2" fmla="*/ 134512 h 13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2912" h="134511">
                    <a:moveTo>
                      <a:pt x="442913" y="134512"/>
                    </a:moveTo>
                    <a:cubicBezTo>
                      <a:pt x="363855" y="-24556"/>
                      <a:pt x="129540" y="-40748"/>
                      <a:pt x="0" y="76409"/>
                    </a:cubicBezTo>
                    <a:cubicBezTo>
                      <a:pt x="140017" y="13544"/>
                      <a:pt x="310515" y="23069"/>
                      <a:pt x="442913" y="134512"/>
                    </a:cubicBezTo>
                    <a:close/>
                  </a:path>
                </a:pathLst>
              </a:custGeom>
              <a:solidFill>
                <a:srgbClr val="5B1E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grpSp>
        <p:nvGrpSpPr>
          <p:cNvPr id="292" name="组合 291" descr="7b0a202020202274657874626f78223a2022220a7d0a"/>
          <p:cNvGrpSpPr/>
          <p:nvPr/>
        </p:nvGrpSpPr>
        <p:grpSpPr>
          <a:xfrm>
            <a:off x="951865" y="1952625"/>
            <a:ext cx="7105133" cy="4711065"/>
            <a:chOff x="5471" y="3370"/>
            <a:chExt cx="8748" cy="4077"/>
          </a:xfrm>
        </p:grpSpPr>
        <p:sp>
          <p:nvSpPr>
            <p:cNvPr id="293" name="文本框 292"/>
            <p:cNvSpPr txBox="1"/>
            <p:nvPr/>
          </p:nvSpPr>
          <p:spPr>
            <a:xfrm>
              <a:off x="6364" y="3957"/>
              <a:ext cx="7026" cy="2586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l" fontAlgn="ctr">
                <a:lnSpc>
                  <a:spcPts val="5000"/>
                </a:lnSpc>
              </a:pPr>
              <a:endParaRPr lang="zh-CN" altLang="en-US" sz="2000">
                <a:solidFill>
                  <a:srgbClr val="5FA633"/>
                </a:solidFill>
                <a:latin typeface="汉仪旗黑-55简" panose="00020600040101010101" charset="-128"/>
                <a:ea typeface="汉仪旗黑-55简" panose="00020600040101010101" charset="-128"/>
                <a:cs typeface="汉仪刚艺体-95简" panose="00020600040101010101" charset="-122"/>
              </a:endParaRPr>
            </a:p>
            <a:p>
              <a:pPr algn="l" fontAlgn="ctr">
                <a:lnSpc>
                  <a:spcPts val="5000"/>
                </a:lnSpc>
              </a:pPr>
              <a:r>
                <a:rPr lang="zh-CN" altLang="en-US" sz="2000">
                  <a:solidFill>
                    <a:schemeClr val="tx1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刚艺体-95简" panose="00020600040101010101" charset="-122"/>
                </a:rPr>
                <a:t>添加糖：龋齿、肥胖、增加糖尿病发病风险</a:t>
              </a:r>
              <a:endParaRPr lang="zh-CN" altLang="en-US" sz="2000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汉仪刚艺体-95简" panose="00020600040101010101" charset="-122"/>
              </a:endParaRPr>
            </a:p>
            <a:p>
              <a:pPr algn="l" fontAlgn="ctr">
                <a:lnSpc>
                  <a:spcPts val="5000"/>
                </a:lnSpc>
              </a:pPr>
              <a:r>
                <a:rPr lang="zh-CN" altLang="en-US" sz="2000">
                  <a:solidFill>
                    <a:schemeClr val="tx1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刚艺体-95简" panose="00020600040101010101" charset="-122"/>
                </a:rPr>
                <a:t>甜味剂：肝脏受损、可能致癌（阿斯巴甜）</a:t>
              </a:r>
              <a:endParaRPr lang="zh-CN" altLang="en-US" sz="2000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汉仪刚艺体-95简" panose="00020600040101010101" charset="-122"/>
              </a:endParaRPr>
            </a:p>
            <a:p>
              <a:pPr algn="l" fontAlgn="ctr">
                <a:lnSpc>
                  <a:spcPts val="5000"/>
                </a:lnSpc>
              </a:pPr>
              <a:r>
                <a:rPr lang="zh-CN" altLang="en-US" sz="2000">
                  <a:solidFill>
                    <a:schemeClr val="tx1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刚艺体-95简" panose="00020600040101010101" charset="-122"/>
                </a:rPr>
                <a:t>着色剂：引发儿童发育障碍、智力下降、加重儿童多动症、过敏</a:t>
              </a:r>
              <a:endParaRPr lang="zh-CN" altLang="en-US" sz="2000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汉仪刚艺体-95简" panose="00020600040101010101" charset="-122"/>
              </a:endParaRPr>
            </a:p>
            <a:p>
              <a:pPr algn="l" fontAlgn="ctr">
                <a:lnSpc>
                  <a:spcPts val="5000"/>
                </a:lnSpc>
              </a:pPr>
              <a:r>
                <a:rPr lang="zh-CN" altLang="en-US" sz="2000">
                  <a:solidFill>
                    <a:schemeClr val="tx1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刚艺体-95简" panose="00020600040101010101" charset="-122"/>
                </a:rPr>
                <a:t>防腐剂：影响人体新陈代谢、损害神经系统、可能致癌</a:t>
              </a:r>
              <a:endParaRPr lang="zh-CN" altLang="en-US" sz="2000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汉仪刚艺体-95简" panose="00020600040101010101" charset="-122"/>
              </a:endParaRPr>
            </a:p>
            <a:p>
              <a:pPr algn="l" fontAlgn="ctr">
                <a:lnSpc>
                  <a:spcPts val="5000"/>
                </a:lnSpc>
              </a:pPr>
              <a:endParaRPr lang="zh-CN" altLang="en-US" sz="2000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汉仪刚艺体-95简" panose="00020600040101010101" charset="-122"/>
              </a:endParaRPr>
            </a:p>
          </p:txBody>
        </p:sp>
        <p:grpSp>
          <p:nvGrpSpPr>
            <p:cNvPr id="298" name="组合 297"/>
            <p:cNvGrpSpPr/>
            <p:nvPr/>
          </p:nvGrpSpPr>
          <p:grpSpPr>
            <a:xfrm>
              <a:off x="5471" y="3370"/>
              <a:ext cx="8748" cy="4077"/>
              <a:chOff x="5458" y="3370"/>
              <a:chExt cx="8748" cy="4077"/>
            </a:xfrm>
          </p:grpSpPr>
          <p:sp>
            <p:nvSpPr>
              <p:cNvPr id="305" name="任意多边形 304"/>
              <p:cNvSpPr/>
              <p:nvPr/>
            </p:nvSpPr>
            <p:spPr>
              <a:xfrm>
                <a:off x="5612" y="3490"/>
                <a:ext cx="8505" cy="3829"/>
              </a:xfrm>
              <a:custGeom>
                <a:avLst/>
                <a:gdLst>
                  <a:gd name="connsiteX0" fmla="*/ 0 w 8505"/>
                  <a:gd name="connsiteY0" fmla="*/ 0 h 3848"/>
                  <a:gd name="connsiteX1" fmla="*/ 8505 w 8505"/>
                  <a:gd name="connsiteY1" fmla="*/ 0 h 3848"/>
                  <a:gd name="connsiteX2" fmla="*/ 8505 w 8505"/>
                  <a:gd name="connsiteY2" fmla="*/ 3848 h 3848"/>
                  <a:gd name="connsiteX3" fmla="*/ 0 w 8505"/>
                  <a:gd name="connsiteY3" fmla="*/ 3848 h 3848"/>
                  <a:gd name="connsiteX4" fmla="*/ 3 w 8505"/>
                  <a:gd name="connsiteY4" fmla="*/ 906 h 3848"/>
                  <a:gd name="connsiteX5" fmla="*/ 0 w 8505"/>
                  <a:gd name="connsiteY5" fmla="*/ 0 h 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5" h="3848">
                    <a:moveTo>
                      <a:pt x="0" y="0"/>
                    </a:moveTo>
                    <a:lnTo>
                      <a:pt x="8505" y="0"/>
                    </a:lnTo>
                    <a:lnTo>
                      <a:pt x="8505" y="3848"/>
                    </a:lnTo>
                    <a:lnTo>
                      <a:pt x="0" y="3848"/>
                    </a:lnTo>
                    <a:lnTo>
                      <a:pt x="3" y="90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75">
                <a:solidFill>
                  <a:srgbClr val="6FC44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noFill/>
                </a:endParaRPr>
              </a:p>
            </p:txBody>
          </p:sp>
          <p:grpSp>
            <p:nvGrpSpPr>
              <p:cNvPr id="306" name="组合 305"/>
              <p:cNvGrpSpPr/>
              <p:nvPr/>
            </p:nvGrpSpPr>
            <p:grpSpPr>
              <a:xfrm>
                <a:off x="5756" y="7105"/>
                <a:ext cx="916" cy="342"/>
                <a:chOff x="5612" y="6982"/>
                <a:chExt cx="916" cy="342"/>
              </a:xfrm>
            </p:grpSpPr>
            <p:sp>
              <p:nvSpPr>
                <p:cNvPr id="307" name="任意多边形 306"/>
                <p:cNvSpPr/>
                <p:nvPr/>
              </p:nvSpPr>
              <p:spPr>
                <a:xfrm>
                  <a:off x="5612" y="6982"/>
                  <a:ext cx="585" cy="34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960" h="640">
                      <a:moveTo>
                        <a:pt x="480" y="0"/>
                      </a:moveTo>
                      <a:cubicBezTo>
                        <a:pt x="745" y="0"/>
                        <a:pt x="960" y="268"/>
                        <a:pt x="960" y="599"/>
                      </a:cubicBezTo>
                      <a:cubicBezTo>
                        <a:pt x="960" y="609"/>
                        <a:pt x="960" y="620"/>
                        <a:pt x="959" y="630"/>
                      </a:cubicBezTo>
                      <a:lnTo>
                        <a:pt x="959" y="640"/>
                      </a:lnTo>
                      <a:lnTo>
                        <a:pt x="1" y="640"/>
                      </a:lnTo>
                      <a:lnTo>
                        <a:pt x="1" y="630"/>
                      </a:lnTo>
                      <a:cubicBezTo>
                        <a:pt x="0" y="620"/>
                        <a:pt x="0" y="609"/>
                        <a:pt x="0" y="599"/>
                      </a:cubicBezTo>
                      <a:cubicBezTo>
                        <a:pt x="0" y="268"/>
                        <a:pt x="215" y="0"/>
                        <a:pt x="48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>
                    <a:noFill/>
                  </a:endParaRPr>
                </a:p>
              </p:txBody>
            </p:sp>
            <p:sp>
              <p:nvSpPr>
                <p:cNvPr id="308" name="任意多边形 307"/>
                <p:cNvSpPr/>
                <p:nvPr/>
              </p:nvSpPr>
              <p:spPr>
                <a:xfrm>
                  <a:off x="6160" y="7109"/>
                  <a:ext cx="368" cy="215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960" h="640">
                      <a:moveTo>
                        <a:pt x="480" y="0"/>
                      </a:moveTo>
                      <a:cubicBezTo>
                        <a:pt x="745" y="0"/>
                        <a:pt x="960" y="268"/>
                        <a:pt x="960" y="599"/>
                      </a:cubicBezTo>
                      <a:cubicBezTo>
                        <a:pt x="960" y="609"/>
                        <a:pt x="960" y="620"/>
                        <a:pt x="959" y="630"/>
                      </a:cubicBezTo>
                      <a:lnTo>
                        <a:pt x="959" y="640"/>
                      </a:lnTo>
                      <a:lnTo>
                        <a:pt x="1" y="640"/>
                      </a:lnTo>
                      <a:lnTo>
                        <a:pt x="1" y="630"/>
                      </a:lnTo>
                      <a:cubicBezTo>
                        <a:pt x="0" y="620"/>
                        <a:pt x="0" y="609"/>
                        <a:pt x="0" y="599"/>
                      </a:cubicBezTo>
                      <a:cubicBezTo>
                        <a:pt x="0" y="268"/>
                        <a:pt x="215" y="0"/>
                        <a:pt x="48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>
                    <a:noFill/>
                  </a:endParaRPr>
                </a:p>
              </p:txBody>
            </p:sp>
          </p:grpSp>
          <p:grpSp>
            <p:nvGrpSpPr>
              <p:cNvPr id="309" name="组合 308"/>
              <p:cNvGrpSpPr/>
              <p:nvPr/>
            </p:nvGrpSpPr>
            <p:grpSpPr>
              <a:xfrm>
                <a:off x="13403" y="3370"/>
                <a:ext cx="793" cy="619"/>
                <a:chOff x="13320" y="3379"/>
                <a:chExt cx="913" cy="712"/>
              </a:xfrm>
            </p:grpSpPr>
            <p:sp>
              <p:nvSpPr>
                <p:cNvPr id="310" name="任意多边形 309"/>
                <p:cNvSpPr/>
                <p:nvPr/>
              </p:nvSpPr>
              <p:spPr>
                <a:xfrm>
                  <a:off x="13497" y="3379"/>
                  <a:ext cx="737" cy="539"/>
                </a:xfrm>
                <a:custGeom>
                  <a:avLst/>
                  <a:gdLst>
                    <a:gd name="connsiteX0" fmla="*/ 737 w 737"/>
                    <a:gd name="connsiteY0" fmla="*/ 0 h 539"/>
                    <a:gd name="connsiteX1" fmla="*/ 458 w 737"/>
                    <a:gd name="connsiteY1" fmla="*/ 314 h 539"/>
                    <a:gd name="connsiteX2" fmla="*/ 0 w 737"/>
                    <a:gd name="connsiteY2" fmla="*/ 539 h 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7" h="539">
                      <a:moveTo>
                        <a:pt x="737" y="0"/>
                      </a:moveTo>
                      <a:cubicBezTo>
                        <a:pt x="692" y="57"/>
                        <a:pt x="604" y="208"/>
                        <a:pt x="458" y="314"/>
                      </a:cubicBezTo>
                      <a:cubicBezTo>
                        <a:pt x="312" y="420"/>
                        <a:pt x="185" y="513"/>
                        <a:pt x="0" y="539"/>
                      </a:cubicBezTo>
                    </a:path>
                  </a:pathLst>
                </a:custGeom>
                <a:noFill/>
                <a:ln>
                  <a:gradFill>
                    <a:gsLst>
                      <a:gs pos="0">
                        <a:srgbClr val="6FC441"/>
                      </a:gs>
                      <a:gs pos="100000">
                        <a:srgbClr val="C5D153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noFill/>
                  </a:endParaRPr>
                </a:p>
              </p:txBody>
            </p:sp>
            <p:sp>
              <p:nvSpPr>
                <p:cNvPr id="311" name="任意多边形 310"/>
                <p:cNvSpPr/>
                <p:nvPr/>
              </p:nvSpPr>
              <p:spPr>
                <a:xfrm rot="600000">
                  <a:off x="13575" y="3869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312" name="任意多边形 311"/>
                <p:cNvSpPr/>
                <p:nvPr/>
              </p:nvSpPr>
              <p:spPr>
                <a:xfrm rot="180000">
                  <a:off x="13751" y="3787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313" name="任意多边形 312"/>
                <p:cNvSpPr/>
                <p:nvPr/>
              </p:nvSpPr>
              <p:spPr>
                <a:xfrm>
                  <a:off x="13909" y="3693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314" name="任意多边形 313"/>
                <p:cNvSpPr/>
                <p:nvPr/>
              </p:nvSpPr>
              <p:spPr>
                <a:xfrm>
                  <a:off x="14056" y="3538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320" name="任意多边形 319"/>
                <p:cNvSpPr/>
                <p:nvPr/>
              </p:nvSpPr>
              <p:spPr>
                <a:xfrm rot="6300000">
                  <a:off x="13563" y="3693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323" name="任意多边形 322"/>
                <p:cNvSpPr/>
                <p:nvPr/>
              </p:nvSpPr>
              <p:spPr>
                <a:xfrm rot="6300000">
                  <a:off x="13728" y="3588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66" name="任意多边形 465"/>
                <p:cNvSpPr/>
                <p:nvPr/>
              </p:nvSpPr>
              <p:spPr>
                <a:xfrm rot="6300000">
                  <a:off x="13875" y="3497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67" name="任意多边形 466"/>
                <p:cNvSpPr/>
                <p:nvPr/>
              </p:nvSpPr>
              <p:spPr>
                <a:xfrm rot="5820000">
                  <a:off x="13995" y="3356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68" name="任意多边形 467"/>
                <p:cNvSpPr/>
                <p:nvPr/>
              </p:nvSpPr>
              <p:spPr>
                <a:xfrm rot="3960000">
                  <a:off x="13371" y="3849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</p:grpSp>
          <p:grpSp>
            <p:nvGrpSpPr>
              <p:cNvPr id="470" name="组合 469"/>
              <p:cNvGrpSpPr/>
              <p:nvPr/>
            </p:nvGrpSpPr>
            <p:grpSpPr>
              <a:xfrm rot="20460000">
                <a:off x="13635" y="3924"/>
                <a:ext cx="571" cy="446"/>
                <a:chOff x="13320" y="3379"/>
                <a:chExt cx="913" cy="712"/>
              </a:xfrm>
            </p:grpSpPr>
            <p:sp>
              <p:nvSpPr>
                <p:cNvPr id="471" name="任意多边形 470"/>
                <p:cNvSpPr/>
                <p:nvPr/>
              </p:nvSpPr>
              <p:spPr>
                <a:xfrm>
                  <a:off x="13497" y="3379"/>
                  <a:ext cx="737" cy="539"/>
                </a:xfrm>
                <a:custGeom>
                  <a:avLst/>
                  <a:gdLst>
                    <a:gd name="connsiteX0" fmla="*/ 737 w 737"/>
                    <a:gd name="connsiteY0" fmla="*/ 0 h 539"/>
                    <a:gd name="connsiteX1" fmla="*/ 458 w 737"/>
                    <a:gd name="connsiteY1" fmla="*/ 314 h 539"/>
                    <a:gd name="connsiteX2" fmla="*/ 0 w 737"/>
                    <a:gd name="connsiteY2" fmla="*/ 539 h 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7" h="539">
                      <a:moveTo>
                        <a:pt x="737" y="0"/>
                      </a:moveTo>
                      <a:cubicBezTo>
                        <a:pt x="692" y="57"/>
                        <a:pt x="604" y="208"/>
                        <a:pt x="458" y="314"/>
                      </a:cubicBezTo>
                      <a:cubicBezTo>
                        <a:pt x="312" y="420"/>
                        <a:pt x="185" y="513"/>
                        <a:pt x="0" y="539"/>
                      </a:cubicBezTo>
                    </a:path>
                  </a:pathLst>
                </a:custGeom>
                <a:noFill/>
                <a:ln>
                  <a:gradFill>
                    <a:gsLst>
                      <a:gs pos="0">
                        <a:srgbClr val="6FC441"/>
                      </a:gs>
                      <a:gs pos="100000">
                        <a:srgbClr val="C5D153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noFill/>
                  </a:endParaRPr>
                </a:p>
              </p:txBody>
            </p:sp>
            <p:sp>
              <p:nvSpPr>
                <p:cNvPr id="472" name="任意多边形 471"/>
                <p:cNvSpPr/>
                <p:nvPr/>
              </p:nvSpPr>
              <p:spPr>
                <a:xfrm rot="600000">
                  <a:off x="13575" y="3869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73" name="任意多边形 472"/>
                <p:cNvSpPr/>
                <p:nvPr/>
              </p:nvSpPr>
              <p:spPr>
                <a:xfrm rot="180000">
                  <a:off x="13751" y="3787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74" name="任意多边形 473"/>
                <p:cNvSpPr/>
                <p:nvPr/>
              </p:nvSpPr>
              <p:spPr>
                <a:xfrm>
                  <a:off x="13909" y="3693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75" name="任意多边形 474"/>
                <p:cNvSpPr/>
                <p:nvPr/>
              </p:nvSpPr>
              <p:spPr>
                <a:xfrm>
                  <a:off x="14056" y="3538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76" name="任意多边形 475"/>
                <p:cNvSpPr/>
                <p:nvPr/>
              </p:nvSpPr>
              <p:spPr>
                <a:xfrm rot="6300000">
                  <a:off x="13563" y="3693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77" name="任意多边形 476"/>
                <p:cNvSpPr/>
                <p:nvPr/>
              </p:nvSpPr>
              <p:spPr>
                <a:xfrm rot="6300000">
                  <a:off x="13728" y="3588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78" name="任意多边形 477"/>
                <p:cNvSpPr/>
                <p:nvPr/>
              </p:nvSpPr>
              <p:spPr>
                <a:xfrm rot="6300000">
                  <a:off x="13875" y="3497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79" name="任意多边形 478"/>
                <p:cNvSpPr/>
                <p:nvPr/>
              </p:nvSpPr>
              <p:spPr>
                <a:xfrm rot="5820000">
                  <a:off x="13995" y="3356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80" name="任意多边形 479"/>
                <p:cNvSpPr/>
                <p:nvPr/>
              </p:nvSpPr>
              <p:spPr>
                <a:xfrm rot="3960000">
                  <a:off x="13371" y="3849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</p:grpSp>
          <p:grpSp>
            <p:nvGrpSpPr>
              <p:cNvPr id="481" name="组合 480"/>
              <p:cNvGrpSpPr/>
              <p:nvPr/>
            </p:nvGrpSpPr>
            <p:grpSpPr>
              <a:xfrm rot="10020000">
                <a:off x="5458" y="6728"/>
                <a:ext cx="793" cy="619"/>
                <a:chOff x="13320" y="3379"/>
                <a:chExt cx="913" cy="712"/>
              </a:xfrm>
            </p:grpSpPr>
            <p:sp>
              <p:nvSpPr>
                <p:cNvPr id="482" name="任意多边形 481"/>
                <p:cNvSpPr/>
                <p:nvPr/>
              </p:nvSpPr>
              <p:spPr>
                <a:xfrm>
                  <a:off x="13497" y="3379"/>
                  <a:ext cx="737" cy="539"/>
                </a:xfrm>
                <a:custGeom>
                  <a:avLst/>
                  <a:gdLst>
                    <a:gd name="connsiteX0" fmla="*/ 737 w 737"/>
                    <a:gd name="connsiteY0" fmla="*/ 0 h 539"/>
                    <a:gd name="connsiteX1" fmla="*/ 458 w 737"/>
                    <a:gd name="connsiteY1" fmla="*/ 314 h 539"/>
                    <a:gd name="connsiteX2" fmla="*/ 0 w 737"/>
                    <a:gd name="connsiteY2" fmla="*/ 539 h 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7" h="539">
                      <a:moveTo>
                        <a:pt x="737" y="0"/>
                      </a:moveTo>
                      <a:cubicBezTo>
                        <a:pt x="692" y="57"/>
                        <a:pt x="604" y="208"/>
                        <a:pt x="458" y="314"/>
                      </a:cubicBezTo>
                      <a:cubicBezTo>
                        <a:pt x="312" y="420"/>
                        <a:pt x="185" y="513"/>
                        <a:pt x="0" y="539"/>
                      </a:cubicBezTo>
                    </a:path>
                  </a:pathLst>
                </a:custGeom>
                <a:noFill/>
                <a:ln>
                  <a:gradFill>
                    <a:gsLst>
                      <a:gs pos="0">
                        <a:srgbClr val="6FC441"/>
                      </a:gs>
                      <a:gs pos="100000">
                        <a:srgbClr val="C5D153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noFill/>
                  </a:endParaRPr>
                </a:p>
              </p:txBody>
            </p:sp>
            <p:sp>
              <p:nvSpPr>
                <p:cNvPr id="483" name="任意多边形 482"/>
                <p:cNvSpPr/>
                <p:nvPr/>
              </p:nvSpPr>
              <p:spPr>
                <a:xfrm rot="600000">
                  <a:off x="13575" y="3869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84" name="任意多边形 483"/>
                <p:cNvSpPr/>
                <p:nvPr/>
              </p:nvSpPr>
              <p:spPr>
                <a:xfrm rot="180000">
                  <a:off x="13751" y="3787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85" name="任意多边形 484"/>
                <p:cNvSpPr/>
                <p:nvPr/>
              </p:nvSpPr>
              <p:spPr>
                <a:xfrm>
                  <a:off x="13909" y="3693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86" name="任意多边形 485"/>
                <p:cNvSpPr/>
                <p:nvPr/>
              </p:nvSpPr>
              <p:spPr>
                <a:xfrm>
                  <a:off x="14056" y="3538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87" name="任意多边形 486"/>
                <p:cNvSpPr/>
                <p:nvPr/>
              </p:nvSpPr>
              <p:spPr>
                <a:xfrm rot="6300000">
                  <a:off x="13563" y="3693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88" name="任意多边形 487"/>
                <p:cNvSpPr/>
                <p:nvPr/>
              </p:nvSpPr>
              <p:spPr>
                <a:xfrm rot="6300000">
                  <a:off x="13728" y="3588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89" name="任意多边形 488"/>
                <p:cNvSpPr/>
                <p:nvPr/>
              </p:nvSpPr>
              <p:spPr>
                <a:xfrm rot="6300000">
                  <a:off x="13875" y="3497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90" name="任意多边形 489"/>
                <p:cNvSpPr/>
                <p:nvPr/>
              </p:nvSpPr>
              <p:spPr>
                <a:xfrm rot="5820000">
                  <a:off x="13995" y="3356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  <p:sp>
              <p:nvSpPr>
                <p:cNvPr id="491" name="任意多边形 490"/>
                <p:cNvSpPr/>
                <p:nvPr/>
              </p:nvSpPr>
              <p:spPr>
                <a:xfrm rot="3960000">
                  <a:off x="13371" y="3849"/>
                  <a:ext cx="120" cy="222"/>
                </a:xfrm>
                <a:custGeom>
                  <a:avLst/>
                  <a:gdLst>
                    <a:gd name="idx" fmla="cos wd2 2700000"/>
                    <a:gd name="idy" fmla="sin hd2 2700000"/>
                    <a:gd name="il" fmla="+- hc 0 idx"/>
                    <a:gd name="ir" fmla="+- hc idx 0"/>
                    <a:gd name="it" fmla="+- vc 0 idy"/>
                    <a:gd name="ib" fmla="+- vc idy 0"/>
                  </a:gdLst>
                  <a:ahLst/>
                  <a:cxnLst>
                    <a:cxn ang="3">
                      <a:pos x="hc" y="t"/>
                    </a:cxn>
                    <a:cxn ang="3">
                      <a:pos x="il" y="it"/>
                    </a:cxn>
                    <a:cxn ang="cd2">
                      <a:pos x="l" y="vc"/>
                    </a:cxn>
                    <a:cxn ang="cd4">
                      <a:pos x="il" y="ib"/>
                    </a:cxn>
                    <a:cxn ang="cd4">
                      <a:pos x="hc" y="b"/>
                    </a:cxn>
                    <a:cxn ang="cd4">
                      <a:pos x="ir" y="ib"/>
                    </a:cxn>
                    <a:cxn ang="0">
                      <a:pos x="r" y="vc"/>
                    </a:cxn>
                    <a:cxn ang="3">
                      <a:pos x="ir" y="it"/>
                    </a:cxn>
                  </a:cxnLst>
                  <a:rect l="l" t="t" r="r" b="b"/>
                  <a:pathLst>
                    <a:path w="240" h="495">
                      <a:moveTo>
                        <a:pt x="124" y="0"/>
                      </a:moveTo>
                      <a:lnTo>
                        <a:pt x="125" y="1"/>
                      </a:lnTo>
                      <a:cubicBezTo>
                        <a:pt x="195" y="58"/>
                        <a:pt x="240" y="146"/>
                        <a:pt x="240" y="244"/>
                      </a:cubicBezTo>
                      <a:cubicBezTo>
                        <a:pt x="240" y="342"/>
                        <a:pt x="195" y="429"/>
                        <a:pt x="125" y="487"/>
                      </a:cubicBezTo>
                      <a:lnTo>
                        <a:pt x="116" y="495"/>
                      </a:lnTo>
                      <a:lnTo>
                        <a:pt x="115" y="494"/>
                      </a:lnTo>
                      <a:cubicBezTo>
                        <a:pt x="45" y="436"/>
                        <a:pt x="0" y="349"/>
                        <a:pt x="0" y="251"/>
                      </a:cubicBezTo>
                      <a:cubicBezTo>
                        <a:pt x="0" y="153"/>
                        <a:pt x="45" y="65"/>
                        <a:pt x="115" y="8"/>
                      </a:cubicBezTo>
                      <a:lnTo>
                        <a:pt x="1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C5D153"/>
                    </a:gs>
                    <a:gs pos="100000">
                      <a:srgbClr val="6FC441"/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noFill/>
                    <a:sym typeface="+mn-ea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图形 2"/>
          <p:cNvGrpSpPr/>
          <p:nvPr/>
        </p:nvGrpSpPr>
        <p:grpSpPr>
          <a:xfrm rot="795422">
            <a:off x="1662727" y="1130088"/>
            <a:ext cx="2787102" cy="3651220"/>
            <a:chOff x="3604008" y="6545158"/>
            <a:chExt cx="1925718" cy="2522774"/>
          </a:xfrm>
        </p:grpSpPr>
        <p:sp>
          <p:nvSpPr>
            <p:cNvPr id="483" name="任意多边形: 形状 482"/>
            <p:cNvSpPr/>
            <p:nvPr/>
          </p:nvSpPr>
          <p:spPr>
            <a:xfrm>
              <a:off x="4556438" y="6571202"/>
              <a:ext cx="609967" cy="925551"/>
            </a:xfrm>
            <a:custGeom>
              <a:avLst/>
              <a:gdLst>
                <a:gd name="connsiteX0" fmla="*/ 18518 w 609967"/>
                <a:gd name="connsiteY0" fmla="*/ 572819 h 925551"/>
                <a:gd name="connsiteX1" fmla="*/ 226581 w 609967"/>
                <a:gd name="connsiteY1" fmla="*/ 212372 h 925551"/>
                <a:gd name="connsiteX2" fmla="*/ 595818 w 609967"/>
                <a:gd name="connsiteY2" fmla="*/ 0 h 925551"/>
                <a:gd name="connsiteX3" fmla="*/ 609781 w 609967"/>
                <a:gd name="connsiteY3" fmla="*/ 235471 h 925551"/>
                <a:gd name="connsiteX4" fmla="*/ 473256 w 609967"/>
                <a:gd name="connsiteY4" fmla="*/ 674006 h 925551"/>
                <a:gd name="connsiteX5" fmla="*/ 246059 w 609967"/>
                <a:gd name="connsiteY5" fmla="*/ 823804 h 925551"/>
                <a:gd name="connsiteX6" fmla="*/ 763 w 609967"/>
                <a:gd name="connsiteY6" fmla="*/ 921888 h 925551"/>
                <a:gd name="connsiteX7" fmla="*/ 20069 w 609967"/>
                <a:gd name="connsiteY7" fmla="*/ 836905 h 925551"/>
                <a:gd name="connsiteX8" fmla="*/ 22138 w 609967"/>
                <a:gd name="connsiteY8" fmla="*/ 743992 h 925551"/>
                <a:gd name="connsiteX9" fmla="*/ 18518 w 609967"/>
                <a:gd name="connsiteY9" fmla="*/ 572819 h 92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9967" h="925551">
                  <a:moveTo>
                    <a:pt x="18518" y="572819"/>
                  </a:moveTo>
                  <a:cubicBezTo>
                    <a:pt x="30584" y="430950"/>
                    <a:pt x="117291" y="303733"/>
                    <a:pt x="226581" y="212372"/>
                  </a:cubicBezTo>
                  <a:cubicBezTo>
                    <a:pt x="335697" y="120839"/>
                    <a:pt x="466533" y="59816"/>
                    <a:pt x="595818" y="0"/>
                  </a:cubicBezTo>
                  <a:cubicBezTo>
                    <a:pt x="606334" y="77916"/>
                    <a:pt x="610988" y="156693"/>
                    <a:pt x="609781" y="235471"/>
                  </a:cubicBezTo>
                  <a:cubicBezTo>
                    <a:pt x="607368" y="391992"/>
                    <a:pt x="577546" y="557305"/>
                    <a:pt x="473256" y="674006"/>
                  </a:cubicBezTo>
                  <a:cubicBezTo>
                    <a:pt x="411717" y="742785"/>
                    <a:pt x="330009" y="787777"/>
                    <a:pt x="246059" y="823804"/>
                  </a:cubicBezTo>
                  <a:cubicBezTo>
                    <a:pt x="213652" y="837767"/>
                    <a:pt x="15932" y="946711"/>
                    <a:pt x="763" y="921888"/>
                  </a:cubicBezTo>
                  <a:cubicBezTo>
                    <a:pt x="-4409" y="913441"/>
                    <a:pt x="18345" y="850523"/>
                    <a:pt x="20069" y="836905"/>
                  </a:cubicBezTo>
                  <a:cubicBezTo>
                    <a:pt x="23689" y="806049"/>
                    <a:pt x="23172" y="775020"/>
                    <a:pt x="22138" y="743992"/>
                  </a:cubicBezTo>
                  <a:cubicBezTo>
                    <a:pt x="19897" y="687279"/>
                    <a:pt x="13863" y="627291"/>
                    <a:pt x="18518" y="572819"/>
                  </a:cubicBezTo>
                  <a:close/>
                </a:path>
              </a:pathLst>
            </a:custGeom>
            <a:solidFill>
              <a:srgbClr val="1DB459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4" name="任意多边形: 形状 483"/>
            <p:cNvSpPr/>
            <p:nvPr/>
          </p:nvSpPr>
          <p:spPr>
            <a:xfrm>
              <a:off x="4555925" y="6665666"/>
              <a:ext cx="610281" cy="831087"/>
            </a:xfrm>
            <a:custGeom>
              <a:avLst/>
              <a:gdLst>
                <a:gd name="connsiteX0" fmla="*/ 473596 w 610281"/>
                <a:gd name="connsiteY0" fmla="*/ 579369 h 831087"/>
                <a:gd name="connsiteX1" fmla="*/ 610121 w 610281"/>
                <a:gd name="connsiteY1" fmla="*/ 140834 h 831087"/>
                <a:gd name="connsiteX2" fmla="*/ 605811 w 610281"/>
                <a:gd name="connsiteY2" fmla="*/ 0 h 831087"/>
                <a:gd name="connsiteX3" fmla="*/ 576162 w 610281"/>
                <a:gd name="connsiteY3" fmla="*/ 127389 h 831087"/>
                <a:gd name="connsiteX4" fmla="*/ 379821 w 610281"/>
                <a:gd name="connsiteY4" fmla="*/ 464736 h 831087"/>
                <a:gd name="connsiteX5" fmla="*/ 301906 w 610281"/>
                <a:gd name="connsiteY5" fmla="*/ 539722 h 831087"/>
                <a:gd name="connsiteX6" fmla="*/ 215199 w 610281"/>
                <a:gd name="connsiteY6" fmla="*/ 604364 h 831087"/>
                <a:gd name="connsiteX7" fmla="*/ 409643 w 610281"/>
                <a:gd name="connsiteY7" fmla="*/ 131698 h 831087"/>
                <a:gd name="connsiteX8" fmla="*/ 258466 w 610281"/>
                <a:gd name="connsiteY8" fmla="*/ 289081 h 831087"/>
                <a:gd name="connsiteX9" fmla="*/ 128664 w 610281"/>
                <a:gd name="connsiteY9" fmla="*/ 588677 h 831087"/>
                <a:gd name="connsiteX10" fmla="*/ 35062 w 610281"/>
                <a:gd name="connsiteY10" fmla="*/ 394405 h 831087"/>
                <a:gd name="connsiteX11" fmla="*/ 18858 w 610281"/>
                <a:gd name="connsiteY11" fmla="*/ 478354 h 831087"/>
                <a:gd name="connsiteX12" fmla="*/ 22133 w 610281"/>
                <a:gd name="connsiteY12" fmla="*/ 649528 h 831087"/>
                <a:gd name="connsiteX13" fmla="*/ 20065 w 610281"/>
                <a:gd name="connsiteY13" fmla="*/ 742441 h 831087"/>
                <a:gd name="connsiteX14" fmla="*/ 758 w 610281"/>
                <a:gd name="connsiteY14" fmla="*/ 827424 h 831087"/>
                <a:gd name="connsiteX15" fmla="*/ 246054 w 610281"/>
                <a:gd name="connsiteY15" fmla="*/ 729340 h 831087"/>
                <a:gd name="connsiteX16" fmla="*/ 473596 w 610281"/>
                <a:gd name="connsiteY16" fmla="*/ 579369 h 83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0281" h="831087">
                  <a:moveTo>
                    <a:pt x="473596" y="579369"/>
                  </a:moveTo>
                  <a:cubicBezTo>
                    <a:pt x="577886" y="462668"/>
                    <a:pt x="607708" y="297183"/>
                    <a:pt x="610121" y="140834"/>
                  </a:cubicBezTo>
                  <a:cubicBezTo>
                    <a:pt x="610811" y="93775"/>
                    <a:pt x="609259" y="46887"/>
                    <a:pt x="605811" y="0"/>
                  </a:cubicBezTo>
                  <a:cubicBezTo>
                    <a:pt x="598744" y="42922"/>
                    <a:pt x="589780" y="85328"/>
                    <a:pt x="576162" y="127389"/>
                  </a:cubicBezTo>
                  <a:cubicBezTo>
                    <a:pt x="535998" y="252192"/>
                    <a:pt x="468597" y="368203"/>
                    <a:pt x="379821" y="464736"/>
                  </a:cubicBezTo>
                  <a:cubicBezTo>
                    <a:pt x="355516" y="491283"/>
                    <a:pt x="329486" y="516450"/>
                    <a:pt x="301906" y="539722"/>
                  </a:cubicBezTo>
                  <a:cubicBezTo>
                    <a:pt x="289839" y="549892"/>
                    <a:pt x="216405" y="592814"/>
                    <a:pt x="215199" y="604364"/>
                  </a:cubicBezTo>
                  <a:cubicBezTo>
                    <a:pt x="233126" y="432501"/>
                    <a:pt x="301561" y="266327"/>
                    <a:pt x="409643" y="131698"/>
                  </a:cubicBezTo>
                  <a:cubicBezTo>
                    <a:pt x="343104" y="163588"/>
                    <a:pt x="296562" y="225818"/>
                    <a:pt x="258466" y="289081"/>
                  </a:cubicBezTo>
                  <a:cubicBezTo>
                    <a:pt x="202270" y="382683"/>
                    <a:pt x="158486" y="483698"/>
                    <a:pt x="128664" y="588677"/>
                  </a:cubicBezTo>
                  <a:cubicBezTo>
                    <a:pt x="82983" y="532309"/>
                    <a:pt x="51093" y="465253"/>
                    <a:pt x="35062" y="394405"/>
                  </a:cubicBezTo>
                  <a:cubicBezTo>
                    <a:pt x="26960" y="421641"/>
                    <a:pt x="21443" y="449739"/>
                    <a:pt x="18858" y="478354"/>
                  </a:cubicBezTo>
                  <a:cubicBezTo>
                    <a:pt x="14204" y="532999"/>
                    <a:pt x="20237" y="592814"/>
                    <a:pt x="22133" y="649528"/>
                  </a:cubicBezTo>
                  <a:cubicBezTo>
                    <a:pt x="23167" y="680556"/>
                    <a:pt x="23684" y="711584"/>
                    <a:pt x="20065" y="742441"/>
                  </a:cubicBezTo>
                  <a:cubicBezTo>
                    <a:pt x="18513" y="756058"/>
                    <a:pt x="-4414" y="819149"/>
                    <a:pt x="758" y="827424"/>
                  </a:cubicBezTo>
                  <a:cubicBezTo>
                    <a:pt x="16100" y="852247"/>
                    <a:pt x="213647" y="743302"/>
                    <a:pt x="246054" y="729340"/>
                  </a:cubicBezTo>
                  <a:cubicBezTo>
                    <a:pt x="330348" y="693140"/>
                    <a:pt x="412056" y="648149"/>
                    <a:pt x="473596" y="579369"/>
                  </a:cubicBezTo>
                  <a:close/>
                </a:path>
              </a:pathLst>
            </a:custGeom>
            <a:solidFill>
              <a:srgbClr val="0086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5" name="任意多边形: 形状 484"/>
            <p:cNvSpPr/>
            <p:nvPr/>
          </p:nvSpPr>
          <p:spPr>
            <a:xfrm>
              <a:off x="3618183" y="7402095"/>
              <a:ext cx="1865920" cy="1638566"/>
            </a:xfrm>
            <a:custGeom>
              <a:avLst/>
              <a:gdLst>
                <a:gd name="connsiteX0" fmla="*/ 344996 w 1865920"/>
                <a:gd name="connsiteY0" fmla="*/ 137882 h 1638566"/>
                <a:gd name="connsiteX1" fmla="*/ 3339 w 1865920"/>
                <a:gd name="connsiteY1" fmla="*/ 703116 h 1638566"/>
                <a:gd name="connsiteX2" fmla="*/ 406191 w 1865920"/>
                <a:gd name="connsiteY2" fmla="*/ 1502269 h 1638566"/>
                <a:gd name="connsiteX3" fmla="*/ 1307911 w 1865920"/>
                <a:gd name="connsiteY3" fmla="*/ 1545882 h 1638566"/>
                <a:gd name="connsiteX4" fmla="*/ 1865905 w 1865920"/>
                <a:gd name="connsiteY4" fmla="*/ 653815 h 1638566"/>
                <a:gd name="connsiteX5" fmla="*/ 1841082 w 1865920"/>
                <a:gd name="connsiteY5" fmla="*/ 415931 h 1638566"/>
                <a:gd name="connsiteX6" fmla="*/ 1697662 w 1865920"/>
                <a:gd name="connsiteY6" fmla="*/ 102544 h 1638566"/>
                <a:gd name="connsiteX7" fmla="*/ 1498735 w 1865920"/>
                <a:gd name="connsiteY7" fmla="*/ 16182 h 1638566"/>
                <a:gd name="connsiteX8" fmla="*/ 1145701 w 1865920"/>
                <a:gd name="connsiteY8" fmla="*/ 25835 h 1638566"/>
                <a:gd name="connsiteX9" fmla="*/ 941259 w 1865920"/>
                <a:gd name="connsiteY9" fmla="*/ 71688 h 1638566"/>
                <a:gd name="connsiteX10" fmla="*/ 745090 w 1865920"/>
                <a:gd name="connsiteY10" fmla="*/ 50486 h 1638566"/>
                <a:gd name="connsiteX11" fmla="*/ 344996 w 1865920"/>
                <a:gd name="connsiteY11" fmla="*/ 137882 h 163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5920" h="1638566">
                  <a:moveTo>
                    <a:pt x="344996" y="137882"/>
                  </a:moveTo>
                  <a:cubicBezTo>
                    <a:pt x="149862" y="256307"/>
                    <a:pt x="24714" y="475747"/>
                    <a:pt x="3339" y="703116"/>
                  </a:cubicBezTo>
                  <a:cubicBezTo>
                    <a:pt x="-25965" y="1015813"/>
                    <a:pt x="140036" y="1335405"/>
                    <a:pt x="406191" y="1502269"/>
                  </a:cubicBezTo>
                  <a:cubicBezTo>
                    <a:pt x="672173" y="1669134"/>
                    <a:pt x="1024691" y="1681717"/>
                    <a:pt x="1307911" y="1545882"/>
                  </a:cubicBezTo>
                  <a:cubicBezTo>
                    <a:pt x="1641638" y="1385913"/>
                    <a:pt x="1868146" y="1023915"/>
                    <a:pt x="1865905" y="653815"/>
                  </a:cubicBezTo>
                  <a:cubicBezTo>
                    <a:pt x="1865387" y="574003"/>
                    <a:pt x="1855217" y="494536"/>
                    <a:pt x="1841082" y="415931"/>
                  </a:cubicBezTo>
                  <a:cubicBezTo>
                    <a:pt x="1820396" y="300437"/>
                    <a:pt x="1786782" y="178736"/>
                    <a:pt x="1697662" y="102544"/>
                  </a:cubicBezTo>
                  <a:cubicBezTo>
                    <a:pt x="1642155" y="55140"/>
                    <a:pt x="1570446" y="30489"/>
                    <a:pt x="1498735" y="16182"/>
                  </a:cubicBezTo>
                  <a:cubicBezTo>
                    <a:pt x="1382551" y="-7262"/>
                    <a:pt x="1260162" y="-6228"/>
                    <a:pt x="1145701" y="25835"/>
                  </a:cubicBezTo>
                  <a:cubicBezTo>
                    <a:pt x="1078646" y="44625"/>
                    <a:pt x="1010900" y="64793"/>
                    <a:pt x="941259" y="71688"/>
                  </a:cubicBezTo>
                  <a:cubicBezTo>
                    <a:pt x="869893" y="78756"/>
                    <a:pt x="814042" y="58070"/>
                    <a:pt x="745090" y="50486"/>
                  </a:cubicBezTo>
                  <a:cubicBezTo>
                    <a:pt x="607186" y="35143"/>
                    <a:pt x="463766" y="66000"/>
                    <a:pt x="344996" y="137882"/>
                  </a:cubicBezTo>
                  <a:close/>
                </a:path>
              </a:pathLst>
            </a:custGeom>
            <a:solidFill>
              <a:srgbClr val="FD555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6" name="任意多边形: 形状 485"/>
            <p:cNvSpPr/>
            <p:nvPr/>
          </p:nvSpPr>
          <p:spPr>
            <a:xfrm>
              <a:off x="3618011" y="7775620"/>
              <a:ext cx="1865920" cy="1265385"/>
            </a:xfrm>
            <a:custGeom>
              <a:avLst/>
              <a:gdLst>
                <a:gd name="connsiteX0" fmla="*/ 1860216 w 1865920"/>
                <a:gd name="connsiteY0" fmla="*/ 178758 h 1265385"/>
                <a:gd name="connsiteX1" fmla="*/ 1753168 w 1865920"/>
                <a:gd name="connsiteY1" fmla="*/ 465253 h 1265385"/>
                <a:gd name="connsiteX2" fmla="*/ 1137944 w 1865920"/>
                <a:gd name="connsiteY2" fmla="*/ 894825 h 1265385"/>
                <a:gd name="connsiteX3" fmla="*/ 399985 w 1865920"/>
                <a:gd name="connsiteY3" fmla="*/ 739338 h 1265385"/>
                <a:gd name="connsiteX4" fmla="*/ 121419 w 1865920"/>
                <a:gd name="connsiteY4" fmla="*/ 400438 h 1265385"/>
                <a:gd name="connsiteX5" fmla="*/ 97286 w 1865920"/>
                <a:gd name="connsiteY5" fmla="*/ 104635 h 1265385"/>
                <a:gd name="connsiteX6" fmla="*/ 113145 w 1865920"/>
                <a:gd name="connsiteY6" fmla="*/ 0 h 1265385"/>
                <a:gd name="connsiteX7" fmla="*/ 3339 w 1865920"/>
                <a:gd name="connsiteY7" fmla="*/ 329935 h 1265385"/>
                <a:gd name="connsiteX8" fmla="*/ 406191 w 1865920"/>
                <a:gd name="connsiteY8" fmla="*/ 1129089 h 1265385"/>
                <a:gd name="connsiteX9" fmla="*/ 1307910 w 1865920"/>
                <a:gd name="connsiteY9" fmla="*/ 1172701 h 1265385"/>
                <a:gd name="connsiteX10" fmla="*/ 1865904 w 1865920"/>
                <a:gd name="connsiteY10" fmla="*/ 280635 h 1265385"/>
                <a:gd name="connsiteX11" fmla="*/ 1860216 w 1865920"/>
                <a:gd name="connsiteY11" fmla="*/ 178758 h 126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5920" h="1265385">
                  <a:moveTo>
                    <a:pt x="1860216" y="178758"/>
                  </a:moveTo>
                  <a:cubicBezTo>
                    <a:pt x="1840047" y="279428"/>
                    <a:pt x="1804882" y="376478"/>
                    <a:pt x="1753168" y="465253"/>
                  </a:cubicBezTo>
                  <a:cubicBezTo>
                    <a:pt x="1623194" y="687969"/>
                    <a:pt x="1391170" y="846386"/>
                    <a:pt x="1137944" y="894825"/>
                  </a:cubicBezTo>
                  <a:cubicBezTo>
                    <a:pt x="884718" y="943264"/>
                    <a:pt x="614081" y="883102"/>
                    <a:pt x="399985" y="739338"/>
                  </a:cubicBezTo>
                  <a:cubicBezTo>
                    <a:pt x="276389" y="656251"/>
                    <a:pt x="168307" y="541790"/>
                    <a:pt x="121419" y="400438"/>
                  </a:cubicBezTo>
                  <a:cubicBezTo>
                    <a:pt x="90046" y="305802"/>
                    <a:pt x="87461" y="203753"/>
                    <a:pt x="97286" y="104635"/>
                  </a:cubicBezTo>
                  <a:cubicBezTo>
                    <a:pt x="100734" y="69642"/>
                    <a:pt x="106078" y="34649"/>
                    <a:pt x="113145" y="0"/>
                  </a:cubicBezTo>
                  <a:cubicBezTo>
                    <a:pt x="52467" y="99636"/>
                    <a:pt x="14371" y="213752"/>
                    <a:pt x="3339" y="329935"/>
                  </a:cubicBezTo>
                  <a:cubicBezTo>
                    <a:pt x="-25965" y="642633"/>
                    <a:pt x="140036" y="962225"/>
                    <a:pt x="406191" y="1129089"/>
                  </a:cubicBezTo>
                  <a:cubicBezTo>
                    <a:pt x="672173" y="1295952"/>
                    <a:pt x="1024690" y="1308537"/>
                    <a:pt x="1307910" y="1172701"/>
                  </a:cubicBezTo>
                  <a:cubicBezTo>
                    <a:pt x="1641638" y="1012732"/>
                    <a:pt x="1868145" y="650734"/>
                    <a:pt x="1865904" y="280635"/>
                  </a:cubicBezTo>
                  <a:cubicBezTo>
                    <a:pt x="1865732" y="246332"/>
                    <a:pt x="1863491" y="212545"/>
                    <a:pt x="1860216" y="178758"/>
                  </a:cubicBezTo>
                  <a:close/>
                </a:path>
              </a:pathLst>
            </a:custGeom>
            <a:solidFill>
              <a:srgbClr val="E9353C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7" name="任意多边形: 形状 486"/>
            <p:cNvSpPr/>
            <p:nvPr/>
          </p:nvSpPr>
          <p:spPr>
            <a:xfrm>
              <a:off x="3604008" y="7374192"/>
              <a:ext cx="1925718" cy="1693740"/>
            </a:xfrm>
            <a:custGeom>
              <a:avLst/>
              <a:gdLst>
                <a:gd name="connsiteX0" fmla="*/ 935782 w 1925718"/>
                <a:gd name="connsiteY0" fmla="*/ 112175 h 1693740"/>
                <a:gd name="connsiteX1" fmla="*/ 355378 w 1925718"/>
                <a:gd name="connsiteY1" fmla="*/ 135274 h 1693740"/>
                <a:gd name="connsiteX2" fmla="*/ 26995 w 1925718"/>
                <a:gd name="connsiteY2" fmla="*/ 578808 h 1693740"/>
                <a:gd name="connsiteX3" fmla="*/ 395888 w 1925718"/>
                <a:gd name="connsiteY3" fmla="*/ 1530001 h 1693740"/>
                <a:gd name="connsiteX4" fmla="*/ 1508945 w 1925718"/>
                <a:gd name="connsiteY4" fmla="*/ 1533104 h 1693740"/>
                <a:gd name="connsiteX5" fmla="*/ 1728040 w 1925718"/>
                <a:gd name="connsiteY5" fmla="*/ 1302804 h 1693740"/>
                <a:gd name="connsiteX6" fmla="*/ 1870599 w 1925718"/>
                <a:gd name="connsiteY6" fmla="*/ 1004759 h 1693740"/>
                <a:gd name="connsiteX7" fmla="*/ 1865772 w 1925718"/>
                <a:gd name="connsiteY7" fmla="*/ 347819 h 1693740"/>
                <a:gd name="connsiteX8" fmla="*/ 1694254 w 1925718"/>
                <a:gd name="connsiteY8" fmla="*/ 98558 h 1693740"/>
                <a:gd name="connsiteX9" fmla="*/ 1408965 w 1925718"/>
                <a:gd name="connsiteY9" fmla="*/ 3749 h 1693740"/>
                <a:gd name="connsiteX10" fmla="*/ 910269 w 1925718"/>
                <a:gd name="connsiteY10" fmla="*/ 139584 h 1693740"/>
                <a:gd name="connsiteX11" fmla="*/ 822011 w 1925718"/>
                <a:gd name="connsiteY11" fmla="*/ 234393 h 1693740"/>
                <a:gd name="connsiteX12" fmla="*/ 850971 w 1925718"/>
                <a:gd name="connsiteY12" fmla="*/ 251286 h 1693740"/>
                <a:gd name="connsiteX13" fmla="*/ 1289505 w 1925718"/>
                <a:gd name="connsiteY13" fmla="*/ 37879 h 1693740"/>
                <a:gd name="connsiteX14" fmla="*/ 1555660 w 1925718"/>
                <a:gd name="connsiteY14" fmla="*/ 73562 h 1693740"/>
                <a:gd name="connsiteX15" fmla="*/ 1778203 w 1925718"/>
                <a:gd name="connsiteY15" fmla="*/ 260767 h 1693740"/>
                <a:gd name="connsiteX16" fmla="*/ 1863014 w 1925718"/>
                <a:gd name="connsiteY16" fmla="*/ 870648 h 1693740"/>
                <a:gd name="connsiteX17" fmla="*/ 1755621 w 1925718"/>
                <a:gd name="connsiteY17" fmla="*/ 1163521 h 1693740"/>
                <a:gd name="connsiteX18" fmla="*/ 1582896 w 1925718"/>
                <a:gd name="connsiteY18" fmla="*/ 1416747 h 1693740"/>
                <a:gd name="connsiteX19" fmla="*/ 1065757 w 1925718"/>
                <a:gd name="connsiteY19" fmla="*/ 1642392 h 1693740"/>
                <a:gd name="connsiteX20" fmla="*/ 530862 w 1925718"/>
                <a:gd name="connsiteY20" fmla="*/ 1559477 h 1693740"/>
                <a:gd name="connsiteX21" fmla="*/ 37855 w 1925718"/>
                <a:gd name="connsiteY21" fmla="*/ 726020 h 1693740"/>
                <a:gd name="connsiteX22" fmla="*/ 258501 w 1925718"/>
                <a:gd name="connsiteY22" fmla="*/ 254217 h 1693740"/>
                <a:gd name="connsiteX23" fmla="*/ 787880 w 1925718"/>
                <a:gd name="connsiteY23" fmla="*/ 88042 h 1693740"/>
                <a:gd name="connsiteX24" fmla="*/ 925439 w 1925718"/>
                <a:gd name="connsiteY24" fmla="*/ 129758 h 1693740"/>
                <a:gd name="connsiteX25" fmla="*/ 935782 w 1925718"/>
                <a:gd name="connsiteY25" fmla="*/ 112175 h 1693740"/>
                <a:gd name="connsiteX26" fmla="*/ 935782 w 1925718"/>
                <a:gd name="connsiteY26" fmla="*/ 112175 h 169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25718" h="1693740">
                  <a:moveTo>
                    <a:pt x="935782" y="112175"/>
                  </a:moveTo>
                  <a:cubicBezTo>
                    <a:pt x="754610" y="15125"/>
                    <a:pt x="529827" y="31157"/>
                    <a:pt x="355378" y="135274"/>
                  </a:cubicBezTo>
                  <a:cubicBezTo>
                    <a:pt x="193169" y="231979"/>
                    <a:pt x="75778" y="397292"/>
                    <a:pt x="26995" y="578808"/>
                  </a:cubicBezTo>
                  <a:cubicBezTo>
                    <a:pt x="-68159" y="932015"/>
                    <a:pt x="96119" y="1327626"/>
                    <a:pt x="395888" y="1530001"/>
                  </a:cubicBezTo>
                  <a:cubicBezTo>
                    <a:pt x="719100" y="1748233"/>
                    <a:pt x="1183664" y="1747372"/>
                    <a:pt x="1508945" y="1533104"/>
                  </a:cubicBezTo>
                  <a:cubicBezTo>
                    <a:pt x="1599445" y="1473460"/>
                    <a:pt x="1670638" y="1394338"/>
                    <a:pt x="1728040" y="1302804"/>
                  </a:cubicBezTo>
                  <a:cubicBezTo>
                    <a:pt x="1786477" y="1209719"/>
                    <a:pt x="1835088" y="1108877"/>
                    <a:pt x="1870599" y="1004759"/>
                  </a:cubicBezTo>
                  <a:cubicBezTo>
                    <a:pt x="1943343" y="791697"/>
                    <a:pt x="1946446" y="559329"/>
                    <a:pt x="1865772" y="347819"/>
                  </a:cubicBezTo>
                  <a:cubicBezTo>
                    <a:pt x="1829572" y="252837"/>
                    <a:pt x="1777513" y="160097"/>
                    <a:pt x="1694254" y="98558"/>
                  </a:cubicBezTo>
                  <a:cubicBezTo>
                    <a:pt x="1612890" y="38397"/>
                    <a:pt x="1508084" y="13402"/>
                    <a:pt x="1408965" y="3749"/>
                  </a:cubicBezTo>
                  <a:cubicBezTo>
                    <a:pt x="1235206" y="-13317"/>
                    <a:pt x="1047139" y="27192"/>
                    <a:pt x="910269" y="139584"/>
                  </a:cubicBezTo>
                  <a:cubicBezTo>
                    <a:pt x="876656" y="167164"/>
                    <a:pt x="847523" y="199227"/>
                    <a:pt x="822011" y="234393"/>
                  </a:cubicBezTo>
                  <a:cubicBezTo>
                    <a:pt x="809428" y="251976"/>
                    <a:pt x="838387" y="268696"/>
                    <a:pt x="850971" y="251286"/>
                  </a:cubicBezTo>
                  <a:cubicBezTo>
                    <a:pt x="951641" y="111658"/>
                    <a:pt x="1121780" y="45292"/>
                    <a:pt x="1289505" y="37879"/>
                  </a:cubicBezTo>
                  <a:cubicBezTo>
                    <a:pt x="1379143" y="33915"/>
                    <a:pt x="1470504" y="45120"/>
                    <a:pt x="1555660" y="73562"/>
                  </a:cubicBezTo>
                  <a:cubicBezTo>
                    <a:pt x="1654261" y="106487"/>
                    <a:pt x="1727695" y="170440"/>
                    <a:pt x="1778203" y="260767"/>
                  </a:cubicBezTo>
                  <a:cubicBezTo>
                    <a:pt x="1880596" y="443835"/>
                    <a:pt x="1907488" y="666894"/>
                    <a:pt x="1863014" y="870648"/>
                  </a:cubicBezTo>
                  <a:cubicBezTo>
                    <a:pt x="1840777" y="972696"/>
                    <a:pt x="1802853" y="1070608"/>
                    <a:pt x="1755621" y="1163521"/>
                  </a:cubicBezTo>
                  <a:cubicBezTo>
                    <a:pt x="1709423" y="1254537"/>
                    <a:pt x="1655985" y="1344520"/>
                    <a:pt x="1582896" y="1416747"/>
                  </a:cubicBezTo>
                  <a:cubicBezTo>
                    <a:pt x="1448440" y="1549480"/>
                    <a:pt x="1250720" y="1621189"/>
                    <a:pt x="1065757" y="1642392"/>
                  </a:cubicBezTo>
                  <a:cubicBezTo>
                    <a:pt x="884585" y="1663078"/>
                    <a:pt x="696346" y="1637393"/>
                    <a:pt x="530862" y="1559477"/>
                  </a:cubicBezTo>
                  <a:cubicBezTo>
                    <a:pt x="216958" y="1411747"/>
                    <a:pt x="12170" y="1074056"/>
                    <a:pt x="37855" y="726020"/>
                  </a:cubicBezTo>
                  <a:cubicBezTo>
                    <a:pt x="50956" y="548469"/>
                    <a:pt x="129906" y="377468"/>
                    <a:pt x="258501" y="254217"/>
                  </a:cubicBezTo>
                  <a:cubicBezTo>
                    <a:pt x="398129" y="120277"/>
                    <a:pt x="596193" y="55463"/>
                    <a:pt x="787880" y="88042"/>
                  </a:cubicBezTo>
                  <a:cubicBezTo>
                    <a:pt x="835285" y="96144"/>
                    <a:pt x="881655" y="110279"/>
                    <a:pt x="925439" y="129758"/>
                  </a:cubicBezTo>
                  <a:cubicBezTo>
                    <a:pt x="937161" y="135274"/>
                    <a:pt x="947676" y="118553"/>
                    <a:pt x="935782" y="112175"/>
                  </a:cubicBezTo>
                  <a:lnTo>
                    <a:pt x="935782" y="11217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8" name="任意多边形: 形状 487"/>
            <p:cNvSpPr/>
            <p:nvPr/>
          </p:nvSpPr>
          <p:spPr>
            <a:xfrm>
              <a:off x="4285845" y="7125838"/>
              <a:ext cx="297476" cy="365289"/>
            </a:xfrm>
            <a:custGeom>
              <a:avLst/>
              <a:gdLst>
                <a:gd name="connsiteX0" fmla="*/ 28817 w 297476"/>
                <a:gd name="connsiteY0" fmla="*/ 40247 h 365289"/>
                <a:gd name="connsiteX1" fmla="*/ 29 w 297476"/>
                <a:gd name="connsiteY1" fmla="*/ 85927 h 365289"/>
                <a:gd name="connsiteX2" fmla="*/ 13820 w 297476"/>
                <a:gd name="connsiteY2" fmla="*/ 122644 h 365289"/>
                <a:gd name="connsiteX3" fmla="*/ 109491 w 297476"/>
                <a:gd name="connsiteY3" fmla="*/ 209007 h 365289"/>
                <a:gd name="connsiteX4" fmla="*/ 167411 w 297476"/>
                <a:gd name="connsiteY4" fmla="*/ 296403 h 365289"/>
                <a:gd name="connsiteX5" fmla="*/ 245154 w 297476"/>
                <a:gd name="connsiteY5" fmla="*/ 363459 h 365289"/>
                <a:gd name="connsiteX6" fmla="*/ 261357 w 297476"/>
                <a:gd name="connsiteY6" fmla="*/ 364838 h 365289"/>
                <a:gd name="connsiteX7" fmla="*/ 285836 w 297476"/>
                <a:gd name="connsiteY7" fmla="*/ 330535 h 365289"/>
                <a:gd name="connsiteX8" fmla="*/ 284801 w 297476"/>
                <a:gd name="connsiteY8" fmla="*/ 144192 h 365289"/>
                <a:gd name="connsiteX9" fmla="*/ 185683 w 297476"/>
                <a:gd name="connsiteY9" fmla="*/ 8012 h 365289"/>
                <a:gd name="connsiteX10" fmla="*/ 28817 w 297476"/>
                <a:gd name="connsiteY10" fmla="*/ 40247 h 365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476" h="365289">
                  <a:moveTo>
                    <a:pt x="28817" y="40247"/>
                  </a:moveTo>
                  <a:cubicBezTo>
                    <a:pt x="14165" y="51796"/>
                    <a:pt x="719" y="67483"/>
                    <a:pt x="29" y="85927"/>
                  </a:cubicBezTo>
                  <a:cubicBezTo>
                    <a:pt x="-488" y="99201"/>
                    <a:pt x="5891" y="111957"/>
                    <a:pt x="13820" y="122644"/>
                  </a:cubicBezTo>
                  <a:cubicBezTo>
                    <a:pt x="39160" y="157465"/>
                    <a:pt x="80186" y="177461"/>
                    <a:pt x="109491" y="209007"/>
                  </a:cubicBezTo>
                  <a:cubicBezTo>
                    <a:pt x="133279" y="234691"/>
                    <a:pt x="148449" y="266926"/>
                    <a:pt x="167411" y="296403"/>
                  </a:cubicBezTo>
                  <a:cubicBezTo>
                    <a:pt x="186372" y="325881"/>
                    <a:pt x="211367" y="353978"/>
                    <a:pt x="245154" y="363459"/>
                  </a:cubicBezTo>
                  <a:cubicBezTo>
                    <a:pt x="250497" y="365011"/>
                    <a:pt x="256014" y="365872"/>
                    <a:pt x="261357" y="364838"/>
                  </a:cubicBezTo>
                  <a:cubicBezTo>
                    <a:pt x="275837" y="361735"/>
                    <a:pt x="282388" y="345015"/>
                    <a:pt x="285836" y="330535"/>
                  </a:cubicBezTo>
                  <a:cubicBezTo>
                    <a:pt x="300315" y="269340"/>
                    <a:pt x="302729" y="204352"/>
                    <a:pt x="284801" y="144192"/>
                  </a:cubicBezTo>
                  <a:cubicBezTo>
                    <a:pt x="270322" y="95236"/>
                    <a:pt x="235156" y="29904"/>
                    <a:pt x="185683" y="8012"/>
                  </a:cubicBezTo>
                  <a:cubicBezTo>
                    <a:pt x="138278" y="-12846"/>
                    <a:pt x="66741" y="10253"/>
                    <a:pt x="28817" y="40247"/>
                  </a:cubicBez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9" name="任意多边形: 形状 488"/>
            <p:cNvSpPr/>
            <p:nvPr/>
          </p:nvSpPr>
          <p:spPr>
            <a:xfrm>
              <a:off x="4271211" y="7111467"/>
              <a:ext cx="330732" cy="403509"/>
            </a:xfrm>
            <a:custGeom>
              <a:avLst/>
              <a:gdLst>
                <a:gd name="connsiteX0" fmla="*/ 290299 w 330732"/>
                <a:gd name="connsiteY0" fmla="*/ 397310 h 403509"/>
                <a:gd name="connsiteX1" fmla="*/ 327878 w 330732"/>
                <a:gd name="connsiteY1" fmla="*/ 214242 h 403509"/>
                <a:gd name="connsiteX2" fmla="*/ 244790 w 330732"/>
                <a:gd name="connsiteY2" fmla="*/ 37035 h 403509"/>
                <a:gd name="connsiteX3" fmla="*/ 66549 w 330732"/>
                <a:gd name="connsiteY3" fmla="*/ 24107 h 403509"/>
                <a:gd name="connsiteX4" fmla="*/ 1390 w 330732"/>
                <a:gd name="connsiteY4" fmla="*/ 84440 h 403509"/>
                <a:gd name="connsiteX5" fmla="*/ 39486 w 330732"/>
                <a:gd name="connsiteY5" fmla="*/ 164597 h 403509"/>
                <a:gd name="connsiteX6" fmla="*/ 196179 w 330732"/>
                <a:gd name="connsiteY6" fmla="*/ 349388 h 403509"/>
                <a:gd name="connsiteX7" fmla="*/ 220140 w 330732"/>
                <a:gd name="connsiteY7" fmla="*/ 335425 h 403509"/>
                <a:gd name="connsiteX8" fmla="*/ 118091 w 330732"/>
                <a:gd name="connsiteY8" fmla="*/ 200279 h 403509"/>
                <a:gd name="connsiteX9" fmla="*/ 55000 w 330732"/>
                <a:gd name="connsiteY9" fmla="*/ 140463 h 403509"/>
                <a:gd name="connsiteX10" fmla="*/ 28971 w 330732"/>
                <a:gd name="connsiteY10" fmla="*/ 105298 h 403509"/>
                <a:gd name="connsiteX11" fmla="*/ 56035 w 330732"/>
                <a:gd name="connsiteY11" fmla="*/ 64099 h 403509"/>
                <a:gd name="connsiteX12" fmla="*/ 136708 w 330732"/>
                <a:gd name="connsiteY12" fmla="*/ 29278 h 403509"/>
                <a:gd name="connsiteX13" fmla="*/ 215658 w 330732"/>
                <a:gd name="connsiteY13" fmla="*/ 57548 h 403509"/>
                <a:gd name="connsiteX14" fmla="*/ 290471 w 330732"/>
                <a:gd name="connsiteY14" fmla="*/ 204071 h 403509"/>
                <a:gd name="connsiteX15" fmla="*/ 266683 w 330732"/>
                <a:gd name="connsiteY15" fmla="*/ 383519 h 403509"/>
                <a:gd name="connsiteX16" fmla="*/ 290299 w 330732"/>
                <a:gd name="connsiteY16" fmla="*/ 397310 h 403509"/>
                <a:gd name="connsiteX17" fmla="*/ 290299 w 330732"/>
                <a:gd name="connsiteY17" fmla="*/ 397310 h 40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0732" h="403509">
                  <a:moveTo>
                    <a:pt x="290299" y="397310"/>
                  </a:moveTo>
                  <a:cubicBezTo>
                    <a:pt x="326671" y="343527"/>
                    <a:pt x="336324" y="277850"/>
                    <a:pt x="327878" y="214242"/>
                  </a:cubicBezTo>
                  <a:cubicBezTo>
                    <a:pt x="319431" y="150634"/>
                    <a:pt x="293919" y="80475"/>
                    <a:pt x="244790" y="37035"/>
                  </a:cubicBezTo>
                  <a:cubicBezTo>
                    <a:pt x="191697" y="-10024"/>
                    <a:pt x="126365" y="-9852"/>
                    <a:pt x="66549" y="24107"/>
                  </a:cubicBezTo>
                  <a:cubicBezTo>
                    <a:pt x="42589" y="37725"/>
                    <a:pt x="7940" y="54963"/>
                    <a:pt x="1390" y="84440"/>
                  </a:cubicBezTo>
                  <a:cubicBezTo>
                    <a:pt x="-6022" y="117020"/>
                    <a:pt x="17594" y="144255"/>
                    <a:pt x="39486" y="164597"/>
                  </a:cubicBezTo>
                  <a:cubicBezTo>
                    <a:pt x="99474" y="220448"/>
                    <a:pt x="149292" y="282504"/>
                    <a:pt x="196179" y="349388"/>
                  </a:cubicBezTo>
                  <a:cubicBezTo>
                    <a:pt x="206350" y="363695"/>
                    <a:pt x="228932" y="351284"/>
                    <a:pt x="220140" y="335425"/>
                  </a:cubicBezTo>
                  <a:cubicBezTo>
                    <a:pt x="192732" y="286469"/>
                    <a:pt x="156704" y="240961"/>
                    <a:pt x="118091" y="200279"/>
                  </a:cubicBezTo>
                  <a:cubicBezTo>
                    <a:pt x="98095" y="179248"/>
                    <a:pt x="76548" y="159942"/>
                    <a:pt x="55000" y="140463"/>
                  </a:cubicBezTo>
                  <a:cubicBezTo>
                    <a:pt x="44312" y="130638"/>
                    <a:pt x="32591" y="119950"/>
                    <a:pt x="28971" y="105298"/>
                  </a:cubicBezTo>
                  <a:cubicBezTo>
                    <a:pt x="23799" y="84095"/>
                    <a:pt x="40348" y="74097"/>
                    <a:pt x="56035" y="64099"/>
                  </a:cubicBezTo>
                  <a:cubicBezTo>
                    <a:pt x="80340" y="48412"/>
                    <a:pt x="107231" y="31864"/>
                    <a:pt x="136708" y="29278"/>
                  </a:cubicBezTo>
                  <a:cubicBezTo>
                    <a:pt x="165323" y="26865"/>
                    <a:pt x="194283" y="38931"/>
                    <a:pt x="215658" y="57548"/>
                  </a:cubicBezTo>
                  <a:cubicBezTo>
                    <a:pt x="257547" y="93748"/>
                    <a:pt x="278749" y="151496"/>
                    <a:pt x="290471" y="204071"/>
                  </a:cubicBezTo>
                  <a:cubicBezTo>
                    <a:pt x="304089" y="264749"/>
                    <a:pt x="299780" y="329564"/>
                    <a:pt x="266683" y="383519"/>
                  </a:cubicBezTo>
                  <a:cubicBezTo>
                    <a:pt x="257547" y="398688"/>
                    <a:pt x="280473" y="411617"/>
                    <a:pt x="290299" y="397310"/>
                  </a:cubicBezTo>
                  <a:lnTo>
                    <a:pt x="290299" y="39731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0" name="任意多边形: 形状 489"/>
            <p:cNvSpPr/>
            <p:nvPr/>
          </p:nvSpPr>
          <p:spPr>
            <a:xfrm>
              <a:off x="4560374" y="6545158"/>
              <a:ext cx="626764" cy="874712"/>
            </a:xfrm>
            <a:custGeom>
              <a:avLst/>
              <a:gdLst>
                <a:gd name="connsiteX0" fmla="*/ 34232 w 626764"/>
                <a:gd name="connsiteY0" fmla="*/ 787790 h 874712"/>
                <a:gd name="connsiteX1" fmla="*/ 28544 w 626764"/>
                <a:gd name="connsiteY1" fmla="*/ 568179 h 874712"/>
                <a:gd name="connsiteX2" fmla="*/ 94221 w 626764"/>
                <a:gd name="connsiteY2" fmla="*/ 386662 h 874712"/>
                <a:gd name="connsiteX3" fmla="*/ 384336 w 626764"/>
                <a:gd name="connsiteY3" fmla="*/ 132057 h 874712"/>
                <a:gd name="connsiteX4" fmla="*/ 598777 w 626764"/>
                <a:gd name="connsiteY4" fmla="*/ 29663 h 874712"/>
                <a:gd name="connsiteX5" fmla="*/ 574988 w 626764"/>
                <a:gd name="connsiteY5" fmla="*/ 20010 h 874712"/>
                <a:gd name="connsiteX6" fmla="*/ 376579 w 626764"/>
                <a:gd name="connsiteY6" fmla="*/ 759865 h 874712"/>
                <a:gd name="connsiteX7" fmla="*/ 196787 w 626764"/>
                <a:gd name="connsiteY7" fmla="*/ 848296 h 874712"/>
                <a:gd name="connsiteX8" fmla="*/ 204027 w 626764"/>
                <a:gd name="connsiteY8" fmla="*/ 874498 h 874712"/>
                <a:gd name="connsiteX9" fmla="*/ 503623 w 626764"/>
                <a:gd name="connsiteY9" fmla="*/ 672985 h 874712"/>
                <a:gd name="connsiteX10" fmla="*/ 626185 w 626764"/>
                <a:gd name="connsiteY10" fmla="*/ 273753 h 874712"/>
                <a:gd name="connsiteX11" fmla="*/ 606534 w 626764"/>
                <a:gd name="connsiteY11" fmla="*/ 11391 h 874712"/>
                <a:gd name="connsiteX12" fmla="*/ 582746 w 626764"/>
                <a:gd name="connsiteY12" fmla="*/ 1738 h 874712"/>
                <a:gd name="connsiteX13" fmla="*/ 5962 w 626764"/>
                <a:gd name="connsiteY13" fmla="*/ 535254 h 874712"/>
                <a:gd name="connsiteX14" fmla="*/ 18891 w 626764"/>
                <a:gd name="connsiteY14" fmla="*/ 790031 h 874712"/>
                <a:gd name="connsiteX15" fmla="*/ 34232 w 626764"/>
                <a:gd name="connsiteY15" fmla="*/ 787790 h 874712"/>
                <a:gd name="connsiteX16" fmla="*/ 34232 w 626764"/>
                <a:gd name="connsiteY16" fmla="*/ 787790 h 87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6764" h="874712">
                  <a:moveTo>
                    <a:pt x="34232" y="787790"/>
                  </a:moveTo>
                  <a:cubicBezTo>
                    <a:pt x="26820" y="715219"/>
                    <a:pt x="19235" y="640923"/>
                    <a:pt x="28544" y="568179"/>
                  </a:cubicBezTo>
                  <a:cubicBezTo>
                    <a:pt x="36818" y="503364"/>
                    <a:pt x="59917" y="441996"/>
                    <a:pt x="94221" y="386662"/>
                  </a:cubicBezTo>
                  <a:cubicBezTo>
                    <a:pt x="163862" y="274616"/>
                    <a:pt x="270049" y="194631"/>
                    <a:pt x="384336" y="132057"/>
                  </a:cubicBezTo>
                  <a:cubicBezTo>
                    <a:pt x="453805" y="93961"/>
                    <a:pt x="526377" y="61726"/>
                    <a:pt x="598777" y="29663"/>
                  </a:cubicBezTo>
                  <a:cubicBezTo>
                    <a:pt x="590847" y="26388"/>
                    <a:pt x="582918" y="23285"/>
                    <a:pt x="574988" y="20010"/>
                  </a:cubicBezTo>
                  <a:cubicBezTo>
                    <a:pt x="617739" y="280476"/>
                    <a:pt x="597225" y="581624"/>
                    <a:pt x="376579" y="759865"/>
                  </a:cubicBezTo>
                  <a:cubicBezTo>
                    <a:pt x="324003" y="802443"/>
                    <a:pt x="262291" y="831920"/>
                    <a:pt x="196787" y="848296"/>
                  </a:cubicBezTo>
                  <a:cubicBezTo>
                    <a:pt x="179549" y="852605"/>
                    <a:pt x="187133" y="877256"/>
                    <a:pt x="204027" y="874498"/>
                  </a:cubicBezTo>
                  <a:cubicBezTo>
                    <a:pt x="326934" y="854157"/>
                    <a:pt x="432258" y="772621"/>
                    <a:pt x="503623" y="672985"/>
                  </a:cubicBezTo>
                  <a:cubicBezTo>
                    <a:pt x="586710" y="556974"/>
                    <a:pt x="621531" y="414760"/>
                    <a:pt x="626185" y="273753"/>
                  </a:cubicBezTo>
                  <a:cubicBezTo>
                    <a:pt x="629116" y="185840"/>
                    <a:pt x="620669" y="97926"/>
                    <a:pt x="606534" y="11391"/>
                  </a:cubicBezTo>
                  <a:cubicBezTo>
                    <a:pt x="604638" y="14"/>
                    <a:pt x="591192" y="-2055"/>
                    <a:pt x="582746" y="1738"/>
                  </a:cubicBezTo>
                  <a:cubicBezTo>
                    <a:pt x="345723" y="106717"/>
                    <a:pt x="52333" y="248241"/>
                    <a:pt x="5962" y="535254"/>
                  </a:cubicBezTo>
                  <a:cubicBezTo>
                    <a:pt x="-7828" y="620410"/>
                    <a:pt x="4756" y="705737"/>
                    <a:pt x="18891" y="790031"/>
                  </a:cubicBezTo>
                  <a:cubicBezTo>
                    <a:pt x="20098" y="798650"/>
                    <a:pt x="35095" y="796754"/>
                    <a:pt x="34232" y="787790"/>
                  </a:cubicBezTo>
                  <a:lnTo>
                    <a:pt x="34232" y="78779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1" name="任意多边形: 形状 490"/>
            <p:cNvSpPr/>
            <p:nvPr/>
          </p:nvSpPr>
          <p:spPr>
            <a:xfrm>
              <a:off x="4894893" y="7599621"/>
              <a:ext cx="34475" cy="30683"/>
            </a:xfrm>
            <a:custGeom>
              <a:avLst/>
              <a:gdLst>
                <a:gd name="connsiteX0" fmla="*/ 19134 w 34475"/>
                <a:gd name="connsiteY0" fmla="*/ 0 h 30683"/>
                <a:gd name="connsiteX1" fmla="*/ 15342 w 34475"/>
                <a:gd name="connsiteY1" fmla="*/ 0 h 30683"/>
                <a:gd name="connsiteX2" fmla="*/ 9481 w 34475"/>
                <a:gd name="connsiteY2" fmla="*/ 1379 h 30683"/>
                <a:gd name="connsiteX3" fmla="*/ 4482 w 34475"/>
                <a:gd name="connsiteY3" fmla="*/ 4482 h 30683"/>
                <a:gd name="connsiteX4" fmla="*/ 1379 w 34475"/>
                <a:gd name="connsiteY4" fmla="*/ 9481 h 30683"/>
                <a:gd name="connsiteX5" fmla="*/ 0 w 34475"/>
                <a:gd name="connsiteY5" fmla="*/ 15342 h 30683"/>
                <a:gd name="connsiteX6" fmla="*/ 517 w 34475"/>
                <a:gd name="connsiteY6" fmla="*/ 19479 h 30683"/>
                <a:gd name="connsiteX7" fmla="*/ 4482 w 34475"/>
                <a:gd name="connsiteY7" fmla="*/ 26202 h 30683"/>
                <a:gd name="connsiteX8" fmla="*/ 7585 w 34475"/>
                <a:gd name="connsiteY8" fmla="*/ 28615 h 30683"/>
                <a:gd name="connsiteX9" fmla="*/ 15342 w 34475"/>
                <a:gd name="connsiteY9" fmla="*/ 30684 h 30683"/>
                <a:gd name="connsiteX10" fmla="*/ 19134 w 34475"/>
                <a:gd name="connsiteY10" fmla="*/ 30684 h 30683"/>
                <a:gd name="connsiteX11" fmla="*/ 24995 w 34475"/>
                <a:gd name="connsiteY11" fmla="*/ 29305 h 30683"/>
                <a:gd name="connsiteX12" fmla="*/ 29994 w 34475"/>
                <a:gd name="connsiteY12" fmla="*/ 26202 h 30683"/>
                <a:gd name="connsiteX13" fmla="*/ 33097 w 34475"/>
                <a:gd name="connsiteY13" fmla="*/ 21203 h 30683"/>
                <a:gd name="connsiteX14" fmla="*/ 34476 w 34475"/>
                <a:gd name="connsiteY14" fmla="*/ 15342 h 30683"/>
                <a:gd name="connsiteX15" fmla="*/ 33959 w 34475"/>
                <a:gd name="connsiteY15" fmla="*/ 11205 h 30683"/>
                <a:gd name="connsiteX16" fmla="*/ 29994 w 34475"/>
                <a:gd name="connsiteY16" fmla="*/ 4482 h 30683"/>
                <a:gd name="connsiteX17" fmla="*/ 26891 w 34475"/>
                <a:gd name="connsiteY17" fmla="*/ 2068 h 30683"/>
                <a:gd name="connsiteX18" fmla="*/ 19134 w 34475"/>
                <a:gd name="connsiteY18" fmla="*/ 0 h 30683"/>
                <a:gd name="connsiteX19" fmla="*/ 19134 w 34475"/>
                <a:gd name="connsiteY19" fmla="*/ 0 h 3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475" h="30683">
                  <a:moveTo>
                    <a:pt x="19134" y="0"/>
                  </a:moveTo>
                  <a:cubicBezTo>
                    <a:pt x="17928" y="0"/>
                    <a:pt x="16548" y="0"/>
                    <a:pt x="15342" y="0"/>
                  </a:cubicBezTo>
                  <a:cubicBezTo>
                    <a:pt x="13273" y="0"/>
                    <a:pt x="11205" y="345"/>
                    <a:pt x="9481" y="1379"/>
                  </a:cubicBezTo>
                  <a:cubicBezTo>
                    <a:pt x="7585" y="2068"/>
                    <a:pt x="5861" y="3103"/>
                    <a:pt x="4482" y="4482"/>
                  </a:cubicBezTo>
                  <a:cubicBezTo>
                    <a:pt x="2930" y="5861"/>
                    <a:pt x="1896" y="7585"/>
                    <a:pt x="1379" y="9481"/>
                  </a:cubicBezTo>
                  <a:cubicBezTo>
                    <a:pt x="345" y="11377"/>
                    <a:pt x="0" y="13273"/>
                    <a:pt x="0" y="15342"/>
                  </a:cubicBezTo>
                  <a:cubicBezTo>
                    <a:pt x="173" y="16721"/>
                    <a:pt x="345" y="18100"/>
                    <a:pt x="517" y="19479"/>
                  </a:cubicBezTo>
                  <a:cubicBezTo>
                    <a:pt x="1207" y="22065"/>
                    <a:pt x="2586" y="24306"/>
                    <a:pt x="4482" y="26202"/>
                  </a:cubicBezTo>
                  <a:cubicBezTo>
                    <a:pt x="5516" y="27064"/>
                    <a:pt x="6551" y="27753"/>
                    <a:pt x="7585" y="28615"/>
                  </a:cubicBezTo>
                  <a:cubicBezTo>
                    <a:pt x="9998" y="29994"/>
                    <a:pt x="12583" y="30684"/>
                    <a:pt x="15342" y="30684"/>
                  </a:cubicBezTo>
                  <a:cubicBezTo>
                    <a:pt x="16548" y="30684"/>
                    <a:pt x="17928" y="30684"/>
                    <a:pt x="19134" y="30684"/>
                  </a:cubicBezTo>
                  <a:cubicBezTo>
                    <a:pt x="21202" y="30684"/>
                    <a:pt x="23271" y="30339"/>
                    <a:pt x="24995" y="29305"/>
                  </a:cubicBezTo>
                  <a:cubicBezTo>
                    <a:pt x="26891" y="28615"/>
                    <a:pt x="28615" y="27581"/>
                    <a:pt x="29994" y="26202"/>
                  </a:cubicBezTo>
                  <a:cubicBezTo>
                    <a:pt x="31545" y="24823"/>
                    <a:pt x="32580" y="23099"/>
                    <a:pt x="33097" y="21203"/>
                  </a:cubicBezTo>
                  <a:cubicBezTo>
                    <a:pt x="34131" y="19306"/>
                    <a:pt x="34476" y="17411"/>
                    <a:pt x="34476" y="15342"/>
                  </a:cubicBezTo>
                  <a:cubicBezTo>
                    <a:pt x="34303" y="13963"/>
                    <a:pt x="34131" y="12584"/>
                    <a:pt x="33959" y="11205"/>
                  </a:cubicBezTo>
                  <a:cubicBezTo>
                    <a:pt x="33269" y="8619"/>
                    <a:pt x="31890" y="6378"/>
                    <a:pt x="29994" y="4482"/>
                  </a:cubicBezTo>
                  <a:cubicBezTo>
                    <a:pt x="28960" y="3620"/>
                    <a:pt x="27925" y="2931"/>
                    <a:pt x="26891" y="2068"/>
                  </a:cubicBezTo>
                  <a:cubicBezTo>
                    <a:pt x="24478" y="862"/>
                    <a:pt x="21892" y="0"/>
                    <a:pt x="19134" y="0"/>
                  </a:cubicBezTo>
                  <a:lnTo>
                    <a:pt x="19134" y="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2" name="任意多边形: 形状 491"/>
            <p:cNvSpPr/>
            <p:nvPr/>
          </p:nvSpPr>
          <p:spPr>
            <a:xfrm>
              <a:off x="4738824" y="7650473"/>
              <a:ext cx="11442" cy="11894"/>
            </a:xfrm>
            <a:custGeom>
              <a:avLst/>
              <a:gdLst>
                <a:gd name="connsiteX0" fmla="*/ 5753 w 11442"/>
                <a:gd name="connsiteY0" fmla="*/ 11894 h 11894"/>
                <a:gd name="connsiteX1" fmla="*/ 5753 w 11442"/>
                <a:gd name="connsiteY1" fmla="*/ 0 h 11894"/>
                <a:gd name="connsiteX2" fmla="*/ 5753 w 11442"/>
                <a:gd name="connsiteY2" fmla="*/ 11894 h 11894"/>
                <a:gd name="connsiteX3" fmla="*/ 5753 w 11442"/>
                <a:gd name="connsiteY3" fmla="*/ 11894 h 11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42" h="11894">
                  <a:moveTo>
                    <a:pt x="5753" y="11894"/>
                  </a:moveTo>
                  <a:cubicBezTo>
                    <a:pt x="13338" y="11894"/>
                    <a:pt x="13338" y="0"/>
                    <a:pt x="5753" y="0"/>
                  </a:cubicBezTo>
                  <a:cubicBezTo>
                    <a:pt x="-1831" y="0"/>
                    <a:pt x="-2004" y="11894"/>
                    <a:pt x="5753" y="11894"/>
                  </a:cubicBezTo>
                  <a:lnTo>
                    <a:pt x="5753" y="11894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3" name="任意多边形: 形状 492"/>
            <p:cNvSpPr/>
            <p:nvPr/>
          </p:nvSpPr>
          <p:spPr>
            <a:xfrm>
              <a:off x="4680754" y="7739421"/>
              <a:ext cx="6981" cy="7239"/>
            </a:xfrm>
            <a:custGeom>
              <a:avLst/>
              <a:gdLst>
                <a:gd name="connsiteX0" fmla="*/ 3491 w 6981"/>
                <a:gd name="connsiteY0" fmla="*/ 7240 h 7239"/>
                <a:gd name="connsiteX1" fmla="*/ 3491 w 6981"/>
                <a:gd name="connsiteY1" fmla="*/ 0 h 7239"/>
                <a:gd name="connsiteX2" fmla="*/ 3491 w 6981"/>
                <a:gd name="connsiteY2" fmla="*/ 7240 h 7239"/>
                <a:gd name="connsiteX3" fmla="*/ 3491 w 6981"/>
                <a:gd name="connsiteY3" fmla="*/ 7240 h 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1" h="7239">
                  <a:moveTo>
                    <a:pt x="3491" y="7240"/>
                  </a:moveTo>
                  <a:cubicBezTo>
                    <a:pt x="8145" y="7240"/>
                    <a:pt x="8145" y="0"/>
                    <a:pt x="3491" y="0"/>
                  </a:cubicBezTo>
                  <a:cubicBezTo>
                    <a:pt x="-1164" y="0"/>
                    <a:pt x="-1164" y="7240"/>
                    <a:pt x="3491" y="7240"/>
                  </a:cubicBezTo>
                  <a:lnTo>
                    <a:pt x="3491" y="724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4" name="任意多边形: 形状 493"/>
            <p:cNvSpPr/>
            <p:nvPr/>
          </p:nvSpPr>
          <p:spPr>
            <a:xfrm>
              <a:off x="4646256" y="7810269"/>
              <a:ext cx="8338" cy="8618"/>
            </a:xfrm>
            <a:custGeom>
              <a:avLst/>
              <a:gdLst>
                <a:gd name="connsiteX0" fmla="*/ 4202 w 8338"/>
                <a:gd name="connsiteY0" fmla="*/ 8619 h 8618"/>
                <a:gd name="connsiteX1" fmla="*/ 4202 w 8338"/>
                <a:gd name="connsiteY1" fmla="*/ 0 h 8618"/>
                <a:gd name="connsiteX2" fmla="*/ 4202 w 8338"/>
                <a:gd name="connsiteY2" fmla="*/ 8619 h 8618"/>
                <a:gd name="connsiteX3" fmla="*/ 4202 w 8338"/>
                <a:gd name="connsiteY3" fmla="*/ 8619 h 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38" h="8618">
                  <a:moveTo>
                    <a:pt x="4202" y="8619"/>
                  </a:moveTo>
                  <a:cubicBezTo>
                    <a:pt x="9718" y="8619"/>
                    <a:pt x="9718" y="0"/>
                    <a:pt x="4202" y="0"/>
                  </a:cubicBezTo>
                  <a:cubicBezTo>
                    <a:pt x="-1314" y="0"/>
                    <a:pt x="-1487" y="8619"/>
                    <a:pt x="4202" y="8619"/>
                  </a:cubicBezTo>
                  <a:lnTo>
                    <a:pt x="4202" y="861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5" name="任意多边形: 形状 494"/>
            <p:cNvSpPr/>
            <p:nvPr/>
          </p:nvSpPr>
          <p:spPr>
            <a:xfrm>
              <a:off x="4731886" y="7828024"/>
              <a:ext cx="10278" cy="10687"/>
            </a:xfrm>
            <a:custGeom>
              <a:avLst/>
              <a:gdLst>
                <a:gd name="connsiteX0" fmla="*/ 5107 w 10278"/>
                <a:gd name="connsiteY0" fmla="*/ 10687 h 10687"/>
                <a:gd name="connsiteX1" fmla="*/ 5107 w 10278"/>
                <a:gd name="connsiteY1" fmla="*/ 0 h 10687"/>
                <a:gd name="connsiteX2" fmla="*/ 5107 w 10278"/>
                <a:gd name="connsiteY2" fmla="*/ 10687 h 10687"/>
                <a:gd name="connsiteX3" fmla="*/ 5107 w 10278"/>
                <a:gd name="connsiteY3" fmla="*/ 10687 h 1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78" h="10687">
                  <a:moveTo>
                    <a:pt x="5107" y="10687"/>
                  </a:moveTo>
                  <a:cubicBezTo>
                    <a:pt x="12002" y="10687"/>
                    <a:pt x="12002" y="0"/>
                    <a:pt x="5107" y="0"/>
                  </a:cubicBezTo>
                  <a:cubicBezTo>
                    <a:pt x="-1616" y="0"/>
                    <a:pt x="-1788" y="10687"/>
                    <a:pt x="5107" y="10687"/>
                  </a:cubicBezTo>
                  <a:lnTo>
                    <a:pt x="5107" y="10687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6" name="任意多边形: 形状 495"/>
            <p:cNvSpPr/>
            <p:nvPr/>
          </p:nvSpPr>
          <p:spPr>
            <a:xfrm>
              <a:off x="4725918" y="7916282"/>
              <a:ext cx="6981" cy="7240"/>
            </a:xfrm>
            <a:custGeom>
              <a:avLst/>
              <a:gdLst>
                <a:gd name="connsiteX0" fmla="*/ 3491 w 6981"/>
                <a:gd name="connsiteY0" fmla="*/ 7240 h 7240"/>
                <a:gd name="connsiteX1" fmla="*/ 3491 w 6981"/>
                <a:gd name="connsiteY1" fmla="*/ 0 h 7240"/>
                <a:gd name="connsiteX2" fmla="*/ 3491 w 6981"/>
                <a:gd name="connsiteY2" fmla="*/ 7240 h 7240"/>
                <a:gd name="connsiteX3" fmla="*/ 3491 w 6981"/>
                <a:gd name="connsiteY3" fmla="*/ 7240 h 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1" h="7240">
                  <a:moveTo>
                    <a:pt x="3491" y="7240"/>
                  </a:moveTo>
                  <a:cubicBezTo>
                    <a:pt x="8145" y="7240"/>
                    <a:pt x="8145" y="0"/>
                    <a:pt x="3491" y="0"/>
                  </a:cubicBezTo>
                  <a:cubicBezTo>
                    <a:pt x="-1164" y="0"/>
                    <a:pt x="-1164" y="7240"/>
                    <a:pt x="3491" y="7240"/>
                  </a:cubicBezTo>
                  <a:lnTo>
                    <a:pt x="3491" y="724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7" name="任意多边形: 形状 496"/>
            <p:cNvSpPr/>
            <p:nvPr/>
          </p:nvSpPr>
          <p:spPr>
            <a:xfrm>
              <a:off x="4649381" y="7982649"/>
              <a:ext cx="17194" cy="17755"/>
            </a:xfrm>
            <a:custGeom>
              <a:avLst/>
              <a:gdLst>
                <a:gd name="connsiteX0" fmla="*/ 8662 w 17194"/>
                <a:gd name="connsiteY0" fmla="*/ 17756 h 17755"/>
                <a:gd name="connsiteX1" fmla="*/ 8662 w 17194"/>
                <a:gd name="connsiteY1" fmla="*/ 0 h 17755"/>
                <a:gd name="connsiteX2" fmla="*/ 8662 w 17194"/>
                <a:gd name="connsiteY2" fmla="*/ 17756 h 17755"/>
                <a:gd name="connsiteX3" fmla="*/ 8662 w 17194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94" h="17755">
                  <a:moveTo>
                    <a:pt x="8662" y="17756"/>
                  </a:moveTo>
                  <a:cubicBezTo>
                    <a:pt x="20039" y="17756"/>
                    <a:pt x="20039" y="0"/>
                    <a:pt x="8662" y="0"/>
                  </a:cubicBezTo>
                  <a:cubicBezTo>
                    <a:pt x="-2887" y="0"/>
                    <a:pt x="-2887" y="17756"/>
                    <a:pt x="8662" y="17756"/>
                  </a:cubicBezTo>
                  <a:lnTo>
                    <a:pt x="8662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8" name="任意多边形: 形状 497"/>
            <p:cNvSpPr/>
            <p:nvPr/>
          </p:nvSpPr>
          <p:spPr>
            <a:xfrm>
              <a:off x="4586118" y="7998507"/>
              <a:ext cx="8144" cy="8446"/>
            </a:xfrm>
            <a:custGeom>
              <a:avLst/>
              <a:gdLst>
                <a:gd name="connsiteX0" fmla="*/ 4008 w 8144"/>
                <a:gd name="connsiteY0" fmla="*/ 8446 h 8446"/>
                <a:gd name="connsiteX1" fmla="*/ 4008 w 8144"/>
                <a:gd name="connsiteY1" fmla="*/ 0 h 8446"/>
                <a:gd name="connsiteX2" fmla="*/ 4008 w 8144"/>
                <a:gd name="connsiteY2" fmla="*/ 8446 h 8446"/>
                <a:gd name="connsiteX3" fmla="*/ 4008 w 8144"/>
                <a:gd name="connsiteY3" fmla="*/ 8446 h 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4" h="8446">
                  <a:moveTo>
                    <a:pt x="4008" y="8446"/>
                  </a:moveTo>
                  <a:cubicBezTo>
                    <a:pt x="9524" y="8446"/>
                    <a:pt x="9524" y="0"/>
                    <a:pt x="4008" y="0"/>
                  </a:cubicBezTo>
                  <a:cubicBezTo>
                    <a:pt x="-1336" y="0"/>
                    <a:pt x="-1336" y="8446"/>
                    <a:pt x="4008" y="8446"/>
                  </a:cubicBezTo>
                  <a:lnTo>
                    <a:pt x="4008" y="844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9" name="任意多边形: 形状 498"/>
            <p:cNvSpPr/>
            <p:nvPr/>
          </p:nvSpPr>
          <p:spPr>
            <a:xfrm>
              <a:off x="4493592" y="8026433"/>
              <a:ext cx="12411" cy="12928"/>
            </a:xfrm>
            <a:custGeom>
              <a:avLst/>
              <a:gdLst>
                <a:gd name="connsiteX0" fmla="*/ 6205 w 12411"/>
                <a:gd name="connsiteY0" fmla="*/ 12928 h 12928"/>
                <a:gd name="connsiteX1" fmla="*/ 6205 w 12411"/>
                <a:gd name="connsiteY1" fmla="*/ 0 h 12928"/>
                <a:gd name="connsiteX2" fmla="*/ 6205 w 12411"/>
                <a:gd name="connsiteY2" fmla="*/ 12928 h 12928"/>
                <a:gd name="connsiteX3" fmla="*/ 6205 w 12411"/>
                <a:gd name="connsiteY3" fmla="*/ 12928 h 1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11" h="12928">
                  <a:moveTo>
                    <a:pt x="6205" y="12928"/>
                  </a:moveTo>
                  <a:cubicBezTo>
                    <a:pt x="14480" y="12928"/>
                    <a:pt x="14480" y="0"/>
                    <a:pt x="6205" y="0"/>
                  </a:cubicBezTo>
                  <a:cubicBezTo>
                    <a:pt x="-2068" y="0"/>
                    <a:pt x="-2068" y="12928"/>
                    <a:pt x="6205" y="12928"/>
                  </a:cubicBezTo>
                  <a:lnTo>
                    <a:pt x="6205" y="12928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0" name="任意多边形: 形状 499"/>
            <p:cNvSpPr/>
            <p:nvPr/>
          </p:nvSpPr>
          <p:spPr>
            <a:xfrm>
              <a:off x="4457694" y="8114864"/>
              <a:ext cx="9050" cy="9309"/>
            </a:xfrm>
            <a:custGeom>
              <a:avLst/>
              <a:gdLst>
                <a:gd name="connsiteX0" fmla="*/ 4525 w 9050"/>
                <a:gd name="connsiteY0" fmla="*/ 9309 h 9309"/>
                <a:gd name="connsiteX1" fmla="*/ 4525 w 9050"/>
                <a:gd name="connsiteY1" fmla="*/ 0 h 9309"/>
                <a:gd name="connsiteX2" fmla="*/ 4525 w 9050"/>
                <a:gd name="connsiteY2" fmla="*/ 9309 h 9309"/>
                <a:gd name="connsiteX3" fmla="*/ 4525 w 9050"/>
                <a:gd name="connsiteY3" fmla="*/ 9309 h 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50" h="9309">
                  <a:moveTo>
                    <a:pt x="4525" y="9309"/>
                  </a:moveTo>
                  <a:cubicBezTo>
                    <a:pt x="10558" y="9309"/>
                    <a:pt x="10558" y="0"/>
                    <a:pt x="4525" y="0"/>
                  </a:cubicBezTo>
                  <a:cubicBezTo>
                    <a:pt x="-1508" y="0"/>
                    <a:pt x="-1508" y="9309"/>
                    <a:pt x="4525" y="9309"/>
                  </a:cubicBezTo>
                  <a:lnTo>
                    <a:pt x="4525" y="930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1" name="任意多边形: 形状 500"/>
            <p:cNvSpPr/>
            <p:nvPr/>
          </p:nvSpPr>
          <p:spPr>
            <a:xfrm>
              <a:off x="4491804" y="8228118"/>
              <a:ext cx="8468" cy="8791"/>
            </a:xfrm>
            <a:custGeom>
              <a:avLst/>
              <a:gdLst>
                <a:gd name="connsiteX0" fmla="*/ 4202 w 8468"/>
                <a:gd name="connsiteY0" fmla="*/ 8792 h 8791"/>
                <a:gd name="connsiteX1" fmla="*/ 4202 w 8468"/>
                <a:gd name="connsiteY1" fmla="*/ 0 h 8791"/>
                <a:gd name="connsiteX2" fmla="*/ 4202 w 8468"/>
                <a:gd name="connsiteY2" fmla="*/ 8792 h 8791"/>
                <a:gd name="connsiteX3" fmla="*/ 4202 w 8468"/>
                <a:gd name="connsiteY3" fmla="*/ 8792 h 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8" h="8791">
                  <a:moveTo>
                    <a:pt x="4202" y="8792"/>
                  </a:moveTo>
                  <a:cubicBezTo>
                    <a:pt x="9891" y="8792"/>
                    <a:pt x="9891" y="0"/>
                    <a:pt x="4202" y="0"/>
                  </a:cubicBezTo>
                  <a:cubicBezTo>
                    <a:pt x="-1314" y="0"/>
                    <a:pt x="-1487" y="8792"/>
                    <a:pt x="4202" y="8792"/>
                  </a:cubicBezTo>
                  <a:lnTo>
                    <a:pt x="4202" y="8792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2" name="任意多边形: 形状 501"/>
            <p:cNvSpPr/>
            <p:nvPr/>
          </p:nvSpPr>
          <p:spPr>
            <a:xfrm>
              <a:off x="4709671" y="8419288"/>
              <a:ext cx="17065" cy="17754"/>
            </a:xfrm>
            <a:custGeom>
              <a:avLst/>
              <a:gdLst>
                <a:gd name="connsiteX0" fmla="*/ 8533 w 17065"/>
                <a:gd name="connsiteY0" fmla="*/ 17755 h 17754"/>
                <a:gd name="connsiteX1" fmla="*/ 8533 w 17065"/>
                <a:gd name="connsiteY1" fmla="*/ 0 h 17754"/>
                <a:gd name="connsiteX2" fmla="*/ 8533 w 17065"/>
                <a:gd name="connsiteY2" fmla="*/ 17755 h 17754"/>
                <a:gd name="connsiteX3" fmla="*/ 8533 w 17065"/>
                <a:gd name="connsiteY3" fmla="*/ 17755 h 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4">
                  <a:moveTo>
                    <a:pt x="8533" y="17755"/>
                  </a:moveTo>
                  <a:cubicBezTo>
                    <a:pt x="19910" y="17755"/>
                    <a:pt x="19910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3" name="任意多边形: 形状 502"/>
            <p:cNvSpPr/>
            <p:nvPr/>
          </p:nvSpPr>
          <p:spPr>
            <a:xfrm>
              <a:off x="4811245" y="8389294"/>
              <a:ext cx="17195" cy="17754"/>
            </a:xfrm>
            <a:custGeom>
              <a:avLst/>
              <a:gdLst>
                <a:gd name="connsiteX0" fmla="*/ 8662 w 17195"/>
                <a:gd name="connsiteY0" fmla="*/ 17755 h 17754"/>
                <a:gd name="connsiteX1" fmla="*/ 8662 w 17195"/>
                <a:gd name="connsiteY1" fmla="*/ 0 h 17754"/>
                <a:gd name="connsiteX2" fmla="*/ 8662 w 17195"/>
                <a:gd name="connsiteY2" fmla="*/ 17755 h 17754"/>
                <a:gd name="connsiteX3" fmla="*/ 8662 w 17195"/>
                <a:gd name="connsiteY3" fmla="*/ 17755 h 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95" h="17754">
                  <a:moveTo>
                    <a:pt x="8662" y="17755"/>
                  </a:moveTo>
                  <a:cubicBezTo>
                    <a:pt x="20039" y="17755"/>
                    <a:pt x="20039" y="0"/>
                    <a:pt x="8662" y="0"/>
                  </a:cubicBezTo>
                  <a:cubicBezTo>
                    <a:pt x="-2887" y="0"/>
                    <a:pt x="-2887" y="17755"/>
                    <a:pt x="8662" y="17755"/>
                  </a:cubicBezTo>
                  <a:lnTo>
                    <a:pt x="8662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4" name="任意多边形: 形状 503"/>
            <p:cNvSpPr/>
            <p:nvPr/>
          </p:nvSpPr>
          <p:spPr>
            <a:xfrm>
              <a:off x="5033400" y="8291381"/>
              <a:ext cx="17065" cy="17755"/>
            </a:xfrm>
            <a:custGeom>
              <a:avLst/>
              <a:gdLst>
                <a:gd name="connsiteX0" fmla="*/ 8533 w 17065"/>
                <a:gd name="connsiteY0" fmla="*/ 17756 h 17755"/>
                <a:gd name="connsiteX1" fmla="*/ 8533 w 17065"/>
                <a:gd name="connsiteY1" fmla="*/ 0 h 17755"/>
                <a:gd name="connsiteX2" fmla="*/ 8533 w 17065"/>
                <a:gd name="connsiteY2" fmla="*/ 17756 h 17755"/>
                <a:gd name="connsiteX3" fmla="*/ 8533 w 17065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6"/>
                  </a:moveTo>
                  <a:cubicBezTo>
                    <a:pt x="19910" y="17756"/>
                    <a:pt x="19910" y="0"/>
                    <a:pt x="8533" y="0"/>
                  </a:cubicBezTo>
                  <a:cubicBezTo>
                    <a:pt x="-2844" y="0"/>
                    <a:pt x="-2844" y="17756"/>
                    <a:pt x="8533" y="17756"/>
                  </a:cubicBezTo>
                  <a:lnTo>
                    <a:pt x="8533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5" name="任意多边形: 形状 504"/>
            <p:cNvSpPr/>
            <p:nvPr/>
          </p:nvSpPr>
          <p:spPr>
            <a:xfrm>
              <a:off x="5119332" y="8260525"/>
              <a:ext cx="18552" cy="19133"/>
            </a:xfrm>
            <a:custGeom>
              <a:avLst/>
              <a:gdLst>
                <a:gd name="connsiteX0" fmla="*/ 9309 w 18552"/>
                <a:gd name="connsiteY0" fmla="*/ 19134 h 19133"/>
                <a:gd name="connsiteX1" fmla="*/ 9309 w 18552"/>
                <a:gd name="connsiteY1" fmla="*/ 0 h 19133"/>
                <a:gd name="connsiteX2" fmla="*/ 9309 w 18552"/>
                <a:gd name="connsiteY2" fmla="*/ 19134 h 19133"/>
                <a:gd name="connsiteX3" fmla="*/ 9309 w 18552"/>
                <a:gd name="connsiteY3" fmla="*/ 19134 h 1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2" h="19133">
                  <a:moveTo>
                    <a:pt x="9309" y="19134"/>
                  </a:moveTo>
                  <a:cubicBezTo>
                    <a:pt x="21547" y="19134"/>
                    <a:pt x="21720" y="0"/>
                    <a:pt x="9309" y="0"/>
                  </a:cubicBezTo>
                  <a:cubicBezTo>
                    <a:pt x="-3103" y="0"/>
                    <a:pt x="-3103" y="19134"/>
                    <a:pt x="9309" y="19134"/>
                  </a:cubicBezTo>
                  <a:lnTo>
                    <a:pt x="9309" y="19134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6" name="任意多边形: 形状 505"/>
            <p:cNvSpPr/>
            <p:nvPr/>
          </p:nvSpPr>
          <p:spPr>
            <a:xfrm>
              <a:off x="4935488" y="8204674"/>
              <a:ext cx="17065" cy="17754"/>
            </a:xfrm>
            <a:custGeom>
              <a:avLst/>
              <a:gdLst>
                <a:gd name="connsiteX0" fmla="*/ 8533 w 17065"/>
                <a:gd name="connsiteY0" fmla="*/ 17755 h 17754"/>
                <a:gd name="connsiteX1" fmla="*/ 8533 w 17065"/>
                <a:gd name="connsiteY1" fmla="*/ 0 h 17754"/>
                <a:gd name="connsiteX2" fmla="*/ 8533 w 17065"/>
                <a:gd name="connsiteY2" fmla="*/ 17755 h 17754"/>
                <a:gd name="connsiteX3" fmla="*/ 8533 w 17065"/>
                <a:gd name="connsiteY3" fmla="*/ 17755 h 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4">
                  <a:moveTo>
                    <a:pt x="8533" y="17755"/>
                  </a:moveTo>
                  <a:cubicBezTo>
                    <a:pt x="19910" y="17755"/>
                    <a:pt x="19910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7" name="任意多边形: 形状 506"/>
            <p:cNvSpPr/>
            <p:nvPr/>
          </p:nvSpPr>
          <p:spPr>
            <a:xfrm>
              <a:off x="5007026" y="8076769"/>
              <a:ext cx="17065" cy="17754"/>
            </a:xfrm>
            <a:custGeom>
              <a:avLst/>
              <a:gdLst>
                <a:gd name="connsiteX0" fmla="*/ 8533 w 17065"/>
                <a:gd name="connsiteY0" fmla="*/ 17755 h 17754"/>
                <a:gd name="connsiteX1" fmla="*/ 8533 w 17065"/>
                <a:gd name="connsiteY1" fmla="*/ 0 h 17754"/>
                <a:gd name="connsiteX2" fmla="*/ 8533 w 17065"/>
                <a:gd name="connsiteY2" fmla="*/ 17755 h 17754"/>
                <a:gd name="connsiteX3" fmla="*/ 8533 w 17065"/>
                <a:gd name="connsiteY3" fmla="*/ 17755 h 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4">
                  <a:moveTo>
                    <a:pt x="8533" y="17755"/>
                  </a:moveTo>
                  <a:cubicBezTo>
                    <a:pt x="19910" y="17755"/>
                    <a:pt x="19910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8" name="任意多边形: 形状 507"/>
            <p:cNvSpPr/>
            <p:nvPr/>
          </p:nvSpPr>
          <p:spPr>
            <a:xfrm>
              <a:off x="5156350" y="8037811"/>
              <a:ext cx="12152" cy="12583"/>
            </a:xfrm>
            <a:custGeom>
              <a:avLst/>
              <a:gdLst>
                <a:gd name="connsiteX0" fmla="*/ 6076 w 12152"/>
                <a:gd name="connsiteY0" fmla="*/ 12583 h 12583"/>
                <a:gd name="connsiteX1" fmla="*/ 6076 w 12152"/>
                <a:gd name="connsiteY1" fmla="*/ 0 h 12583"/>
                <a:gd name="connsiteX2" fmla="*/ 6076 w 12152"/>
                <a:gd name="connsiteY2" fmla="*/ 12583 h 12583"/>
                <a:gd name="connsiteX3" fmla="*/ 6076 w 12152"/>
                <a:gd name="connsiteY3" fmla="*/ 12583 h 1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" h="12583">
                  <a:moveTo>
                    <a:pt x="6076" y="12583"/>
                  </a:moveTo>
                  <a:cubicBezTo>
                    <a:pt x="14178" y="12583"/>
                    <a:pt x="14178" y="0"/>
                    <a:pt x="6076" y="0"/>
                  </a:cubicBezTo>
                  <a:cubicBezTo>
                    <a:pt x="-2025" y="173"/>
                    <a:pt x="-2025" y="12583"/>
                    <a:pt x="6076" y="12583"/>
                  </a:cubicBezTo>
                  <a:lnTo>
                    <a:pt x="6076" y="12583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9" name="任意多边形: 形状 508"/>
            <p:cNvSpPr/>
            <p:nvPr/>
          </p:nvSpPr>
          <p:spPr>
            <a:xfrm>
              <a:off x="4969447" y="7948690"/>
              <a:ext cx="17065" cy="17755"/>
            </a:xfrm>
            <a:custGeom>
              <a:avLst/>
              <a:gdLst>
                <a:gd name="connsiteX0" fmla="*/ 8533 w 17065"/>
                <a:gd name="connsiteY0" fmla="*/ 17755 h 17755"/>
                <a:gd name="connsiteX1" fmla="*/ 8533 w 17065"/>
                <a:gd name="connsiteY1" fmla="*/ 0 h 17755"/>
                <a:gd name="connsiteX2" fmla="*/ 8533 w 17065"/>
                <a:gd name="connsiteY2" fmla="*/ 17755 h 17755"/>
                <a:gd name="connsiteX3" fmla="*/ 8533 w 17065"/>
                <a:gd name="connsiteY3" fmla="*/ 17755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5"/>
                  </a:moveTo>
                  <a:cubicBezTo>
                    <a:pt x="19909" y="17755"/>
                    <a:pt x="19909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0" name="任意多边形: 形状 509"/>
            <p:cNvSpPr/>
            <p:nvPr/>
          </p:nvSpPr>
          <p:spPr>
            <a:xfrm>
              <a:off x="5085071" y="7891115"/>
              <a:ext cx="11635" cy="12238"/>
            </a:xfrm>
            <a:custGeom>
              <a:avLst/>
              <a:gdLst>
                <a:gd name="connsiteX0" fmla="*/ 5818 w 11635"/>
                <a:gd name="connsiteY0" fmla="*/ 12239 h 12238"/>
                <a:gd name="connsiteX1" fmla="*/ 5818 w 11635"/>
                <a:gd name="connsiteY1" fmla="*/ 0 h 12238"/>
                <a:gd name="connsiteX2" fmla="*/ 5818 w 11635"/>
                <a:gd name="connsiteY2" fmla="*/ 12239 h 12238"/>
                <a:gd name="connsiteX3" fmla="*/ 5818 w 11635"/>
                <a:gd name="connsiteY3" fmla="*/ 12239 h 1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35" h="12238">
                  <a:moveTo>
                    <a:pt x="5818" y="12239"/>
                  </a:moveTo>
                  <a:cubicBezTo>
                    <a:pt x="13575" y="12239"/>
                    <a:pt x="13575" y="0"/>
                    <a:pt x="5818" y="0"/>
                  </a:cubicBezTo>
                  <a:cubicBezTo>
                    <a:pt x="-1939" y="173"/>
                    <a:pt x="-1939" y="12239"/>
                    <a:pt x="5818" y="12239"/>
                  </a:cubicBezTo>
                  <a:lnTo>
                    <a:pt x="5818" y="1223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1" name="任意多边形: 形状 510"/>
            <p:cNvSpPr/>
            <p:nvPr/>
          </p:nvSpPr>
          <p:spPr>
            <a:xfrm>
              <a:off x="5206642" y="7854571"/>
              <a:ext cx="17065" cy="17755"/>
            </a:xfrm>
            <a:custGeom>
              <a:avLst/>
              <a:gdLst>
                <a:gd name="connsiteX0" fmla="*/ 8533 w 17065"/>
                <a:gd name="connsiteY0" fmla="*/ 17755 h 17755"/>
                <a:gd name="connsiteX1" fmla="*/ 8533 w 17065"/>
                <a:gd name="connsiteY1" fmla="*/ 0 h 17755"/>
                <a:gd name="connsiteX2" fmla="*/ 8533 w 17065"/>
                <a:gd name="connsiteY2" fmla="*/ 17755 h 17755"/>
                <a:gd name="connsiteX3" fmla="*/ 8533 w 17065"/>
                <a:gd name="connsiteY3" fmla="*/ 17755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5"/>
                  </a:moveTo>
                  <a:cubicBezTo>
                    <a:pt x="19910" y="17755"/>
                    <a:pt x="19910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2" name="任意多边形: 形状 511"/>
            <p:cNvSpPr/>
            <p:nvPr/>
          </p:nvSpPr>
          <p:spPr>
            <a:xfrm>
              <a:off x="5150101" y="7639957"/>
              <a:ext cx="17065" cy="17755"/>
            </a:xfrm>
            <a:custGeom>
              <a:avLst/>
              <a:gdLst>
                <a:gd name="connsiteX0" fmla="*/ 8533 w 17065"/>
                <a:gd name="connsiteY0" fmla="*/ 17755 h 17755"/>
                <a:gd name="connsiteX1" fmla="*/ 8533 w 17065"/>
                <a:gd name="connsiteY1" fmla="*/ 0 h 17755"/>
                <a:gd name="connsiteX2" fmla="*/ 8533 w 17065"/>
                <a:gd name="connsiteY2" fmla="*/ 17755 h 17755"/>
                <a:gd name="connsiteX3" fmla="*/ 8533 w 17065"/>
                <a:gd name="connsiteY3" fmla="*/ 17755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5"/>
                  </a:moveTo>
                  <a:cubicBezTo>
                    <a:pt x="19910" y="17755"/>
                    <a:pt x="19910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3" name="任意多边形: 形状 512"/>
            <p:cNvSpPr/>
            <p:nvPr/>
          </p:nvSpPr>
          <p:spPr>
            <a:xfrm>
              <a:off x="5144370" y="7607895"/>
              <a:ext cx="13704" cy="14134"/>
            </a:xfrm>
            <a:custGeom>
              <a:avLst/>
              <a:gdLst>
                <a:gd name="connsiteX0" fmla="*/ 6852 w 13704"/>
                <a:gd name="connsiteY0" fmla="*/ 14135 h 14134"/>
                <a:gd name="connsiteX1" fmla="*/ 6852 w 13704"/>
                <a:gd name="connsiteY1" fmla="*/ 0 h 14134"/>
                <a:gd name="connsiteX2" fmla="*/ 6852 w 13704"/>
                <a:gd name="connsiteY2" fmla="*/ 14135 h 14134"/>
                <a:gd name="connsiteX3" fmla="*/ 6852 w 13704"/>
                <a:gd name="connsiteY3" fmla="*/ 14135 h 1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04" h="14134">
                  <a:moveTo>
                    <a:pt x="6852" y="14135"/>
                  </a:moveTo>
                  <a:cubicBezTo>
                    <a:pt x="15988" y="14135"/>
                    <a:pt x="15988" y="0"/>
                    <a:pt x="6852" y="0"/>
                  </a:cubicBezTo>
                  <a:cubicBezTo>
                    <a:pt x="-2284" y="0"/>
                    <a:pt x="-2284" y="14135"/>
                    <a:pt x="6852" y="14135"/>
                  </a:cubicBezTo>
                  <a:lnTo>
                    <a:pt x="6852" y="1413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4" name="任意多边形: 形状 513"/>
            <p:cNvSpPr/>
            <p:nvPr/>
          </p:nvSpPr>
          <p:spPr>
            <a:xfrm>
              <a:off x="4929476" y="7791997"/>
              <a:ext cx="21784" cy="22409"/>
            </a:xfrm>
            <a:custGeom>
              <a:avLst/>
              <a:gdLst>
                <a:gd name="connsiteX0" fmla="*/ 10924 w 21784"/>
                <a:gd name="connsiteY0" fmla="*/ 22409 h 22409"/>
                <a:gd name="connsiteX1" fmla="*/ 10924 w 21784"/>
                <a:gd name="connsiteY1" fmla="*/ 0 h 22409"/>
                <a:gd name="connsiteX2" fmla="*/ 10924 w 21784"/>
                <a:gd name="connsiteY2" fmla="*/ 22409 h 22409"/>
                <a:gd name="connsiteX3" fmla="*/ 10924 w 21784"/>
                <a:gd name="connsiteY3" fmla="*/ 22409 h 2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84" h="22409">
                  <a:moveTo>
                    <a:pt x="10924" y="22409"/>
                  </a:moveTo>
                  <a:cubicBezTo>
                    <a:pt x="25404" y="22409"/>
                    <a:pt x="25404" y="0"/>
                    <a:pt x="10924" y="0"/>
                  </a:cubicBezTo>
                  <a:cubicBezTo>
                    <a:pt x="-3555" y="0"/>
                    <a:pt x="-3727" y="22409"/>
                    <a:pt x="10924" y="22409"/>
                  </a:cubicBezTo>
                  <a:lnTo>
                    <a:pt x="10924" y="2240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5" name="任意多边形: 形状 514"/>
            <p:cNvSpPr/>
            <p:nvPr/>
          </p:nvSpPr>
          <p:spPr>
            <a:xfrm>
              <a:off x="5307829" y="7722355"/>
              <a:ext cx="17970" cy="18617"/>
            </a:xfrm>
            <a:custGeom>
              <a:avLst/>
              <a:gdLst>
                <a:gd name="connsiteX0" fmla="*/ 9050 w 17970"/>
                <a:gd name="connsiteY0" fmla="*/ 18617 h 18617"/>
                <a:gd name="connsiteX1" fmla="*/ 9050 w 17970"/>
                <a:gd name="connsiteY1" fmla="*/ 0 h 18617"/>
                <a:gd name="connsiteX2" fmla="*/ 9050 w 17970"/>
                <a:gd name="connsiteY2" fmla="*/ 18617 h 18617"/>
                <a:gd name="connsiteX3" fmla="*/ 9050 w 17970"/>
                <a:gd name="connsiteY3" fmla="*/ 18617 h 1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70" h="18617">
                  <a:moveTo>
                    <a:pt x="9050" y="18617"/>
                  </a:moveTo>
                  <a:cubicBezTo>
                    <a:pt x="20944" y="18617"/>
                    <a:pt x="20944" y="0"/>
                    <a:pt x="9050" y="0"/>
                  </a:cubicBezTo>
                  <a:cubicBezTo>
                    <a:pt x="-3017" y="0"/>
                    <a:pt x="-3017" y="18617"/>
                    <a:pt x="9050" y="18617"/>
                  </a:cubicBezTo>
                  <a:lnTo>
                    <a:pt x="9050" y="18617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6" name="任意多边形: 形状 515"/>
            <p:cNvSpPr/>
            <p:nvPr/>
          </p:nvSpPr>
          <p:spPr>
            <a:xfrm>
              <a:off x="5021678" y="7541529"/>
              <a:ext cx="18099" cy="18789"/>
            </a:xfrm>
            <a:custGeom>
              <a:avLst/>
              <a:gdLst>
                <a:gd name="connsiteX0" fmla="*/ 9050 w 18099"/>
                <a:gd name="connsiteY0" fmla="*/ 18789 h 18789"/>
                <a:gd name="connsiteX1" fmla="*/ 9050 w 18099"/>
                <a:gd name="connsiteY1" fmla="*/ 0 h 18789"/>
                <a:gd name="connsiteX2" fmla="*/ 9050 w 18099"/>
                <a:gd name="connsiteY2" fmla="*/ 18789 h 18789"/>
                <a:gd name="connsiteX3" fmla="*/ 9050 w 18099"/>
                <a:gd name="connsiteY3" fmla="*/ 18789 h 1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9" h="18789">
                  <a:moveTo>
                    <a:pt x="9050" y="18789"/>
                  </a:moveTo>
                  <a:cubicBezTo>
                    <a:pt x="21116" y="18789"/>
                    <a:pt x="21116" y="0"/>
                    <a:pt x="9050" y="0"/>
                  </a:cubicBezTo>
                  <a:cubicBezTo>
                    <a:pt x="-3017" y="173"/>
                    <a:pt x="-3017" y="18789"/>
                    <a:pt x="9050" y="18789"/>
                  </a:cubicBezTo>
                  <a:lnTo>
                    <a:pt x="9050" y="1878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7" name="任意多边形: 形状 516"/>
            <p:cNvSpPr/>
            <p:nvPr/>
          </p:nvSpPr>
          <p:spPr>
            <a:xfrm>
              <a:off x="4769831" y="7519464"/>
              <a:ext cx="17065" cy="17755"/>
            </a:xfrm>
            <a:custGeom>
              <a:avLst/>
              <a:gdLst>
                <a:gd name="connsiteX0" fmla="*/ 8533 w 17065"/>
                <a:gd name="connsiteY0" fmla="*/ 17755 h 17755"/>
                <a:gd name="connsiteX1" fmla="*/ 8533 w 17065"/>
                <a:gd name="connsiteY1" fmla="*/ 0 h 17755"/>
                <a:gd name="connsiteX2" fmla="*/ 8533 w 17065"/>
                <a:gd name="connsiteY2" fmla="*/ 17755 h 17755"/>
                <a:gd name="connsiteX3" fmla="*/ 8533 w 17065"/>
                <a:gd name="connsiteY3" fmla="*/ 17755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5"/>
                  </a:moveTo>
                  <a:cubicBezTo>
                    <a:pt x="19910" y="17755"/>
                    <a:pt x="19910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8" name="任意多边形: 形状 517"/>
            <p:cNvSpPr/>
            <p:nvPr/>
          </p:nvSpPr>
          <p:spPr>
            <a:xfrm>
              <a:off x="4543755" y="7696153"/>
              <a:ext cx="17582" cy="18272"/>
            </a:xfrm>
            <a:custGeom>
              <a:avLst/>
              <a:gdLst>
                <a:gd name="connsiteX0" fmla="*/ 8791 w 17582"/>
                <a:gd name="connsiteY0" fmla="*/ 18272 h 18272"/>
                <a:gd name="connsiteX1" fmla="*/ 8791 w 17582"/>
                <a:gd name="connsiteY1" fmla="*/ 0 h 18272"/>
                <a:gd name="connsiteX2" fmla="*/ 8791 w 17582"/>
                <a:gd name="connsiteY2" fmla="*/ 18272 h 18272"/>
                <a:gd name="connsiteX3" fmla="*/ 8791 w 17582"/>
                <a:gd name="connsiteY3" fmla="*/ 18272 h 18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82" h="18272">
                  <a:moveTo>
                    <a:pt x="8791" y="18272"/>
                  </a:moveTo>
                  <a:cubicBezTo>
                    <a:pt x="20514" y="18272"/>
                    <a:pt x="20514" y="0"/>
                    <a:pt x="8791" y="0"/>
                  </a:cubicBezTo>
                  <a:cubicBezTo>
                    <a:pt x="-2930" y="0"/>
                    <a:pt x="-2930" y="18272"/>
                    <a:pt x="8791" y="18272"/>
                  </a:cubicBezTo>
                  <a:lnTo>
                    <a:pt x="8791" y="18272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9" name="任意多边形: 形状 518"/>
            <p:cNvSpPr/>
            <p:nvPr/>
          </p:nvSpPr>
          <p:spPr>
            <a:xfrm>
              <a:off x="4532636" y="7734077"/>
              <a:ext cx="17065" cy="17755"/>
            </a:xfrm>
            <a:custGeom>
              <a:avLst/>
              <a:gdLst>
                <a:gd name="connsiteX0" fmla="*/ 8532 w 17065"/>
                <a:gd name="connsiteY0" fmla="*/ 17755 h 17755"/>
                <a:gd name="connsiteX1" fmla="*/ 8532 w 17065"/>
                <a:gd name="connsiteY1" fmla="*/ 0 h 17755"/>
                <a:gd name="connsiteX2" fmla="*/ 8532 w 17065"/>
                <a:gd name="connsiteY2" fmla="*/ 17755 h 17755"/>
                <a:gd name="connsiteX3" fmla="*/ 8532 w 17065"/>
                <a:gd name="connsiteY3" fmla="*/ 17755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2" y="17755"/>
                  </a:moveTo>
                  <a:cubicBezTo>
                    <a:pt x="19910" y="17755"/>
                    <a:pt x="19910" y="0"/>
                    <a:pt x="8532" y="0"/>
                  </a:cubicBezTo>
                  <a:cubicBezTo>
                    <a:pt x="-2844" y="0"/>
                    <a:pt x="-2844" y="17755"/>
                    <a:pt x="8532" y="17755"/>
                  </a:cubicBezTo>
                  <a:lnTo>
                    <a:pt x="8532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0" name="任意多边形: 形状 519"/>
            <p:cNvSpPr/>
            <p:nvPr/>
          </p:nvSpPr>
          <p:spPr>
            <a:xfrm>
              <a:off x="4478078" y="7837677"/>
              <a:ext cx="13445" cy="13962"/>
            </a:xfrm>
            <a:custGeom>
              <a:avLst/>
              <a:gdLst>
                <a:gd name="connsiteX0" fmla="*/ 6723 w 13445"/>
                <a:gd name="connsiteY0" fmla="*/ 13963 h 13962"/>
                <a:gd name="connsiteX1" fmla="*/ 6723 w 13445"/>
                <a:gd name="connsiteY1" fmla="*/ 0 h 13962"/>
                <a:gd name="connsiteX2" fmla="*/ 6723 w 13445"/>
                <a:gd name="connsiteY2" fmla="*/ 13963 h 13962"/>
                <a:gd name="connsiteX3" fmla="*/ 6723 w 13445"/>
                <a:gd name="connsiteY3" fmla="*/ 13963 h 1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45" h="13962">
                  <a:moveTo>
                    <a:pt x="6723" y="13963"/>
                  </a:moveTo>
                  <a:cubicBezTo>
                    <a:pt x="15686" y="13963"/>
                    <a:pt x="15686" y="0"/>
                    <a:pt x="6723" y="0"/>
                  </a:cubicBezTo>
                  <a:cubicBezTo>
                    <a:pt x="-2241" y="0"/>
                    <a:pt x="-2241" y="13963"/>
                    <a:pt x="6723" y="13963"/>
                  </a:cubicBezTo>
                  <a:lnTo>
                    <a:pt x="6723" y="13963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1" name="任意多边形: 形状 520"/>
            <p:cNvSpPr/>
            <p:nvPr/>
          </p:nvSpPr>
          <p:spPr>
            <a:xfrm>
              <a:off x="4378313" y="7843366"/>
              <a:ext cx="9696" cy="9997"/>
            </a:xfrm>
            <a:custGeom>
              <a:avLst/>
              <a:gdLst>
                <a:gd name="connsiteX0" fmla="*/ 4783 w 9696"/>
                <a:gd name="connsiteY0" fmla="*/ 9998 h 9997"/>
                <a:gd name="connsiteX1" fmla="*/ 4783 w 9696"/>
                <a:gd name="connsiteY1" fmla="*/ 0 h 9997"/>
                <a:gd name="connsiteX2" fmla="*/ 4783 w 9696"/>
                <a:gd name="connsiteY2" fmla="*/ 9998 h 9997"/>
                <a:gd name="connsiteX3" fmla="*/ 4783 w 9696"/>
                <a:gd name="connsiteY3" fmla="*/ 9998 h 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96" h="9997">
                  <a:moveTo>
                    <a:pt x="4783" y="9998"/>
                  </a:moveTo>
                  <a:cubicBezTo>
                    <a:pt x="11334" y="9998"/>
                    <a:pt x="11334" y="0"/>
                    <a:pt x="4783" y="0"/>
                  </a:cubicBezTo>
                  <a:cubicBezTo>
                    <a:pt x="-1594" y="0"/>
                    <a:pt x="-1594" y="9998"/>
                    <a:pt x="4783" y="9998"/>
                  </a:cubicBezTo>
                  <a:lnTo>
                    <a:pt x="4783" y="9998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2" name="任意多边形: 形状 521"/>
            <p:cNvSpPr/>
            <p:nvPr/>
          </p:nvSpPr>
          <p:spPr>
            <a:xfrm>
              <a:off x="4328323" y="7947828"/>
              <a:ext cx="11635" cy="12066"/>
            </a:xfrm>
            <a:custGeom>
              <a:avLst/>
              <a:gdLst>
                <a:gd name="connsiteX0" fmla="*/ 5818 w 11635"/>
                <a:gd name="connsiteY0" fmla="*/ 12066 h 12066"/>
                <a:gd name="connsiteX1" fmla="*/ 5818 w 11635"/>
                <a:gd name="connsiteY1" fmla="*/ 0 h 12066"/>
                <a:gd name="connsiteX2" fmla="*/ 5818 w 11635"/>
                <a:gd name="connsiteY2" fmla="*/ 12066 h 12066"/>
                <a:gd name="connsiteX3" fmla="*/ 5818 w 11635"/>
                <a:gd name="connsiteY3" fmla="*/ 12066 h 12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35" h="12066">
                  <a:moveTo>
                    <a:pt x="5818" y="12066"/>
                  </a:moveTo>
                  <a:cubicBezTo>
                    <a:pt x="13575" y="12066"/>
                    <a:pt x="13575" y="0"/>
                    <a:pt x="5818" y="0"/>
                  </a:cubicBezTo>
                  <a:cubicBezTo>
                    <a:pt x="-1939" y="0"/>
                    <a:pt x="-1939" y="12066"/>
                    <a:pt x="5818" y="12066"/>
                  </a:cubicBezTo>
                  <a:lnTo>
                    <a:pt x="5818" y="1206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3" name="任意多边形: 形状 522"/>
            <p:cNvSpPr/>
            <p:nvPr/>
          </p:nvSpPr>
          <p:spPr>
            <a:xfrm>
              <a:off x="4311516" y="8273454"/>
              <a:ext cx="15126" cy="15687"/>
            </a:xfrm>
            <a:custGeom>
              <a:avLst/>
              <a:gdLst>
                <a:gd name="connsiteX0" fmla="*/ 7628 w 15126"/>
                <a:gd name="connsiteY0" fmla="*/ 15687 h 15687"/>
                <a:gd name="connsiteX1" fmla="*/ 7628 w 15126"/>
                <a:gd name="connsiteY1" fmla="*/ 0 h 15687"/>
                <a:gd name="connsiteX2" fmla="*/ 7628 w 15126"/>
                <a:gd name="connsiteY2" fmla="*/ 15687 h 15687"/>
                <a:gd name="connsiteX3" fmla="*/ 7628 w 15126"/>
                <a:gd name="connsiteY3" fmla="*/ 15687 h 1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26" h="15687">
                  <a:moveTo>
                    <a:pt x="7628" y="15687"/>
                  </a:moveTo>
                  <a:cubicBezTo>
                    <a:pt x="17626" y="15687"/>
                    <a:pt x="17626" y="0"/>
                    <a:pt x="7628" y="0"/>
                  </a:cubicBezTo>
                  <a:cubicBezTo>
                    <a:pt x="-2543" y="173"/>
                    <a:pt x="-2543" y="15687"/>
                    <a:pt x="7628" y="15687"/>
                  </a:cubicBezTo>
                  <a:lnTo>
                    <a:pt x="7628" y="15687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4" name="任意多边形: 形状 523"/>
            <p:cNvSpPr/>
            <p:nvPr/>
          </p:nvSpPr>
          <p:spPr>
            <a:xfrm>
              <a:off x="4405743" y="8450488"/>
              <a:ext cx="22560" cy="23270"/>
            </a:xfrm>
            <a:custGeom>
              <a:avLst/>
              <a:gdLst>
                <a:gd name="connsiteX0" fmla="*/ 11313 w 22560"/>
                <a:gd name="connsiteY0" fmla="*/ 23271 h 23270"/>
                <a:gd name="connsiteX1" fmla="*/ 11313 w 22560"/>
                <a:gd name="connsiteY1" fmla="*/ 0 h 23270"/>
                <a:gd name="connsiteX2" fmla="*/ 11313 w 22560"/>
                <a:gd name="connsiteY2" fmla="*/ 23271 h 23270"/>
                <a:gd name="connsiteX3" fmla="*/ 11313 w 22560"/>
                <a:gd name="connsiteY3" fmla="*/ 23271 h 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60" h="23270">
                  <a:moveTo>
                    <a:pt x="11313" y="23271"/>
                  </a:moveTo>
                  <a:cubicBezTo>
                    <a:pt x="26309" y="23271"/>
                    <a:pt x="26309" y="0"/>
                    <a:pt x="11313" y="0"/>
                  </a:cubicBezTo>
                  <a:cubicBezTo>
                    <a:pt x="-3684" y="0"/>
                    <a:pt x="-3857" y="23271"/>
                    <a:pt x="11313" y="23271"/>
                  </a:cubicBezTo>
                  <a:lnTo>
                    <a:pt x="11313" y="23271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5" name="任意多边形: 形状 524"/>
            <p:cNvSpPr/>
            <p:nvPr/>
          </p:nvSpPr>
          <p:spPr>
            <a:xfrm>
              <a:off x="4646407" y="8175197"/>
              <a:ext cx="23142" cy="23961"/>
            </a:xfrm>
            <a:custGeom>
              <a:avLst/>
              <a:gdLst>
                <a:gd name="connsiteX0" fmla="*/ 11636 w 23142"/>
                <a:gd name="connsiteY0" fmla="*/ 23961 h 23961"/>
                <a:gd name="connsiteX1" fmla="*/ 11636 w 23142"/>
                <a:gd name="connsiteY1" fmla="*/ 0 h 23961"/>
                <a:gd name="connsiteX2" fmla="*/ 11636 w 23142"/>
                <a:gd name="connsiteY2" fmla="*/ 23961 h 23961"/>
                <a:gd name="connsiteX3" fmla="*/ 11636 w 23142"/>
                <a:gd name="connsiteY3" fmla="*/ 23961 h 2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42" h="23961">
                  <a:moveTo>
                    <a:pt x="11636" y="23961"/>
                  </a:moveTo>
                  <a:cubicBezTo>
                    <a:pt x="26978" y="23961"/>
                    <a:pt x="26978" y="0"/>
                    <a:pt x="11636" y="0"/>
                  </a:cubicBezTo>
                  <a:cubicBezTo>
                    <a:pt x="-3879" y="173"/>
                    <a:pt x="-3879" y="23961"/>
                    <a:pt x="11636" y="23961"/>
                  </a:cubicBezTo>
                  <a:lnTo>
                    <a:pt x="11636" y="23961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6" name="任意多边形: 形状 525"/>
            <p:cNvSpPr/>
            <p:nvPr/>
          </p:nvSpPr>
          <p:spPr>
            <a:xfrm>
              <a:off x="4582928" y="8492031"/>
              <a:ext cx="22107" cy="22926"/>
            </a:xfrm>
            <a:custGeom>
              <a:avLst/>
              <a:gdLst>
                <a:gd name="connsiteX0" fmla="*/ 10989 w 22107"/>
                <a:gd name="connsiteY0" fmla="*/ 22927 h 22926"/>
                <a:gd name="connsiteX1" fmla="*/ 10989 w 22107"/>
                <a:gd name="connsiteY1" fmla="*/ 0 h 22926"/>
                <a:gd name="connsiteX2" fmla="*/ 10989 w 22107"/>
                <a:gd name="connsiteY2" fmla="*/ 22927 h 22926"/>
                <a:gd name="connsiteX3" fmla="*/ 10989 w 22107"/>
                <a:gd name="connsiteY3" fmla="*/ 22927 h 2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07" h="22926">
                  <a:moveTo>
                    <a:pt x="10989" y="22927"/>
                  </a:moveTo>
                  <a:cubicBezTo>
                    <a:pt x="25814" y="22927"/>
                    <a:pt x="25814" y="0"/>
                    <a:pt x="10989" y="0"/>
                  </a:cubicBezTo>
                  <a:cubicBezTo>
                    <a:pt x="-3663" y="0"/>
                    <a:pt x="-3663" y="22927"/>
                    <a:pt x="10989" y="22927"/>
                  </a:cubicBezTo>
                  <a:lnTo>
                    <a:pt x="10989" y="22927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7" name="任意多边形: 形状 526"/>
            <p:cNvSpPr/>
            <p:nvPr/>
          </p:nvSpPr>
          <p:spPr>
            <a:xfrm>
              <a:off x="5229612" y="8227944"/>
              <a:ext cx="16289" cy="16722"/>
            </a:xfrm>
            <a:custGeom>
              <a:avLst/>
              <a:gdLst>
                <a:gd name="connsiteX0" fmla="*/ 8145 w 16289"/>
                <a:gd name="connsiteY0" fmla="*/ 16723 h 16722"/>
                <a:gd name="connsiteX1" fmla="*/ 8145 w 16289"/>
                <a:gd name="connsiteY1" fmla="*/ 1 h 16722"/>
                <a:gd name="connsiteX2" fmla="*/ 8145 w 16289"/>
                <a:gd name="connsiteY2" fmla="*/ 16723 h 16722"/>
                <a:gd name="connsiteX3" fmla="*/ 8145 w 16289"/>
                <a:gd name="connsiteY3" fmla="*/ 16723 h 1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9" h="16722">
                  <a:moveTo>
                    <a:pt x="8145" y="16723"/>
                  </a:moveTo>
                  <a:cubicBezTo>
                    <a:pt x="19005" y="16723"/>
                    <a:pt x="19005" y="1"/>
                    <a:pt x="8145" y="1"/>
                  </a:cubicBezTo>
                  <a:cubicBezTo>
                    <a:pt x="-2715" y="-171"/>
                    <a:pt x="-2715" y="16723"/>
                    <a:pt x="8145" y="16723"/>
                  </a:cubicBezTo>
                  <a:lnTo>
                    <a:pt x="8145" y="16723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8" name="任意多边形: 形状 527"/>
            <p:cNvSpPr/>
            <p:nvPr/>
          </p:nvSpPr>
          <p:spPr>
            <a:xfrm>
              <a:off x="5266803" y="8065391"/>
              <a:ext cx="17065" cy="17755"/>
            </a:xfrm>
            <a:custGeom>
              <a:avLst/>
              <a:gdLst>
                <a:gd name="connsiteX0" fmla="*/ 8533 w 17065"/>
                <a:gd name="connsiteY0" fmla="*/ 17756 h 17755"/>
                <a:gd name="connsiteX1" fmla="*/ 8533 w 17065"/>
                <a:gd name="connsiteY1" fmla="*/ 0 h 17755"/>
                <a:gd name="connsiteX2" fmla="*/ 8533 w 17065"/>
                <a:gd name="connsiteY2" fmla="*/ 17756 h 17755"/>
                <a:gd name="connsiteX3" fmla="*/ 8533 w 17065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6"/>
                  </a:moveTo>
                  <a:cubicBezTo>
                    <a:pt x="19909" y="17756"/>
                    <a:pt x="19909" y="0"/>
                    <a:pt x="8533" y="0"/>
                  </a:cubicBezTo>
                  <a:cubicBezTo>
                    <a:pt x="-2844" y="0"/>
                    <a:pt x="-2844" y="17756"/>
                    <a:pt x="8533" y="17756"/>
                  </a:cubicBezTo>
                  <a:lnTo>
                    <a:pt x="8533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9" name="任意多边形: 形状 528"/>
            <p:cNvSpPr/>
            <p:nvPr/>
          </p:nvSpPr>
          <p:spPr>
            <a:xfrm>
              <a:off x="5333772" y="7902837"/>
              <a:ext cx="11247" cy="11549"/>
            </a:xfrm>
            <a:custGeom>
              <a:avLst/>
              <a:gdLst>
                <a:gd name="connsiteX0" fmla="*/ 5689 w 11247"/>
                <a:gd name="connsiteY0" fmla="*/ 11550 h 11549"/>
                <a:gd name="connsiteX1" fmla="*/ 5689 w 11247"/>
                <a:gd name="connsiteY1" fmla="*/ 0 h 11549"/>
                <a:gd name="connsiteX2" fmla="*/ 5689 w 11247"/>
                <a:gd name="connsiteY2" fmla="*/ 11550 h 11549"/>
                <a:gd name="connsiteX3" fmla="*/ 5689 w 11247"/>
                <a:gd name="connsiteY3" fmla="*/ 11550 h 1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47" h="11549">
                  <a:moveTo>
                    <a:pt x="5689" y="11550"/>
                  </a:moveTo>
                  <a:cubicBezTo>
                    <a:pt x="13101" y="11550"/>
                    <a:pt x="13101" y="0"/>
                    <a:pt x="5689" y="0"/>
                  </a:cubicBezTo>
                  <a:cubicBezTo>
                    <a:pt x="-1896" y="0"/>
                    <a:pt x="-1896" y="11550"/>
                    <a:pt x="5689" y="11550"/>
                  </a:cubicBezTo>
                  <a:lnTo>
                    <a:pt x="5689" y="1155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0" name="任意多边形: 形状 529"/>
            <p:cNvSpPr/>
            <p:nvPr/>
          </p:nvSpPr>
          <p:spPr>
            <a:xfrm>
              <a:off x="5113686" y="8416874"/>
              <a:ext cx="14738" cy="15169"/>
            </a:xfrm>
            <a:custGeom>
              <a:avLst/>
              <a:gdLst>
                <a:gd name="connsiteX0" fmla="*/ 7369 w 14738"/>
                <a:gd name="connsiteY0" fmla="*/ 15170 h 15169"/>
                <a:gd name="connsiteX1" fmla="*/ 7369 w 14738"/>
                <a:gd name="connsiteY1" fmla="*/ 0 h 15169"/>
                <a:gd name="connsiteX2" fmla="*/ 7369 w 14738"/>
                <a:gd name="connsiteY2" fmla="*/ 15170 h 15169"/>
                <a:gd name="connsiteX3" fmla="*/ 7369 w 14738"/>
                <a:gd name="connsiteY3" fmla="*/ 15170 h 1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38" h="15169">
                  <a:moveTo>
                    <a:pt x="7369" y="15170"/>
                  </a:moveTo>
                  <a:cubicBezTo>
                    <a:pt x="17195" y="15170"/>
                    <a:pt x="17195" y="0"/>
                    <a:pt x="7369" y="0"/>
                  </a:cubicBezTo>
                  <a:cubicBezTo>
                    <a:pt x="-2456" y="0"/>
                    <a:pt x="-2456" y="15170"/>
                    <a:pt x="7369" y="15170"/>
                  </a:cubicBezTo>
                  <a:lnTo>
                    <a:pt x="7369" y="1517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1" name="任意多边形: 形状 530"/>
            <p:cNvSpPr/>
            <p:nvPr/>
          </p:nvSpPr>
          <p:spPr>
            <a:xfrm>
              <a:off x="4879055" y="8569947"/>
              <a:ext cx="17130" cy="17754"/>
            </a:xfrm>
            <a:custGeom>
              <a:avLst/>
              <a:gdLst>
                <a:gd name="connsiteX0" fmla="*/ 8597 w 17130"/>
                <a:gd name="connsiteY0" fmla="*/ 17755 h 17754"/>
                <a:gd name="connsiteX1" fmla="*/ 8597 w 17130"/>
                <a:gd name="connsiteY1" fmla="*/ 0 h 17754"/>
                <a:gd name="connsiteX2" fmla="*/ 8597 w 17130"/>
                <a:gd name="connsiteY2" fmla="*/ 17755 h 17754"/>
                <a:gd name="connsiteX3" fmla="*/ 8597 w 17130"/>
                <a:gd name="connsiteY3" fmla="*/ 17755 h 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0" h="17754">
                  <a:moveTo>
                    <a:pt x="8597" y="17755"/>
                  </a:moveTo>
                  <a:cubicBezTo>
                    <a:pt x="19975" y="17755"/>
                    <a:pt x="19975" y="0"/>
                    <a:pt x="8597" y="0"/>
                  </a:cubicBezTo>
                  <a:cubicBezTo>
                    <a:pt x="-2780" y="0"/>
                    <a:pt x="-2952" y="17755"/>
                    <a:pt x="8597" y="17755"/>
                  </a:cubicBezTo>
                  <a:lnTo>
                    <a:pt x="8597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2" name="任意多边形: 形状 531"/>
            <p:cNvSpPr/>
            <p:nvPr/>
          </p:nvSpPr>
          <p:spPr>
            <a:xfrm>
              <a:off x="4857702" y="8676651"/>
              <a:ext cx="14609" cy="15169"/>
            </a:xfrm>
            <a:custGeom>
              <a:avLst/>
              <a:gdLst>
                <a:gd name="connsiteX0" fmla="*/ 7369 w 14609"/>
                <a:gd name="connsiteY0" fmla="*/ 15170 h 15169"/>
                <a:gd name="connsiteX1" fmla="*/ 7369 w 14609"/>
                <a:gd name="connsiteY1" fmla="*/ 0 h 15169"/>
                <a:gd name="connsiteX2" fmla="*/ 7369 w 14609"/>
                <a:gd name="connsiteY2" fmla="*/ 15170 h 15169"/>
                <a:gd name="connsiteX3" fmla="*/ 7369 w 14609"/>
                <a:gd name="connsiteY3" fmla="*/ 15170 h 1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9" h="15169">
                  <a:moveTo>
                    <a:pt x="7369" y="15170"/>
                  </a:moveTo>
                  <a:cubicBezTo>
                    <a:pt x="17023" y="15170"/>
                    <a:pt x="17023" y="0"/>
                    <a:pt x="7369" y="0"/>
                  </a:cubicBezTo>
                  <a:cubicBezTo>
                    <a:pt x="-2456" y="0"/>
                    <a:pt x="-2456" y="15170"/>
                    <a:pt x="7369" y="15170"/>
                  </a:cubicBezTo>
                  <a:lnTo>
                    <a:pt x="7369" y="1517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3" name="任意多边形: 形状 532"/>
            <p:cNvSpPr/>
            <p:nvPr/>
          </p:nvSpPr>
          <p:spPr>
            <a:xfrm>
              <a:off x="4713398" y="8720607"/>
              <a:ext cx="17130" cy="17755"/>
            </a:xfrm>
            <a:custGeom>
              <a:avLst/>
              <a:gdLst>
                <a:gd name="connsiteX0" fmla="*/ 8598 w 17130"/>
                <a:gd name="connsiteY0" fmla="*/ 17756 h 17755"/>
                <a:gd name="connsiteX1" fmla="*/ 8598 w 17130"/>
                <a:gd name="connsiteY1" fmla="*/ 0 h 17755"/>
                <a:gd name="connsiteX2" fmla="*/ 8598 w 17130"/>
                <a:gd name="connsiteY2" fmla="*/ 17756 h 17755"/>
                <a:gd name="connsiteX3" fmla="*/ 8598 w 17130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0" h="17755">
                  <a:moveTo>
                    <a:pt x="8598" y="17756"/>
                  </a:moveTo>
                  <a:cubicBezTo>
                    <a:pt x="19975" y="17756"/>
                    <a:pt x="19975" y="0"/>
                    <a:pt x="8598" y="0"/>
                  </a:cubicBezTo>
                  <a:cubicBezTo>
                    <a:pt x="-2779" y="0"/>
                    <a:pt x="-2952" y="17756"/>
                    <a:pt x="8598" y="17756"/>
                  </a:cubicBezTo>
                  <a:lnTo>
                    <a:pt x="8598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4" name="任意多边形: 形状 533"/>
            <p:cNvSpPr/>
            <p:nvPr/>
          </p:nvSpPr>
          <p:spPr>
            <a:xfrm>
              <a:off x="4645718" y="8611491"/>
              <a:ext cx="17065" cy="17583"/>
            </a:xfrm>
            <a:custGeom>
              <a:avLst/>
              <a:gdLst>
                <a:gd name="connsiteX0" fmla="*/ 8533 w 17065"/>
                <a:gd name="connsiteY0" fmla="*/ 17583 h 17583"/>
                <a:gd name="connsiteX1" fmla="*/ 8533 w 17065"/>
                <a:gd name="connsiteY1" fmla="*/ 0 h 17583"/>
                <a:gd name="connsiteX2" fmla="*/ 8533 w 17065"/>
                <a:gd name="connsiteY2" fmla="*/ 17583 h 17583"/>
                <a:gd name="connsiteX3" fmla="*/ 8533 w 17065"/>
                <a:gd name="connsiteY3" fmla="*/ 17583 h 1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583">
                  <a:moveTo>
                    <a:pt x="8533" y="17583"/>
                  </a:moveTo>
                  <a:cubicBezTo>
                    <a:pt x="19909" y="17583"/>
                    <a:pt x="19909" y="0"/>
                    <a:pt x="8533" y="0"/>
                  </a:cubicBezTo>
                  <a:cubicBezTo>
                    <a:pt x="-2844" y="0"/>
                    <a:pt x="-2844" y="17583"/>
                    <a:pt x="8533" y="17583"/>
                  </a:cubicBezTo>
                  <a:lnTo>
                    <a:pt x="8533" y="17583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5" name="任意多边形: 形状 534"/>
            <p:cNvSpPr/>
            <p:nvPr/>
          </p:nvSpPr>
          <p:spPr>
            <a:xfrm>
              <a:off x="4567888" y="8853513"/>
              <a:ext cx="14480" cy="15169"/>
            </a:xfrm>
            <a:custGeom>
              <a:avLst/>
              <a:gdLst>
                <a:gd name="connsiteX0" fmla="*/ 7240 w 14480"/>
                <a:gd name="connsiteY0" fmla="*/ 15170 h 15169"/>
                <a:gd name="connsiteX1" fmla="*/ 7240 w 14480"/>
                <a:gd name="connsiteY1" fmla="*/ 0 h 15169"/>
                <a:gd name="connsiteX2" fmla="*/ 7240 w 14480"/>
                <a:gd name="connsiteY2" fmla="*/ 15170 h 15169"/>
                <a:gd name="connsiteX3" fmla="*/ 7240 w 14480"/>
                <a:gd name="connsiteY3" fmla="*/ 15170 h 1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80" h="15169">
                  <a:moveTo>
                    <a:pt x="7240" y="15170"/>
                  </a:moveTo>
                  <a:cubicBezTo>
                    <a:pt x="16894" y="15170"/>
                    <a:pt x="16894" y="0"/>
                    <a:pt x="7240" y="0"/>
                  </a:cubicBezTo>
                  <a:cubicBezTo>
                    <a:pt x="-2413" y="173"/>
                    <a:pt x="-2413" y="15170"/>
                    <a:pt x="7240" y="15170"/>
                  </a:cubicBezTo>
                  <a:lnTo>
                    <a:pt x="7240" y="1517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6" name="任意多边形: 形状 535"/>
            <p:cNvSpPr/>
            <p:nvPr/>
          </p:nvSpPr>
          <p:spPr>
            <a:xfrm>
              <a:off x="4415935" y="8825931"/>
              <a:ext cx="17065" cy="17755"/>
            </a:xfrm>
            <a:custGeom>
              <a:avLst/>
              <a:gdLst>
                <a:gd name="connsiteX0" fmla="*/ 8533 w 17065"/>
                <a:gd name="connsiteY0" fmla="*/ 17756 h 17755"/>
                <a:gd name="connsiteX1" fmla="*/ 8533 w 17065"/>
                <a:gd name="connsiteY1" fmla="*/ 0 h 17755"/>
                <a:gd name="connsiteX2" fmla="*/ 8533 w 17065"/>
                <a:gd name="connsiteY2" fmla="*/ 17756 h 17755"/>
                <a:gd name="connsiteX3" fmla="*/ 8533 w 17065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6"/>
                  </a:moveTo>
                  <a:cubicBezTo>
                    <a:pt x="19910" y="17756"/>
                    <a:pt x="19910" y="0"/>
                    <a:pt x="8533" y="0"/>
                  </a:cubicBezTo>
                  <a:cubicBezTo>
                    <a:pt x="-2844" y="0"/>
                    <a:pt x="-2844" y="17756"/>
                    <a:pt x="8533" y="17756"/>
                  </a:cubicBezTo>
                  <a:lnTo>
                    <a:pt x="8533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7" name="任意多边形: 形状 536"/>
            <p:cNvSpPr/>
            <p:nvPr/>
          </p:nvSpPr>
          <p:spPr>
            <a:xfrm>
              <a:off x="4182102" y="8671307"/>
              <a:ext cx="10472" cy="10860"/>
            </a:xfrm>
            <a:custGeom>
              <a:avLst/>
              <a:gdLst>
                <a:gd name="connsiteX0" fmla="*/ 5171 w 10472"/>
                <a:gd name="connsiteY0" fmla="*/ 10860 h 10860"/>
                <a:gd name="connsiteX1" fmla="*/ 5171 w 10472"/>
                <a:gd name="connsiteY1" fmla="*/ 0 h 10860"/>
                <a:gd name="connsiteX2" fmla="*/ 5171 w 10472"/>
                <a:gd name="connsiteY2" fmla="*/ 10860 h 10860"/>
                <a:gd name="connsiteX3" fmla="*/ 5171 w 10472"/>
                <a:gd name="connsiteY3" fmla="*/ 10860 h 1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2" h="10860">
                  <a:moveTo>
                    <a:pt x="5171" y="10860"/>
                  </a:moveTo>
                  <a:cubicBezTo>
                    <a:pt x="12239" y="10860"/>
                    <a:pt x="12239" y="0"/>
                    <a:pt x="5171" y="0"/>
                  </a:cubicBezTo>
                  <a:cubicBezTo>
                    <a:pt x="-1724" y="0"/>
                    <a:pt x="-1724" y="10860"/>
                    <a:pt x="5171" y="10860"/>
                  </a:cubicBezTo>
                  <a:lnTo>
                    <a:pt x="5171" y="1086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8" name="任意多边形: 形状 537"/>
            <p:cNvSpPr/>
            <p:nvPr/>
          </p:nvSpPr>
          <p:spPr>
            <a:xfrm>
              <a:off x="4110995" y="8611318"/>
              <a:ext cx="17065" cy="17755"/>
            </a:xfrm>
            <a:custGeom>
              <a:avLst/>
              <a:gdLst>
                <a:gd name="connsiteX0" fmla="*/ 8533 w 17065"/>
                <a:gd name="connsiteY0" fmla="*/ 17756 h 17755"/>
                <a:gd name="connsiteX1" fmla="*/ 8533 w 17065"/>
                <a:gd name="connsiteY1" fmla="*/ 0 h 17755"/>
                <a:gd name="connsiteX2" fmla="*/ 8533 w 17065"/>
                <a:gd name="connsiteY2" fmla="*/ 17756 h 17755"/>
                <a:gd name="connsiteX3" fmla="*/ 8533 w 17065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6"/>
                  </a:moveTo>
                  <a:cubicBezTo>
                    <a:pt x="19910" y="17756"/>
                    <a:pt x="19910" y="0"/>
                    <a:pt x="8533" y="0"/>
                  </a:cubicBezTo>
                  <a:cubicBezTo>
                    <a:pt x="-2844" y="0"/>
                    <a:pt x="-2844" y="17756"/>
                    <a:pt x="8533" y="17756"/>
                  </a:cubicBezTo>
                  <a:lnTo>
                    <a:pt x="8533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9" name="任意多边形: 形状 538"/>
            <p:cNvSpPr/>
            <p:nvPr/>
          </p:nvSpPr>
          <p:spPr>
            <a:xfrm>
              <a:off x="4211492" y="8410669"/>
              <a:ext cx="11894" cy="12410"/>
            </a:xfrm>
            <a:custGeom>
              <a:avLst/>
              <a:gdLst>
                <a:gd name="connsiteX0" fmla="*/ 5947 w 11894"/>
                <a:gd name="connsiteY0" fmla="*/ 12411 h 12410"/>
                <a:gd name="connsiteX1" fmla="*/ 5947 w 11894"/>
                <a:gd name="connsiteY1" fmla="*/ 0 h 12410"/>
                <a:gd name="connsiteX2" fmla="*/ 5947 w 11894"/>
                <a:gd name="connsiteY2" fmla="*/ 12411 h 12410"/>
                <a:gd name="connsiteX3" fmla="*/ 5947 w 11894"/>
                <a:gd name="connsiteY3" fmla="*/ 12411 h 1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4" h="12410">
                  <a:moveTo>
                    <a:pt x="5947" y="12411"/>
                  </a:moveTo>
                  <a:cubicBezTo>
                    <a:pt x="13877" y="12411"/>
                    <a:pt x="13877" y="0"/>
                    <a:pt x="5947" y="0"/>
                  </a:cubicBezTo>
                  <a:cubicBezTo>
                    <a:pt x="-1982" y="0"/>
                    <a:pt x="-1982" y="12411"/>
                    <a:pt x="5947" y="12411"/>
                  </a:cubicBezTo>
                  <a:lnTo>
                    <a:pt x="5947" y="12411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0" name="任意多边形: 形状 539"/>
            <p:cNvSpPr/>
            <p:nvPr/>
          </p:nvSpPr>
          <p:spPr>
            <a:xfrm>
              <a:off x="3957103" y="8517716"/>
              <a:ext cx="16289" cy="16721"/>
            </a:xfrm>
            <a:custGeom>
              <a:avLst/>
              <a:gdLst>
                <a:gd name="connsiteX0" fmla="*/ 8145 w 16289"/>
                <a:gd name="connsiteY0" fmla="*/ 16721 h 16721"/>
                <a:gd name="connsiteX1" fmla="*/ 8145 w 16289"/>
                <a:gd name="connsiteY1" fmla="*/ 0 h 16721"/>
                <a:gd name="connsiteX2" fmla="*/ 8145 w 16289"/>
                <a:gd name="connsiteY2" fmla="*/ 16721 h 16721"/>
                <a:gd name="connsiteX3" fmla="*/ 8145 w 16289"/>
                <a:gd name="connsiteY3" fmla="*/ 16721 h 1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9" h="16721">
                  <a:moveTo>
                    <a:pt x="8145" y="16721"/>
                  </a:moveTo>
                  <a:cubicBezTo>
                    <a:pt x="19005" y="16721"/>
                    <a:pt x="19005" y="0"/>
                    <a:pt x="8145" y="0"/>
                  </a:cubicBezTo>
                  <a:cubicBezTo>
                    <a:pt x="-2715" y="0"/>
                    <a:pt x="-2715" y="16721"/>
                    <a:pt x="8145" y="16721"/>
                  </a:cubicBezTo>
                  <a:lnTo>
                    <a:pt x="8145" y="16721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1" name="任意多边形: 形状 540"/>
            <p:cNvSpPr/>
            <p:nvPr/>
          </p:nvSpPr>
          <p:spPr>
            <a:xfrm>
              <a:off x="4080872" y="8325168"/>
              <a:ext cx="17195" cy="17755"/>
            </a:xfrm>
            <a:custGeom>
              <a:avLst/>
              <a:gdLst>
                <a:gd name="connsiteX0" fmla="*/ 8662 w 17195"/>
                <a:gd name="connsiteY0" fmla="*/ 17756 h 17755"/>
                <a:gd name="connsiteX1" fmla="*/ 8662 w 17195"/>
                <a:gd name="connsiteY1" fmla="*/ 0 h 17755"/>
                <a:gd name="connsiteX2" fmla="*/ 8662 w 17195"/>
                <a:gd name="connsiteY2" fmla="*/ 17756 h 17755"/>
                <a:gd name="connsiteX3" fmla="*/ 8662 w 17195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95" h="17755">
                  <a:moveTo>
                    <a:pt x="8662" y="17756"/>
                  </a:moveTo>
                  <a:cubicBezTo>
                    <a:pt x="20039" y="17756"/>
                    <a:pt x="20039" y="0"/>
                    <a:pt x="8662" y="0"/>
                  </a:cubicBezTo>
                  <a:cubicBezTo>
                    <a:pt x="-2887" y="0"/>
                    <a:pt x="-2887" y="17756"/>
                    <a:pt x="8662" y="17756"/>
                  </a:cubicBezTo>
                  <a:lnTo>
                    <a:pt x="8662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2" name="任意多边形: 形状 541"/>
            <p:cNvSpPr/>
            <p:nvPr/>
          </p:nvSpPr>
          <p:spPr>
            <a:xfrm>
              <a:off x="4043250" y="8223636"/>
              <a:ext cx="17065" cy="17755"/>
            </a:xfrm>
            <a:custGeom>
              <a:avLst/>
              <a:gdLst>
                <a:gd name="connsiteX0" fmla="*/ 8533 w 17065"/>
                <a:gd name="connsiteY0" fmla="*/ 17756 h 17755"/>
                <a:gd name="connsiteX1" fmla="*/ 8533 w 17065"/>
                <a:gd name="connsiteY1" fmla="*/ 0 h 17755"/>
                <a:gd name="connsiteX2" fmla="*/ 8533 w 17065"/>
                <a:gd name="connsiteY2" fmla="*/ 17756 h 17755"/>
                <a:gd name="connsiteX3" fmla="*/ 8533 w 17065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6"/>
                  </a:moveTo>
                  <a:cubicBezTo>
                    <a:pt x="19910" y="17756"/>
                    <a:pt x="19910" y="0"/>
                    <a:pt x="8533" y="0"/>
                  </a:cubicBezTo>
                  <a:cubicBezTo>
                    <a:pt x="-2844" y="0"/>
                    <a:pt x="-2844" y="17756"/>
                    <a:pt x="8533" y="17756"/>
                  </a:cubicBezTo>
                  <a:lnTo>
                    <a:pt x="8533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3" name="任意多边形: 形状 542"/>
            <p:cNvSpPr/>
            <p:nvPr/>
          </p:nvSpPr>
          <p:spPr>
            <a:xfrm>
              <a:off x="4296993" y="8149858"/>
              <a:ext cx="6722" cy="6894"/>
            </a:xfrm>
            <a:custGeom>
              <a:avLst/>
              <a:gdLst>
                <a:gd name="connsiteX0" fmla="*/ 3362 w 6722"/>
                <a:gd name="connsiteY0" fmla="*/ 6895 h 6894"/>
                <a:gd name="connsiteX1" fmla="*/ 3362 w 6722"/>
                <a:gd name="connsiteY1" fmla="*/ 0 h 6894"/>
                <a:gd name="connsiteX2" fmla="*/ 3362 w 6722"/>
                <a:gd name="connsiteY2" fmla="*/ 6895 h 6894"/>
                <a:gd name="connsiteX3" fmla="*/ 3362 w 6722"/>
                <a:gd name="connsiteY3" fmla="*/ 6895 h 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2" h="6894">
                  <a:moveTo>
                    <a:pt x="3362" y="6895"/>
                  </a:moveTo>
                  <a:cubicBezTo>
                    <a:pt x="7843" y="6895"/>
                    <a:pt x="7843" y="0"/>
                    <a:pt x="3362" y="0"/>
                  </a:cubicBezTo>
                  <a:cubicBezTo>
                    <a:pt x="-1121" y="173"/>
                    <a:pt x="-1121" y="6895"/>
                    <a:pt x="3362" y="6895"/>
                  </a:cubicBezTo>
                  <a:lnTo>
                    <a:pt x="3362" y="689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4" name="任意多边形: 形状 543"/>
            <p:cNvSpPr/>
            <p:nvPr/>
          </p:nvSpPr>
          <p:spPr>
            <a:xfrm>
              <a:off x="3848271" y="7540574"/>
              <a:ext cx="477266" cy="543023"/>
            </a:xfrm>
            <a:custGeom>
              <a:avLst/>
              <a:gdLst>
                <a:gd name="connsiteX0" fmla="*/ 139903 w 477266"/>
                <a:gd name="connsiteY0" fmla="*/ 103176 h 543023"/>
                <a:gd name="connsiteX1" fmla="*/ 103 w 477266"/>
                <a:gd name="connsiteY1" fmla="*/ 382432 h 543023"/>
                <a:gd name="connsiteX2" fmla="*/ 71641 w 477266"/>
                <a:gd name="connsiteY2" fmla="*/ 535505 h 543023"/>
                <a:gd name="connsiteX3" fmla="*/ 108875 w 477266"/>
                <a:gd name="connsiteY3" fmla="*/ 542400 h 543023"/>
                <a:gd name="connsiteX4" fmla="*/ 157314 w 477266"/>
                <a:gd name="connsiteY4" fmla="*/ 503270 h 543023"/>
                <a:gd name="connsiteX5" fmla="*/ 339692 w 477266"/>
                <a:gd name="connsiteY5" fmla="*/ 205225 h 543023"/>
                <a:gd name="connsiteX6" fmla="*/ 430019 w 477266"/>
                <a:gd name="connsiteY6" fmla="*/ 8540 h 543023"/>
                <a:gd name="connsiteX7" fmla="*/ 139903 w 477266"/>
                <a:gd name="connsiteY7" fmla="*/ 103176 h 54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266" h="543023">
                  <a:moveTo>
                    <a:pt x="139903" y="103176"/>
                  </a:moveTo>
                  <a:cubicBezTo>
                    <a:pt x="57850" y="172300"/>
                    <a:pt x="3206" y="275211"/>
                    <a:pt x="103" y="382432"/>
                  </a:cubicBezTo>
                  <a:cubicBezTo>
                    <a:pt x="-1620" y="442075"/>
                    <a:pt x="18031" y="509475"/>
                    <a:pt x="71641" y="535505"/>
                  </a:cubicBezTo>
                  <a:cubicBezTo>
                    <a:pt x="83190" y="541193"/>
                    <a:pt x="96291" y="544469"/>
                    <a:pt x="108875" y="542400"/>
                  </a:cubicBezTo>
                  <a:cubicBezTo>
                    <a:pt x="129906" y="538780"/>
                    <a:pt x="145247" y="520853"/>
                    <a:pt x="157314" y="503270"/>
                  </a:cubicBezTo>
                  <a:cubicBezTo>
                    <a:pt x="223508" y="406565"/>
                    <a:pt x="250226" y="281072"/>
                    <a:pt x="339692" y="205225"/>
                  </a:cubicBezTo>
                  <a:cubicBezTo>
                    <a:pt x="381580" y="169715"/>
                    <a:pt x="561373" y="55427"/>
                    <a:pt x="430019" y="8540"/>
                  </a:cubicBezTo>
                  <a:cubicBezTo>
                    <a:pt x="337106" y="-24558"/>
                    <a:pt x="208683" y="45257"/>
                    <a:pt x="139903" y="103176"/>
                  </a:cubicBezTo>
                  <a:close/>
                </a:path>
              </a:pathLst>
            </a:custGeom>
            <a:solidFill>
              <a:srgbClr val="FFFFFF">
                <a:alpha val="19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5" name="任意多边形: 形状 544"/>
            <p:cNvSpPr/>
            <p:nvPr/>
          </p:nvSpPr>
          <p:spPr>
            <a:xfrm>
              <a:off x="4905130" y="6728499"/>
              <a:ext cx="170618" cy="279617"/>
            </a:xfrm>
            <a:custGeom>
              <a:avLst/>
              <a:gdLst>
                <a:gd name="connsiteX0" fmla="*/ 93018 w 170618"/>
                <a:gd name="connsiteY0" fmla="*/ 99032 h 279617"/>
                <a:gd name="connsiteX1" fmla="*/ 8208 w 170618"/>
                <a:gd name="connsiteY1" fmla="*/ 231075 h 279617"/>
                <a:gd name="connsiteX2" fmla="*/ 6656 w 170618"/>
                <a:gd name="connsiteY2" fmla="*/ 274687 h 279617"/>
                <a:gd name="connsiteX3" fmla="*/ 52337 w 170618"/>
                <a:gd name="connsiteY3" fmla="*/ 263827 h 279617"/>
                <a:gd name="connsiteX4" fmla="*/ 161626 w 170618"/>
                <a:gd name="connsiteY4" fmla="*/ 73175 h 279617"/>
                <a:gd name="connsiteX5" fmla="*/ 150593 w 170618"/>
                <a:gd name="connsiteY5" fmla="*/ 259 h 279617"/>
                <a:gd name="connsiteX6" fmla="*/ 93018 w 170618"/>
                <a:gd name="connsiteY6" fmla="*/ 99032 h 27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618" h="279617">
                  <a:moveTo>
                    <a:pt x="93018" y="99032"/>
                  </a:moveTo>
                  <a:cubicBezTo>
                    <a:pt x="65265" y="143334"/>
                    <a:pt x="32858" y="184877"/>
                    <a:pt x="8208" y="231075"/>
                  </a:cubicBezTo>
                  <a:cubicBezTo>
                    <a:pt x="795" y="245038"/>
                    <a:pt x="-5066" y="264172"/>
                    <a:pt x="6656" y="274687"/>
                  </a:cubicBezTo>
                  <a:cubicBezTo>
                    <a:pt x="19584" y="286237"/>
                    <a:pt x="39580" y="275377"/>
                    <a:pt x="52337" y="263827"/>
                  </a:cubicBezTo>
                  <a:cubicBezTo>
                    <a:pt x="107326" y="213665"/>
                    <a:pt x="145422" y="145747"/>
                    <a:pt x="161626" y="73175"/>
                  </a:cubicBezTo>
                  <a:cubicBezTo>
                    <a:pt x="165590" y="55075"/>
                    <a:pt x="184897" y="-4396"/>
                    <a:pt x="150593" y="259"/>
                  </a:cubicBezTo>
                  <a:cubicBezTo>
                    <a:pt x="128356" y="3189"/>
                    <a:pt x="105085" y="79726"/>
                    <a:pt x="93018" y="99032"/>
                  </a:cubicBezTo>
                  <a:close/>
                </a:path>
              </a:pathLst>
            </a:custGeom>
            <a:solidFill>
              <a:srgbClr val="FFFFFF">
                <a:alpha val="19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46" name="文本框 545"/>
          <p:cNvSpPr txBox="1"/>
          <p:nvPr/>
        </p:nvSpPr>
        <p:spPr>
          <a:xfrm>
            <a:off x="1860396" y="2465467"/>
            <a:ext cx="42356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03</a:t>
            </a:r>
            <a:endParaRPr lang="zh-CN" altLang="en-US" sz="13800" b="1" dirty="0">
              <a:solidFill>
                <a:schemeClr val="bg1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</p:txBody>
      </p:sp>
      <p:sp>
        <p:nvSpPr>
          <p:cNvPr id="547" name="文本框 16"/>
          <p:cNvSpPr txBox="1"/>
          <p:nvPr/>
        </p:nvSpPr>
        <p:spPr>
          <a:xfrm>
            <a:off x="4841004" y="2882927"/>
            <a:ext cx="601944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7200" dirty="0">
                <a:solidFill>
                  <a:srgbClr val="F05927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君黑-45简" panose="020B0604020202020204" charset="-122"/>
              </a:rPr>
              <a:t>趣味小实验</a:t>
            </a:r>
            <a:endParaRPr lang="zh-CN" altLang="en-US" sz="7200" dirty="0">
              <a:solidFill>
                <a:srgbClr val="F05927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sym typeface="汉仪君黑-45简" panose="020B0604020202020204" charset="-122"/>
            </a:endParaRPr>
          </a:p>
        </p:txBody>
      </p:sp>
      <p:pic>
        <p:nvPicPr>
          <p:cNvPr id="589" name="图片 588"/>
          <p:cNvPicPr>
            <a:picLocks noChangeAspect="1"/>
          </p:cNvPicPr>
          <p:nvPr/>
        </p:nvPicPr>
        <p:blipFill>
          <a:blip r:embed="rId1"/>
          <a:srcRect l="59086" t="71417"/>
          <a:stretch>
            <a:fillRect/>
          </a:stretch>
        </p:blipFill>
        <p:spPr>
          <a:xfrm>
            <a:off x="0" y="0"/>
            <a:ext cx="1676174" cy="1402756"/>
          </a:xfrm>
          <a:custGeom>
            <a:avLst/>
            <a:gdLst>
              <a:gd name="connsiteX0" fmla="*/ 0 w 1676174"/>
              <a:gd name="connsiteY0" fmla="*/ 0 h 1402756"/>
              <a:gd name="connsiteX1" fmla="*/ 1676174 w 1676174"/>
              <a:gd name="connsiteY1" fmla="*/ 0 h 1402756"/>
              <a:gd name="connsiteX2" fmla="*/ 1676174 w 1676174"/>
              <a:gd name="connsiteY2" fmla="*/ 1402756 h 1402756"/>
              <a:gd name="connsiteX3" fmla="*/ 0 w 1676174"/>
              <a:gd name="connsiteY3" fmla="*/ 1402756 h 140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174" h="1402756">
                <a:moveTo>
                  <a:pt x="0" y="0"/>
                </a:moveTo>
                <a:lnTo>
                  <a:pt x="1676174" y="0"/>
                </a:lnTo>
                <a:lnTo>
                  <a:pt x="1676174" y="1402756"/>
                </a:lnTo>
                <a:lnTo>
                  <a:pt x="0" y="1402756"/>
                </a:lnTo>
                <a:close/>
              </a:path>
            </a:pathLst>
          </a:custGeom>
        </p:spPr>
      </p:pic>
      <p:pic>
        <p:nvPicPr>
          <p:cNvPr id="590" name="图片 589"/>
          <p:cNvPicPr>
            <a:picLocks noChangeAspect="1"/>
          </p:cNvPicPr>
          <p:nvPr/>
        </p:nvPicPr>
        <p:blipFill>
          <a:blip r:embed="rId1"/>
          <a:srcRect l="59086" t="71417"/>
          <a:stretch>
            <a:fillRect/>
          </a:stretch>
        </p:blipFill>
        <p:spPr>
          <a:xfrm flipH="1" flipV="1">
            <a:off x="10515826" y="5455244"/>
            <a:ext cx="1676174" cy="1402756"/>
          </a:xfrm>
          <a:custGeom>
            <a:avLst/>
            <a:gdLst>
              <a:gd name="connsiteX0" fmla="*/ 0 w 1676174"/>
              <a:gd name="connsiteY0" fmla="*/ 0 h 1402756"/>
              <a:gd name="connsiteX1" fmla="*/ 1676174 w 1676174"/>
              <a:gd name="connsiteY1" fmla="*/ 0 h 1402756"/>
              <a:gd name="connsiteX2" fmla="*/ 1676174 w 1676174"/>
              <a:gd name="connsiteY2" fmla="*/ 1402756 h 1402756"/>
              <a:gd name="connsiteX3" fmla="*/ 0 w 1676174"/>
              <a:gd name="connsiteY3" fmla="*/ 1402756 h 140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174" h="1402756">
                <a:moveTo>
                  <a:pt x="0" y="0"/>
                </a:moveTo>
                <a:lnTo>
                  <a:pt x="1676174" y="0"/>
                </a:lnTo>
                <a:lnTo>
                  <a:pt x="1676174" y="1402756"/>
                </a:lnTo>
                <a:lnTo>
                  <a:pt x="0" y="1402756"/>
                </a:lnTo>
                <a:close/>
              </a:path>
            </a:pathLst>
          </a:custGeom>
        </p:spPr>
      </p:pic>
      <p:sp>
        <p:nvSpPr>
          <p:cNvPr id="593" name="任意多边形: 形状 592"/>
          <p:cNvSpPr/>
          <p:nvPr/>
        </p:nvSpPr>
        <p:spPr>
          <a:xfrm>
            <a:off x="3124874" y="5736385"/>
            <a:ext cx="93784" cy="97058"/>
          </a:xfrm>
          <a:custGeom>
            <a:avLst/>
            <a:gdLst>
              <a:gd name="connsiteX0" fmla="*/ 46857 w 93784"/>
              <a:gd name="connsiteY0" fmla="*/ 97059 h 97058"/>
              <a:gd name="connsiteX1" fmla="*/ 46857 w 93784"/>
              <a:gd name="connsiteY1" fmla="*/ 0 h 97058"/>
              <a:gd name="connsiteX2" fmla="*/ 46857 w 93784"/>
              <a:gd name="connsiteY2" fmla="*/ 97059 h 97058"/>
              <a:gd name="connsiteX3" fmla="*/ 46857 w 93784"/>
              <a:gd name="connsiteY3" fmla="*/ 97059 h 9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84" h="97058">
                <a:moveTo>
                  <a:pt x="46857" y="97059"/>
                </a:moveTo>
                <a:cubicBezTo>
                  <a:pt x="109427" y="97059"/>
                  <a:pt x="109427" y="0"/>
                  <a:pt x="46857" y="0"/>
                </a:cubicBezTo>
                <a:cubicBezTo>
                  <a:pt x="-15525" y="0"/>
                  <a:pt x="-15713" y="97059"/>
                  <a:pt x="46857" y="97059"/>
                </a:cubicBezTo>
                <a:lnTo>
                  <a:pt x="46857" y="9705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4" name="任意多边形: 形状 593"/>
          <p:cNvSpPr/>
          <p:nvPr/>
        </p:nvSpPr>
        <p:spPr>
          <a:xfrm>
            <a:off x="3571440" y="6616676"/>
            <a:ext cx="73359" cy="65608"/>
          </a:xfrm>
          <a:custGeom>
            <a:avLst/>
            <a:gdLst>
              <a:gd name="connsiteX0" fmla="*/ 52417 w 73359"/>
              <a:gd name="connsiteY0" fmla="*/ 5489 h 65608"/>
              <a:gd name="connsiteX1" fmla="*/ 48647 w 73359"/>
              <a:gd name="connsiteY1" fmla="*/ 4358 h 65608"/>
              <a:gd name="connsiteX2" fmla="*/ 69190 w 73359"/>
              <a:gd name="connsiteY2" fmla="*/ 24901 h 65608"/>
              <a:gd name="connsiteX3" fmla="*/ 69001 w 73359"/>
              <a:gd name="connsiteY3" fmla="*/ 24147 h 65608"/>
              <a:gd name="connsiteX4" fmla="*/ 65797 w 73359"/>
              <a:gd name="connsiteY4" fmla="*/ 16420 h 65608"/>
              <a:gd name="connsiteX5" fmla="*/ 57505 w 73359"/>
              <a:gd name="connsiteY5" fmla="*/ 7374 h 65608"/>
              <a:gd name="connsiteX6" fmla="*/ 50343 w 73359"/>
              <a:gd name="connsiteY6" fmla="*/ 3227 h 65608"/>
              <a:gd name="connsiteX7" fmla="*/ 37904 w 73359"/>
              <a:gd name="connsiteY7" fmla="*/ 401 h 65608"/>
              <a:gd name="connsiteX8" fmla="*/ 32816 w 73359"/>
              <a:gd name="connsiteY8" fmla="*/ 24 h 65608"/>
              <a:gd name="connsiteX9" fmla="*/ 20189 w 73359"/>
              <a:gd name="connsiteY9" fmla="*/ 2850 h 65608"/>
              <a:gd name="connsiteX10" fmla="*/ 9635 w 73359"/>
              <a:gd name="connsiteY10" fmla="*/ 9635 h 65608"/>
              <a:gd name="connsiteX11" fmla="*/ 2850 w 73359"/>
              <a:gd name="connsiteY11" fmla="*/ 20189 h 65608"/>
              <a:gd name="connsiteX12" fmla="*/ 24 w 73359"/>
              <a:gd name="connsiteY12" fmla="*/ 32816 h 65608"/>
              <a:gd name="connsiteX13" fmla="*/ 1154 w 73359"/>
              <a:gd name="connsiteY13" fmla="*/ 41486 h 65608"/>
              <a:gd name="connsiteX14" fmla="*/ 9635 w 73359"/>
              <a:gd name="connsiteY14" fmla="*/ 55997 h 65608"/>
              <a:gd name="connsiteX15" fmla="*/ 16231 w 73359"/>
              <a:gd name="connsiteY15" fmla="*/ 61086 h 65608"/>
              <a:gd name="connsiteX16" fmla="*/ 32816 w 73359"/>
              <a:gd name="connsiteY16" fmla="*/ 65609 h 65608"/>
              <a:gd name="connsiteX17" fmla="*/ 37904 w 73359"/>
              <a:gd name="connsiteY17" fmla="*/ 65232 h 65608"/>
              <a:gd name="connsiteX18" fmla="*/ 46574 w 73359"/>
              <a:gd name="connsiteY18" fmla="*/ 64101 h 65608"/>
              <a:gd name="connsiteX19" fmla="*/ 57505 w 73359"/>
              <a:gd name="connsiteY19" fmla="*/ 58259 h 65608"/>
              <a:gd name="connsiteX20" fmla="*/ 63347 w 73359"/>
              <a:gd name="connsiteY20" fmla="*/ 52416 h 65608"/>
              <a:gd name="connsiteX21" fmla="*/ 69190 w 73359"/>
              <a:gd name="connsiteY21" fmla="*/ 41486 h 65608"/>
              <a:gd name="connsiteX22" fmla="*/ 69378 w 73359"/>
              <a:gd name="connsiteY22" fmla="*/ 40732 h 65608"/>
              <a:gd name="connsiteX23" fmla="*/ 48836 w 73359"/>
              <a:gd name="connsiteY23" fmla="*/ 61274 h 65608"/>
              <a:gd name="connsiteX24" fmla="*/ 52605 w 73359"/>
              <a:gd name="connsiteY24" fmla="*/ 60144 h 65608"/>
              <a:gd name="connsiteX25" fmla="*/ 59390 w 73359"/>
              <a:gd name="connsiteY25" fmla="*/ 57316 h 65608"/>
              <a:gd name="connsiteX26" fmla="*/ 67305 w 73359"/>
              <a:gd name="connsiteY26" fmla="*/ 49966 h 65608"/>
              <a:gd name="connsiteX27" fmla="*/ 70886 w 73359"/>
              <a:gd name="connsiteY27" fmla="*/ 43747 h 65608"/>
              <a:gd name="connsiteX28" fmla="*/ 73336 w 73359"/>
              <a:gd name="connsiteY28" fmla="*/ 32816 h 65608"/>
              <a:gd name="connsiteX29" fmla="*/ 72394 w 73359"/>
              <a:gd name="connsiteY29" fmla="*/ 25278 h 65608"/>
              <a:gd name="connsiteX30" fmla="*/ 69566 w 73359"/>
              <a:gd name="connsiteY30" fmla="*/ 18493 h 65608"/>
              <a:gd name="connsiteX31" fmla="*/ 62216 w 73359"/>
              <a:gd name="connsiteY31" fmla="*/ 10577 h 65608"/>
              <a:gd name="connsiteX32" fmla="*/ 52417 w 73359"/>
              <a:gd name="connsiteY32" fmla="*/ 5489 h 65608"/>
              <a:gd name="connsiteX33" fmla="*/ 52417 w 73359"/>
              <a:gd name="connsiteY33" fmla="*/ 5489 h 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359" h="65608">
                <a:moveTo>
                  <a:pt x="52417" y="5489"/>
                </a:moveTo>
                <a:cubicBezTo>
                  <a:pt x="51097" y="5112"/>
                  <a:pt x="49966" y="4735"/>
                  <a:pt x="48647" y="4358"/>
                </a:cubicBezTo>
                <a:cubicBezTo>
                  <a:pt x="55431" y="11143"/>
                  <a:pt x="62216" y="17928"/>
                  <a:pt x="69190" y="24901"/>
                </a:cubicBezTo>
                <a:cubicBezTo>
                  <a:pt x="69190" y="24712"/>
                  <a:pt x="69001" y="24335"/>
                  <a:pt x="69001" y="24147"/>
                </a:cubicBezTo>
                <a:cubicBezTo>
                  <a:pt x="67870" y="21508"/>
                  <a:pt x="66739" y="19058"/>
                  <a:pt x="65797" y="16420"/>
                </a:cubicBezTo>
                <a:cubicBezTo>
                  <a:pt x="63724" y="12651"/>
                  <a:pt x="61086" y="9635"/>
                  <a:pt x="57505" y="7374"/>
                </a:cubicBezTo>
                <a:cubicBezTo>
                  <a:pt x="55431" y="5301"/>
                  <a:pt x="53170" y="3981"/>
                  <a:pt x="50343" y="3227"/>
                </a:cubicBezTo>
                <a:cubicBezTo>
                  <a:pt x="46574" y="1154"/>
                  <a:pt x="42428" y="212"/>
                  <a:pt x="37904" y="401"/>
                </a:cubicBezTo>
                <a:cubicBezTo>
                  <a:pt x="36208" y="212"/>
                  <a:pt x="34512" y="24"/>
                  <a:pt x="32816" y="24"/>
                </a:cubicBezTo>
                <a:cubicBezTo>
                  <a:pt x="28293" y="-165"/>
                  <a:pt x="24147" y="777"/>
                  <a:pt x="20189" y="2850"/>
                </a:cubicBezTo>
                <a:cubicBezTo>
                  <a:pt x="16043" y="4170"/>
                  <a:pt x="12650" y="6431"/>
                  <a:pt x="9635" y="9635"/>
                </a:cubicBezTo>
                <a:cubicBezTo>
                  <a:pt x="6431" y="12651"/>
                  <a:pt x="4170" y="16043"/>
                  <a:pt x="2850" y="20189"/>
                </a:cubicBezTo>
                <a:cubicBezTo>
                  <a:pt x="777" y="24147"/>
                  <a:pt x="-165" y="28293"/>
                  <a:pt x="24" y="32816"/>
                </a:cubicBezTo>
                <a:cubicBezTo>
                  <a:pt x="400" y="35643"/>
                  <a:pt x="777" y="38659"/>
                  <a:pt x="1154" y="41486"/>
                </a:cubicBezTo>
                <a:cubicBezTo>
                  <a:pt x="2662" y="46951"/>
                  <a:pt x="5489" y="51851"/>
                  <a:pt x="9635" y="55997"/>
                </a:cubicBezTo>
                <a:cubicBezTo>
                  <a:pt x="11896" y="57693"/>
                  <a:pt x="13970" y="59390"/>
                  <a:pt x="16231" y="61086"/>
                </a:cubicBezTo>
                <a:cubicBezTo>
                  <a:pt x="21320" y="64101"/>
                  <a:pt x="26785" y="65609"/>
                  <a:pt x="32816" y="65609"/>
                </a:cubicBezTo>
                <a:cubicBezTo>
                  <a:pt x="34512" y="65421"/>
                  <a:pt x="36208" y="65232"/>
                  <a:pt x="37904" y="65232"/>
                </a:cubicBezTo>
                <a:cubicBezTo>
                  <a:pt x="40731" y="64855"/>
                  <a:pt x="43559" y="64478"/>
                  <a:pt x="46574" y="64101"/>
                </a:cubicBezTo>
                <a:cubicBezTo>
                  <a:pt x="50720" y="63159"/>
                  <a:pt x="54489" y="61086"/>
                  <a:pt x="57505" y="58259"/>
                </a:cubicBezTo>
                <a:cubicBezTo>
                  <a:pt x="59955" y="56751"/>
                  <a:pt x="61840" y="54867"/>
                  <a:pt x="63347" y="52416"/>
                </a:cubicBezTo>
                <a:cubicBezTo>
                  <a:pt x="66174" y="49213"/>
                  <a:pt x="68059" y="45632"/>
                  <a:pt x="69190" y="41486"/>
                </a:cubicBezTo>
                <a:cubicBezTo>
                  <a:pt x="69190" y="41297"/>
                  <a:pt x="69378" y="40920"/>
                  <a:pt x="69378" y="40732"/>
                </a:cubicBezTo>
                <a:cubicBezTo>
                  <a:pt x="62593" y="47517"/>
                  <a:pt x="55809" y="54301"/>
                  <a:pt x="48836" y="61274"/>
                </a:cubicBezTo>
                <a:cubicBezTo>
                  <a:pt x="50154" y="60897"/>
                  <a:pt x="51286" y="60521"/>
                  <a:pt x="52605" y="60144"/>
                </a:cubicBezTo>
                <a:cubicBezTo>
                  <a:pt x="54866" y="59201"/>
                  <a:pt x="57128" y="58259"/>
                  <a:pt x="59390" y="57316"/>
                </a:cubicBezTo>
                <a:cubicBezTo>
                  <a:pt x="62593" y="55620"/>
                  <a:pt x="65232" y="53170"/>
                  <a:pt x="67305" y="49966"/>
                </a:cubicBezTo>
                <a:cubicBezTo>
                  <a:pt x="69001" y="48270"/>
                  <a:pt x="70320" y="46197"/>
                  <a:pt x="70886" y="43747"/>
                </a:cubicBezTo>
                <a:cubicBezTo>
                  <a:pt x="72582" y="40355"/>
                  <a:pt x="73524" y="36774"/>
                  <a:pt x="73336" y="32816"/>
                </a:cubicBezTo>
                <a:cubicBezTo>
                  <a:pt x="72959" y="30366"/>
                  <a:pt x="72582" y="27916"/>
                  <a:pt x="72394" y="25278"/>
                </a:cubicBezTo>
                <a:cubicBezTo>
                  <a:pt x="71451" y="23016"/>
                  <a:pt x="70509" y="20755"/>
                  <a:pt x="69566" y="18493"/>
                </a:cubicBezTo>
                <a:cubicBezTo>
                  <a:pt x="67870" y="15289"/>
                  <a:pt x="65421" y="12651"/>
                  <a:pt x="62216" y="10577"/>
                </a:cubicBezTo>
                <a:cubicBezTo>
                  <a:pt x="59201" y="8128"/>
                  <a:pt x="55997" y="6431"/>
                  <a:pt x="52417" y="5489"/>
                </a:cubicBezTo>
                <a:lnTo>
                  <a:pt x="52417" y="548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5" name="任意多边形: 形状 594"/>
          <p:cNvSpPr/>
          <p:nvPr/>
        </p:nvSpPr>
        <p:spPr>
          <a:xfrm>
            <a:off x="9111811" y="1982633"/>
            <a:ext cx="58800" cy="60873"/>
          </a:xfrm>
          <a:custGeom>
            <a:avLst/>
            <a:gdLst>
              <a:gd name="connsiteX0" fmla="*/ 29400 w 58800"/>
              <a:gd name="connsiteY0" fmla="*/ 60874 h 60873"/>
              <a:gd name="connsiteX1" fmla="*/ 29400 w 58800"/>
              <a:gd name="connsiteY1" fmla="*/ 0 h 60873"/>
              <a:gd name="connsiteX2" fmla="*/ 29400 w 58800"/>
              <a:gd name="connsiteY2" fmla="*/ 60874 h 60873"/>
              <a:gd name="connsiteX3" fmla="*/ 29400 w 58800"/>
              <a:gd name="connsiteY3" fmla="*/ 60874 h 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00" h="60873">
                <a:moveTo>
                  <a:pt x="29400" y="60874"/>
                </a:moveTo>
                <a:cubicBezTo>
                  <a:pt x="68601" y="60874"/>
                  <a:pt x="68601" y="0"/>
                  <a:pt x="29400" y="0"/>
                </a:cubicBezTo>
                <a:cubicBezTo>
                  <a:pt x="-9800" y="0"/>
                  <a:pt x="-9800" y="60874"/>
                  <a:pt x="29400" y="60874"/>
                </a:cubicBezTo>
                <a:lnTo>
                  <a:pt x="29400" y="60874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6" name="任意多边形: 形状 595"/>
          <p:cNvSpPr/>
          <p:nvPr/>
        </p:nvSpPr>
        <p:spPr>
          <a:xfrm>
            <a:off x="2609979" y="1269966"/>
            <a:ext cx="56185" cy="58235"/>
          </a:xfrm>
          <a:custGeom>
            <a:avLst/>
            <a:gdLst>
              <a:gd name="connsiteX0" fmla="*/ 28058 w 56185"/>
              <a:gd name="connsiteY0" fmla="*/ 58235 h 58235"/>
              <a:gd name="connsiteX1" fmla="*/ 28058 w 56185"/>
              <a:gd name="connsiteY1" fmla="*/ 0 h 58235"/>
              <a:gd name="connsiteX2" fmla="*/ 28058 w 56185"/>
              <a:gd name="connsiteY2" fmla="*/ 58235 h 58235"/>
              <a:gd name="connsiteX3" fmla="*/ 28058 w 56185"/>
              <a:gd name="connsiteY3" fmla="*/ 58235 h 5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85" h="58235">
                <a:moveTo>
                  <a:pt x="28058" y="58235"/>
                </a:moveTo>
                <a:cubicBezTo>
                  <a:pt x="65562" y="58235"/>
                  <a:pt x="65562" y="0"/>
                  <a:pt x="28058" y="0"/>
                </a:cubicBezTo>
                <a:cubicBezTo>
                  <a:pt x="-9258" y="0"/>
                  <a:pt x="-9447" y="58235"/>
                  <a:pt x="28058" y="58235"/>
                </a:cubicBezTo>
                <a:lnTo>
                  <a:pt x="28058" y="58235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7" name="任意多边形: 形状 596"/>
          <p:cNvSpPr/>
          <p:nvPr/>
        </p:nvSpPr>
        <p:spPr>
          <a:xfrm>
            <a:off x="4244734" y="5736385"/>
            <a:ext cx="345831" cy="199848"/>
          </a:xfrm>
          <a:custGeom>
            <a:avLst/>
            <a:gdLst>
              <a:gd name="connsiteX0" fmla="*/ 345831 w 345831"/>
              <a:gd name="connsiteY0" fmla="*/ 16905 h 199848"/>
              <a:gd name="connsiteX1" fmla="*/ 0 w 345831"/>
              <a:gd name="connsiteY1" fmla="*/ 198019 h 199848"/>
              <a:gd name="connsiteX2" fmla="*/ 345831 w 345831"/>
              <a:gd name="connsiteY2" fmla="*/ 16905 h 19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831" h="199848">
                <a:moveTo>
                  <a:pt x="345831" y="16905"/>
                </a:moveTo>
                <a:cubicBezTo>
                  <a:pt x="345831" y="16905"/>
                  <a:pt x="57670" y="-81850"/>
                  <a:pt x="0" y="198019"/>
                </a:cubicBezTo>
                <a:cubicBezTo>
                  <a:pt x="188" y="198019"/>
                  <a:pt x="205991" y="231000"/>
                  <a:pt x="345831" y="16905"/>
                </a:cubicBezTo>
                <a:close/>
              </a:path>
            </a:pathLst>
          </a:custGeom>
          <a:solidFill>
            <a:srgbClr val="1DB4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8" name="任意多边形: 形状 597"/>
          <p:cNvSpPr/>
          <p:nvPr/>
        </p:nvSpPr>
        <p:spPr>
          <a:xfrm>
            <a:off x="2425762" y="533194"/>
            <a:ext cx="451478" cy="273043"/>
          </a:xfrm>
          <a:custGeom>
            <a:avLst/>
            <a:gdLst>
              <a:gd name="connsiteX0" fmla="*/ 344512 w 344511"/>
              <a:gd name="connsiteY0" fmla="*/ 208251 h 208352"/>
              <a:gd name="connsiteX1" fmla="*/ 0 w 344511"/>
              <a:gd name="connsiteY1" fmla="*/ 24687 h 208352"/>
              <a:gd name="connsiteX2" fmla="*/ 344512 w 344511"/>
              <a:gd name="connsiteY2" fmla="*/ 208251 h 2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511" h="208352">
                <a:moveTo>
                  <a:pt x="344512" y="208251"/>
                </a:moveTo>
                <a:cubicBezTo>
                  <a:pt x="344512" y="208251"/>
                  <a:pt x="263849" y="-85376"/>
                  <a:pt x="0" y="24687"/>
                </a:cubicBezTo>
                <a:cubicBezTo>
                  <a:pt x="0" y="24687"/>
                  <a:pt x="88766" y="213339"/>
                  <a:pt x="344512" y="208251"/>
                </a:cubicBezTo>
                <a:close/>
              </a:path>
            </a:pathLst>
          </a:custGeom>
          <a:solidFill>
            <a:srgbClr val="FA923A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9" name="任意多边形: 形状 598"/>
          <p:cNvSpPr/>
          <p:nvPr/>
        </p:nvSpPr>
        <p:spPr>
          <a:xfrm flipH="1" flipV="1">
            <a:off x="10992517" y="4126894"/>
            <a:ext cx="93784" cy="97058"/>
          </a:xfrm>
          <a:custGeom>
            <a:avLst/>
            <a:gdLst>
              <a:gd name="connsiteX0" fmla="*/ 46857 w 93784"/>
              <a:gd name="connsiteY0" fmla="*/ 97059 h 97058"/>
              <a:gd name="connsiteX1" fmla="*/ 46857 w 93784"/>
              <a:gd name="connsiteY1" fmla="*/ 0 h 97058"/>
              <a:gd name="connsiteX2" fmla="*/ 46857 w 93784"/>
              <a:gd name="connsiteY2" fmla="*/ 97059 h 97058"/>
              <a:gd name="connsiteX3" fmla="*/ 46857 w 93784"/>
              <a:gd name="connsiteY3" fmla="*/ 97059 h 9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84" h="97058">
                <a:moveTo>
                  <a:pt x="46857" y="97059"/>
                </a:moveTo>
                <a:cubicBezTo>
                  <a:pt x="109427" y="97059"/>
                  <a:pt x="109427" y="0"/>
                  <a:pt x="46857" y="0"/>
                </a:cubicBezTo>
                <a:cubicBezTo>
                  <a:pt x="-15525" y="0"/>
                  <a:pt x="-15713" y="97059"/>
                  <a:pt x="46857" y="97059"/>
                </a:cubicBezTo>
                <a:lnTo>
                  <a:pt x="46857" y="9705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0" name="任意多边形: 形状 599"/>
          <p:cNvSpPr/>
          <p:nvPr/>
        </p:nvSpPr>
        <p:spPr>
          <a:xfrm flipH="1" flipV="1">
            <a:off x="11516753" y="4127516"/>
            <a:ext cx="345831" cy="199848"/>
          </a:xfrm>
          <a:custGeom>
            <a:avLst/>
            <a:gdLst>
              <a:gd name="connsiteX0" fmla="*/ 345831 w 345831"/>
              <a:gd name="connsiteY0" fmla="*/ 16905 h 199848"/>
              <a:gd name="connsiteX1" fmla="*/ 0 w 345831"/>
              <a:gd name="connsiteY1" fmla="*/ 198019 h 199848"/>
              <a:gd name="connsiteX2" fmla="*/ 345831 w 345831"/>
              <a:gd name="connsiteY2" fmla="*/ 16905 h 19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831" h="199848">
                <a:moveTo>
                  <a:pt x="345831" y="16905"/>
                </a:moveTo>
                <a:cubicBezTo>
                  <a:pt x="345831" y="16905"/>
                  <a:pt x="57670" y="-81850"/>
                  <a:pt x="0" y="198019"/>
                </a:cubicBezTo>
                <a:cubicBezTo>
                  <a:pt x="188" y="198019"/>
                  <a:pt x="205991" y="231000"/>
                  <a:pt x="345831" y="16905"/>
                </a:cubicBezTo>
                <a:close/>
              </a:path>
            </a:pathLst>
          </a:custGeom>
          <a:solidFill>
            <a:srgbClr val="1DB4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1" name="任意多边形: 形状 600"/>
          <p:cNvSpPr/>
          <p:nvPr/>
        </p:nvSpPr>
        <p:spPr>
          <a:xfrm flipH="1" flipV="1">
            <a:off x="10766778" y="1939333"/>
            <a:ext cx="451478" cy="273043"/>
          </a:xfrm>
          <a:custGeom>
            <a:avLst/>
            <a:gdLst>
              <a:gd name="connsiteX0" fmla="*/ 344512 w 344511"/>
              <a:gd name="connsiteY0" fmla="*/ 208251 h 208352"/>
              <a:gd name="connsiteX1" fmla="*/ 0 w 344511"/>
              <a:gd name="connsiteY1" fmla="*/ 24687 h 208352"/>
              <a:gd name="connsiteX2" fmla="*/ 344512 w 344511"/>
              <a:gd name="connsiteY2" fmla="*/ 208251 h 2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511" h="208352">
                <a:moveTo>
                  <a:pt x="344512" y="208251"/>
                </a:moveTo>
                <a:cubicBezTo>
                  <a:pt x="344512" y="208251"/>
                  <a:pt x="263849" y="-85376"/>
                  <a:pt x="0" y="24687"/>
                </a:cubicBezTo>
                <a:cubicBezTo>
                  <a:pt x="0" y="24687"/>
                  <a:pt x="88766" y="213339"/>
                  <a:pt x="344512" y="208251"/>
                </a:cubicBezTo>
                <a:close/>
              </a:path>
            </a:pathLst>
          </a:custGeom>
          <a:solidFill>
            <a:srgbClr val="FA923A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2" name="任意多边形: 形状 601"/>
          <p:cNvSpPr/>
          <p:nvPr/>
        </p:nvSpPr>
        <p:spPr>
          <a:xfrm>
            <a:off x="8480950" y="6136539"/>
            <a:ext cx="65938" cy="68223"/>
          </a:xfrm>
          <a:custGeom>
            <a:avLst/>
            <a:gdLst>
              <a:gd name="connsiteX0" fmla="*/ 33005 w 65938"/>
              <a:gd name="connsiteY0" fmla="*/ 68224 h 68223"/>
              <a:gd name="connsiteX1" fmla="*/ 33005 w 65938"/>
              <a:gd name="connsiteY1" fmla="*/ 0 h 68223"/>
              <a:gd name="connsiteX2" fmla="*/ 33005 w 65938"/>
              <a:gd name="connsiteY2" fmla="*/ 68224 h 68223"/>
              <a:gd name="connsiteX3" fmla="*/ 33005 w 65938"/>
              <a:gd name="connsiteY3" fmla="*/ 68224 h 68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38" h="68223">
                <a:moveTo>
                  <a:pt x="33005" y="68224"/>
                </a:moveTo>
                <a:cubicBezTo>
                  <a:pt x="76917" y="68224"/>
                  <a:pt x="76917" y="0"/>
                  <a:pt x="33005" y="0"/>
                </a:cubicBezTo>
                <a:cubicBezTo>
                  <a:pt x="-10907" y="0"/>
                  <a:pt x="-11096" y="68224"/>
                  <a:pt x="33005" y="68224"/>
                </a:cubicBezTo>
                <a:lnTo>
                  <a:pt x="33005" y="68224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3" name="任意多边形: 形状 602"/>
          <p:cNvSpPr/>
          <p:nvPr/>
        </p:nvSpPr>
        <p:spPr>
          <a:xfrm>
            <a:off x="8773169" y="5820388"/>
            <a:ext cx="171753" cy="224648"/>
          </a:xfrm>
          <a:custGeom>
            <a:avLst/>
            <a:gdLst>
              <a:gd name="connsiteX0" fmla="*/ 169241 w 171753"/>
              <a:gd name="connsiteY0" fmla="*/ 224649 h 224648"/>
              <a:gd name="connsiteX1" fmla="*/ 0 w 171753"/>
              <a:gd name="connsiteY1" fmla="*/ 0 h 224648"/>
              <a:gd name="connsiteX2" fmla="*/ 169241 w 171753"/>
              <a:gd name="connsiteY2" fmla="*/ 224649 h 22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753" h="224648">
                <a:moveTo>
                  <a:pt x="169241" y="224649"/>
                </a:moveTo>
                <a:cubicBezTo>
                  <a:pt x="169241" y="224649"/>
                  <a:pt x="205803" y="8292"/>
                  <a:pt x="0" y="0"/>
                </a:cubicBezTo>
                <a:cubicBezTo>
                  <a:pt x="0" y="0"/>
                  <a:pt x="754" y="150206"/>
                  <a:pt x="169241" y="224649"/>
                </a:cubicBezTo>
                <a:close/>
              </a:path>
            </a:pathLst>
          </a:custGeom>
          <a:solidFill>
            <a:srgbClr val="F55835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4" name="任意多边形: 形状 603"/>
          <p:cNvSpPr/>
          <p:nvPr/>
        </p:nvSpPr>
        <p:spPr>
          <a:xfrm>
            <a:off x="363995" y="5546950"/>
            <a:ext cx="105304" cy="109120"/>
          </a:xfrm>
          <a:custGeom>
            <a:avLst/>
            <a:gdLst>
              <a:gd name="connsiteX0" fmla="*/ 52652 w 105304"/>
              <a:gd name="connsiteY0" fmla="*/ 109121 h 109120"/>
              <a:gd name="connsiteX1" fmla="*/ 52652 w 105304"/>
              <a:gd name="connsiteY1" fmla="*/ 0 h 109120"/>
              <a:gd name="connsiteX2" fmla="*/ 52652 w 105304"/>
              <a:gd name="connsiteY2" fmla="*/ 109121 h 109120"/>
              <a:gd name="connsiteX3" fmla="*/ 52652 w 105304"/>
              <a:gd name="connsiteY3" fmla="*/ 109121 h 10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04" h="109120">
                <a:moveTo>
                  <a:pt x="52652" y="109121"/>
                </a:moveTo>
                <a:cubicBezTo>
                  <a:pt x="122760" y="109121"/>
                  <a:pt x="122949" y="0"/>
                  <a:pt x="52652" y="0"/>
                </a:cubicBezTo>
                <a:cubicBezTo>
                  <a:pt x="-17456" y="189"/>
                  <a:pt x="-17645" y="109121"/>
                  <a:pt x="52652" y="109121"/>
                </a:cubicBezTo>
                <a:lnTo>
                  <a:pt x="52652" y="109121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5" name="任意多边形: 形状 604"/>
          <p:cNvSpPr/>
          <p:nvPr/>
        </p:nvSpPr>
        <p:spPr>
          <a:xfrm>
            <a:off x="713250" y="4998668"/>
            <a:ext cx="262208" cy="293438"/>
          </a:xfrm>
          <a:custGeom>
            <a:avLst/>
            <a:gdLst>
              <a:gd name="connsiteX0" fmla="*/ 262209 w 262208"/>
              <a:gd name="connsiteY0" fmla="*/ 0 h 293438"/>
              <a:gd name="connsiteX1" fmla="*/ 4956 w 262208"/>
              <a:gd name="connsiteY1" fmla="*/ 293438 h 293438"/>
              <a:gd name="connsiteX2" fmla="*/ 262209 w 262208"/>
              <a:gd name="connsiteY2" fmla="*/ 0 h 2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208" h="293438">
                <a:moveTo>
                  <a:pt x="262209" y="0"/>
                </a:moveTo>
                <a:cubicBezTo>
                  <a:pt x="262209" y="0"/>
                  <a:pt x="-42160" y="11685"/>
                  <a:pt x="4956" y="293438"/>
                </a:cubicBezTo>
                <a:cubicBezTo>
                  <a:pt x="4956" y="293438"/>
                  <a:pt x="208685" y="249903"/>
                  <a:pt x="262209" y="0"/>
                </a:cubicBezTo>
                <a:close/>
              </a:path>
            </a:pathLst>
          </a:custGeom>
          <a:solidFill>
            <a:srgbClr val="FAC2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6" name="任意多边形: 形状 605"/>
          <p:cNvSpPr/>
          <p:nvPr/>
        </p:nvSpPr>
        <p:spPr>
          <a:xfrm>
            <a:off x="6324388" y="1669814"/>
            <a:ext cx="93784" cy="97058"/>
          </a:xfrm>
          <a:custGeom>
            <a:avLst/>
            <a:gdLst>
              <a:gd name="connsiteX0" fmla="*/ 46857 w 93784"/>
              <a:gd name="connsiteY0" fmla="*/ 97059 h 97058"/>
              <a:gd name="connsiteX1" fmla="*/ 46857 w 93784"/>
              <a:gd name="connsiteY1" fmla="*/ 0 h 97058"/>
              <a:gd name="connsiteX2" fmla="*/ 46857 w 93784"/>
              <a:gd name="connsiteY2" fmla="*/ 97059 h 97058"/>
              <a:gd name="connsiteX3" fmla="*/ 46857 w 93784"/>
              <a:gd name="connsiteY3" fmla="*/ 97059 h 9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84" h="97058">
                <a:moveTo>
                  <a:pt x="46857" y="97059"/>
                </a:moveTo>
                <a:cubicBezTo>
                  <a:pt x="109427" y="97059"/>
                  <a:pt x="109427" y="0"/>
                  <a:pt x="46857" y="0"/>
                </a:cubicBezTo>
                <a:cubicBezTo>
                  <a:pt x="-15525" y="0"/>
                  <a:pt x="-15713" y="97059"/>
                  <a:pt x="46857" y="97059"/>
                </a:cubicBezTo>
                <a:lnTo>
                  <a:pt x="46857" y="9705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7" name="任意多边形: 形状 606"/>
          <p:cNvSpPr/>
          <p:nvPr/>
        </p:nvSpPr>
        <p:spPr>
          <a:xfrm>
            <a:off x="8393836" y="1372064"/>
            <a:ext cx="73359" cy="65608"/>
          </a:xfrm>
          <a:custGeom>
            <a:avLst/>
            <a:gdLst>
              <a:gd name="connsiteX0" fmla="*/ 52417 w 73359"/>
              <a:gd name="connsiteY0" fmla="*/ 5489 h 65608"/>
              <a:gd name="connsiteX1" fmla="*/ 48647 w 73359"/>
              <a:gd name="connsiteY1" fmla="*/ 4358 h 65608"/>
              <a:gd name="connsiteX2" fmla="*/ 69190 w 73359"/>
              <a:gd name="connsiteY2" fmla="*/ 24901 h 65608"/>
              <a:gd name="connsiteX3" fmla="*/ 69001 w 73359"/>
              <a:gd name="connsiteY3" fmla="*/ 24147 h 65608"/>
              <a:gd name="connsiteX4" fmla="*/ 65797 w 73359"/>
              <a:gd name="connsiteY4" fmla="*/ 16420 h 65608"/>
              <a:gd name="connsiteX5" fmla="*/ 57505 w 73359"/>
              <a:gd name="connsiteY5" fmla="*/ 7374 h 65608"/>
              <a:gd name="connsiteX6" fmla="*/ 50343 w 73359"/>
              <a:gd name="connsiteY6" fmla="*/ 3227 h 65608"/>
              <a:gd name="connsiteX7" fmla="*/ 37904 w 73359"/>
              <a:gd name="connsiteY7" fmla="*/ 401 h 65608"/>
              <a:gd name="connsiteX8" fmla="*/ 32816 w 73359"/>
              <a:gd name="connsiteY8" fmla="*/ 24 h 65608"/>
              <a:gd name="connsiteX9" fmla="*/ 20189 w 73359"/>
              <a:gd name="connsiteY9" fmla="*/ 2850 h 65608"/>
              <a:gd name="connsiteX10" fmla="*/ 9635 w 73359"/>
              <a:gd name="connsiteY10" fmla="*/ 9635 h 65608"/>
              <a:gd name="connsiteX11" fmla="*/ 2850 w 73359"/>
              <a:gd name="connsiteY11" fmla="*/ 20189 h 65608"/>
              <a:gd name="connsiteX12" fmla="*/ 24 w 73359"/>
              <a:gd name="connsiteY12" fmla="*/ 32816 h 65608"/>
              <a:gd name="connsiteX13" fmla="*/ 1154 w 73359"/>
              <a:gd name="connsiteY13" fmla="*/ 41486 h 65608"/>
              <a:gd name="connsiteX14" fmla="*/ 9635 w 73359"/>
              <a:gd name="connsiteY14" fmla="*/ 55997 h 65608"/>
              <a:gd name="connsiteX15" fmla="*/ 16231 w 73359"/>
              <a:gd name="connsiteY15" fmla="*/ 61086 h 65608"/>
              <a:gd name="connsiteX16" fmla="*/ 32816 w 73359"/>
              <a:gd name="connsiteY16" fmla="*/ 65609 h 65608"/>
              <a:gd name="connsiteX17" fmla="*/ 37904 w 73359"/>
              <a:gd name="connsiteY17" fmla="*/ 65232 h 65608"/>
              <a:gd name="connsiteX18" fmla="*/ 46574 w 73359"/>
              <a:gd name="connsiteY18" fmla="*/ 64101 h 65608"/>
              <a:gd name="connsiteX19" fmla="*/ 57505 w 73359"/>
              <a:gd name="connsiteY19" fmla="*/ 58259 h 65608"/>
              <a:gd name="connsiteX20" fmla="*/ 63347 w 73359"/>
              <a:gd name="connsiteY20" fmla="*/ 52416 h 65608"/>
              <a:gd name="connsiteX21" fmla="*/ 69190 w 73359"/>
              <a:gd name="connsiteY21" fmla="*/ 41486 h 65608"/>
              <a:gd name="connsiteX22" fmla="*/ 69378 w 73359"/>
              <a:gd name="connsiteY22" fmla="*/ 40732 h 65608"/>
              <a:gd name="connsiteX23" fmla="*/ 48836 w 73359"/>
              <a:gd name="connsiteY23" fmla="*/ 61274 h 65608"/>
              <a:gd name="connsiteX24" fmla="*/ 52605 w 73359"/>
              <a:gd name="connsiteY24" fmla="*/ 60144 h 65608"/>
              <a:gd name="connsiteX25" fmla="*/ 59390 w 73359"/>
              <a:gd name="connsiteY25" fmla="*/ 57316 h 65608"/>
              <a:gd name="connsiteX26" fmla="*/ 67305 w 73359"/>
              <a:gd name="connsiteY26" fmla="*/ 49966 h 65608"/>
              <a:gd name="connsiteX27" fmla="*/ 70886 w 73359"/>
              <a:gd name="connsiteY27" fmla="*/ 43747 h 65608"/>
              <a:gd name="connsiteX28" fmla="*/ 73336 w 73359"/>
              <a:gd name="connsiteY28" fmla="*/ 32816 h 65608"/>
              <a:gd name="connsiteX29" fmla="*/ 72394 w 73359"/>
              <a:gd name="connsiteY29" fmla="*/ 25278 h 65608"/>
              <a:gd name="connsiteX30" fmla="*/ 69566 w 73359"/>
              <a:gd name="connsiteY30" fmla="*/ 18493 h 65608"/>
              <a:gd name="connsiteX31" fmla="*/ 62216 w 73359"/>
              <a:gd name="connsiteY31" fmla="*/ 10577 h 65608"/>
              <a:gd name="connsiteX32" fmla="*/ 52417 w 73359"/>
              <a:gd name="connsiteY32" fmla="*/ 5489 h 65608"/>
              <a:gd name="connsiteX33" fmla="*/ 52417 w 73359"/>
              <a:gd name="connsiteY33" fmla="*/ 5489 h 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359" h="65608">
                <a:moveTo>
                  <a:pt x="52417" y="5489"/>
                </a:moveTo>
                <a:cubicBezTo>
                  <a:pt x="51097" y="5112"/>
                  <a:pt x="49966" y="4735"/>
                  <a:pt x="48647" y="4358"/>
                </a:cubicBezTo>
                <a:cubicBezTo>
                  <a:pt x="55431" y="11143"/>
                  <a:pt x="62216" y="17928"/>
                  <a:pt x="69190" y="24901"/>
                </a:cubicBezTo>
                <a:cubicBezTo>
                  <a:pt x="69190" y="24712"/>
                  <a:pt x="69001" y="24335"/>
                  <a:pt x="69001" y="24147"/>
                </a:cubicBezTo>
                <a:cubicBezTo>
                  <a:pt x="67870" y="21508"/>
                  <a:pt x="66739" y="19058"/>
                  <a:pt x="65797" y="16420"/>
                </a:cubicBezTo>
                <a:cubicBezTo>
                  <a:pt x="63724" y="12651"/>
                  <a:pt x="61086" y="9635"/>
                  <a:pt x="57505" y="7374"/>
                </a:cubicBezTo>
                <a:cubicBezTo>
                  <a:pt x="55431" y="5301"/>
                  <a:pt x="53170" y="3981"/>
                  <a:pt x="50343" y="3227"/>
                </a:cubicBezTo>
                <a:cubicBezTo>
                  <a:pt x="46574" y="1154"/>
                  <a:pt x="42428" y="212"/>
                  <a:pt x="37904" y="401"/>
                </a:cubicBezTo>
                <a:cubicBezTo>
                  <a:pt x="36208" y="212"/>
                  <a:pt x="34512" y="24"/>
                  <a:pt x="32816" y="24"/>
                </a:cubicBezTo>
                <a:cubicBezTo>
                  <a:pt x="28293" y="-165"/>
                  <a:pt x="24147" y="777"/>
                  <a:pt x="20189" y="2850"/>
                </a:cubicBezTo>
                <a:cubicBezTo>
                  <a:pt x="16043" y="4170"/>
                  <a:pt x="12650" y="6431"/>
                  <a:pt x="9635" y="9635"/>
                </a:cubicBezTo>
                <a:cubicBezTo>
                  <a:pt x="6431" y="12651"/>
                  <a:pt x="4170" y="16043"/>
                  <a:pt x="2850" y="20189"/>
                </a:cubicBezTo>
                <a:cubicBezTo>
                  <a:pt x="777" y="24147"/>
                  <a:pt x="-165" y="28293"/>
                  <a:pt x="24" y="32816"/>
                </a:cubicBezTo>
                <a:cubicBezTo>
                  <a:pt x="400" y="35643"/>
                  <a:pt x="777" y="38659"/>
                  <a:pt x="1154" y="41486"/>
                </a:cubicBezTo>
                <a:cubicBezTo>
                  <a:pt x="2662" y="46951"/>
                  <a:pt x="5489" y="51851"/>
                  <a:pt x="9635" y="55997"/>
                </a:cubicBezTo>
                <a:cubicBezTo>
                  <a:pt x="11896" y="57693"/>
                  <a:pt x="13970" y="59390"/>
                  <a:pt x="16231" y="61086"/>
                </a:cubicBezTo>
                <a:cubicBezTo>
                  <a:pt x="21320" y="64101"/>
                  <a:pt x="26785" y="65609"/>
                  <a:pt x="32816" y="65609"/>
                </a:cubicBezTo>
                <a:cubicBezTo>
                  <a:pt x="34512" y="65421"/>
                  <a:pt x="36208" y="65232"/>
                  <a:pt x="37904" y="65232"/>
                </a:cubicBezTo>
                <a:cubicBezTo>
                  <a:pt x="40731" y="64855"/>
                  <a:pt x="43559" y="64478"/>
                  <a:pt x="46574" y="64101"/>
                </a:cubicBezTo>
                <a:cubicBezTo>
                  <a:pt x="50720" y="63159"/>
                  <a:pt x="54489" y="61086"/>
                  <a:pt x="57505" y="58259"/>
                </a:cubicBezTo>
                <a:cubicBezTo>
                  <a:pt x="59955" y="56751"/>
                  <a:pt x="61840" y="54867"/>
                  <a:pt x="63347" y="52416"/>
                </a:cubicBezTo>
                <a:cubicBezTo>
                  <a:pt x="66174" y="49213"/>
                  <a:pt x="68059" y="45632"/>
                  <a:pt x="69190" y="41486"/>
                </a:cubicBezTo>
                <a:cubicBezTo>
                  <a:pt x="69190" y="41297"/>
                  <a:pt x="69378" y="40920"/>
                  <a:pt x="69378" y="40732"/>
                </a:cubicBezTo>
                <a:cubicBezTo>
                  <a:pt x="62593" y="47517"/>
                  <a:pt x="55809" y="54301"/>
                  <a:pt x="48836" y="61274"/>
                </a:cubicBezTo>
                <a:cubicBezTo>
                  <a:pt x="50154" y="60897"/>
                  <a:pt x="51286" y="60521"/>
                  <a:pt x="52605" y="60144"/>
                </a:cubicBezTo>
                <a:cubicBezTo>
                  <a:pt x="54866" y="59201"/>
                  <a:pt x="57128" y="58259"/>
                  <a:pt x="59390" y="57316"/>
                </a:cubicBezTo>
                <a:cubicBezTo>
                  <a:pt x="62593" y="55620"/>
                  <a:pt x="65232" y="53170"/>
                  <a:pt x="67305" y="49966"/>
                </a:cubicBezTo>
                <a:cubicBezTo>
                  <a:pt x="69001" y="48270"/>
                  <a:pt x="70320" y="46197"/>
                  <a:pt x="70886" y="43747"/>
                </a:cubicBezTo>
                <a:cubicBezTo>
                  <a:pt x="72582" y="40355"/>
                  <a:pt x="73524" y="36774"/>
                  <a:pt x="73336" y="32816"/>
                </a:cubicBezTo>
                <a:cubicBezTo>
                  <a:pt x="72959" y="30366"/>
                  <a:pt x="72582" y="27916"/>
                  <a:pt x="72394" y="25278"/>
                </a:cubicBezTo>
                <a:cubicBezTo>
                  <a:pt x="71451" y="23016"/>
                  <a:pt x="70509" y="20755"/>
                  <a:pt x="69566" y="18493"/>
                </a:cubicBezTo>
                <a:cubicBezTo>
                  <a:pt x="67870" y="15289"/>
                  <a:pt x="65421" y="12651"/>
                  <a:pt x="62216" y="10577"/>
                </a:cubicBezTo>
                <a:cubicBezTo>
                  <a:pt x="59201" y="8128"/>
                  <a:pt x="55997" y="6431"/>
                  <a:pt x="52417" y="5489"/>
                </a:cubicBezTo>
                <a:lnTo>
                  <a:pt x="52417" y="548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8" name="任意多边形: 形状 607"/>
          <p:cNvSpPr/>
          <p:nvPr/>
        </p:nvSpPr>
        <p:spPr>
          <a:xfrm>
            <a:off x="8471506" y="492395"/>
            <a:ext cx="345831" cy="199848"/>
          </a:xfrm>
          <a:custGeom>
            <a:avLst/>
            <a:gdLst>
              <a:gd name="connsiteX0" fmla="*/ 345831 w 345831"/>
              <a:gd name="connsiteY0" fmla="*/ 16905 h 199848"/>
              <a:gd name="connsiteX1" fmla="*/ 0 w 345831"/>
              <a:gd name="connsiteY1" fmla="*/ 198019 h 199848"/>
              <a:gd name="connsiteX2" fmla="*/ 345831 w 345831"/>
              <a:gd name="connsiteY2" fmla="*/ 16905 h 19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831" h="199848">
                <a:moveTo>
                  <a:pt x="345831" y="16905"/>
                </a:moveTo>
                <a:cubicBezTo>
                  <a:pt x="345831" y="16905"/>
                  <a:pt x="57670" y="-81850"/>
                  <a:pt x="0" y="198019"/>
                </a:cubicBezTo>
                <a:cubicBezTo>
                  <a:pt x="188" y="198019"/>
                  <a:pt x="205991" y="231000"/>
                  <a:pt x="345831" y="16905"/>
                </a:cubicBezTo>
                <a:close/>
              </a:path>
            </a:pathLst>
          </a:custGeom>
          <a:solidFill>
            <a:srgbClr val="1DB4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8721725" y="2783840"/>
            <a:ext cx="1918970" cy="4362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792595" y="622935"/>
            <a:ext cx="406400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  <a:sym typeface="汉仪中黑简" panose="02010600000101010101" charset="-122"/>
              </a:rPr>
              <a:t>维生素</a:t>
            </a:r>
            <a:r>
              <a:rPr lang="en-US" altLang="zh-CN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  <a:sym typeface="汉仪中黑简" panose="02010600000101010101" charset="-122"/>
              </a:rPr>
              <a:t>C</a:t>
            </a:r>
            <a:endParaRPr lang="en-US" altLang="zh-CN" sz="6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  <a:latin typeface="汉仪黑荔枝体简" panose="00020600040101010101" pitchFamily="18" charset="-122"/>
              <a:ea typeface="汉仪黑荔枝体简" panose="00020600040101010101" pitchFamily="18" charset="-122"/>
              <a:cs typeface="汉仪黑荔枝体简" panose="00020600040101010101" pitchFamily="18" charset="-122"/>
              <a:sym typeface="汉仪中黑简" panose="02010600000101010101" charset="-122"/>
            </a:endParaRPr>
          </a:p>
        </p:txBody>
      </p:sp>
      <p:grpSp>
        <p:nvGrpSpPr>
          <p:cNvPr id="88" name="组合 87" descr="7b0a202020202274657874626f78223a2022220a7d0a"/>
          <p:cNvGrpSpPr/>
          <p:nvPr/>
        </p:nvGrpSpPr>
        <p:grpSpPr>
          <a:xfrm>
            <a:off x="1229995" y="2516505"/>
            <a:ext cx="7978775" cy="3519170"/>
            <a:chOff x="5797" y="3735"/>
            <a:chExt cx="7605" cy="3330"/>
          </a:xfrm>
        </p:grpSpPr>
        <p:pic>
          <p:nvPicPr>
            <p:cNvPr id="89" name="图形 42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797" y="3735"/>
              <a:ext cx="7605" cy="3330"/>
            </a:xfrm>
            <a:prstGeom prst="rect">
              <a:avLst/>
            </a:prstGeom>
          </p:spPr>
        </p:pic>
        <p:sp>
          <p:nvSpPr>
            <p:cNvPr id="90" name="文本框 89"/>
            <p:cNvSpPr txBox="1"/>
            <p:nvPr/>
          </p:nvSpPr>
          <p:spPr>
            <a:xfrm>
              <a:off x="6835" y="4350"/>
              <a:ext cx="5288" cy="148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r>
                <a:rPr lang="zh-CN" altLang="en-US" sz="4800" spc="200">
                  <a:solidFill>
                    <a:srgbClr val="00009B"/>
                  </a:solidFill>
                  <a:uFillTx/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增强机体的免疫力</a:t>
              </a:r>
              <a:endParaRPr lang="zh-CN" altLang="en-US" sz="4800" spc="200">
                <a:solidFill>
                  <a:srgbClr val="00009B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  <a:p>
              <a:r>
                <a:rPr lang="zh-CN" altLang="en-US" sz="4800" spc="200">
                  <a:solidFill>
                    <a:srgbClr val="00009B"/>
                  </a:solidFill>
                  <a:uFillTx/>
                  <a:latin typeface="汉仪黑荔枝体简" panose="00020600040101010101" pitchFamily="18" charset="-122"/>
                  <a:ea typeface="汉仪黑荔枝体简" panose="00020600040101010101" pitchFamily="18" charset="-122"/>
                </a:rPr>
                <a:t>促进人体骨骼发育</a:t>
              </a:r>
              <a:endParaRPr lang="zh-CN" altLang="en-US" sz="4800" spc="200">
                <a:solidFill>
                  <a:srgbClr val="00009B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8721725" y="2783840"/>
            <a:ext cx="1918970" cy="4362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557780" y="50736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kern="2600" spc="220">
                <a:solidFill>
                  <a:schemeClr val="tx1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</a:rPr>
              <a:t>维生素</a:t>
            </a:r>
            <a:r>
              <a:rPr lang="en-US" altLang="zh-CN" sz="4000" kern="2600" spc="220">
                <a:solidFill>
                  <a:schemeClr val="tx1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</a:rPr>
              <a:t>C</a:t>
            </a:r>
            <a:r>
              <a:rPr lang="zh-CN" altLang="en-US" sz="4000" kern="2600" spc="220">
                <a:solidFill>
                  <a:schemeClr val="tx1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</a:rPr>
              <a:t>与碘伏</a:t>
            </a:r>
            <a:endParaRPr lang="zh-CN" altLang="en-US" sz="4000" kern="2600" spc="220">
              <a:solidFill>
                <a:schemeClr val="tx1"/>
              </a:solidFill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cs typeface="汉仪黑荔枝体简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29535" y="1435100"/>
            <a:ext cx="639889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 kern="2000" spc="300">
                <a:solidFill>
                  <a:schemeClr val="tx1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</a:rPr>
              <a:t>原理：维生素</a:t>
            </a:r>
            <a:r>
              <a:rPr lang="en-US" altLang="zh-CN" sz="1800" kern="2000" spc="300">
                <a:solidFill>
                  <a:schemeClr val="tx1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</a:rPr>
              <a:t>C</a:t>
            </a:r>
            <a:r>
              <a:rPr lang="zh-CN" altLang="en-US" sz="1800" kern="2000" spc="300">
                <a:solidFill>
                  <a:schemeClr val="tx1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</a:rPr>
              <a:t>可与碘伏发生反应导致碘伏褪色</a:t>
            </a:r>
            <a:endParaRPr lang="zh-CN" altLang="en-US" sz="1800" kern="2000" spc="300">
              <a:solidFill>
                <a:schemeClr val="tx1"/>
              </a:solidFill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cs typeface="汉仪黑荔枝体简" panose="00020600040101010101" pitchFamily="18" charset="-122"/>
            </a:endParaRPr>
          </a:p>
        </p:txBody>
      </p:sp>
      <p:pic>
        <p:nvPicPr>
          <p:cNvPr id="4" name="图片 3" descr="微信图片_202407151631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060" y="1895475"/>
            <a:ext cx="4441825" cy="4364355"/>
          </a:xfrm>
          <a:prstGeom prst="rect">
            <a:avLst/>
          </a:prstGeom>
        </p:spPr>
      </p:pic>
      <p:pic>
        <p:nvPicPr>
          <p:cNvPr id="6" name="图片 5" descr="微信图片_202407161140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980" y="2024380"/>
            <a:ext cx="4334510" cy="4364990"/>
          </a:xfrm>
          <a:prstGeom prst="rect">
            <a:avLst/>
          </a:prstGeom>
        </p:spPr>
      </p:pic>
      <p:pic>
        <p:nvPicPr>
          <p:cNvPr id="7" name="图片 6" descr="微信图片_202407161141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50" y="1953895"/>
            <a:ext cx="3418840" cy="33401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179955" y="5410200"/>
            <a:ext cx="629920" cy="0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191885" y="5507355"/>
            <a:ext cx="727075" cy="952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9711055" y="57632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6"/>
          <p:cNvSpPr txBox="1"/>
          <p:nvPr/>
        </p:nvSpPr>
        <p:spPr>
          <a:xfrm>
            <a:off x="3181475" y="2419582"/>
            <a:ext cx="60837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1500" dirty="0">
                <a:solidFill>
                  <a:srgbClr val="F05927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君黑-45简" panose="020B0604020202020204" charset="-122"/>
              </a:rPr>
              <a:t>感谢聆听</a:t>
            </a:r>
            <a:endParaRPr lang="zh-CN" altLang="en-US" sz="11500" dirty="0">
              <a:solidFill>
                <a:srgbClr val="F05927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sym typeface="汉仪君黑-45简" panose="020B0604020202020204" charset="-122"/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7947270" y="491773"/>
            <a:ext cx="93784" cy="97058"/>
          </a:xfrm>
          <a:custGeom>
            <a:avLst/>
            <a:gdLst>
              <a:gd name="connsiteX0" fmla="*/ 46857 w 93784"/>
              <a:gd name="connsiteY0" fmla="*/ 97059 h 97058"/>
              <a:gd name="connsiteX1" fmla="*/ 46857 w 93784"/>
              <a:gd name="connsiteY1" fmla="*/ 0 h 97058"/>
              <a:gd name="connsiteX2" fmla="*/ 46857 w 93784"/>
              <a:gd name="connsiteY2" fmla="*/ 97059 h 97058"/>
              <a:gd name="connsiteX3" fmla="*/ 46857 w 93784"/>
              <a:gd name="connsiteY3" fmla="*/ 97059 h 9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84" h="97058">
                <a:moveTo>
                  <a:pt x="46857" y="97059"/>
                </a:moveTo>
                <a:cubicBezTo>
                  <a:pt x="109427" y="97059"/>
                  <a:pt x="109427" y="0"/>
                  <a:pt x="46857" y="0"/>
                </a:cubicBezTo>
                <a:cubicBezTo>
                  <a:pt x="-15525" y="0"/>
                  <a:pt x="-15713" y="97059"/>
                  <a:pt x="46857" y="97059"/>
                </a:cubicBezTo>
                <a:lnTo>
                  <a:pt x="46857" y="9705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11"/>
          <p:cNvSpPr/>
          <p:nvPr/>
        </p:nvSpPr>
        <p:spPr>
          <a:xfrm>
            <a:off x="8393836" y="1372064"/>
            <a:ext cx="73359" cy="65608"/>
          </a:xfrm>
          <a:custGeom>
            <a:avLst/>
            <a:gdLst>
              <a:gd name="connsiteX0" fmla="*/ 52417 w 73359"/>
              <a:gd name="connsiteY0" fmla="*/ 5489 h 65608"/>
              <a:gd name="connsiteX1" fmla="*/ 48647 w 73359"/>
              <a:gd name="connsiteY1" fmla="*/ 4358 h 65608"/>
              <a:gd name="connsiteX2" fmla="*/ 69190 w 73359"/>
              <a:gd name="connsiteY2" fmla="*/ 24901 h 65608"/>
              <a:gd name="connsiteX3" fmla="*/ 69001 w 73359"/>
              <a:gd name="connsiteY3" fmla="*/ 24147 h 65608"/>
              <a:gd name="connsiteX4" fmla="*/ 65797 w 73359"/>
              <a:gd name="connsiteY4" fmla="*/ 16420 h 65608"/>
              <a:gd name="connsiteX5" fmla="*/ 57505 w 73359"/>
              <a:gd name="connsiteY5" fmla="*/ 7374 h 65608"/>
              <a:gd name="connsiteX6" fmla="*/ 50343 w 73359"/>
              <a:gd name="connsiteY6" fmla="*/ 3227 h 65608"/>
              <a:gd name="connsiteX7" fmla="*/ 37904 w 73359"/>
              <a:gd name="connsiteY7" fmla="*/ 401 h 65608"/>
              <a:gd name="connsiteX8" fmla="*/ 32816 w 73359"/>
              <a:gd name="connsiteY8" fmla="*/ 24 h 65608"/>
              <a:gd name="connsiteX9" fmla="*/ 20189 w 73359"/>
              <a:gd name="connsiteY9" fmla="*/ 2850 h 65608"/>
              <a:gd name="connsiteX10" fmla="*/ 9635 w 73359"/>
              <a:gd name="connsiteY10" fmla="*/ 9635 h 65608"/>
              <a:gd name="connsiteX11" fmla="*/ 2850 w 73359"/>
              <a:gd name="connsiteY11" fmla="*/ 20189 h 65608"/>
              <a:gd name="connsiteX12" fmla="*/ 24 w 73359"/>
              <a:gd name="connsiteY12" fmla="*/ 32816 h 65608"/>
              <a:gd name="connsiteX13" fmla="*/ 1154 w 73359"/>
              <a:gd name="connsiteY13" fmla="*/ 41486 h 65608"/>
              <a:gd name="connsiteX14" fmla="*/ 9635 w 73359"/>
              <a:gd name="connsiteY14" fmla="*/ 55997 h 65608"/>
              <a:gd name="connsiteX15" fmla="*/ 16231 w 73359"/>
              <a:gd name="connsiteY15" fmla="*/ 61086 h 65608"/>
              <a:gd name="connsiteX16" fmla="*/ 32816 w 73359"/>
              <a:gd name="connsiteY16" fmla="*/ 65609 h 65608"/>
              <a:gd name="connsiteX17" fmla="*/ 37904 w 73359"/>
              <a:gd name="connsiteY17" fmla="*/ 65232 h 65608"/>
              <a:gd name="connsiteX18" fmla="*/ 46574 w 73359"/>
              <a:gd name="connsiteY18" fmla="*/ 64101 h 65608"/>
              <a:gd name="connsiteX19" fmla="*/ 57505 w 73359"/>
              <a:gd name="connsiteY19" fmla="*/ 58259 h 65608"/>
              <a:gd name="connsiteX20" fmla="*/ 63347 w 73359"/>
              <a:gd name="connsiteY20" fmla="*/ 52416 h 65608"/>
              <a:gd name="connsiteX21" fmla="*/ 69190 w 73359"/>
              <a:gd name="connsiteY21" fmla="*/ 41486 h 65608"/>
              <a:gd name="connsiteX22" fmla="*/ 69378 w 73359"/>
              <a:gd name="connsiteY22" fmla="*/ 40732 h 65608"/>
              <a:gd name="connsiteX23" fmla="*/ 48836 w 73359"/>
              <a:gd name="connsiteY23" fmla="*/ 61274 h 65608"/>
              <a:gd name="connsiteX24" fmla="*/ 52605 w 73359"/>
              <a:gd name="connsiteY24" fmla="*/ 60144 h 65608"/>
              <a:gd name="connsiteX25" fmla="*/ 59390 w 73359"/>
              <a:gd name="connsiteY25" fmla="*/ 57316 h 65608"/>
              <a:gd name="connsiteX26" fmla="*/ 67305 w 73359"/>
              <a:gd name="connsiteY26" fmla="*/ 49966 h 65608"/>
              <a:gd name="connsiteX27" fmla="*/ 70886 w 73359"/>
              <a:gd name="connsiteY27" fmla="*/ 43747 h 65608"/>
              <a:gd name="connsiteX28" fmla="*/ 73336 w 73359"/>
              <a:gd name="connsiteY28" fmla="*/ 32816 h 65608"/>
              <a:gd name="connsiteX29" fmla="*/ 72394 w 73359"/>
              <a:gd name="connsiteY29" fmla="*/ 25278 h 65608"/>
              <a:gd name="connsiteX30" fmla="*/ 69566 w 73359"/>
              <a:gd name="connsiteY30" fmla="*/ 18493 h 65608"/>
              <a:gd name="connsiteX31" fmla="*/ 62216 w 73359"/>
              <a:gd name="connsiteY31" fmla="*/ 10577 h 65608"/>
              <a:gd name="connsiteX32" fmla="*/ 52417 w 73359"/>
              <a:gd name="connsiteY32" fmla="*/ 5489 h 65608"/>
              <a:gd name="connsiteX33" fmla="*/ 52417 w 73359"/>
              <a:gd name="connsiteY33" fmla="*/ 5489 h 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359" h="65608">
                <a:moveTo>
                  <a:pt x="52417" y="5489"/>
                </a:moveTo>
                <a:cubicBezTo>
                  <a:pt x="51097" y="5112"/>
                  <a:pt x="49966" y="4735"/>
                  <a:pt x="48647" y="4358"/>
                </a:cubicBezTo>
                <a:cubicBezTo>
                  <a:pt x="55431" y="11143"/>
                  <a:pt x="62216" y="17928"/>
                  <a:pt x="69190" y="24901"/>
                </a:cubicBezTo>
                <a:cubicBezTo>
                  <a:pt x="69190" y="24712"/>
                  <a:pt x="69001" y="24335"/>
                  <a:pt x="69001" y="24147"/>
                </a:cubicBezTo>
                <a:cubicBezTo>
                  <a:pt x="67870" y="21508"/>
                  <a:pt x="66739" y="19058"/>
                  <a:pt x="65797" y="16420"/>
                </a:cubicBezTo>
                <a:cubicBezTo>
                  <a:pt x="63724" y="12651"/>
                  <a:pt x="61086" y="9635"/>
                  <a:pt x="57505" y="7374"/>
                </a:cubicBezTo>
                <a:cubicBezTo>
                  <a:pt x="55431" y="5301"/>
                  <a:pt x="53170" y="3981"/>
                  <a:pt x="50343" y="3227"/>
                </a:cubicBezTo>
                <a:cubicBezTo>
                  <a:pt x="46574" y="1154"/>
                  <a:pt x="42428" y="212"/>
                  <a:pt x="37904" y="401"/>
                </a:cubicBezTo>
                <a:cubicBezTo>
                  <a:pt x="36208" y="212"/>
                  <a:pt x="34512" y="24"/>
                  <a:pt x="32816" y="24"/>
                </a:cubicBezTo>
                <a:cubicBezTo>
                  <a:pt x="28293" y="-165"/>
                  <a:pt x="24147" y="777"/>
                  <a:pt x="20189" y="2850"/>
                </a:cubicBezTo>
                <a:cubicBezTo>
                  <a:pt x="16043" y="4170"/>
                  <a:pt x="12650" y="6431"/>
                  <a:pt x="9635" y="9635"/>
                </a:cubicBezTo>
                <a:cubicBezTo>
                  <a:pt x="6431" y="12651"/>
                  <a:pt x="4170" y="16043"/>
                  <a:pt x="2850" y="20189"/>
                </a:cubicBezTo>
                <a:cubicBezTo>
                  <a:pt x="777" y="24147"/>
                  <a:pt x="-165" y="28293"/>
                  <a:pt x="24" y="32816"/>
                </a:cubicBezTo>
                <a:cubicBezTo>
                  <a:pt x="400" y="35643"/>
                  <a:pt x="777" y="38659"/>
                  <a:pt x="1154" y="41486"/>
                </a:cubicBezTo>
                <a:cubicBezTo>
                  <a:pt x="2662" y="46951"/>
                  <a:pt x="5489" y="51851"/>
                  <a:pt x="9635" y="55997"/>
                </a:cubicBezTo>
                <a:cubicBezTo>
                  <a:pt x="11896" y="57693"/>
                  <a:pt x="13970" y="59390"/>
                  <a:pt x="16231" y="61086"/>
                </a:cubicBezTo>
                <a:cubicBezTo>
                  <a:pt x="21320" y="64101"/>
                  <a:pt x="26785" y="65609"/>
                  <a:pt x="32816" y="65609"/>
                </a:cubicBezTo>
                <a:cubicBezTo>
                  <a:pt x="34512" y="65421"/>
                  <a:pt x="36208" y="65232"/>
                  <a:pt x="37904" y="65232"/>
                </a:cubicBezTo>
                <a:cubicBezTo>
                  <a:pt x="40731" y="64855"/>
                  <a:pt x="43559" y="64478"/>
                  <a:pt x="46574" y="64101"/>
                </a:cubicBezTo>
                <a:cubicBezTo>
                  <a:pt x="50720" y="63159"/>
                  <a:pt x="54489" y="61086"/>
                  <a:pt x="57505" y="58259"/>
                </a:cubicBezTo>
                <a:cubicBezTo>
                  <a:pt x="59955" y="56751"/>
                  <a:pt x="61840" y="54867"/>
                  <a:pt x="63347" y="52416"/>
                </a:cubicBezTo>
                <a:cubicBezTo>
                  <a:pt x="66174" y="49213"/>
                  <a:pt x="68059" y="45632"/>
                  <a:pt x="69190" y="41486"/>
                </a:cubicBezTo>
                <a:cubicBezTo>
                  <a:pt x="69190" y="41297"/>
                  <a:pt x="69378" y="40920"/>
                  <a:pt x="69378" y="40732"/>
                </a:cubicBezTo>
                <a:cubicBezTo>
                  <a:pt x="62593" y="47517"/>
                  <a:pt x="55809" y="54301"/>
                  <a:pt x="48836" y="61274"/>
                </a:cubicBezTo>
                <a:cubicBezTo>
                  <a:pt x="50154" y="60897"/>
                  <a:pt x="51286" y="60521"/>
                  <a:pt x="52605" y="60144"/>
                </a:cubicBezTo>
                <a:cubicBezTo>
                  <a:pt x="54866" y="59201"/>
                  <a:pt x="57128" y="58259"/>
                  <a:pt x="59390" y="57316"/>
                </a:cubicBezTo>
                <a:cubicBezTo>
                  <a:pt x="62593" y="55620"/>
                  <a:pt x="65232" y="53170"/>
                  <a:pt x="67305" y="49966"/>
                </a:cubicBezTo>
                <a:cubicBezTo>
                  <a:pt x="69001" y="48270"/>
                  <a:pt x="70320" y="46197"/>
                  <a:pt x="70886" y="43747"/>
                </a:cubicBezTo>
                <a:cubicBezTo>
                  <a:pt x="72582" y="40355"/>
                  <a:pt x="73524" y="36774"/>
                  <a:pt x="73336" y="32816"/>
                </a:cubicBezTo>
                <a:cubicBezTo>
                  <a:pt x="72959" y="30366"/>
                  <a:pt x="72582" y="27916"/>
                  <a:pt x="72394" y="25278"/>
                </a:cubicBezTo>
                <a:cubicBezTo>
                  <a:pt x="71451" y="23016"/>
                  <a:pt x="70509" y="20755"/>
                  <a:pt x="69566" y="18493"/>
                </a:cubicBezTo>
                <a:cubicBezTo>
                  <a:pt x="67870" y="15289"/>
                  <a:pt x="65421" y="12651"/>
                  <a:pt x="62216" y="10577"/>
                </a:cubicBezTo>
                <a:cubicBezTo>
                  <a:pt x="59201" y="8128"/>
                  <a:pt x="55997" y="6431"/>
                  <a:pt x="52417" y="5489"/>
                </a:cubicBezTo>
                <a:lnTo>
                  <a:pt x="52417" y="548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多边形: 形状 12"/>
          <p:cNvSpPr/>
          <p:nvPr/>
        </p:nvSpPr>
        <p:spPr>
          <a:xfrm>
            <a:off x="619899" y="646083"/>
            <a:ext cx="47422" cy="49000"/>
          </a:xfrm>
          <a:custGeom>
            <a:avLst/>
            <a:gdLst>
              <a:gd name="connsiteX0" fmla="*/ 23746 w 47422"/>
              <a:gd name="connsiteY0" fmla="*/ 49001 h 49000"/>
              <a:gd name="connsiteX1" fmla="*/ 23746 w 47422"/>
              <a:gd name="connsiteY1" fmla="*/ 0 h 49000"/>
              <a:gd name="connsiteX2" fmla="*/ 23746 w 47422"/>
              <a:gd name="connsiteY2" fmla="*/ 49001 h 49000"/>
              <a:gd name="connsiteX3" fmla="*/ 23746 w 47422"/>
              <a:gd name="connsiteY3" fmla="*/ 49001 h 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2" h="49000">
                <a:moveTo>
                  <a:pt x="23746" y="49001"/>
                </a:moveTo>
                <a:cubicBezTo>
                  <a:pt x="55220" y="49001"/>
                  <a:pt x="55408" y="0"/>
                  <a:pt x="23746" y="0"/>
                </a:cubicBezTo>
                <a:cubicBezTo>
                  <a:pt x="-7915" y="0"/>
                  <a:pt x="-7915" y="49001"/>
                  <a:pt x="23746" y="49001"/>
                </a:cubicBezTo>
                <a:lnTo>
                  <a:pt x="23746" y="49001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3735845" y="6491051"/>
            <a:ext cx="105304" cy="109120"/>
          </a:xfrm>
          <a:custGeom>
            <a:avLst/>
            <a:gdLst>
              <a:gd name="connsiteX0" fmla="*/ 52652 w 105304"/>
              <a:gd name="connsiteY0" fmla="*/ 109121 h 109120"/>
              <a:gd name="connsiteX1" fmla="*/ 52652 w 105304"/>
              <a:gd name="connsiteY1" fmla="*/ 0 h 109120"/>
              <a:gd name="connsiteX2" fmla="*/ 52652 w 105304"/>
              <a:gd name="connsiteY2" fmla="*/ 109121 h 109120"/>
              <a:gd name="connsiteX3" fmla="*/ 52652 w 105304"/>
              <a:gd name="connsiteY3" fmla="*/ 109121 h 10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04" h="109120">
                <a:moveTo>
                  <a:pt x="52652" y="109121"/>
                </a:moveTo>
                <a:cubicBezTo>
                  <a:pt x="122760" y="109121"/>
                  <a:pt x="122949" y="0"/>
                  <a:pt x="52652" y="0"/>
                </a:cubicBezTo>
                <a:cubicBezTo>
                  <a:pt x="-17456" y="189"/>
                  <a:pt x="-17645" y="109121"/>
                  <a:pt x="52652" y="109121"/>
                </a:cubicBezTo>
                <a:lnTo>
                  <a:pt x="52652" y="109121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8693328" y="2535098"/>
            <a:ext cx="58800" cy="60873"/>
          </a:xfrm>
          <a:custGeom>
            <a:avLst/>
            <a:gdLst>
              <a:gd name="connsiteX0" fmla="*/ 29400 w 58800"/>
              <a:gd name="connsiteY0" fmla="*/ 60874 h 60873"/>
              <a:gd name="connsiteX1" fmla="*/ 29400 w 58800"/>
              <a:gd name="connsiteY1" fmla="*/ 0 h 60873"/>
              <a:gd name="connsiteX2" fmla="*/ 29400 w 58800"/>
              <a:gd name="connsiteY2" fmla="*/ 60874 h 60873"/>
              <a:gd name="connsiteX3" fmla="*/ 29400 w 58800"/>
              <a:gd name="connsiteY3" fmla="*/ 60874 h 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00" h="60873">
                <a:moveTo>
                  <a:pt x="29400" y="60874"/>
                </a:moveTo>
                <a:cubicBezTo>
                  <a:pt x="68601" y="60874"/>
                  <a:pt x="68601" y="0"/>
                  <a:pt x="29400" y="0"/>
                </a:cubicBezTo>
                <a:cubicBezTo>
                  <a:pt x="-9800" y="0"/>
                  <a:pt x="-9800" y="60874"/>
                  <a:pt x="29400" y="60874"/>
                </a:cubicBezTo>
                <a:lnTo>
                  <a:pt x="29400" y="60874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065058" y="392847"/>
            <a:ext cx="84172" cy="87070"/>
          </a:xfrm>
          <a:custGeom>
            <a:avLst/>
            <a:gdLst>
              <a:gd name="connsiteX0" fmla="*/ 42122 w 84172"/>
              <a:gd name="connsiteY0" fmla="*/ 87070 h 87070"/>
              <a:gd name="connsiteX1" fmla="*/ 42122 w 84172"/>
              <a:gd name="connsiteY1" fmla="*/ 0 h 87070"/>
              <a:gd name="connsiteX2" fmla="*/ 42122 w 84172"/>
              <a:gd name="connsiteY2" fmla="*/ 87070 h 87070"/>
              <a:gd name="connsiteX3" fmla="*/ 42122 w 84172"/>
              <a:gd name="connsiteY3" fmla="*/ 87070 h 8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72" h="87070">
                <a:moveTo>
                  <a:pt x="42122" y="87070"/>
                </a:moveTo>
                <a:cubicBezTo>
                  <a:pt x="98096" y="87070"/>
                  <a:pt x="98284" y="0"/>
                  <a:pt x="42122" y="0"/>
                </a:cubicBezTo>
                <a:cubicBezTo>
                  <a:pt x="-14041" y="0"/>
                  <a:pt x="-14041" y="87070"/>
                  <a:pt x="42122" y="87070"/>
                </a:cubicBezTo>
                <a:lnTo>
                  <a:pt x="42122" y="87070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任意多边形: 形状 16"/>
          <p:cNvSpPr/>
          <p:nvPr/>
        </p:nvSpPr>
        <p:spPr>
          <a:xfrm>
            <a:off x="11672113" y="1758272"/>
            <a:ext cx="64666" cy="66905"/>
          </a:xfrm>
          <a:custGeom>
            <a:avLst/>
            <a:gdLst>
              <a:gd name="connsiteX0" fmla="*/ 32369 w 64666"/>
              <a:gd name="connsiteY0" fmla="*/ 66905 h 66905"/>
              <a:gd name="connsiteX1" fmla="*/ 32369 w 64666"/>
              <a:gd name="connsiteY1" fmla="*/ 0 h 66905"/>
              <a:gd name="connsiteX2" fmla="*/ 32369 w 64666"/>
              <a:gd name="connsiteY2" fmla="*/ 66905 h 66905"/>
              <a:gd name="connsiteX3" fmla="*/ 32369 w 64666"/>
              <a:gd name="connsiteY3" fmla="*/ 66905 h 6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66" h="66905">
                <a:moveTo>
                  <a:pt x="32369" y="66905"/>
                </a:moveTo>
                <a:cubicBezTo>
                  <a:pt x="75339" y="66905"/>
                  <a:pt x="75527" y="0"/>
                  <a:pt x="32369" y="0"/>
                </a:cubicBezTo>
                <a:cubicBezTo>
                  <a:pt x="-10790" y="0"/>
                  <a:pt x="-10790" y="66905"/>
                  <a:pt x="32369" y="66905"/>
                </a:cubicBezTo>
                <a:lnTo>
                  <a:pt x="32369" y="66905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" name="任意多边形: 形状 17"/>
          <p:cNvSpPr/>
          <p:nvPr/>
        </p:nvSpPr>
        <p:spPr>
          <a:xfrm>
            <a:off x="11012713" y="5645806"/>
            <a:ext cx="84526" cy="87447"/>
          </a:xfrm>
          <a:custGeom>
            <a:avLst/>
            <a:gdLst>
              <a:gd name="connsiteX0" fmla="*/ 42263 w 84526"/>
              <a:gd name="connsiteY0" fmla="*/ 87447 h 87447"/>
              <a:gd name="connsiteX1" fmla="*/ 42263 w 84526"/>
              <a:gd name="connsiteY1" fmla="*/ 0 h 87447"/>
              <a:gd name="connsiteX2" fmla="*/ 42263 w 84526"/>
              <a:gd name="connsiteY2" fmla="*/ 87447 h 87447"/>
              <a:gd name="connsiteX3" fmla="*/ 42263 w 84526"/>
              <a:gd name="connsiteY3" fmla="*/ 87447 h 87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26" h="87447">
                <a:moveTo>
                  <a:pt x="42263" y="87447"/>
                </a:moveTo>
                <a:cubicBezTo>
                  <a:pt x="98614" y="87447"/>
                  <a:pt x="98614" y="0"/>
                  <a:pt x="42263" y="0"/>
                </a:cubicBezTo>
                <a:cubicBezTo>
                  <a:pt x="-14088" y="0"/>
                  <a:pt x="-14088" y="87447"/>
                  <a:pt x="42263" y="87447"/>
                </a:cubicBezTo>
                <a:lnTo>
                  <a:pt x="42263" y="87447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" name="任意多边形: 形状 18"/>
          <p:cNvSpPr/>
          <p:nvPr/>
        </p:nvSpPr>
        <p:spPr>
          <a:xfrm>
            <a:off x="11361865" y="6094162"/>
            <a:ext cx="53076" cy="55031"/>
          </a:xfrm>
          <a:custGeom>
            <a:avLst/>
            <a:gdLst>
              <a:gd name="connsiteX0" fmla="*/ 26503 w 53076"/>
              <a:gd name="connsiteY0" fmla="*/ 55031 h 55031"/>
              <a:gd name="connsiteX1" fmla="*/ 26503 w 53076"/>
              <a:gd name="connsiteY1" fmla="*/ 0 h 55031"/>
              <a:gd name="connsiteX2" fmla="*/ 26503 w 53076"/>
              <a:gd name="connsiteY2" fmla="*/ 55031 h 55031"/>
              <a:gd name="connsiteX3" fmla="*/ 26503 w 53076"/>
              <a:gd name="connsiteY3" fmla="*/ 55031 h 55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76" h="55031">
                <a:moveTo>
                  <a:pt x="26503" y="55031"/>
                </a:moveTo>
                <a:cubicBezTo>
                  <a:pt x="61934" y="55031"/>
                  <a:pt x="61934" y="0"/>
                  <a:pt x="26503" y="0"/>
                </a:cubicBezTo>
                <a:cubicBezTo>
                  <a:pt x="-8740" y="189"/>
                  <a:pt x="-8928" y="55031"/>
                  <a:pt x="26503" y="55031"/>
                </a:cubicBezTo>
                <a:lnTo>
                  <a:pt x="26503" y="55031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任意多边形: 形状 22"/>
          <p:cNvSpPr/>
          <p:nvPr/>
        </p:nvSpPr>
        <p:spPr>
          <a:xfrm>
            <a:off x="2609979" y="1269966"/>
            <a:ext cx="56185" cy="58235"/>
          </a:xfrm>
          <a:custGeom>
            <a:avLst/>
            <a:gdLst>
              <a:gd name="connsiteX0" fmla="*/ 28058 w 56185"/>
              <a:gd name="connsiteY0" fmla="*/ 58235 h 58235"/>
              <a:gd name="connsiteX1" fmla="*/ 28058 w 56185"/>
              <a:gd name="connsiteY1" fmla="*/ 0 h 58235"/>
              <a:gd name="connsiteX2" fmla="*/ 28058 w 56185"/>
              <a:gd name="connsiteY2" fmla="*/ 58235 h 58235"/>
              <a:gd name="connsiteX3" fmla="*/ 28058 w 56185"/>
              <a:gd name="connsiteY3" fmla="*/ 58235 h 5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85" h="58235">
                <a:moveTo>
                  <a:pt x="28058" y="58235"/>
                </a:moveTo>
                <a:cubicBezTo>
                  <a:pt x="65562" y="58235"/>
                  <a:pt x="65562" y="0"/>
                  <a:pt x="28058" y="0"/>
                </a:cubicBezTo>
                <a:cubicBezTo>
                  <a:pt x="-9258" y="0"/>
                  <a:pt x="-9447" y="58235"/>
                  <a:pt x="28058" y="58235"/>
                </a:cubicBezTo>
                <a:lnTo>
                  <a:pt x="28058" y="58235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任意多边形: 形状 23"/>
          <p:cNvSpPr/>
          <p:nvPr/>
        </p:nvSpPr>
        <p:spPr>
          <a:xfrm>
            <a:off x="8801220" y="6165722"/>
            <a:ext cx="65938" cy="68223"/>
          </a:xfrm>
          <a:custGeom>
            <a:avLst/>
            <a:gdLst>
              <a:gd name="connsiteX0" fmla="*/ 33005 w 65938"/>
              <a:gd name="connsiteY0" fmla="*/ 68224 h 68223"/>
              <a:gd name="connsiteX1" fmla="*/ 33005 w 65938"/>
              <a:gd name="connsiteY1" fmla="*/ 0 h 68223"/>
              <a:gd name="connsiteX2" fmla="*/ 33005 w 65938"/>
              <a:gd name="connsiteY2" fmla="*/ 68224 h 68223"/>
              <a:gd name="connsiteX3" fmla="*/ 33005 w 65938"/>
              <a:gd name="connsiteY3" fmla="*/ 68224 h 68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38" h="68223">
                <a:moveTo>
                  <a:pt x="33005" y="68224"/>
                </a:moveTo>
                <a:cubicBezTo>
                  <a:pt x="76917" y="68224"/>
                  <a:pt x="76917" y="0"/>
                  <a:pt x="33005" y="0"/>
                </a:cubicBezTo>
                <a:cubicBezTo>
                  <a:pt x="-10907" y="0"/>
                  <a:pt x="-11096" y="68224"/>
                  <a:pt x="33005" y="68224"/>
                </a:cubicBezTo>
                <a:lnTo>
                  <a:pt x="33005" y="68224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任意多边形: 形状 24"/>
          <p:cNvSpPr/>
          <p:nvPr/>
        </p:nvSpPr>
        <p:spPr>
          <a:xfrm>
            <a:off x="8471506" y="492395"/>
            <a:ext cx="345831" cy="199848"/>
          </a:xfrm>
          <a:custGeom>
            <a:avLst/>
            <a:gdLst>
              <a:gd name="connsiteX0" fmla="*/ 345831 w 345831"/>
              <a:gd name="connsiteY0" fmla="*/ 16905 h 199848"/>
              <a:gd name="connsiteX1" fmla="*/ 0 w 345831"/>
              <a:gd name="connsiteY1" fmla="*/ 198019 h 199848"/>
              <a:gd name="connsiteX2" fmla="*/ 345831 w 345831"/>
              <a:gd name="connsiteY2" fmla="*/ 16905 h 19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831" h="199848">
                <a:moveTo>
                  <a:pt x="345831" y="16905"/>
                </a:moveTo>
                <a:cubicBezTo>
                  <a:pt x="345831" y="16905"/>
                  <a:pt x="57670" y="-81850"/>
                  <a:pt x="0" y="198019"/>
                </a:cubicBezTo>
                <a:cubicBezTo>
                  <a:pt x="188" y="198019"/>
                  <a:pt x="205991" y="231000"/>
                  <a:pt x="345831" y="16905"/>
                </a:cubicBezTo>
                <a:close/>
              </a:path>
            </a:pathLst>
          </a:custGeom>
          <a:solidFill>
            <a:srgbClr val="1DB4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任意多边形: 形状 25"/>
          <p:cNvSpPr/>
          <p:nvPr/>
        </p:nvSpPr>
        <p:spPr>
          <a:xfrm>
            <a:off x="4085100" y="5942769"/>
            <a:ext cx="262208" cy="293438"/>
          </a:xfrm>
          <a:custGeom>
            <a:avLst/>
            <a:gdLst>
              <a:gd name="connsiteX0" fmla="*/ 262209 w 262208"/>
              <a:gd name="connsiteY0" fmla="*/ 0 h 293438"/>
              <a:gd name="connsiteX1" fmla="*/ 4956 w 262208"/>
              <a:gd name="connsiteY1" fmla="*/ 293438 h 293438"/>
              <a:gd name="connsiteX2" fmla="*/ 262209 w 262208"/>
              <a:gd name="connsiteY2" fmla="*/ 0 h 2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208" h="293438">
                <a:moveTo>
                  <a:pt x="262209" y="0"/>
                </a:moveTo>
                <a:cubicBezTo>
                  <a:pt x="262209" y="0"/>
                  <a:pt x="-42160" y="11685"/>
                  <a:pt x="4956" y="293438"/>
                </a:cubicBezTo>
                <a:cubicBezTo>
                  <a:pt x="4956" y="293438"/>
                  <a:pt x="208685" y="249903"/>
                  <a:pt x="262209" y="0"/>
                </a:cubicBezTo>
                <a:close/>
              </a:path>
            </a:pathLst>
          </a:custGeom>
          <a:solidFill>
            <a:srgbClr val="FAC2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任意多边形: 形状 26"/>
          <p:cNvSpPr/>
          <p:nvPr/>
        </p:nvSpPr>
        <p:spPr>
          <a:xfrm>
            <a:off x="884008" y="5216015"/>
            <a:ext cx="286159" cy="266555"/>
          </a:xfrm>
          <a:custGeom>
            <a:avLst/>
            <a:gdLst>
              <a:gd name="connsiteX0" fmla="*/ 286159 w 286159"/>
              <a:gd name="connsiteY0" fmla="*/ 257 h 266555"/>
              <a:gd name="connsiteX1" fmla="*/ 825 w 286159"/>
              <a:gd name="connsiteY1" fmla="*/ 266556 h 266555"/>
              <a:gd name="connsiteX2" fmla="*/ 286159 w 286159"/>
              <a:gd name="connsiteY2" fmla="*/ 257 h 266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159" h="266555">
                <a:moveTo>
                  <a:pt x="286159" y="257"/>
                </a:moveTo>
                <a:cubicBezTo>
                  <a:pt x="286159" y="257"/>
                  <a:pt x="-17833" y="-18589"/>
                  <a:pt x="825" y="266556"/>
                </a:cubicBezTo>
                <a:cubicBezTo>
                  <a:pt x="637" y="266556"/>
                  <a:pt x="207758" y="243752"/>
                  <a:pt x="286159" y="257"/>
                </a:cubicBezTo>
                <a:close/>
              </a:path>
            </a:pathLst>
          </a:custGeom>
          <a:solidFill>
            <a:srgbClr val="FD555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" name="任意多边形: 形状 27"/>
          <p:cNvSpPr/>
          <p:nvPr/>
        </p:nvSpPr>
        <p:spPr>
          <a:xfrm>
            <a:off x="11041712" y="5988554"/>
            <a:ext cx="286158" cy="266556"/>
          </a:xfrm>
          <a:custGeom>
            <a:avLst/>
            <a:gdLst>
              <a:gd name="connsiteX0" fmla="*/ 286159 w 286158"/>
              <a:gd name="connsiteY0" fmla="*/ 257 h 266556"/>
              <a:gd name="connsiteX1" fmla="*/ 825 w 286158"/>
              <a:gd name="connsiteY1" fmla="*/ 266556 h 266556"/>
              <a:gd name="connsiteX2" fmla="*/ 286159 w 286158"/>
              <a:gd name="connsiteY2" fmla="*/ 257 h 266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158" h="266556">
                <a:moveTo>
                  <a:pt x="286159" y="257"/>
                </a:moveTo>
                <a:cubicBezTo>
                  <a:pt x="286159" y="257"/>
                  <a:pt x="-17833" y="-18589"/>
                  <a:pt x="825" y="266556"/>
                </a:cubicBezTo>
                <a:cubicBezTo>
                  <a:pt x="825" y="266368"/>
                  <a:pt x="207947" y="243752"/>
                  <a:pt x="286159" y="257"/>
                </a:cubicBezTo>
                <a:close/>
              </a:path>
            </a:pathLst>
          </a:custGeom>
          <a:solidFill>
            <a:srgbClr val="1DB4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" name="任意多边形: 形状 29"/>
          <p:cNvSpPr/>
          <p:nvPr/>
        </p:nvSpPr>
        <p:spPr>
          <a:xfrm>
            <a:off x="3716928" y="659253"/>
            <a:ext cx="451478" cy="273043"/>
          </a:xfrm>
          <a:custGeom>
            <a:avLst/>
            <a:gdLst>
              <a:gd name="connsiteX0" fmla="*/ 344512 w 344511"/>
              <a:gd name="connsiteY0" fmla="*/ 208251 h 208352"/>
              <a:gd name="connsiteX1" fmla="*/ 0 w 344511"/>
              <a:gd name="connsiteY1" fmla="*/ 24687 h 208352"/>
              <a:gd name="connsiteX2" fmla="*/ 344512 w 344511"/>
              <a:gd name="connsiteY2" fmla="*/ 208251 h 2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511" h="208352">
                <a:moveTo>
                  <a:pt x="344512" y="208251"/>
                </a:moveTo>
                <a:cubicBezTo>
                  <a:pt x="344512" y="208251"/>
                  <a:pt x="263849" y="-85376"/>
                  <a:pt x="0" y="24687"/>
                </a:cubicBezTo>
                <a:cubicBezTo>
                  <a:pt x="0" y="24687"/>
                  <a:pt x="88766" y="213339"/>
                  <a:pt x="344512" y="208251"/>
                </a:cubicBezTo>
                <a:close/>
              </a:path>
            </a:pathLst>
          </a:custGeom>
          <a:solidFill>
            <a:srgbClr val="FA923A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/>
          <p:cNvSpPr/>
          <p:nvPr/>
        </p:nvSpPr>
        <p:spPr>
          <a:xfrm>
            <a:off x="9093439" y="5849571"/>
            <a:ext cx="171753" cy="224648"/>
          </a:xfrm>
          <a:custGeom>
            <a:avLst/>
            <a:gdLst>
              <a:gd name="connsiteX0" fmla="*/ 169241 w 171753"/>
              <a:gd name="connsiteY0" fmla="*/ 224649 h 224648"/>
              <a:gd name="connsiteX1" fmla="*/ 0 w 171753"/>
              <a:gd name="connsiteY1" fmla="*/ 0 h 224648"/>
              <a:gd name="connsiteX2" fmla="*/ 169241 w 171753"/>
              <a:gd name="connsiteY2" fmla="*/ 224649 h 22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753" h="224648">
                <a:moveTo>
                  <a:pt x="169241" y="224649"/>
                </a:moveTo>
                <a:cubicBezTo>
                  <a:pt x="169241" y="224649"/>
                  <a:pt x="205803" y="8292"/>
                  <a:pt x="0" y="0"/>
                </a:cubicBezTo>
                <a:cubicBezTo>
                  <a:pt x="0" y="0"/>
                  <a:pt x="754" y="150206"/>
                  <a:pt x="169241" y="224649"/>
                </a:cubicBezTo>
                <a:close/>
              </a:path>
            </a:pathLst>
          </a:custGeom>
          <a:solidFill>
            <a:srgbClr val="F55835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/>
          <p:cNvSpPr/>
          <p:nvPr/>
        </p:nvSpPr>
        <p:spPr>
          <a:xfrm>
            <a:off x="11068356" y="646170"/>
            <a:ext cx="259514" cy="132381"/>
          </a:xfrm>
          <a:custGeom>
            <a:avLst/>
            <a:gdLst>
              <a:gd name="connsiteX0" fmla="*/ 0 w 259514"/>
              <a:gd name="connsiteY0" fmla="*/ 112297 h 132381"/>
              <a:gd name="connsiteX1" fmla="*/ 259514 w 259514"/>
              <a:gd name="connsiteY1" fmla="*/ 4119 h 132381"/>
              <a:gd name="connsiteX2" fmla="*/ 0 w 259514"/>
              <a:gd name="connsiteY2" fmla="*/ 112297 h 13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514" h="132381">
                <a:moveTo>
                  <a:pt x="0" y="112297"/>
                </a:moveTo>
                <a:cubicBezTo>
                  <a:pt x="0" y="112297"/>
                  <a:pt x="200525" y="201441"/>
                  <a:pt x="259514" y="4119"/>
                </a:cubicBezTo>
                <a:cubicBezTo>
                  <a:pt x="259514" y="4119"/>
                  <a:pt x="113832" y="-32443"/>
                  <a:pt x="0" y="112297"/>
                </a:cubicBezTo>
                <a:close/>
              </a:path>
            </a:pathLst>
          </a:custGeom>
          <a:solidFill>
            <a:srgbClr val="F55835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/>
          <p:cNvSpPr/>
          <p:nvPr/>
        </p:nvSpPr>
        <p:spPr>
          <a:xfrm>
            <a:off x="11777669" y="1929020"/>
            <a:ext cx="136719" cy="255557"/>
          </a:xfrm>
          <a:custGeom>
            <a:avLst/>
            <a:gdLst>
              <a:gd name="connsiteX0" fmla="*/ 16711 w 136719"/>
              <a:gd name="connsiteY0" fmla="*/ 0 h 255557"/>
              <a:gd name="connsiteX1" fmla="*/ 133935 w 136719"/>
              <a:gd name="connsiteY1" fmla="*/ 255557 h 255557"/>
              <a:gd name="connsiteX2" fmla="*/ 16711 w 136719"/>
              <a:gd name="connsiteY2" fmla="*/ 0 h 25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719" h="255557">
                <a:moveTo>
                  <a:pt x="16711" y="0"/>
                </a:moveTo>
                <a:cubicBezTo>
                  <a:pt x="16711" y="0"/>
                  <a:pt x="-65271" y="203541"/>
                  <a:pt x="133935" y="255557"/>
                </a:cubicBezTo>
                <a:cubicBezTo>
                  <a:pt x="133935" y="255557"/>
                  <a:pt x="165409" y="108932"/>
                  <a:pt x="16711" y="0"/>
                </a:cubicBezTo>
                <a:close/>
              </a:path>
            </a:pathLst>
          </a:custGeom>
          <a:solidFill>
            <a:srgbClr val="FFCC52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33"/>
          <p:cNvSpPr/>
          <p:nvPr/>
        </p:nvSpPr>
        <p:spPr>
          <a:xfrm>
            <a:off x="937055" y="2587301"/>
            <a:ext cx="344511" cy="208344"/>
          </a:xfrm>
          <a:custGeom>
            <a:avLst/>
            <a:gdLst>
              <a:gd name="connsiteX0" fmla="*/ 344512 w 344511"/>
              <a:gd name="connsiteY0" fmla="*/ 208251 h 208344"/>
              <a:gd name="connsiteX1" fmla="*/ 0 w 344511"/>
              <a:gd name="connsiteY1" fmla="*/ 24687 h 208344"/>
              <a:gd name="connsiteX2" fmla="*/ 344512 w 344511"/>
              <a:gd name="connsiteY2" fmla="*/ 208251 h 20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511" h="208344">
                <a:moveTo>
                  <a:pt x="344512" y="208251"/>
                </a:moveTo>
                <a:cubicBezTo>
                  <a:pt x="344512" y="208251"/>
                  <a:pt x="263849" y="-85376"/>
                  <a:pt x="0" y="24687"/>
                </a:cubicBezTo>
                <a:cubicBezTo>
                  <a:pt x="0" y="24499"/>
                  <a:pt x="88766" y="213151"/>
                  <a:pt x="344512" y="208251"/>
                </a:cubicBezTo>
                <a:close/>
              </a:path>
            </a:pathLst>
          </a:custGeom>
          <a:solidFill>
            <a:srgbClr val="FA923A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1"/>
          <a:srcRect l="37251" t="51006"/>
          <a:stretch>
            <a:fillRect/>
          </a:stretch>
        </p:blipFill>
        <p:spPr>
          <a:xfrm>
            <a:off x="1" y="0"/>
            <a:ext cx="2574573" cy="2407474"/>
          </a:xfrm>
          <a:custGeom>
            <a:avLst/>
            <a:gdLst>
              <a:gd name="connsiteX0" fmla="*/ 0 w 2574573"/>
              <a:gd name="connsiteY0" fmla="*/ 0 h 2407474"/>
              <a:gd name="connsiteX1" fmla="*/ 2574573 w 2574573"/>
              <a:gd name="connsiteY1" fmla="*/ 0 h 2407474"/>
              <a:gd name="connsiteX2" fmla="*/ 2574573 w 2574573"/>
              <a:gd name="connsiteY2" fmla="*/ 2407474 h 2407474"/>
              <a:gd name="connsiteX3" fmla="*/ 0 w 2574573"/>
              <a:gd name="connsiteY3" fmla="*/ 2407474 h 240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4573" h="2407474">
                <a:moveTo>
                  <a:pt x="0" y="0"/>
                </a:moveTo>
                <a:lnTo>
                  <a:pt x="2574573" y="0"/>
                </a:lnTo>
                <a:lnTo>
                  <a:pt x="2574573" y="2407474"/>
                </a:lnTo>
                <a:lnTo>
                  <a:pt x="0" y="2407474"/>
                </a:lnTo>
                <a:close/>
              </a:path>
            </a:pathLst>
          </a:cu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2"/>
          <a:srcRect l="46350"/>
          <a:stretch>
            <a:fillRect/>
          </a:stretch>
        </p:blipFill>
        <p:spPr>
          <a:xfrm>
            <a:off x="0" y="2728411"/>
            <a:ext cx="1494752" cy="1700931"/>
          </a:xfrm>
          <a:custGeom>
            <a:avLst/>
            <a:gdLst>
              <a:gd name="connsiteX0" fmla="*/ 0 w 1494752"/>
              <a:gd name="connsiteY0" fmla="*/ 0 h 1700931"/>
              <a:gd name="connsiteX1" fmla="*/ 1494752 w 1494752"/>
              <a:gd name="connsiteY1" fmla="*/ 0 h 1700931"/>
              <a:gd name="connsiteX2" fmla="*/ 1494752 w 1494752"/>
              <a:gd name="connsiteY2" fmla="*/ 1700931 h 1700931"/>
              <a:gd name="connsiteX3" fmla="*/ 0 w 1494752"/>
              <a:gd name="connsiteY3" fmla="*/ 1700931 h 1700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4752" h="1700931">
                <a:moveTo>
                  <a:pt x="0" y="0"/>
                </a:moveTo>
                <a:lnTo>
                  <a:pt x="1494752" y="0"/>
                </a:lnTo>
                <a:lnTo>
                  <a:pt x="1494752" y="1700931"/>
                </a:lnTo>
                <a:lnTo>
                  <a:pt x="0" y="1700931"/>
                </a:lnTo>
                <a:close/>
              </a:path>
            </a:pathLst>
          </a:cu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3"/>
          <a:srcRect l="29485" b="31347"/>
          <a:stretch>
            <a:fillRect/>
          </a:stretch>
        </p:blipFill>
        <p:spPr>
          <a:xfrm>
            <a:off x="1" y="4367674"/>
            <a:ext cx="2119403" cy="2490326"/>
          </a:xfrm>
          <a:custGeom>
            <a:avLst/>
            <a:gdLst>
              <a:gd name="connsiteX0" fmla="*/ 0 w 2119403"/>
              <a:gd name="connsiteY0" fmla="*/ 0 h 2490326"/>
              <a:gd name="connsiteX1" fmla="*/ 2119403 w 2119403"/>
              <a:gd name="connsiteY1" fmla="*/ 0 h 2490326"/>
              <a:gd name="connsiteX2" fmla="*/ 2119403 w 2119403"/>
              <a:gd name="connsiteY2" fmla="*/ 2490326 h 2490326"/>
              <a:gd name="connsiteX3" fmla="*/ 0 w 2119403"/>
              <a:gd name="connsiteY3" fmla="*/ 2490326 h 2490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9403" h="2490326">
                <a:moveTo>
                  <a:pt x="0" y="0"/>
                </a:moveTo>
                <a:lnTo>
                  <a:pt x="2119403" y="0"/>
                </a:lnTo>
                <a:lnTo>
                  <a:pt x="2119403" y="2490326"/>
                </a:lnTo>
                <a:lnTo>
                  <a:pt x="0" y="2490326"/>
                </a:lnTo>
                <a:close/>
              </a:path>
            </a:pathLst>
          </a:cu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/>
          <a:srcRect r="22893" b="29255"/>
          <a:stretch>
            <a:fillRect/>
          </a:stretch>
        </p:blipFill>
        <p:spPr>
          <a:xfrm>
            <a:off x="10133040" y="5059488"/>
            <a:ext cx="2058960" cy="1798512"/>
          </a:xfrm>
          <a:custGeom>
            <a:avLst/>
            <a:gdLst>
              <a:gd name="connsiteX0" fmla="*/ 0 w 2058960"/>
              <a:gd name="connsiteY0" fmla="*/ 0 h 1798512"/>
              <a:gd name="connsiteX1" fmla="*/ 2058960 w 2058960"/>
              <a:gd name="connsiteY1" fmla="*/ 0 h 1798512"/>
              <a:gd name="connsiteX2" fmla="*/ 2058960 w 2058960"/>
              <a:gd name="connsiteY2" fmla="*/ 1798512 h 1798512"/>
              <a:gd name="connsiteX3" fmla="*/ 0 w 2058960"/>
              <a:gd name="connsiteY3" fmla="*/ 1798512 h 179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8960" h="1798512">
                <a:moveTo>
                  <a:pt x="0" y="0"/>
                </a:moveTo>
                <a:lnTo>
                  <a:pt x="2058960" y="0"/>
                </a:lnTo>
                <a:lnTo>
                  <a:pt x="2058960" y="1798512"/>
                </a:lnTo>
                <a:lnTo>
                  <a:pt x="0" y="1798512"/>
                </a:lnTo>
                <a:close/>
              </a:path>
            </a:pathLst>
          </a:cu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5"/>
          <a:srcRect r="22636"/>
          <a:stretch>
            <a:fillRect/>
          </a:stretch>
        </p:blipFill>
        <p:spPr>
          <a:xfrm>
            <a:off x="10253505" y="2401222"/>
            <a:ext cx="1938495" cy="2121592"/>
          </a:xfrm>
          <a:custGeom>
            <a:avLst/>
            <a:gdLst>
              <a:gd name="connsiteX0" fmla="*/ 0 w 1938495"/>
              <a:gd name="connsiteY0" fmla="*/ 0 h 2121592"/>
              <a:gd name="connsiteX1" fmla="*/ 1938495 w 1938495"/>
              <a:gd name="connsiteY1" fmla="*/ 0 h 2121592"/>
              <a:gd name="connsiteX2" fmla="*/ 1938495 w 1938495"/>
              <a:gd name="connsiteY2" fmla="*/ 2121592 h 2121592"/>
              <a:gd name="connsiteX3" fmla="*/ 0 w 1938495"/>
              <a:gd name="connsiteY3" fmla="*/ 2121592 h 2121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8495" h="2121592">
                <a:moveTo>
                  <a:pt x="0" y="0"/>
                </a:moveTo>
                <a:lnTo>
                  <a:pt x="1938495" y="0"/>
                </a:lnTo>
                <a:lnTo>
                  <a:pt x="1938495" y="2121592"/>
                </a:lnTo>
                <a:lnTo>
                  <a:pt x="0" y="2121592"/>
                </a:lnTo>
                <a:close/>
              </a:path>
            </a:pathLst>
          </a:cu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6"/>
          <a:srcRect t="52257" r="27115"/>
          <a:stretch>
            <a:fillRect/>
          </a:stretch>
        </p:blipFill>
        <p:spPr>
          <a:xfrm>
            <a:off x="10405740" y="0"/>
            <a:ext cx="1786260" cy="1833736"/>
          </a:xfrm>
          <a:custGeom>
            <a:avLst/>
            <a:gdLst>
              <a:gd name="connsiteX0" fmla="*/ 0 w 1786260"/>
              <a:gd name="connsiteY0" fmla="*/ 0 h 1833736"/>
              <a:gd name="connsiteX1" fmla="*/ 1786260 w 1786260"/>
              <a:gd name="connsiteY1" fmla="*/ 0 h 1833736"/>
              <a:gd name="connsiteX2" fmla="*/ 1786260 w 1786260"/>
              <a:gd name="connsiteY2" fmla="*/ 1833736 h 1833736"/>
              <a:gd name="connsiteX3" fmla="*/ 0 w 1786260"/>
              <a:gd name="connsiteY3" fmla="*/ 1833736 h 183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6260" h="1833736">
                <a:moveTo>
                  <a:pt x="0" y="0"/>
                </a:moveTo>
                <a:lnTo>
                  <a:pt x="1786260" y="0"/>
                </a:lnTo>
                <a:lnTo>
                  <a:pt x="1786260" y="1833736"/>
                </a:lnTo>
                <a:lnTo>
                  <a:pt x="0" y="1833736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图形 2"/>
          <p:cNvGrpSpPr/>
          <p:nvPr/>
        </p:nvGrpSpPr>
        <p:grpSpPr>
          <a:xfrm rot="795422">
            <a:off x="1662727" y="1130088"/>
            <a:ext cx="2787102" cy="3651220"/>
            <a:chOff x="3604008" y="6545158"/>
            <a:chExt cx="1925718" cy="2522774"/>
          </a:xfrm>
        </p:grpSpPr>
        <p:sp>
          <p:nvSpPr>
            <p:cNvPr id="483" name="任意多边形: 形状 482"/>
            <p:cNvSpPr/>
            <p:nvPr/>
          </p:nvSpPr>
          <p:spPr>
            <a:xfrm>
              <a:off x="4556438" y="6571202"/>
              <a:ext cx="609967" cy="925551"/>
            </a:xfrm>
            <a:custGeom>
              <a:avLst/>
              <a:gdLst>
                <a:gd name="connsiteX0" fmla="*/ 18518 w 609967"/>
                <a:gd name="connsiteY0" fmla="*/ 572819 h 925551"/>
                <a:gd name="connsiteX1" fmla="*/ 226581 w 609967"/>
                <a:gd name="connsiteY1" fmla="*/ 212372 h 925551"/>
                <a:gd name="connsiteX2" fmla="*/ 595818 w 609967"/>
                <a:gd name="connsiteY2" fmla="*/ 0 h 925551"/>
                <a:gd name="connsiteX3" fmla="*/ 609781 w 609967"/>
                <a:gd name="connsiteY3" fmla="*/ 235471 h 925551"/>
                <a:gd name="connsiteX4" fmla="*/ 473256 w 609967"/>
                <a:gd name="connsiteY4" fmla="*/ 674006 h 925551"/>
                <a:gd name="connsiteX5" fmla="*/ 246059 w 609967"/>
                <a:gd name="connsiteY5" fmla="*/ 823804 h 925551"/>
                <a:gd name="connsiteX6" fmla="*/ 763 w 609967"/>
                <a:gd name="connsiteY6" fmla="*/ 921888 h 925551"/>
                <a:gd name="connsiteX7" fmla="*/ 20069 w 609967"/>
                <a:gd name="connsiteY7" fmla="*/ 836905 h 925551"/>
                <a:gd name="connsiteX8" fmla="*/ 22138 w 609967"/>
                <a:gd name="connsiteY8" fmla="*/ 743992 h 925551"/>
                <a:gd name="connsiteX9" fmla="*/ 18518 w 609967"/>
                <a:gd name="connsiteY9" fmla="*/ 572819 h 92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9967" h="925551">
                  <a:moveTo>
                    <a:pt x="18518" y="572819"/>
                  </a:moveTo>
                  <a:cubicBezTo>
                    <a:pt x="30584" y="430950"/>
                    <a:pt x="117291" y="303733"/>
                    <a:pt x="226581" y="212372"/>
                  </a:cubicBezTo>
                  <a:cubicBezTo>
                    <a:pt x="335697" y="120839"/>
                    <a:pt x="466533" y="59816"/>
                    <a:pt x="595818" y="0"/>
                  </a:cubicBezTo>
                  <a:cubicBezTo>
                    <a:pt x="606334" y="77916"/>
                    <a:pt x="610988" y="156693"/>
                    <a:pt x="609781" y="235471"/>
                  </a:cubicBezTo>
                  <a:cubicBezTo>
                    <a:pt x="607368" y="391992"/>
                    <a:pt x="577546" y="557305"/>
                    <a:pt x="473256" y="674006"/>
                  </a:cubicBezTo>
                  <a:cubicBezTo>
                    <a:pt x="411717" y="742785"/>
                    <a:pt x="330009" y="787777"/>
                    <a:pt x="246059" y="823804"/>
                  </a:cubicBezTo>
                  <a:cubicBezTo>
                    <a:pt x="213652" y="837767"/>
                    <a:pt x="15932" y="946711"/>
                    <a:pt x="763" y="921888"/>
                  </a:cubicBezTo>
                  <a:cubicBezTo>
                    <a:pt x="-4409" y="913441"/>
                    <a:pt x="18345" y="850523"/>
                    <a:pt x="20069" y="836905"/>
                  </a:cubicBezTo>
                  <a:cubicBezTo>
                    <a:pt x="23689" y="806049"/>
                    <a:pt x="23172" y="775020"/>
                    <a:pt x="22138" y="743992"/>
                  </a:cubicBezTo>
                  <a:cubicBezTo>
                    <a:pt x="19897" y="687279"/>
                    <a:pt x="13863" y="627291"/>
                    <a:pt x="18518" y="572819"/>
                  </a:cubicBezTo>
                  <a:close/>
                </a:path>
              </a:pathLst>
            </a:custGeom>
            <a:solidFill>
              <a:srgbClr val="1DB459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4" name="任意多边形: 形状 483"/>
            <p:cNvSpPr/>
            <p:nvPr/>
          </p:nvSpPr>
          <p:spPr>
            <a:xfrm>
              <a:off x="4555925" y="6665666"/>
              <a:ext cx="610281" cy="831087"/>
            </a:xfrm>
            <a:custGeom>
              <a:avLst/>
              <a:gdLst>
                <a:gd name="connsiteX0" fmla="*/ 473596 w 610281"/>
                <a:gd name="connsiteY0" fmla="*/ 579369 h 831087"/>
                <a:gd name="connsiteX1" fmla="*/ 610121 w 610281"/>
                <a:gd name="connsiteY1" fmla="*/ 140834 h 831087"/>
                <a:gd name="connsiteX2" fmla="*/ 605811 w 610281"/>
                <a:gd name="connsiteY2" fmla="*/ 0 h 831087"/>
                <a:gd name="connsiteX3" fmla="*/ 576162 w 610281"/>
                <a:gd name="connsiteY3" fmla="*/ 127389 h 831087"/>
                <a:gd name="connsiteX4" fmla="*/ 379821 w 610281"/>
                <a:gd name="connsiteY4" fmla="*/ 464736 h 831087"/>
                <a:gd name="connsiteX5" fmla="*/ 301906 w 610281"/>
                <a:gd name="connsiteY5" fmla="*/ 539722 h 831087"/>
                <a:gd name="connsiteX6" fmla="*/ 215199 w 610281"/>
                <a:gd name="connsiteY6" fmla="*/ 604364 h 831087"/>
                <a:gd name="connsiteX7" fmla="*/ 409643 w 610281"/>
                <a:gd name="connsiteY7" fmla="*/ 131698 h 831087"/>
                <a:gd name="connsiteX8" fmla="*/ 258466 w 610281"/>
                <a:gd name="connsiteY8" fmla="*/ 289081 h 831087"/>
                <a:gd name="connsiteX9" fmla="*/ 128664 w 610281"/>
                <a:gd name="connsiteY9" fmla="*/ 588677 h 831087"/>
                <a:gd name="connsiteX10" fmla="*/ 35062 w 610281"/>
                <a:gd name="connsiteY10" fmla="*/ 394405 h 831087"/>
                <a:gd name="connsiteX11" fmla="*/ 18858 w 610281"/>
                <a:gd name="connsiteY11" fmla="*/ 478354 h 831087"/>
                <a:gd name="connsiteX12" fmla="*/ 22133 w 610281"/>
                <a:gd name="connsiteY12" fmla="*/ 649528 h 831087"/>
                <a:gd name="connsiteX13" fmla="*/ 20065 w 610281"/>
                <a:gd name="connsiteY13" fmla="*/ 742441 h 831087"/>
                <a:gd name="connsiteX14" fmla="*/ 758 w 610281"/>
                <a:gd name="connsiteY14" fmla="*/ 827424 h 831087"/>
                <a:gd name="connsiteX15" fmla="*/ 246054 w 610281"/>
                <a:gd name="connsiteY15" fmla="*/ 729340 h 831087"/>
                <a:gd name="connsiteX16" fmla="*/ 473596 w 610281"/>
                <a:gd name="connsiteY16" fmla="*/ 579369 h 83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0281" h="831087">
                  <a:moveTo>
                    <a:pt x="473596" y="579369"/>
                  </a:moveTo>
                  <a:cubicBezTo>
                    <a:pt x="577886" y="462668"/>
                    <a:pt x="607708" y="297183"/>
                    <a:pt x="610121" y="140834"/>
                  </a:cubicBezTo>
                  <a:cubicBezTo>
                    <a:pt x="610811" y="93775"/>
                    <a:pt x="609259" y="46887"/>
                    <a:pt x="605811" y="0"/>
                  </a:cubicBezTo>
                  <a:cubicBezTo>
                    <a:pt x="598744" y="42922"/>
                    <a:pt x="589780" y="85328"/>
                    <a:pt x="576162" y="127389"/>
                  </a:cubicBezTo>
                  <a:cubicBezTo>
                    <a:pt x="535998" y="252192"/>
                    <a:pt x="468597" y="368203"/>
                    <a:pt x="379821" y="464736"/>
                  </a:cubicBezTo>
                  <a:cubicBezTo>
                    <a:pt x="355516" y="491283"/>
                    <a:pt x="329486" y="516450"/>
                    <a:pt x="301906" y="539722"/>
                  </a:cubicBezTo>
                  <a:cubicBezTo>
                    <a:pt x="289839" y="549892"/>
                    <a:pt x="216405" y="592814"/>
                    <a:pt x="215199" y="604364"/>
                  </a:cubicBezTo>
                  <a:cubicBezTo>
                    <a:pt x="233126" y="432501"/>
                    <a:pt x="301561" y="266327"/>
                    <a:pt x="409643" y="131698"/>
                  </a:cubicBezTo>
                  <a:cubicBezTo>
                    <a:pt x="343104" y="163588"/>
                    <a:pt x="296562" y="225818"/>
                    <a:pt x="258466" y="289081"/>
                  </a:cubicBezTo>
                  <a:cubicBezTo>
                    <a:pt x="202270" y="382683"/>
                    <a:pt x="158486" y="483698"/>
                    <a:pt x="128664" y="588677"/>
                  </a:cubicBezTo>
                  <a:cubicBezTo>
                    <a:pt x="82983" y="532309"/>
                    <a:pt x="51093" y="465253"/>
                    <a:pt x="35062" y="394405"/>
                  </a:cubicBezTo>
                  <a:cubicBezTo>
                    <a:pt x="26960" y="421641"/>
                    <a:pt x="21443" y="449739"/>
                    <a:pt x="18858" y="478354"/>
                  </a:cubicBezTo>
                  <a:cubicBezTo>
                    <a:pt x="14204" y="532999"/>
                    <a:pt x="20237" y="592814"/>
                    <a:pt x="22133" y="649528"/>
                  </a:cubicBezTo>
                  <a:cubicBezTo>
                    <a:pt x="23167" y="680556"/>
                    <a:pt x="23684" y="711584"/>
                    <a:pt x="20065" y="742441"/>
                  </a:cubicBezTo>
                  <a:cubicBezTo>
                    <a:pt x="18513" y="756058"/>
                    <a:pt x="-4414" y="819149"/>
                    <a:pt x="758" y="827424"/>
                  </a:cubicBezTo>
                  <a:cubicBezTo>
                    <a:pt x="16100" y="852247"/>
                    <a:pt x="213647" y="743302"/>
                    <a:pt x="246054" y="729340"/>
                  </a:cubicBezTo>
                  <a:cubicBezTo>
                    <a:pt x="330348" y="693140"/>
                    <a:pt x="412056" y="648149"/>
                    <a:pt x="473596" y="579369"/>
                  </a:cubicBezTo>
                  <a:close/>
                </a:path>
              </a:pathLst>
            </a:custGeom>
            <a:solidFill>
              <a:srgbClr val="0086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5" name="任意多边形: 形状 484"/>
            <p:cNvSpPr/>
            <p:nvPr/>
          </p:nvSpPr>
          <p:spPr>
            <a:xfrm>
              <a:off x="3618183" y="7402095"/>
              <a:ext cx="1865920" cy="1638566"/>
            </a:xfrm>
            <a:custGeom>
              <a:avLst/>
              <a:gdLst>
                <a:gd name="connsiteX0" fmla="*/ 344996 w 1865920"/>
                <a:gd name="connsiteY0" fmla="*/ 137882 h 1638566"/>
                <a:gd name="connsiteX1" fmla="*/ 3339 w 1865920"/>
                <a:gd name="connsiteY1" fmla="*/ 703116 h 1638566"/>
                <a:gd name="connsiteX2" fmla="*/ 406191 w 1865920"/>
                <a:gd name="connsiteY2" fmla="*/ 1502269 h 1638566"/>
                <a:gd name="connsiteX3" fmla="*/ 1307911 w 1865920"/>
                <a:gd name="connsiteY3" fmla="*/ 1545882 h 1638566"/>
                <a:gd name="connsiteX4" fmla="*/ 1865905 w 1865920"/>
                <a:gd name="connsiteY4" fmla="*/ 653815 h 1638566"/>
                <a:gd name="connsiteX5" fmla="*/ 1841082 w 1865920"/>
                <a:gd name="connsiteY5" fmla="*/ 415931 h 1638566"/>
                <a:gd name="connsiteX6" fmla="*/ 1697662 w 1865920"/>
                <a:gd name="connsiteY6" fmla="*/ 102544 h 1638566"/>
                <a:gd name="connsiteX7" fmla="*/ 1498735 w 1865920"/>
                <a:gd name="connsiteY7" fmla="*/ 16182 h 1638566"/>
                <a:gd name="connsiteX8" fmla="*/ 1145701 w 1865920"/>
                <a:gd name="connsiteY8" fmla="*/ 25835 h 1638566"/>
                <a:gd name="connsiteX9" fmla="*/ 941259 w 1865920"/>
                <a:gd name="connsiteY9" fmla="*/ 71688 h 1638566"/>
                <a:gd name="connsiteX10" fmla="*/ 745090 w 1865920"/>
                <a:gd name="connsiteY10" fmla="*/ 50486 h 1638566"/>
                <a:gd name="connsiteX11" fmla="*/ 344996 w 1865920"/>
                <a:gd name="connsiteY11" fmla="*/ 137882 h 163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5920" h="1638566">
                  <a:moveTo>
                    <a:pt x="344996" y="137882"/>
                  </a:moveTo>
                  <a:cubicBezTo>
                    <a:pt x="149862" y="256307"/>
                    <a:pt x="24714" y="475747"/>
                    <a:pt x="3339" y="703116"/>
                  </a:cubicBezTo>
                  <a:cubicBezTo>
                    <a:pt x="-25965" y="1015813"/>
                    <a:pt x="140036" y="1335405"/>
                    <a:pt x="406191" y="1502269"/>
                  </a:cubicBezTo>
                  <a:cubicBezTo>
                    <a:pt x="672173" y="1669134"/>
                    <a:pt x="1024691" y="1681717"/>
                    <a:pt x="1307911" y="1545882"/>
                  </a:cubicBezTo>
                  <a:cubicBezTo>
                    <a:pt x="1641638" y="1385913"/>
                    <a:pt x="1868146" y="1023915"/>
                    <a:pt x="1865905" y="653815"/>
                  </a:cubicBezTo>
                  <a:cubicBezTo>
                    <a:pt x="1865387" y="574003"/>
                    <a:pt x="1855217" y="494536"/>
                    <a:pt x="1841082" y="415931"/>
                  </a:cubicBezTo>
                  <a:cubicBezTo>
                    <a:pt x="1820396" y="300437"/>
                    <a:pt x="1786782" y="178736"/>
                    <a:pt x="1697662" y="102544"/>
                  </a:cubicBezTo>
                  <a:cubicBezTo>
                    <a:pt x="1642155" y="55140"/>
                    <a:pt x="1570446" y="30489"/>
                    <a:pt x="1498735" y="16182"/>
                  </a:cubicBezTo>
                  <a:cubicBezTo>
                    <a:pt x="1382551" y="-7262"/>
                    <a:pt x="1260162" y="-6228"/>
                    <a:pt x="1145701" y="25835"/>
                  </a:cubicBezTo>
                  <a:cubicBezTo>
                    <a:pt x="1078646" y="44625"/>
                    <a:pt x="1010900" y="64793"/>
                    <a:pt x="941259" y="71688"/>
                  </a:cubicBezTo>
                  <a:cubicBezTo>
                    <a:pt x="869893" y="78756"/>
                    <a:pt x="814042" y="58070"/>
                    <a:pt x="745090" y="50486"/>
                  </a:cubicBezTo>
                  <a:cubicBezTo>
                    <a:pt x="607186" y="35143"/>
                    <a:pt x="463766" y="66000"/>
                    <a:pt x="344996" y="137882"/>
                  </a:cubicBezTo>
                  <a:close/>
                </a:path>
              </a:pathLst>
            </a:custGeom>
            <a:solidFill>
              <a:srgbClr val="FD555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6" name="任意多边形: 形状 485"/>
            <p:cNvSpPr/>
            <p:nvPr/>
          </p:nvSpPr>
          <p:spPr>
            <a:xfrm>
              <a:off x="3618011" y="7775620"/>
              <a:ext cx="1865920" cy="1265385"/>
            </a:xfrm>
            <a:custGeom>
              <a:avLst/>
              <a:gdLst>
                <a:gd name="connsiteX0" fmla="*/ 1860216 w 1865920"/>
                <a:gd name="connsiteY0" fmla="*/ 178758 h 1265385"/>
                <a:gd name="connsiteX1" fmla="*/ 1753168 w 1865920"/>
                <a:gd name="connsiteY1" fmla="*/ 465253 h 1265385"/>
                <a:gd name="connsiteX2" fmla="*/ 1137944 w 1865920"/>
                <a:gd name="connsiteY2" fmla="*/ 894825 h 1265385"/>
                <a:gd name="connsiteX3" fmla="*/ 399985 w 1865920"/>
                <a:gd name="connsiteY3" fmla="*/ 739338 h 1265385"/>
                <a:gd name="connsiteX4" fmla="*/ 121419 w 1865920"/>
                <a:gd name="connsiteY4" fmla="*/ 400438 h 1265385"/>
                <a:gd name="connsiteX5" fmla="*/ 97286 w 1865920"/>
                <a:gd name="connsiteY5" fmla="*/ 104635 h 1265385"/>
                <a:gd name="connsiteX6" fmla="*/ 113145 w 1865920"/>
                <a:gd name="connsiteY6" fmla="*/ 0 h 1265385"/>
                <a:gd name="connsiteX7" fmla="*/ 3339 w 1865920"/>
                <a:gd name="connsiteY7" fmla="*/ 329935 h 1265385"/>
                <a:gd name="connsiteX8" fmla="*/ 406191 w 1865920"/>
                <a:gd name="connsiteY8" fmla="*/ 1129089 h 1265385"/>
                <a:gd name="connsiteX9" fmla="*/ 1307910 w 1865920"/>
                <a:gd name="connsiteY9" fmla="*/ 1172701 h 1265385"/>
                <a:gd name="connsiteX10" fmla="*/ 1865904 w 1865920"/>
                <a:gd name="connsiteY10" fmla="*/ 280635 h 1265385"/>
                <a:gd name="connsiteX11" fmla="*/ 1860216 w 1865920"/>
                <a:gd name="connsiteY11" fmla="*/ 178758 h 126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5920" h="1265385">
                  <a:moveTo>
                    <a:pt x="1860216" y="178758"/>
                  </a:moveTo>
                  <a:cubicBezTo>
                    <a:pt x="1840047" y="279428"/>
                    <a:pt x="1804882" y="376478"/>
                    <a:pt x="1753168" y="465253"/>
                  </a:cubicBezTo>
                  <a:cubicBezTo>
                    <a:pt x="1623194" y="687969"/>
                    <a:pt x="1391170" y="846386"/>
                    <a:pt x="1137944" y="894825"/>
                  </a:cubicBezTo>
                  <a:cubicBezTo>
                    <a:pt x="884718" y="943264"/>
                    <a:pt x="614081" y="883102"/>
                    <a:pt x="399985" y="739338"/>
                  </a:cubicBezTo>
                  <a:cubicBezTo>
                    <a:pt x="276389" y="656251"/>
                    <a:pt x="168307" y="541790"/>
                    <a:pt x="121419" y="400438"/>
                  </a:cubicBezTo>
                  <a:cubicBezTo>
                    <a:pt x="90046" y="305802"/>
                    <a:pt x="87461" y="203753"/>
                    <a:pt x="97286" y="104635"/>
                  </a:cubicBezTo>
                  <a:cubicBezTo>
                    <a:pt x="100734" y="69642"/>
                    <a:pt x="106078" y="34649"/>
                    <a:pt x="113145" y="0"/>
                  </a:cubicBezTo>
                  <a:cubicBezTo>
                    <a:pt x="52467" y="99636"/>
                    <a:pt x="14371" y="213752"/>
                    <a:pt x="3339" y="329935"/>
                  </a:cubicBezTo>
                  <a:cubicBezTo>
                    <a:pt x="-25965" y="642633"/>
                    <a:pt x="140036" y="962225"/>
                    <a:pt x="406191" y="1129089"/>
                  </a:cubicBezTo>
                  <a:cubicBezTo>
                    <a:pt x="672173" y="1295952"/>
                    <a:pt x="1024690" y="1308537"/>
                    <a:pt x="1307910" y="1172701"/>
                  </a:cubicBezTo>
                  <a:cubicBezTo>
                    <a:pt x="1641638" y="1012732"/>
                    <a:pt x="1868145" y="650734"/>
                    <a:pt x="1865904" y="280635"/>
                  </a:cubicBezTo>
                  <a:cubicBezTo>
                    <a:pt x="1865732" y="246332"/>
                    <a:pt x="1863491" y="212545"/>
                    <a:pt x="1860216" y="178758"/>
                  </a:cubicBezTo>
                  <a:close/>
                </a:path>
              </a:pathLst>
            </a:custGeom>
            <a:solidFill>
              <a:srgbClr val="E9353C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7" name="任意多边形: 形状 486"/>
            <p:cNvSpPr/>
            <p:nvPr/>
          </p:nvSpPr>
          <p:spPr>
            <a:xfrm>
              <a:off x="3604008" y="7374192"/>
              <a:ext cx="1925718" cy="1693740"/>
            </a:xfrm>
            <a:custGeom>
              <a:avLst/>
              <a:gdLst>
                <a:gd name="connsiteX0" fmla="*/ 935782 w 1925718"/>
                <a:gd name="connsiteY0" fmla="*/ 112175 h 1693740"/>
                <a:gd name="connsiteX1" fmla="*/ 355378 w 1925718"/>
                <a:gd name="connsiteY1" fmla="*/ 135274 h 1693740"/>
                <a:gd name="connsiteX2" fmla="*/ 26995 w 1925718"/>
                <a:gd name="connsiteY2" fmla="*/ 578808 h 1693740"/>
                <a:gd name="connsiteX3" fmla="*/ 395888 w 1925718"/>
                <a:gd name="connsiteY3" fmla="*/ 1530001 h 1693740"/>
                <a:gd name="connsiteX4" fmla="*/ 1508945 w 1925718"/>
                <a:gd name="connsiteY4" fmla="*/ 1533104 h 1693740"/>
                <a:gd name="connsiteX5" fmla="*/ 1728040 w 1925718"/>
                <a:gd name="connsiteY5" fmla="*/ 1302804 h 1693740"/>
                <a:gd name="connsiteX6" fmla="*/ 1870599 w 1925718"/>
                <a:gd name="connsiteY6" fmla="*/ 1004759 h 1693740"/>
                <a:gd name="connsiteX7" fmla="*/ 1865772 w 1925718"/>
                <a:gd name="connsiteY7" fmla="*/ 347819 h 1693740"/>
                <a:gd name="connsiteX8" fmla="*/ 1694254 w 1925718"/>
                <a:gd name="connsiteY8" fmla="*/ 98558 h 1693740"/>
                <a:gd name="connsiteX9" fmla="*/ 1408965 w 1925718"/>
                <a:gd name="connsiteY9" fmla="*/ 3749 h 1693740"/>
                <a:gd name="connsiteX10" fmla="*/ 910269 w 1925718"/>
                <a:gd name="connsiteY10" fmla="*/ 139584 h 1693740"/>
                <a:gd name="connsiteX11" fmla="*/ 822011 w 1925718"/>
                <a:gd name="connsiteY11" fmla="*/ 234393 h 1693740"/>
                <a:gd name="connsiteX12" fmla="*/ 850971 w 1925718"/>
                <a:gd name="connsiteY12" fmla="*/ 251286 h 1693740"/>
                <a:gd name="connsiteX13" fmla="*/ 1289505 w 1925718"/>
                <a:gd name="connsiteY13" fmla="*/ 37879 h 1693740"/>
                <a:gd name="connsiteX14" fmla="*/ 1555660 w 1925718"/>
                <a:gd name="connsiteY14" fmla="*/ 73562 h 1693740"/>
                <a:gd name="connsiteX15" fmla="*/ 1778203 w 1925718"/>
                <a:gd name="connsiteY15" fmla="*/ 260767 h 1693740"/>
                <a:gd name="connsiteX16" fmla="*/ 1863014 w 1925718"/>
                <a:gd name="connsiteY16" fmla="*/ 870648 h 1693740"/>
                <a:gd name="connsiteX17" fmla="*/ 1755621 w 1925718"/>
                <a:gd name="connsiteY17" fmla="*/ 1163521 h 1693740"/>
                <a:gd name="connsiteX18" fmla="*/ 1582896 w 1925718"/>
                <a:gd name="connsiteY18" fmla="*/ 1416747 h 1693740"/>
                <a:gd name="connsiteX19" fmla="*/ 1065757 w 1925718"/>
                <a:gd name="connsiteY19" fmla="*/ 1642392 h 1693740"/>
                <a:gd name="connsiteX20" fmla="*/ 530862 w 1925718"/>
                <a:gd name="connsiteY20" fmla="*/ 1559477 h 1693740"/>
                <a:gd name="connsiteX21" fmla="*/ 37855 w 1925718"/>
                <a:gd name="connsiteY21" fmla="*/ 726020 h 1693740"/>
                <a:gd name="connsiteX22" fmla="*/ 258501 w 1925718"/>
                <a:gd name="connsiteY22" fmla="*/ 254217 h 1693740"/>
                <a:gd name="connsiteX23" fmla="*/ 787880 w 1925718"/>
                <a:gd name="connsiteY23" fmla="*/ 88042 h 1693740"/>
                <a:gd name="connsiteX24" fmla="*/ 925439 w 1925718"/>
                <a:gd name="connsiteY24" fmla="*/ 129758 h 1693740"/>
                <a:gd name="connsiteX25" fmla="*/ 935782 w 1925718"/>
                <a:gd name="connsiteY25" fmla="*/ 112175 h 1693740"/>
                <a:gd name="connsiteX26" fmla="*/ 935782 w 1925718"/>
                <a:gd name="connsiteY26" fmla="*/ 112175 h 169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25718" h="1693740">
                  <a:moveTo>
                    <a:pt x="935782" y="112175"/>
                  </a:moveTo>
                  <a:cubicBezTo>
                    <a:pt x="754610" y="15125"/>
                    <a:pt x="529827" y="31157"/>
                    <a:pt x="355378" y="135274"/>
                  </a:cubicBezTo>
                  <a:cubicBezTo>
                    <a:pt x="193169" y="231979"/>
                    <a:pt x="75778" y="397292"/>
                    <a:pt x="26995" y="578808"/>
                  </a:cubicBezTo>
                  <a:cubicBezTo>
                    <a:pt x="-68159" y="932015"/>
                    <a:pt x="96119" y="1327626"/>
                    <a:pt x="395888" y="1530001"/>
                  </a:cubicBezTo>
                  <a:cubicBezTo>
                    <a:pt x="719100" y="1748233"/>
                    <a:pt x="1183664" y="1747372"/>
                    <a:pt x="1508945" y="1533104"/>
                  </a:cubicBezTo>
                  <a:cubicBezTo>
                    <a:pt x="1599445" y="1473460"/>
                    <a:pt x="1670638" y="1394338"/>
                    <a:pt x="1728040" y="1302804"/>
                  </a:cubicBezTo>
                  <a:cubicBezTo>
                    <a:pt x="1786477" y="1209719"/>
                    <a:pt x="1835088" y="1108877"/>
                    <a:pt x="1870599" y="1004759"/>
                  </a:cubicBezTo>
                  <a:cubicBezTo>
                    <a:pt x="1943343" y="791697"/>
                    <a:pt x="1946446" y="559329"/>
                    <a:pt x="1865772" y="347819"/>
                  </a:cubicBezTo>
                  <a:cubicBezTo>
                    <a:pt x="1829572" y="252837"/>
                    <a:pt x="1777513" y="160097"/>
                    <a:pt x="1694254" y="98558"/>
                  </a:cubicBezTo>
                  <a:cubicBezTo>
                    <a:pt x="1612890" y="38397"/>
                    <a:pt x="1508084" y="13402"/>
                    <a:pt x="1408965" y="3749"/>
                  </a:cubicBezTo>
                  <a:cubicBezTo>
                    <a:pt x="1235206" y="-13317"/>
                    <a:pt x="1047139" y="27192"/>
                    <a:pt x="910269" y="139584"/>
                  </a:cubicBezTo>
                  <a:cubicBezTo>
                    <a:pt x="876656" y="167164"/>
                    <a:pt x="847523" y="199227"/>
                    <a:pt x="822011" y="234393"/>
                  </a:cubicBezTo>
                  <a:cubicBezTo>
                    <a:pt x="809428" y="251976"/>
                    <a:pt x="838387" y="268696"/>
                    <a:pt x="850971" y="251286"/>
                  </a:cubicBezTo>
                  <a:cubicBezTo>
                    <a:pt x="951641" y="111658"/>
                    <a:pt x="1121780" y="45292"/>
                    <a:pt x="1289505" y="37879"/>
                  </a:cubicBezTo>
                  <a:cubicBezTo>
                    <a:pt x="1379143" y="33915"/>
                    <a:pt x="1470504" y="45120"/>
                    <a:pt x="1555660" y="73562"/>
                  </a:cubicBezTo>
                  <a:cubicBezTo>
                    <a:pt x="1654261" y="106487"/>
                    <a:pt x="1727695" y="170440"/>
                    <a:pt x="1778203" y="260767"/>
                  </a:cubicBezTo>
                  <a:cubicBezTo>
                    <a:pt x="1880596" y="443835"/>
                    <a:pt x="1907488" y="666894"/>
                    <a:pt x="1863014" y="870648"/>
                  </a:cubicBezTo>
                  <a:cubicBezTo>
                    <a:pt x="1840777" y="972696"/>
                    <a:pt x="1802853" y="1070608"/>
                    <a:pt x="1755621" y="1163521"/>
                  </a:cubicBezTo>
                  <a:cubicBezTo>
                    <a:pt x="1709423" y="1254537"/>
                    <a:pt x="1655985" y="1344520"/>
                    <a:pt x="1582896" y="1416747"/>
                  </a:cubicBezTo>
                  <a:cubicBezTo>
                    <a:pt x="1448440" y="1549480"/>
                    <a:pt x="1250720" y="1621189"/>
                    <a:pt x="1065757" y="1642392"/>
                  </a:cubicBezTo>
                  <a:cubicBezTo>
                    <a:pt x="884585" y="1663078"/>
                    <a:pt x="696346" y="1637393"/>
                    <a:pt x="530862" y="1559477"/>
                  </a:cubicBezTo>
                  <a:cubicBezTo>
                    <a:pt x="216958" y="1411747"/>
                    <a:pt x="12170" y="1074056"/>
                    <a:pt x="37855" y="726020"/>
                  </a:cubicBezTo>
                  <a:cubicBezTo>
                    <a:pt x="50956" y="548469"/>
                    <a:pt x="129906" y="377468"/>
                    <a:pt x="258501" y="254217"/>
                  </a:cubicBezTo>
                  <a:cubicBezTo>
                    <a:pt x="398129" y="120277"/>
                    <a:pt x="596193" y="55463"/>
                    <a:pt x="787880" y="88042"/>
                  </a:cubicBezTo>
                  <a:cubicBezTo>
                    <a:pt x="835285" y="96144"/>
                    <a:pt x="881655" y="110279"/>
                    <a:pt x="925439" y="129758"/>
                  </a:cubicBezTo>
                  <a:cubicBezTo>
                    <a:pt x="937161" y="135274"/>
                    <a:pt x="947676" y="118553"/>
                    <a:pt x="935782" y="112175"/>
                  </a:cubicBezTo>
                  <a:lnTo>
                    <a:pt x="935782" y="11217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8" name="任意多边形: 形状 487"/>
            <p:cNvSpPr/>
            <p:nvPr/>
          </p:nvSpPr>
          <p:spPr>
            <a:xfrm>
              <a:off x="4285845" y="7125838"/>
              <a:ext cx="297476" cy="365289"/>
            </a:xfrm>
            <a:custGeom>
              <a:avLst/>
              <a:gdLst>
                <a:gd name="connsiteX0" fmla="*/ 28817 w 297476"/>
                <a:gd name="connsiteY0" fmla="*/ 40247 h 365289"/>
                <a:gd name="connsiteX1" fmla="*/ 29 w 297476"/>
                <a:gd name="connsiteY1" fmla="*/ 85927 h 365289"/>
                <a:gd name="connsiteX2" fmla="*/ 13820 w 297476"/>
                <a:gd name="connsiteY2" fmla="*/ 122644 h 365289"/>
                <a:gd name="connsiteX3" fmla="*/ 109491 w 297476"/>
                <a:gd name="connsiteY3" fmla="*/ 209007 h 365289"/>
                <a:gd name="connsiteX4" fmla="*/ 167411 w 297476"/>
                <a:gd name="connsiteY4" fmla="*/ 296403 h 365289"/>
                <a:gd name="connsiteX5" fmla="*/ 245154 w 297476"/>
                <a:gd name="connsiteY5" fmla="*/ 363459 h 365289"/>
                <a:gd name="connsiteX6" fmla="*/ 261357 w 297476"/>
                <a:gd name="connsiteY6" fmla="*/ 364838 h 365289"/>
                <a:gd name="connsiteX7" fmla="*/ 285836 w 297476"/>
                <a:gd name="connsiteY7" fmla="*/ 330535 h 365289"/>
                <a:gd name="connsiteX8" fmla="*/ 284801 w 297476"/>
                <a:gd name="connsiteY8" fmla="*/ 144192 h 365289"/>
                <a:gd name="connsiteX9" fmla="*/ 185683 w 297476"/>
                <a:gd name="connsiteY9" fmla="*/ 8012 h 365289"/>
                <a:gd name="connsiteX10" fmla="*/ 28817 w 297476"/>
                <a:gd name="connsiteY10" fmla="*/ 40247 h 365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476" h="365289">
                  <a:moveTo>
                    <a:pt x="28817" y="40247"/>
                  </a:moveTo>
                  <a:cubicBezTo>
                    <a:pt x="14165" y="51796"/>
                    <a:pt x="719" y="67483"/>
                    <a:pt x="29" y="85927"/>
                  </a:cubicBezTo>
                  <a:cubicBezTo>
                    <a:pt x="-488" y="99201"/>
                    <a:pt x="5891" y="111957"/>
                    <a:pt x="13820" y="122644"/>
                  </a:cubicBezTo>
                  <a:cubicBezTo>
                    <a:pt x="39160" y="157465"/>
                    <a:pt x="80186" y="177461"/>
                    <a:pt x="109491" y="209007"/>
                  </a:cubicBezTo>
                  <a:cubicBezTo>
                    <a:pt x="133279" y="234691"/>
                    <a:pt x="148449" y="266926"/>
                    <a:pt x="167411" y="296403"/>
                  </a:cubicBezTo>
                  <a:cubicBezTo>
                    <a:pt x="186372" y="325881"/>
                    <a:pt x="211367" y="353978"/>
                    <a:pt x="245154" y="363459"/>
                  </a:cubicBezTo>
                  <a:cubicBezTo>
                    <a:pt x="250497" y="365011"/>
                    <a:pt x="256014" y="365872"/>
                    <a:pt x="261357" y="364838"/>
                  </a:cubicBezTo>
                  <a:cubicBezTo>
                    <a:pt x="275837" y="361735"/>
                    <a:pt x="282388" y="345015"/>
                    <a:pt x="285836" y="330535"/>
                  </a:cubicBezTo>
                  <a:cubicBezTo>
                    <a:pt x="300315" y="269340"/>
                    <a:pt x="302729" y="204352"/>
                    <a:pt x="284801" y="144192"/>
                  </a:cubicBezTo>
                  <a:cubicBezTo>
                    <a:pt x="270322" y="95236"/>
                    <a:pt x="235156" y="29904"/>
                    <a:pt x="185683" y="8012"/>
                  </a:cubicBezTo>
                  <a:cubicBezTo>
                    <a:pt x="138278" y="-12846"/>
                    <a:pt x="66741" y="10253"/>
                    <a:pt x="28817" y="40247"/>
                  </a:cubicBez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9" name="任意多边形: 形状 488"/>
            <p:cNvSpPr/>
            <p:nvPr/>
          </p:nvSpPr>
          <p:spPr>
            <a:xfrm>
              <a:off x="4271211" y="7111467"/>
              <a:ext cx="330732" cy="403509"/>
            </a:xfrm>
            <a:custGeom>
              <a:avLst/>
              <a:gdLst>
                <a:gd name="connsiteX0" fmla="*/ 290299 w 330732"/>
                <a:gd name="connsiteY0" fmla="*/ 397310 h 403509"/>
                <a:gd name="connsiteX1" fmla="*/ 327878 w 330732"/>
                <a:gd name="connsiteY1" fmla="*/ 214242 h 403509"/>
                <a:gd name="connsiteX2" fmla="*/ 244790 w 330732"/>
                <a:gd name="connsiteY2" fmla="*/ 37035 h 403509"/>
                <a:gd name="connsiteX3" fmla="*/ 66549 w 330732"/>
                <a:gd name="connsiteY3" fmla="*/ 24107 h 403509"/>
                <a:gd name="connsiteX4" fmla="*/ 1390 w 330732"/>
                <a:gd name="connsiteY4" fmla="*/ 84440 h 403509"/>
                <a:gd name="connsiteX5" fmla="*/ 39486 w 330732"/>
                <a:gd name="connsiteY5" fmla="*/ 164597 h 403509"/>
                <a:gd name="connsiteX6" fmla="*/ 196179 w 330732"/>
                <a:gd name="connsiteY6" fmla="*/ 349388 h 403509"/>
                <a:gd name="connsiteX7" fmla="*/ 220140 w 330732"/>
                <a:gd name="connsiteY7" fmla="*/ 335425 h 403509"/>
                <a:gd name="connsiteX8" fmla="*/ 118091 w 330732"/>
                <a:gd name="connsiteY8" fmla="*/ 200279 h 403509"/>
                <a:gd name="connsiteX9" fmla="*/ 55000 w 330732"/>
                <a:gd name="connsiteY9" fmla="*/ 140463 h 403509"/>
                <a:gd name="connsiteX10" fmla="*/ 28971 w 330732"/>
                <a:gd name="connsiteY10" fmla="*/ 105298 h 403509"/>
                <a:gd name="connsiteX11" fmla="*/ 56035 w 330732"/>
                <a:gd name="connsiteY11" fmla="*/ 64099 h 403509"/>
                <a:gd name="connsiteX12" fmla="*/ 136708 w 330732"/>
                <a:gd name="connsiteY12" fmla="*/ 29278 h 403509"/>
                <a:gd name="connsiteX13" fmla="*/ 215658 w 330732"/>
                <a:gd name="connsiteY13" fmla="*/ 57548 h 403509"/>
                <a:gd name="connsiteX14" fmla="*/ 290471 w 330732"/>
                <a:gd name="connsiteY14" fmla="*/ 204071 h 403509"/>
                <a:gd name="connsiteX15" fmla="*/ 266683 w 330732"/>
                <a:gd name="connsiteY15" fmla="*/ 383519 h 403509"/>
                <a:gd name="connsiteX16" fmla="*/ 290299 w 330732"/>
                <a:gd name="connsiteY16" fmla="*/ 397310 h 403509"/>
                <a:gd name="connsiteX17" fmla="*/ 290299 w 330732"/>
                <a:gd name="connsiteY17" fmla="*/ 397310 h 40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0732" h="403509">
                  <a:moveTo>
                    <a:pt x="290299" y="397310"/>
                  </a:moveTo>
                  <a:cubicBezTo>
                    <a:pt x="326671" y="343527"/>
                    <a:pt x="336324" y="277850"/>
                    <a:pt x="327878" y="214242"/>
                  </a:cubicBezTo>
                  <a:cubicBezTo>
                    <a:pt x="319431" y="150634"/>
                    <a:pt x="293919" y="80475"/>
                    <a:pt x="244790" y="37035"/>
                  </a:cubicBezTo>
                  <a:cubicBezTo>
                    <a:pt x="191697" y="-10024"/>
                    <a:pt x="126365" y="-9852"/>
                    <a:pt x="66549" y="24107"/>
                  </a:cubicBezTo>
                  <a:cubicBezTo>
                    <a:pt x="42589" y="37725"/>
                    <a:pt x="7940" y="54963"/>
                    <a:pt x="1390" y="84440"/>
                  </a:cubicBezTo>
                  <a:cubicBezTo>
                    <a:pt x="-6022" y="117020"/>
                    <a:pt x="17594" y="144255"/>
                    <a:pt x="39486" y="164597"/>
                  </a:cubicBezTo>
                  <a:cubicBezTo>
                    <a:pt x="99474" y="220448"/>
                    <a:pt x="149292" y="282504"/>
                    <a:pt x="196179" y="349388"/>
                  </a:cubicBezTo>
                  <a:cubicBezTo>
                    <a:pt x="206350" y="363695"/>
                    <a:pt x="228932" y="351284"/>
                    <a:pt x="220140" y="335425"/>
                  </a:cubicBezTo>
                  <a:cubicBezTo>
                    <a:pt x="192732" y="286469"/>
                    <a:pt x="156704" y="240961"/>
                    <a:pt x="118091" y="200279"/>
                  </a:cubicBezTo>
                  <a:cubicBezTo>
                    <a:pt x="98095" y="179248"/>
                    <a:pt x="76548" y="159942"/>
                    <a:pt x="55000" y="140463"/>
                  </a:cubicBezTo>
                  <a:cubicBezTo>
                    <a:pt x="44312" y="130638"/>
                    <a:pt x="32591" y="119950"/>
                    <a:pt x="28971" y="105298"/>
                  </a:cubicBezTo>
                  <a:cubicBezTo>
                    <a:pt x="23799" y="84095"/>
                    <a:pt x="40348" y="74097"/>
                    <a:pt x="56035" y="64099"/>
                  </a:cubicBezTo>
                  <a:cubicBezTo>
                    <a:pt x="80340" y="48412"/>
                    <a:pt x="107231" y="31864"/>
                    <a:pt x="136708" y="29278"/>
                  </a:cubicBezTo>
                  <a:cubicBezTo>
                    <a:pt x="165323" y="26865"/>
                    <a:pt x="194283" y="38931"/>
                    <a:pt x="215658" y="57548"/>
                  </a:cubicBezTo>
                  <a:cubicBezTo>
                    <a:pt x="257547" y="93748"/>
                    <a:pt x="278749" y="151496"/>
                    <a:pt x="290471" y="204071"/>
                  </a:cubicBezTo>
                  <a:cubicBezTo>
                    <a:pt x="304089" y="264749"/>
                    <a:pt x="299780" y="329564"/>
                    <a:pt x="266683" y="383519"/>
                  </a:cubicBezTo>
                  <a:cubicBezTo>
                    <a:pt x="257547" y="398688"/>
                    <a:pt x="280473" y="411617"/>
                    <a:pt x="290299" y="397310"/>
                  </a:cubicBezTo>
                  <a:lnTo>
                    <a:pt x="290299" y="39731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0" name="任意多边形: 形状 489"/>
            <p:cNvSpPr/>
            <p:nvPr/>
          </p:nvSpPr>
          <p:spPr>
            <a:xfrm>
              <a:off x="4560374" y="6545158"/>
              <a:ext cx="626764" cy="874712"/>
            </a:xfrm>
            <a:custGeom>
              <a:avLst/>
              <a:gdLst>
                <a:gd name="connsiteX0" fmla="*/ 34232 w 626764"/>
                <a:gd name="connsiteY0" fmla="*/ 787790 h 874712"/>
                <a:gd name="connsiteX1" fmla="*/ 28544 w 626764"/>
                <a:gd name="connsiteY1" fmla="*/ 568179 h 874712"/>
                <a:gd name="connsiteX2" fmla="*/ 94221 w 626764"/>
                <a:gd name="connsiteY2" fmla="*/ 386662 h 874712"/>
                <a:gd name="connsiteX3" fmla="*/ 384336 w 626764"/>
                <a:gd name="connsiteY3" fmla="*/ 132057 h 874712"/>
                <a:gd name="connsiteX4" fmla="*/ 598777 w 626764"/>
                <a:gd name="connsiteY4" fmla="*/ 29663 h 874712"/>
                <a:gd name="connsiteX5" fmla="*/ 574988 w 626764"/>
                <a:gd name="connsiteY5" fmla="*/ 20010 h 874712"/>
                <a:gd name="connsiteX6" fmla="*/ 376579 w 626764"/>
                <a:gd name="connsiteY6" fmla="*/ 759865 h 874712"/>
                <a:gd name="connsiteX7" fmla="*/ 196787 w 626764"/>
                <a:gd name="connsiteY7" fmla="*/ 848296 h 874712"/>
                <a:gd name="connsiteX8" fmla="*/ 204027 w 626764"/>
                <a:gd name="connsiteY8" fmla="*/ 874498 h 874712"/>
                <a:gd name="connsiteX9" fmla="*/ 503623 w 626764"/>
                <a:gd name="connsiteY9" fmla="*/ 672985 h 874712"/>
                <a:gd name="connsiteX10" fmla="*/ 626185 w 626764"/>
                <a:gd name="connsiteY10" fmla="*/ 273753 h 874712"/>
                <a:gd name="connsiteX11" fmla="*/ 606534 w 626764"/>
                <a:gd name="connsiteY11" fmla="*/ 11391 h 874712"/>
                <a:gd name="connsiteX12" fmla="*/ 582746 w 626764"/>
                <a:gd name="connsiteY12" fmla="*/ 1738 h 874712"/>
                <a:gd name="connsiteX13" fmla="*/ 5962 w 626764"/>
                <a:gd name="connsiteY13" fmla="*/ 535254 h 874712"/>
                <a:gd name="connsiteX14" fmla="*/ 18891 w 626764"/>
                <a:gd name="connsiteY14" fmla="*/ 790031 h 874712"/>
                <a:gd name="connsiteX15" fmla="*/ 34232 w 626764"/>
                <a:gd name="connsiteY15" fmla="*/ 787790 h 874712"/>
                <a:gd name="connsiteX16" fmla="*/ 34232 w 626764"/>
                <a:gd name="connsiteY16" fmla="*/ 787790 h 87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6764" h="874712">
                  <a:moveTo>
                    <a:pt x="34232" y="787790"/>
                  </a:moveTo>
                  <a:cubicBezTo>
                    <a:pt x="26820" y="715219"/>
                    <a:pt x="19235" y="640923"/>
                    <a:pt x="28544" y="568179"/>
                  </a:cubicBezTo>
                  <a:cubicBezTo>
                    <a:pt x="36818" y="503364"/>
                    <a:pt x="59917" y="441996"/>
                    <a:pt x="94221" y="386662"/>
                  </a:cubicBezTo>
                  <a:cubicBezTo>
                    <a:pt x="163862" y="274616"/>
                    <a:pt x="270049" y="194631"/>
                    <a:pt x="384336" y="132057"/>
                  </a:cubicBezTo>
                  <a:cubicBezTo>
                    <a:pt x="453805" y="93961"/>
                    <a:pt x="526377" y="61726"/>
                    <a:pt x="598777" y="29663"/>
                  </a:cubicBezTo>
                  <a:cubicBezTo>
                    <a:pt x="590847" y="26388"/>
                    <a:pt x="582918" y="23285"/>
                    <a:pt x="574988" y="20010"/>
                  </a:cubicBezTo>
                  <a:cubicBezTo>
                    <a:pt x="617739" y="280476"/>
                    <a:pt x="597225" y="581624"/>
                    <a:pt x="376579" y="759865"/>
                  </a:cubicBezTo>
                  <a:cubicBezTo>
                    <a:pt x="324003" y="802443"/>
                    <a:pt x="262291" y="831920"/>
                    <a:pt x="196787" y="848296"/>
                  </a:cubicBezTo>
                  <a:cubicBezTo>
                    <a:pt x="179549" y="852605"/>
                    <a:pt x="187133" y="877256"/>
                    <a:pt x="204027" y="874498"/>
                  </a:cubicBezTo>
                  <a:cubicBezTo>
                    <a:pt x="326934" y="854157"/>
                    <a:pt x="432258" y="772621"/>
                    <a:pt x="503623" y="672985"/>
                  </a:cubicBezTo>
                  <a:cubicBezTo>
                    <a:pt x="586710" y="556974"/>
                    <a:pt x="621531" y="414760"/>
                    <a:pt x="626185" y="273753"/>
                  </a:cubicBezTo>
                  <a:cubicBezTo>
                    <a:pt x="629116" y="185840"/>
                    <a:pt x="620669" y="97926"/>
                    <a:pt x="606534" y="11391"/>
                  </a:cubicBezTo>
                  <a:cubicBezTo>
                    <a:pt x="604638" y="14"/>
                    <a:pt x="591192" y="-2055"/>
                    <a:pt x="582746" y="1738"/>
                  </a:cubicBezTo>
                  <a:cubicBezTo>
                    <a:pt x="345723" y="106717"/>
                    <a:pt x="52333" y="248241"/>
                    <a:pt x="5962" y="535254"/>
                  </a:cubicBezTo>
                  <a:cubicBezTo>
                    <a:pt x="-7828" y="620410"/>
                    <a:pt x="4756" y="705737"/>
                    <a:pt x="18891" y="790031"/>
                  </a:cubicBezTo>
                  <a:cubicBezTo>
                    <a:pt x="20098" y="798650"/>
                    <a:pt x="35095" y="796754"/>
                    <a:pt x="34232" y="787790"/>
                  </a:cubicBezTo>
                  <a:lnTo>
                    <a:pt x="34232" y="78779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1" name="任意多边形: 形状 490"/>
            <p:cNvSpPr/>
            <p:nvPr/>
          </p:nvSpPr>
          <p:spPr>
            <a:xfrm>
              <a:off x="4894893" y="7599621"/>
              <a:ext cx="34475" cy="30683"/>
            </a:xfrm>
            <a:custGeom>
              <a:avLst/>
              <a:gdLst>
                <a:gd name="connsiteX0" fmla="*/ 19134 w 34475"/>
                <a:gd name="connsiteY0" fmla="*/ 0 h 30683"/>
                <a:gd name="connsiteX1" fmla="*/ 15342 w 34475"/>
                <a:gd name="connsiteY1" fmla="*/ 0 h 30683"/>
                <a:gd name="connsiteX2" fmla="*/ 9481 w 34475"/>
                <a:gd name="connsiteY2" fmla="*/ 1379 h 30683"/>
                <a:gd name="connsiteX3" fmla="*/ 4482 w 34475"/>
                <a:gd name="connsiteY3" fmla="*/ 4482 h 30683"/>
                <a:gd name="connsiteX4" fmla="*/ 1379 w 34475"/>
                <a:gd name="connsiteY4" fmla="*/ 9481 h 30683"/>
                <a:gd name="connsiteX5" fmla="*/ 0 w 34475"/>
                <a:gd name="connsiteY5" fmla="*/ 15342 h 30683"/>
                <a:gd name="connsiteX6" fmla="*/ 517 w 34475"/>
                <a:gd name="connsiteY6" fmla="*/ 19479 h 30683"/>
                <a:gd name="connsiteX7" fmla="*/ 4482 w 34475"/>
                <a:gd name="connsiteY7" fmla="*/ 26202 h 30683"/>
                <a:gd name="connsiteX8" fmla="*/ 7585 w 34475"/>
                <a:gd name="connsiteY8" fmla="*/ 28615 h 30683"/>
                <a:gd name="connsiteX9" fmla="*/ 15342 w 34475"/>
                <a:gd name="connsiteY9" fmla="*/ 30684 h 30683"/>
                <a:gd name="connsiteX10" fmla="*/ 19134 w 34475"/>
                <a:gd name="connsiteY10" fmla="*/ 30684 h 30683"/>
                <a:gd name="connsiteX11" fmla="*/ 24995 w 34475"/>
                <a:gd name="connsiteY11" fmla="*/ 29305 h 30683"/>
                <a:gd name="connsiteX12" fmla="*/ 29994 w 34475"/>
                <a:gd name="connsiteY12" fmla="*/ 26202 h 30683"/>
                <a:gd name="connsiteX13" fmla="*/ 33097 w 34475"/>
                <a:gd name="connsiteY13" fmla="*/ 21203 h 30683"/>
                <a:gd name="connsiteX14" fmla="*/ 34476 w 34475"/>
                <a:gd name="connsiteY14" fmla="*/ 15342 h 30683"/>
                <a:gd name="connsiteX15" fmla="*/ 33959 w 34475"/>
                <a:gd name="connsiteY15" fmla="*/ 11205 h 30683"/>
                <a:gd name="connsiteX16" fmla="*/ 29994 w 34475"/>
                <a:gd name="connsiteY16" fmla="*/ 4482 h 30683"/>
                <a:gd name="connsiteX17" fmla="*/ 26891 w 34475"/>
                <a:gd name="connsiteY17" fmla="*/ 2068 h 30683"/>
                <a:gd name="connsiteX18" fmla="*/ 19134 w 34475"/>
                <a:gd name="connsiteY18" fmla="*/ 0 h 30683"/>
                <a:gd name="connsiteX19" fmla="*/ 19134 w 34475"/>
                <a:gd name="connsiteY19" fmla="*/ 0 h 3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475" h="30683">
                  <a:moveTo>
                    <a:pt x="19134" y="0"/>
                  </a:moveTo>
                  <a:cubicBezTo>
                    <a:pt x="17928" y="0"/>
                    <a:pt x="16548" y="0"/>
                    <a:pt x="15342" y="0"/>
                  </a:cubicBezTo>
                  <a:cubicBezTo>
                    <a:pt x="13273" y="0"/>
                    <a:pt x="11205" y="345"/>
                    <a:pt x="9481" y="1379"/>
                  </a:cubicBezTo>
                  <a:cubicBezTo>
                    <a:pt x="7585" y="2068"/>
                    <a:pt x="5861" y="3103"/>
                    <a:pt x="4482" y="4482"/>
                  </a:cubicBezTo>
                  <a:cubicBezTo>
                    <a:pt x="2930" y="5861"/>
                    <a:pt x="1896" y="7585"/>
                    <a:pt x="1379" y="9481"/>
                  </a:cubicBezTo>
                  <a:cubicBezTo>
                    <a:pt x="345" y="11377"/>
                    <a:pt x="0" y="13273"/>
                    <a:pt x="0" y="15342"/>
                  </a:cubicBezTo>
                  <a:cubicBezTo>
                    <a:pt x="173" y="16721"/>
                    <a:pt x="345" y="18100"/>
                    <a:pt x="517" y="19479"/>
                  </a:cubicBezTo>
                  <a:cubicBezTo>
                    <a:pt x="1207" y="22065"/>
                    <a:pt x="2586" y="24306"/>
                    <a:pt x="4482" y="26202"/>
                  </a:cubicBezTo>
                  <a:cubicBezTo>
                    <a:pt x="5516" y="27064"/>
                    <a:pt x="6551" y="27753"/>
                    <a:pt x="7585" y="28615"/>
                  </a:cubicBezTo>
                  <a:cubicBezTo>
                    <a:pt x="9998" y="29994"/>
                    <a:pt x="12583" y="30684"/>
                    <a:pt x="15342" y="30684"/>
                  </a:cubicBezTo>
                  <a:cubicBezTo>
                    <a:pt x="16548" y="30684"/>
                    <a:pt x="17928" y="30684"/>
                    <a:pt x="19134" y="30684"/>
                  </a:cubicBezTo>
                  <a:cubicBezTo>
                    <a:pt x="21202" y="30684"/>
                    <a:pt x="23271" y="30339"/>
                    <a:pt x="24995" y="29305"/>
                  </a:cubicBezTo>
                  <a:cubicBezTo>
                    <a:pt x="26891" y="28615"/>
                    <a:pt x="28615" y="27581"/>
                    <a:pt x="29994" y="26202"/>
                  </a:cubicBezTo>
                  <a:cubicBezTo>
                    <a:pt x="31545" y="24823"/>
                    <a:pt x="32580" y="23099"/>
                    <a:pt x="33097" y="21203"/>
                  </a:cubicBezTo>
                  <a:cubicBezTo>
                    <a:pt x="34131" y="19306"/>
                    <a:pt x="34476" y="17411"/>
                    <a:pt x="34476" y="15342"/>
                  </a:cubicBezTo>
                  <a:cubicBezTo>
                    <a:pt x="34303" y="13963"/>
                    <a:pt x="34131" y="12584"/>
                    <a:pt x="33959" y="11205"/>
                  </a:cubicBezTo>
                  <a:cubicBezTo>
                    <a:pt x="33269" y="8619"/>
                    <a:pt x="31890" y="6378"/>
                    <a:pt x="29994" y="4482"/>
                  </a:cubicBezTo>
                  <a:cubicBezTo>
                    <a:pt x="28960" y="3620"/>
                    <a:pt x="27925" y="2931"/>
                    <a:pt x="26891" y="2068"/>
                  </a:cubicBezTo>
                  <a:cubicBezTo>
                    <a:pt x="24478" y="862"/>
                    <a:pt x="21892" y="0"/>
                    <a:pt x="19134" y="0"/>
                  </a:cubicBezTo>
                  <a:lnTo>
                    <a:pt x="19134" y="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2" name="任意多边形: 形状 491"/>
            <p:cNvSpPr/>
            <p:nvPr/>
          </p:nvSpPr>
          <p:spPr>
            <a:xfrm>
              <a:off x="4738824" y="7650473"/>
              <a:ext cx="11442" cy="11894"/>
            </a:xfrm>
            <a:custGeom>
              <a:avLst/>
              <a:gdLst>
                <a:gd name="connsiteX0" fmla="*/ 5753 w 11442"/>
                <a:gd name="connsiteY0" fmla="*/ 11894 h 11894"/>
                <a:gd name="connsiteX1" fmla="*/ 5753 w 11442"/>
                <a:gd name="connsiteY1" fmla="*/ 0 h 11894"/>
                <a:gd name="connsiteX2" fmla="*/ 5753 w 11442"/>
                <a:gd name="connsiteY2" fmla="*/ 11894 h 11894"/>
                <a:gd name="connsiteX3" fmla="*/ 5753 w 11442"/>
                <a:gd name="connsiteY3" fmla="*/ 11894 h 11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42" h="11894">
                  <a:moveTo>
                    <a:pt x="5753" y="11894"/>
                  </a:moveTo>
                  <a:cubicBezTo>
                    <a:pt x="13338" y="11894"/>
                    <a:pt x="13338" y="0"/>
                    <a:pt x="5753" y="0"/>
                  </a:cubicBezTo>
                  <a:cubicBezTo>
                    <a:pt x="-1831" y="0"/>
                    <a:pt x="-2004" y="11894"/>
                    <a:pt x="5753" y="11894"/>
                  </a:cubicBezTo>
                  <a:lnTo>
                    <a:pt x="5753" y="11894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3" name="任意多边形: 形状 492"/>
            <p:cNvSpPr/>
            <p:nvPr/>
          </p:nvSpPr>
          <p:spPr>
            <a:xfrm>
              <a:off x="4680754" y="7739421"/>
              <a:ext cx="6981" cy="7239"/>
            </a:xfrm>
            <a:custGeom>
              <a:avLst/>
              <a:gdLst>
                <a:gd name="connsiteX0" fmla="*/ 3491 w 6981"/>
                <a:gd name="connsiteY0" fmla="*/ 7240 h 7239"/>
                <a:gd name="connsiteX1" fmla="*/ 3491 w 6981"/>
                <a:gd name="connsiteY1" fmla="*/ 0 h 7239"/>
                <a:gd name="connsiteX2" fmla="*/ 3491 w 6981"/>
                <a:gd name="connsiteY2" fmla="*/ 7240 h 7239"/>
                <a:gd name="connsiteX3" fmla="*/ 3491 w 6981"/>
                <a:gd name="connsiteY3" fmla="*/ 7240 h 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1" h="7239">
                  <a:moveTo>
                    <a:pt x="3491" y="7240"/>
                  </a:moveTo>
                  <a:cubicBezTo>
                    <a:pt x="8145" y="7240"/>
                    <a:pt x="8145" y="0"/>
                    <a:pt x="3491" y="0"/>
                  </a:cubicBezTo>
                  <a:cubicBezTo>
                    <a:pt x="-1164" y="0"/>
                    <a:pt x="-1164" y="7240"/>
                    <a:pt x="3491" y="7240"/>
                  </a:cubicBezTo>
                  <a:lnTo>
                    <a:pt x="3491" y="724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4" name="任意多边形: 形状 493"/>
            <p:cNvSpPr/>
            <p:nvPr/>
          </p:nvSpPr>
          <p:spPr>
            <a:xfrm>
              <a:off x="4646256" y="7810269"/>
              <a:ext cx="8338" cy="8618"/>
            </a:xfrm>
            <a:custGeom>
              <a:avLst/>
              <a:gdLst>
                <a:gd name="connsiteX0" fmla="*/ 4202 w 8338"/>
                <a:gd name="connsiteY0" fmla="*/ 8619 h 8618"/>
                <a:gd name="connsiteX1" fmla="*/ 4202 w 8338"/>
                <a:gd name="connsiteY1" fmla="*/ 0 h 8618"/>
                <a:gd name="connsiteX2" fmla="*/ 4202 w 8338"/>
                <a:gd name="connsiteY2" fmla="*/ 8619 h 8618"/>
                <a:gd name="connsiteX3" fmla="*/ 4202 w 8338"/>
                <a:gd name="connsiteY3" fmla="*/ 8619 h 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38" h="8618">
                  <a:moveTo>
                    <a:pt x="4202" y="8619"/>
                  </a:moveTo>
                  <a:cubicBezTo>
                    <a:pt x="9718" y="8619"/>
                    <a:pt x="9718" y="0"/>
                    <a:pt x="4202" y="0"/>
                  </a:cubicBezTo>
                  <a:cubicBezTo>
                    <a:pt x="-1314" y="0"/>
                    <a:pt x="-1487" y="8619"/>
                    <a:pt x="4202" y="8619"/>
                  </a:cubicBezTo>
                  <a:lnTo>
                    <a:pt x="4202" y="861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5" name="任意多边形: 形状 494"/>
            <p:cNvSpPr/>
            <p:nvPr/>
          </p:nvSpPr>
          <p:spPr>
            <a:xfrm>
              <a:off x="4731886" y="7828024"/>
              <a:ext cx="10278" cy="10687"/>
            </a:xfrm>
            <a:custGeom>
              <a:avLst/>
              <a:gdLst>
                <a:gd name="connsiteX0" fmla="*/ 5107 w 10278"/>
                <a:gd name="connsiteY0" fmla="*/ 10687 h 10687"/>
                <a:gd name="connsiteX1" fmla="*/ 5107 w 10278"/>
                <a:gd name="connsiteY1" fmla="*/ 0 h 10687"/>
                <a:gd name="connsiteX2" fmla="*/ 5107 w 10278"/>
                <a:gd name="connsiteY2" fmla="*/ 10687 h 10687"/>
                <a:gd name="connsiteX3" fmla="*/ 5107 w 10278"/>
                <a:gd name="connsiteY3" fmla="*/ 10687 h 1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78" h="10687">
                  <a:moveTo>
                    <a:pt x="5107" y="10687"/>
                  </a:moveTo>
                  <a:cubicBezTo>
                    <a:pt x="12002" y="10687"/>
                    <a:pt x="12002" y="0"/>
                    <a:pt x="5107" y="0"/>
                  </a:cubicBezTo>
                  <a:cubicBezTo>
                    <a:pt x="-1616" y="0"/>
                    <a:pt x="-1788" y="10687"/>
                    <a:pt x="5107" y="10687"/>
                  </a:cubicBezTo>
                  <a:lnTo>
                    <a:pt x="5107" y="10687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6" name="任意多边形: 形状 495"/>
            <p:cNvSpPr/>
            <p:nvPr/>
          </p:nvSpPr>
          <p:spPr>
            <a:xfrm>
              <a:off x="4725918" y="7916282"/>
              <a:ext cx="6981" cy="7240"/>
            </a:xfrm>
            <a:custGeom>
              <a:avLst/>
              <a:gdLst>
                <a:gd name="connsiteX0" fmla="*/ 3491 w 6981"/>
                <a:gd name="connsiteY0" fmla="*/ 7240 h 7240"/>
                <a:gd name="connsiteX1" fmla="*/ 3491 w 6981"/>
                <a:gd name="connsiteY1" fmla="*/ 0 h 7240"/>
                <a:gd name="connsiteX2" fmla="*/ 3491 w 6981"/>
                <a:gd name="connsiteY2" fmla="*/ 7240 h 7240"/>
                <a:gd name="connsiteX3" fmla="*/ 3491 w 6981"/>
                <a:gd name="connsiteY3" fmla="*/ 7240 h 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1" h="7240">
                  <a:moveTo>
                    <a:pt x="3491" y="7240"/>
                  </a:moveTo>
                  <a:cubicBezTo>
                    <a:pt x="8145" y="7240"/>
                    <a:pt x="8145" y="0"/>
                    <a:pt x="3491" y="0"/>
                  </a:cubicBezTo>
                  <a:cubicBezTo>
                    <a:pt x="-1164" y="0"/>
                    <a:pt x="-1164" y="7240"/>
                    <a:pt x="3491" y="7240"/>
                  </a:cubicBezTo>
                  <a:lnTo>
                    <a:pt x="3491" y="724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7" name="任意多边形: 形状 496"/>
            <p:cNvSpPr/>
            <p:nvPr/>
          </p:nvSpPr>
          <p:spPr>
            <a:xfrm>
              <a:off x="4649381" y="7982649"/>
              <a:ext cx="17194" cy="17755"/>
            </a:xfrm>
            <a:custGeom>
              <a:avLst/>
              <a:gdLst>
                <a:gd name="connsiteX0" fmla="*/ 8662 w 17194"/>
                <a:gd name="connsiteY0" fmla="*/ 17756 h 17755"/>
                <a:gd name="connsiteX1" fmla="*/ 8662 w 17194"/>
                <a:gd name="connsiteY1" fmla="*/ 0 h 17755"/>
                <a:gd name="connsiteX2" fmla="*/ 8662 w 17194"/>
                <a:gd name="connsiteY2" fmla="*/ 17756 h 17755"/>
                <a:gd name="connsiteX3" fmla="*/ 8662 w 17194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94" h="17755">
                  <a:moveTo>
                    <a:pt x="8662" y="17756"/>
                  </a:moveTo>
                  <a:cubicBezTo>
                    <a:pt x="20039" y="17756"/>
                    <a:pt x="20039" y="0"/>
                    <a:pt x="8662" y="0"/>
                  </a:cubicBezTo>
                  <a:cubicBezTo>
                    <a:pt x="-2887" y="0"/>
                    <a:pt x="-2887" y="17756"/>
                    <a:pt x="8662" y="17756"/>
                  </a:cubicBezTo>
                  <a:lnTo>
                    <a:pt x="8662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8" name="任意多边形: 形状 497"/>
            <p:cNvSpPr/>
            <p:nvPr/>
          </p:nvSpPr>
          <p:spPr>
            <a:xfrm>
              <a:off x="4586118" y="7998507"/>
              <a:ext cx="8144" cy="8446"/>
            </a:xfrm>
            <a:custGeom>
              <a:avLst/>
              <a:gdLst>
                <a:gd name="connsiteX0" fmla="*/ 4008 w 8144"/>
                <a:gd name="connsiteY0" fmla="*/ 8446 h 8446"/>
                <a:gd name="connsiteX1" fmla="*/ 4008 w 8144"/>
                <a:gd name="connsiteY1" fmla="*/ 0 h 8446"/>
                <a:gd name="connsiteX2" fmla="*/ 4008 w 8144"/>
                <a:gd name="connsiteY2" fmla="*/ 8446 h 8446"/>
                <a:gd name="connsiteX3" fmla="*/ 4008 w 8144"/>
                <a:gd name="connsiteY3" fmla="*/ 8446 h 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4" h="8446">
                  <a:moveTo>
                    <a:pt x="4008" y="8446"/>
                  </a:moveTo>
                  <a:cubicBezTo>
                    <a:pt x="9524" y="8446"/>
                    <a:pt x="9524" y="0"/>
                    <a:pt x="4008" y="0"/>
                  </a:cubicBezTo>
                  <a:cubicBezTo>
                    <a:pt x="-1336" y="0"/>
                    <a:pt x="-1336" y="8446"/>
                    <a:pt x="4008" y="8446"/>
                  </a:cubicBezTo>
                  <a:lnTo>
                    <a:pt x="4008" y="844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9" name="任意多边形: 形状 498"/>
            <p:cNvSpPr/>
            <p:nvPr/>
          </p:nvSpPr>
          <p:spPr>
            <a:xfrm>
              <a:off x="4493592" y="8026433"/>
              <a:ext cx="12411" cy="12928"/>
            </a:xfrm>
            <a:custGeom>
              <a:avLst/>
              <a:gdLst>
                <a:gd name="connsiteX0" fmla="*/ 6205 w 12411"/>
                <a:gd name="connsiteY0" fmla="*/ 12928 h 12928"/>
                <a:gd name="connsiteX1" fmla="*/ 6205 w 12411"/>
                <a:gd name="connsiteY1" fmla="*/ 0 h 12928"/>
                <a:gd name="connsiteX2" fmla="*/ 6205 w 12411"/>
                <a:gd name="connsiteY2" fmla="*/ 12928 h 12928"/>
                <a:gd name="connsiteX3" fmla="*/ 6205 w 12411"/>
                <a:gd name="connsiteY3" fmla="*/ 12928 h 1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11" h="12928">
                  <a:moveTo>
                    <a:pt x="6205" y="12928"/>
                  </a:moveTo>
                  <a:cubicBezTo>
                    <a:pt x="14480" y="12928"/>
                    <a:pt x="14480" y="0"/>
                    <a:pt x="6205" y="0"/>
                  </a:cubicBezTo>
                  <a:cubicBezTo>
                    <a:pt x="-2068" y="0"/>
                    <a:pt x="-2068" y="12928"/>
                    <a:pt x="6205" y="12928"/>
                  </a:cubicBezTo>
                  <a:lnTo>
                    <a:pt x="6205" y="12928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0" name="任意多边形: 形状 499"/>
            <p:cNvSpPr/>
            <p:nvPr/>
          </p:nvSpPr>
          <p:spPr>
            <a:xfrm>
              <a:off x="4457694" y="8114864"/>
              <a:ext cx="9050" cy="9309"/>
            </a:xfrm>
            <a:custGeom>
              <a:avLst/>
              <a:gdLst>
                <a:gd name="connsiteX0" fmla="*/ 4525 w 9050"/>
                <a:gd name="connsiteY0" fmla="*/ 9309 h 9309"/>
                <a:gd name="connsiteX1" fmla="*/ 4525 w 9050"/>
                <a:gd name="connsiteY1" fmla="*/ 0 h 9309"/>
                <a:gd name="connsiteX2" fmla="*/ 4525 w 9050"/>
                <a:gd name="connsiteY2" fmla="*/ 9309 h 9309"/>
                <a:gd name="connsiteX3" fmla="*/ 4525 w 9050"/>
                <a:gd name="connsiteY3" fmla="*/ 9309 h 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50" h="9309">
                  <a:moveTo>
                    <a:pt x="4525" y="9309"/>
                  </a:moveTo>
                  <a:cubicBezTo>
                    <a:pt x="10558" y="9309"/>
                    <a:pt x="10558" y="0"/>
                    <a:pt x="4525" y="0"/>
                  </a:cubicBezTo>
                  <a:cubicBezTo>
                    <a:pt x="-1508" y="0"/>
                    <a:pt x="-1508" y="9309"/>
                    <a:pt x="4525" y="9309"/>
                  </a:cubicBezTo>
                  <a:lnTo>
                    <a:pt x="4525" y="930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1" name="任意多边形: 形状 500"/>
            <p:cNvSpPr/>
            <p:nvPr/>
          </p:nvSpPr>
          <p:spPr>
            <a:xfrm>
              <a:off x="4491804" y="8228118"/>
              <a:ext cx="8468" cy="8791"/>
            </a:xfrm>
            <a:custGeom>
              <a:avLst/>
              <a:gdLst>
                <a:gd name="connsiteX0" fmla="*/ 4202 w 8468"/>
                <a:gd name="connsiteY0" fmla="*/ 8792 h 8791"/>
                <a:gd name="connsiteX1" fmla="*/ 4202 w 8468"/>
                <a:gd name="connsiteY1" fmla="*/ 0 h 8791"/>
                <a:gd name="connsiteX2" fmla="*/ 4202 w 8468"/>
                <a:gd name="connsiteY2" fmla="*/ 8792 h 8791"/>
                <a:gd name="connsiteX3" fmla="*/ 4202 w 8468"/>
                <a:gd name="connsiteY3" fmla="*/ 8792 h 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8" h="8791">
                  <a:moveTo>
                    <a:pt x="4202" y="8792"/>
                  </a:moveTo>
                  <a:cubicBezTo>
                    <a:pt x="9891" y="8792"/>
                    <a:pt x="9891" y="0"/>
                    <a:pt x="4202" y="0"/>
                  </a:cubicBezTo>
                  <a:cubicBezTo>
                    <a:pt x="-1314" y="0"/>
                    <a:pt x="-1487" y="8792"/>
                    <a:pt x="4202" y="8792"/>
                  </a:cubicBezTo>
                  <a:lnTo>
                    <a:pt x="4202" y="8792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2" name="任意多边形: 形状 501"/>
            <p:cNvSpPr/>
            <p:nvPr/>
          </p:nvSpPr>
          <p:spPr>
            <a:xfrm>
              <a:off x="4709671" y="8419288"/>
              <a:ext cx="17065" cy="17754"/>
            </a:xfrm>
            <a:custGeom>
              <a:avLst/>
              <a:gdLst>
                <a:gd name="connsiteX0" fmla="*/ 8533 w 17065"/>
                <a:gd name="connsiteY0" fmla="*/ 17755 h 17754"/>
                <a:gd name="connsiteX1" fmla="*/ 8533 w 17065"/>
                <a:gd name="connsiteY1" fmla="*/ 0 h 17754"/>
                <a:gd name="connsiteX2" fmla="*/ 8533 w 17065"/>
                <a:gd name="connsiteY2" fmla="*/ 17755 h 17754"/>
                <a:gd name="connsiteX3" fmla="*/ 8533 w 17065"/>
                <a:gd name="connsiteY3" fmla="*/ 17755 h 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4">
                  <a:moveTo>
                    <a:pt x="8533" y="17755"/>
                  </a:moveTo>
                  <a:cubicBezTo>
                    <a:pt x="19910" y="17755"/>
                    <a:pt x="19910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3" name="任意多边形: 形状 502"/>
            <p:cNvSpPr/>
            <p:nvPr/>
          </p:nvSpPr>
          <p:spPr>
            <a:xfrm>
              <a:off x="4811245" y="8389294"/>
              <a:ext cx="17195" cy="17754"/>
            </a:xfrm>
            <a:custGeom>
              <a:avLst/>
              <a:gdLst>
                <a:gd name="connsiteX0" fmla="*/ 8662 w 17195"/>
                <a:gd name="connsiteY0" fmla="*/ 17755 h 17754"/>
                <a:gd name="connsiteX1" fmla="*/ 8662 w 17195"/>
                <a:gd name="connsiteY1" fmla="*/ 0 h 17754"/>
                <a:gd name="connsiteX2" fmla="*/ 8662 w 17195"/>
                <a:gd name="connsiteY2" fmla="*/ 17755 h 17754"/>
                <a:gd name="connsiteX3" fmla="*/ 8662 w 17195"/>
                <a:gd name="connsiteY3" fmla="*/ 17755 h 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95" h="17754">
                  <a:moveTo>
                    <a:pt x="8662" y="17755"/>
                  </a:moveTo>
                  <a:cubicBezTo>
                    <a:pt x="20039" y="17755"/>
                    <a:pt x="20039" y="0"/>
                    <a:pt x="8662" y="0"/>
                  </a:cubicBezTo>
                  <a:cubicBezTo>
                    <a:pt x="-2887" y="0"/>
                    <a:pt x="-2887" y="17755"/>
                    <a:pt x="8662" y="17755"/>
                  </a:cubicBezTo>
                  <a:lnTo>
                    <a:pt x="8662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4" name="任意多边形: 形状 503"/>
            <p:cNvSpPr/>
            <p:nvPr/>
          </p:nvSpPr>
          <p:spPr>
            <a:xfrm>
              <a:off x="5033400" y="8291381"/>
              <a:ext cx="17065" cy="17755"/>
            </a:xfrm>
            <a:custGeom>
              <a:avLst/>
              <a:gdLst>
                <a:gd name="connsiteX0" fmla="*/ 8533 w 17065"/>
                <a:gd name="connsiteY0" fmla="*/ 17756 h 17755"/>
                <a:gd name="connsiteX1" fmla="*/ 8533 w 17065"/>
                <a:gd name="connsiteY1" fmla="*/ 0 h 17755"/>
                <a:gd name="connsiteX2" fmla="*/ 8533 w 17065"/>
                <a:gd name="connsiteY2" fmla="*/ 17756 h 17755"/>
                <a:gd name="connsiteX3" fmla="*/ 8533 w 17065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6"/>
                  </a:moveTo>
                  <a:cubicBezTo>
                    <a:pt x="19910" y="17756"/>
                    <a:pt x="19910" y="0"/>
                    <a:pt x="8533" y="0"/>
                  </a:cubicBezTo>
                  <a:cubicBezTo>
                    <a:pt x="-2844" y="0"/>
                    <a:pt x="-2844" y="17756"/>
                    <a:pt x="8533" y="17756"/>
                  </a:cubicBezTo>
                  <a:lnTo>
                    <a:pt x="8533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5" name="任意多边形: 形状 504"/>
            <p:cNvSpPr/>
            <p:nvPr/>
          </p:nvSpPr>
          <p:spPr>
            <a:xfrm>
              <a:off x="5119332" y="8260525"/>
              <a:ext cx="18552" cy="19133"/>
            </a:xfrm>
            <a:custGeom>
              <a:avLst/>
              <a:gdLst>
                <a:gd name="connsiteX0" fmla="*/ 9309 w 18552"/>
                <a:gd name="connsiteY0" fmla="*/ 19134 h 19133"/>
                <a:gd name="connsiteX1" fmla="*/ 9309 w 18552"/>
                <a:gd name="connsiteY1" fmla="*/ 0 h 19133"/>
                <a:gd name="connsiteX2" fmla="*/ 9309 w 18552"/>
                <a:gd name="connsiteY2" fmla="*/ 19134 h 19133"/>
                <a:gd name="connsiteX3" fmla="*/ 9309 w 18552"/>
                <a:gd name="connsiteY3" fmla="*/ 19134 h 1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2" h="19133">
                  <a:moveTo>
                    <a:pt x="9309" y="19134"/>
                  </a:moveTo>
                  <a:cubicBezTo>
                    <a:pt x="21547" y="19134"/>
                    <a:pt x="21720" y="0"/>
                    <a:pt x="9309" y="0"/>
                  </a:cubicBezTo>
                  <a:cubicBezTo>
                    <a:pt x="-3103" y="0"/>
                    <a:pt x="-3103" y="19134"/>
                    <a:pt x="9309" y="19134"/>
                  </a:cubicBezTo>
                  <a:lnTo>
                    <a:pt x="9309" y="19134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6" name="任意多边形: 形状 505"/>
            <p:cNvSpPr/>
            <p:nvPr/>
          </p:nvSpPr>
          <p:spPr>
            <a:xfrm>
              <a:off x="4935488" y="8204674"/>
              <a:ext cx="17065" cy="17754"/>
            </a:xfrm>
            <a:custGeom>
              <a:avLst/>
              <a:gdLst>
                <a:gd name="connsiteX0" fmla="*/ 8533 w 17065"/>
                <a:gd name="connsiteY0" fmla="*/ 17755 h 17754"/>
                <a:gd name="connsiteX1" fmla="*/ 8533 w 17065"/>
                <a:gd name="connsiteY1" fmla="*/ 0 h 17754"/>
                <a:gd name="connsiteX2" fmla="*/ 8533 w 17065"/>
                <a:gd name="connsiteY2" fmla="*/ 17755 h 17754"/>
                <a:gd name="connsiteX3" fmla="*/ 8533 w 17065"/>
                <a:gd name="connsiteY3" fmla="*/ 17755 h 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4">
                  <a:moveTo>
                    <a:pt x="8533" y="17755"/>
                  </a:moveTo>
                  <a:cubicBezTo>
                    <a:pt x="19910" y="17755"/>
                    <a:pt x="19910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7" name="任意多边形: 形状 506"/>
            <p:cNvSpPr/>
            <p:nvPr/>
          </p:nvSpPr>
          <p:spPr>
            <a:xfrm>
              <a:off x="5007026" y="8076769"/>
              <a:ext cx="17065" cy="17754"/>
            </a:xfrm>
            <a:custGeom>
              <a:avLst/>
              <a:gdLst>
                <a:gd name="connsiteX0" fmla="*/ 8533 w 17065"/>
                <a:gd name="connsiteY0" fmla="*/ 17755 h 17754"/>
                <a:gd name="connsiteX1" fmla="*/ 8533 w 17065"/>
                <a:gd name="connsiteY1" fmla="*/ 0 h 17754"/>
                <a:gd name="connsiteX2" fmla="*/ 8533 w 17065"/>
                <a:gd name="connsiteY2" fmla="*/ 17755 h 17754"/>
                <a:gd name="connsiteX3" fmla="*/ 8533 w 17065"/>
                <a:gd name="connsiteY3" fmla="*/ 17755 h 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4">
                  <a:moveTo>
                    <a:pt x="8533" y="17755"/>
                  </a:moveTo>
                  <a:cubicBezTo>
                    <a:pt x="19910" y="17755"/>
                    <a:pt x="19910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8" name="任意多边形: 形状 507"/>
            <p:cNvSpPr/>
            <p:nvPr/>
          </p:nvSpPr>
          <p:spPr>
            <a:xfrm>
              <a:off x="5156350" y="8037811"/>
              <a:ext cx="12152" cy="12583"/>
            </a:xfrm>
            <a:custGeom>
              <a:avLst/>
              <a:gdLst>
                <a:gd name="connsiteX0" fmla="*/ 6076 w 12152"/>
                <a:gd name="connsiteY0" fmla="*/ 12583 h 12583"/>
                <a:gd name="connsiteX1" fmla="*/ 6076 w 12152"/>
                <a:gd name="connsiteY1" fmla="*/ 0 h 12583"/>
                <a:gd name="connsiteX2" fmla="*/ 6076 w 12152"/>
                <a:gd name="connsiteY2" fmla="*/ 12583 h 12583"/>
                <a:gd name="connsiteX3" fmla="*/ 6076 w 12152"/>
                <a:gd name="connsiteY3" fmla="*/ 12583 h 1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" h="12583">
                  <a:moveTo>
                    <a:pt x="6076" y="12583"/>
                  </a:moveTo>
                  <a:cubicBezTo>
                    <a:pt x="14178" y="12583"/>
                    <a:pt x="14178" y="0"/>
                    <a:pt x="6076" y="0"/>
                  </a:cubicBezTo>
                  <a:cubicBezTo>
                    <a:pt x="-2025" y="173"/>
                    <a:pt x="-2025" y="12583"/>
                    <a:pt x="6076" y="12583"/>
                  </a:cubicBezTo>
                  <a:lnTo>
                    <a:pt x="6076" y="12583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9" name="任意多边形: 形状 508"/>
            <p:cNvSpPr/>
            <p:nvPr/>
          </p:nvSpPr>
          <p:spPr>
            <a:xfrm>
              <a:off x="4969447" y="7948690"/>
              <a:ext cx="17065" cy="17755"/>
            </a:xfrm>
            <a:custGeom>
              <a:avLst/>
              <a:gdLst>
                <a:gd name="connsiteX0" fmla="*/ 8533 w 17065"/>
                <a:gd name="connsiteY0" fmla="*/ 17755 h 17755"/>
                <a:gd name="connsiteX1" fmla="*/ 8533 w 17065"/>
                <a:gd name="connsiteY1" fmla="*/ 0 h 17755"/>
                <a:gd name="connsiteX2" fmla="*/ 8533 w 17065"/>
                <a:gd name="connsiteY2" fmla="*/ 17755 h 17755"/>
                <a:gd name="connsiteX3" fmla="*/ 8533 w 17065"/>
                <a:gd name="connsiteY3" fmla="*/ 17755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5"/>
                  </a:moveTo>
                  <a:cubicBezTo>
                    <a:pt x="19909" y="17755"/>
                    <a:pt x="19909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0" name="任意多边形: 形状 509"/>
            <p:cNvSpPr/>
            <p:nvPr/>
          </p:nvSpPr>
          <p:spPr>
            <a:xfrm>
              <a:off x="5085071" y="7891115"/>
              <a:ext cx="11635" cy="12238"/>
            </a:xfrm>
            <a:custGeom>
              <a:avLst/>
              <a:gdLst>
                <a:gd name="connsiteX0" fmla="*/ 5818 w 11635"/>
                <a:gd name="connsiteY0" fmla="*/ 12239 h 12238"/>
                <a:gd name="connsiteX1" fmla="*/ 5818 w 11635"/>
                <a:gd name="connsiteY1" fmla="*/ 0 h 12238"/>
                <a:gd name="connsiteX2" fmla="*/ 5818 w 11635"/>
                <a:gd name="connsiteY2" fmla="*/ 12239 h 12238"/>
                <a:gd name="connsiteX3" fmla="*/ 5818 w 11635"/>
                <a:gd name="connsiteY3" fmla="*/ 12239 h 1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35" h="12238">
                  <a:moveTo>
                    <a:pt x="5818" y="12239"/>
                  </a:moveTo>
                  <a:cubicBezTo>
                    <a:pt x="13575" y="12239"/>
                    <a:pt x="13575" y="0"/>
                    <a:pt x="5818" y="0"/>
                  </a:cubicBezTo>
                  <a:cubicBezTo>
                    <a:pt x="-1939" y="173"/>
                    <a:pt x="-1939" y="12239"/>
                    <a:pt x="5818" y="12239"/>
                  </a:cubicBezTo>
                  <a:lnTo>
                    <a:pt x="5818" y="1223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1" name="任意多边形: 形状 510"/>
            <p:cNvSpPr/>
            <p:nvPr/>
          </p:nvSpPr>
          <p:spPr>
            <a:xfrm>
              <a:off x="5206642" y="7854571"/>
              <a:ext cx="17065" cy="17755"/>
            </a:xfrm>
            <a:custGeom>
              <a:avLst/>
              <a:gdLst>
                <a:gd name="connsiteX0" fmla="*/ 8533 w 17065"/>
                <a:gd name="connsiteY0" fmla="*/ 17755 h 17755"/>
                <a:gd name="connsiteX1" fmla="*/ 8533 w 17065"/>
                <a:gd name="connsiteY1" fmla="*/ 0 h 17755"/>
                <a:gd name="connsiteX2" fmla="*/ 8533 w 17065"/>
                <a:gd name="connsiteY2" fmla="*/ 17755 h 17755"/>
                <a:gd name="connsiteX3" fmla="*/ 8533 w 17065"/>
                <a:gd name="connsiteY3" fmla="*/ 17755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5"/>
                  </a:moveTo>
                  <a:cubicBezTo>
                    <a:pt x="19910" y="17755"/>
                    <a:pt x="19910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2" name="任意多边形: 形状 511"/>
            <p:cNvSpPr/>
            <p:nvPr/>
          </p:nvSpPr>
          <p:spPr>
            <a:xfrm>
              <a:off x="5150101" y="7639957"/>
              <a:ext cx="17065" cy="17755"/>
            </a:xfrm>
            <a:custGeom>
              <a:avLst/>
              <a:gdLst>
                <a:gd name="connsiteX0" fmla="*/ 8533 w 17065"/>
                <a:gd name="connsiteY0" fmla="*/ 17755 h 17755"/>
                <a:gd name="connsiteX1" fmla="*/ 8533 w 17065"/>
                <a:gd name="connsiteY1" fmla="*/ 0 h 17755"/>
                <a:gd name="connsiteX2" fmla="*/ 8533 w 17065"/>
                <a:gd name="connsiteY2" fmla="*/ 17755 h 17755"/>
                <a:gd name="connsiteX3" fmla="*/ 8533 w 17065"/>
                <a:gd name="connsiteY3" fmla="*/ 17755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5"/>
                  </a:moveTo>
                  <a:cubicBezTo>
                    <a:pt x="19910" y="17755"/>
                    <a:pt x="19910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3" name="任意多边形: 形状 512"/>
            <p:cNvSpPr/>
            <p:nvPr/>
          </p:nvSpPr>
          <p:spPr>
            <a:xfrm>
              <a:off x="5144370" y="7607895"/>
              <a:ext cx="13704" cy="14134"/>
            </a:xfrm>
            <a:custGeom>
              <a:avLst/>
              <a:gdLst>
                <a:gd name="connsiteX0" fmla="*/ 6852 w 13704"/>
                <a:gd name="connsiteY0" fmla="*/ 14135 h 14134"/>
                <a:gd name="connsiteX1" fmla="*/ 6852 w 13704"/>
                <a:gd name="connsiteY1" fmla="*/ 0 h 14134"/>
                <a:gd name="connsiteX2" fmla="*/ 6852 w 13704"/>
                <a:gd name="connsiteY2" fmla="*/ 14135 h 14134"/>
                <a:gd name="connsiteX3" fmla="*/ 6852 w 13704"/>
                <a:gd name="connsiteY3" fmla="*/ 14135 h 1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04" h="14134">
                  <a:moveTo>
                    <a:pt x="6852" y="14135"/>
                  </a:moveTo>
                  <a:cubicBezTo>
                    <a:pt x="15988" y="14135"/>
                    <a:pt x="15988" y="0"/>
                    <a:pt x="6852" y="0"/>
                  </a:cubicBezTo>
                  <a:cubicBezTo>
                    <a:pt x="-2284" y="0"/>
                    <a:pt x="-2284" y="14135"/>
                    <a:pt x="6852" y="14135"/>
                  </a:cubicBezTo>
                  <a:lnTo>
                    <a:pt x="6852" y="1413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4" name="任意多边形: 形状 513"/>
            <p:cNvSpPr/>
            <p:nvPr/>
          </p:nvSpPr>
          <p:spPr>
            <a:xfrm>
              <a:off x="4929476" y="7791997"/>
              <a:ext cx="21784" cy="22409"/>
            </a:xfrm>
            <a:custGeom>
              <a:avLst/>
              <a:gdLst>
                <a:gd name="connsiteX0" fmla="*/ 10924 w 21784"/>
                <a:gd name="connsiteY0" fmla="*/ 22409 h 22409"/>
                <a:gd name="connsiteX1" fmla="*/ 10924 w 21784"/>
                <a:gd name="connsiteY1" fmla="*/ 0 h 22409"/>
                <a:gd name="connsiteX2" fmla="*/ 10924 w 21784"/>
                <a:gd name="connsiteY2" fmla="*/ 22409 h 22409"/>
                <a:gd name="connsiteX3" fmla="*/ 10924 w 21784"/>
                <a:gd name="connsiteY3" fmla="*/ 22409 h 2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84" h="22409">
                  <a:moveTo>
                    <a:pt x="10924" y="22409"/>
                  </a:moveTo>
                  <a:cubicBezTo>
                    <a:pt x="25404" y="22409"/>
                    <a:pt x="25404" y="0"/>
                    <a:pt x="10924" y="0"/>
                  </a:cubicBezTo>
                  <a:cubicBezTo>
                    <a:pt x="-3555" y="0"/>
                    <a:pt x="-3727" y="22409"/>
                    <a:pt x="10924" y="22409"/>
                  </a:cubicBezTo>
                  <a:lnTo>
                    <a:pt x="10924" y="2240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5" name="任意多边形: 形状 514"/>
            <p:cNvSpPr/>
            <p:nvPr/>
          </p:nvSpPr>
          <p:spPr>
            <a:xfrm>
              <a:off x="5307829" y="7722355"/>
              <a:ext cx="17970" cy="18617"/>
            </a:xfrm>
            <a:custGeom>
              <a:avLst/>
              <a:gdLst>
                <a:gd name="connsiteX0" fmla="*/ 9050 w 17970"/>
                <a:gd name="connsiteY0" fmla="*/ 18617 h 18617"/>
                <a:gd name="connsiteX1" fmla="*/ 9050 w 17970"/>
                <a:gd name="connsiteY1" fmla="*/ 0 h 18617"/>
                <a:gd name="connsiteX2" fmla="*/ 9050 w 17970"/>
                <a:gd name="connsiteY2" fmla="*/ 18617 h 18617"/>
                <a:gd name="connsiteX3" fmla="*/ 9050 w 17970"/>
                <a:gd name="connsiteY3" fmla="*/ 18617 h 1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70" h="18617">
                  <a:moveTo>
                    <a:pt x="9050" y="18617"/>
                  </a:moveTo>
                  <a:cubicBezTo>
                    <a:pt x="20944" y="18617"/>
                    <a:pt x="20944" y="0"/>
                    <a:pt x="9050" y="0"/>
                  </a:cubicBezTo>
                  <a:cubicBezTo>
                    <a:pt x="-3017" y="0"/>
                    <a:pt x="-3017" y="18617"/>
                    <a:pt x="9050" y="18617"/>
                  </a:cubicBezTo>
                  <a:lnTo>
                    <a:pt x="9050" y="18617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6" name="任意多边形: 形状 515"/>
            <p:cNvSpPr/>
            <p:nvPr/>
          </p:nvSpPr>
          <p:spPr>
            <a:xfrm>
              <a:off x="5021678" y="7541529"/>
              <a:ext cx="18099" cy="18789"/>
            </a:xfrm>
            <a:custGeom>
              <a:avLst/>
              <a:gdLst>
                <a:gd name="connsiteX0" fmla="*/ 9050 w 18099"/>
                <a:gd name="connsiteY0" fmla="*/ 18789 h 18789"/>
                <a:gd name="connsiteX1" fmla="*/ 9050 w 18099"/>
                <a:gd name="connsiteY1" fmla="*/ 0 h 18789"/>
                <a:gd name="connsiteX2" fmla="*/ 9050 w 18099"/>
                <a:gd name="connsiteY2" fmla="*/ 18789 h 18789"/>
                <a:gd name="connsiteX3" fmla="*/ 9050 w 18099"/>
                <a:gd name="connsiteY3" fmla="*/ 18789 h 1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9" h="18789">
                  <a:moveTo>
                    <a:pt x="9050" y="18789"/>
                  </a:moveTo>
                  <a:cubicBezTo>
                    <a:pt x="21116" y="18789"/>
                    <a:pt x="21116" y="0"/>
                    <a:pt x="9050" y="0"/>
                  </a:cubicBezTo>
                  <a:cubicBezTo>
                    <a:pt x="-3017" y="173"/>
                    <a:pt x="-3017" y="18789"/>
                    <a:pt x="9050" y="18789"/>
                  </a:cubicBezTo>
                  <a:lnTo>
                    <a:pt x="9050" y="1878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7" name="任意多边形: 形状 516"/>
            <p:cNvSpPr/>
            <p:nvPr/>
          </p:nvSpPr>
          <p:spPr>
            <a:xfrm>
              <a:off x="4769831" y="7519464"/>
              <a:ext cx="17065" cy="17755"/>
            </a:xfrm>
            <a:custGeom>
              <a:avLst/>
              <a:gdLst>
                <a:gd name="connsiteX0" fmla="*/ 8533 w 17065"/>
                <a:gd name="connsiteY0" fmla="*/ 17755 h 17755"/>
                <a:gd name="connsiteX1" fmla="*/ 8533 w 17065"/>
                <a:gd name="connsiteY1" fmla="*/ 0 h 17755"/>
                <a:gd name="connsiteX2" fmla="*/ 8533 w 17065"/>
                <a:gd name="connsiteY2" fmla="*/ 17755 h 17755"/>
                <a:gd name="connsiteX3" fmla="*/ 8533 w 17065"/>
                <a:gd name="connsiteY3" fmla="*/ 17755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5"/>
                  </a:moveTo>
                  <a:cubicBezTo>
                    <a:pt x="19910" y="17755"/>
                    <a:pt x="19910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8" name="任意多边形: 形状 517"/>
            <p:cNvSpPr/>
            <p:nvPr/>
          </p:nvSpPr>
          <p:spPr>
            <a:xfrm>
              <a:off x="4543755" y="7696153"/>
              <a:ext cx="17582" cy="18272"/>
            </a:xfrm>
            <a:custGeom>
              <a:avLst/>
              <a:gdLst>
                <a:gd name="connsiteX0" fmla="*/ 8791 w 17582"/>
                <a:gd name="connsiteY0" fmla="*/ 18272 h 18272"/>
                <a:gd name="connsiteX1" fmla="*/ 8791 w 17582"/>
                <a:gd name="connsiteY1" fmla="*/ 0 h 18272"/>
                <a:gd name="connsiteX2" fmla="*/ 8791 w 17582"/>
                <a:gd name="connsiteY2" fmla="*/ 18272 h 18272"/>
                <a:gd name="connsiteX3" fmla="*/ 8791 w 17582"/>
                <a:gd name="connsiteY3" fmla="*/ 18272 h 18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82" h="18272">
                  <a:moveTo>
                    <a:pt x="8791" y="18272"/>
                  </a:moveTo>
                  <a:cubicBezTo>
                    <a:pt x="20514" y="18272"/>
                    <a:pt x="20514" y="0"/>
                    <a:pt x="8791" y="0"/>
                  </a:cubicBezTo>
                  <a:cubicBezTo>
                    <a:pt x="-2930" y="0"/>
                    <a:pt x="-2930" y="18272"/>
                    <a:pt x="8791" y="18272"/>
                  </a:cubicBezTo>
                  <a:lnTo>
                    <a:pt x="8791" y="18272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9" name="任意多边形: 形状 518"/>
            <p:cNvSpPr/>
            <p:nvPr/>
          </p:nvSpPr>
          <p:spPr>
            <a:xfrm>
              <a:off x="4532636" y="7734077"/>
              <a:ext cx="17065" cy="17755"/>
            </a:xfrm>
            <a:custGeom>
              <a:avLst/>
              <a:gdLst>
                <a:gd name="connsiteX0" fmla="*/ 8532 w 17065"/>
                <a:gd name="connsiteY0" fmla="*/ 17755 h 17755"/>
                <a:gd name="connsiteX1" fmla="*/ 8532 w 17065"/>
                <a:gd name="connsiteY1" fmla="*/ 0 h 17755"/>
                <a:gd name="connsiteX2" fmla="*/ 8532 w 17065"/>
                <a:gd name="connsiteY2" fmla="*/ 17755 h 17755"/>
                <a:gd name="connsiteX3" fmla="*/ 8532 w 17065"/>
                <a:gd name="connsiteY3" fmla="*/ 17755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2" y="17755"/>
                  </a:moveTo>
                  <a:cubicBezTo>
                    <a:pt x="19910" y="17755"/>
                    <a:pt x="19910" y="0"/>
                    <a:pt x="8532" y="0"/>
                  </a:cubicBezTo>
                  <a:cubicBezTo>
                    <a:pt x="-2844" y="0"/>
                    <a:pt x="-2844" y="17755"/>
                    <a:pt x="8532" y="17755"/>
                  </a:cubicBezTo>
                  <a:lnTo>
                    <a:pt x="8532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0" name="任意多边形: 形状 519"/>
            <p:cNvSpPr/>
            <p:nvPr/>
          </p:nvSpPr>
          <p:spPr>
            <a:xfrm>
              <a:off x="4478078" y="7837677"/>
              <a:ext cx="13445" cy="13962"/>
            </a:xfrm>
            <a:custGeom>
              <a:avLst/>
              <a:gdLst>
                <a:gd name="connsiteX0" fmla="*/ 6723 w 13445"/>
                <a:gd name="connsiteY0" fmla="*/ 13963 h 13962"/>
                <a:gd name="connsiteX1" fmla="*/ 6723 w 13445"/>
                <a:gd name="connsiteY1" fmla="*/ 0 h 13962"/>
                <a:gd name="connsiteX2" fmla="*/ 6723 w 13445"/>
                <a:gd name="connsiteY2" fmla="*/ 13963 h 13962"/>
                <a:gd name="connsiteX3" fmla="*/ 6723 w 13445"/>
                <a:gd name="connsiteY3" fmla="*/ 13963 h 1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45" h="13962">
                  <a:moveTo>
                    <a:pt x="6723" y="13963"/>
                  </a:moveTo>
                  <a:cubicBezTo>
                    <a:pt x="15686" y="13963"/>
                    <a:pt x="15686" y="0"/>
                    <a:pt x="6723" y="0"/>
                  </a:cubicBezTo>
                  <a:cubicBezTo>
                    <a:pt x="-2241" y="0"/>
                    <a:pt x="-2241" y="13963"/>
                    <a:pt x="6723" y="13963"/>
                  </a:cubicBezTo>
                  <a:lnTo>
                    <a:pt x="6723" y="13963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1" name="任意多边形: 形状 520"/>
            <p:cNvSpPr/>
            <p:nvPr/>
          </p:nvSpPr>
          <p:spPr>
            <a:xfrm>
              <a:off x="4378313" y="7843366"/>
              <a:ext cx="9696" cy="9997"/>
            </a:xfrm>
            <a:custGeom>
              <a:avLst/>
              <a:gdLst>
                <a:gd name="connsiteX0" fmla="*/ 4783 w 9696"/>
                <a:gd name="connsiteY0" fmla="*/ 9998 h 9997"/>
                <a:gd name="connsiteX1" fmla="*/ 4783 w 9696"/>
                <a:gd name="connsiteY1" fmla="*/ 0 h 9997"/>
                <a:gd name="connsiteX2" fmla="*/ 4783 w 9696"/>
                <a:gd name="connsiteY2" fmla="*/ 9998 h 9997"/>
                <a:gd name="connsiteX3" fmla="*/ 4783 w 9696"/>
                <a:gd name="connsiteY3" fmla="*/ 9998 h 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96" h="9997">
                  <a:moveTo>
                    <a:pt x="4783" y="9998"/>
                  </a:moveTo>
                  <a:cubicBezTo>
                    <a:pt x="11334" y="9998"/>
                    <a:pt x="11334" y="0"/>
                    <a:pt x="4783" y="0"/>
                  </a:cubicBezTo>
                  <a:cubicBezTo>
                    <a:pt x="-1594" y="0"/>
                    <a:pt x="-1594" y="9998"/>
                    <a:pt x="4783" y="9998"/>
                  </a:cubicBezTo>
                  <a:lnTo>
                    <a:pt x="4783" y="9998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2" name="任意多边形: 形状 521"/>
            <p:cNvSpPr/>
            <p:nvPr/>
          </p:nvSpPr>
          <p:spPr>
            <a:xfrm>
              <a:off x="4328323" y="7947828"/>
              <a:ext cx="11635" cy="12066"/>
            </a:xfrm>
            <a:custGeom>
              <a:avLst/>
              <a:gdLst>
                <a:gd name="connsiteX0" fmla="*/ 5818 w 11635"/>
                <a:gd name="connsiteY0" fmla="*/ 12066 h 12066"/>
                <a:gd name="connsiteX1" fmla="*/ 5818 w 11635"/>
                <a:gd name="connsiteY1" fmla="*/ 0 h 12066"/>
                <a:gd name="connsiteX2" fmla="*/ 5818 w 11635"/>
                <a:gd name="connsiteY2" fmla="*/ 12066 h 12066"/>
                <a:gd name="connsiteX3" fmla="*/ 5818 w 11635"/>
                <a:gd name="connsiteY3" fmla="*/ 12066 h 12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35" h="12066">
                  <a:moveTo>
                    <a:pt x="5818" y="12066"/>
                  </a:moveTo>
                  <a:cubicBezTo>
                    <a:pt x="13575" y="12066"/>
                    <a:pt x="13575" y="0"/>
                    <a:pt x="5818" y="0"/>
                  </a:cubicBezTo>
                  <a:cubicBezTo>
                    <a:pt x="-1939" y="0"/>
                    <a:pt x="-1939" y="12066"/>
                    <a:pt x="5818" y="12066"/>
                  </a:cubicBezTo>
                  <a:lnTo>
                    <a:pt x="5818" y="1206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3" name="任意多边形: 形状 522"/>
            <p:cNvSpPr/>
            <p:nvPr/>
          </p:nvSpPr>
          <p:spPr>
            <a:xfrm>
              <a:off x="4311516" y="8273454"/>
              <a:ext cx="15126" cy="15687"/>
            </a:xfrm>
            <a:custGeom>
              <a:avLst/>
              <a:gdLst>
                <a:gd name="connsiteX0" fmla="*/ 7628 w 15126"/>
                <a:gd name="connsiteY0" fmla="*/ 15687 h 15687"/>
                <a:gd name="connsiteX1" fmla="*/ 7628 w 15126"/>
                <a:gd name="connsiteY1" fmla="*/ 0 h 15687"/>
                <a:gd name="connsiteX2" fmla="*/ 7628 w 15126"/>
                <a:gd name="connsiteY2" fmla="*/ 15687 h 15687"/>
                <a:gd name="connsiteX3" fmla="*/ 7628 w 15126"/>
                <a:gd name="connsiteY3" fmla="*/ 15687 h 1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26" h="15687">
                  <a:moveTo>
                    <a:pt x="7628" y="15687"/>
                  </a:moveTo>
                  <a:cubicBezTo>
                    <a:pt x="17626" y="15687"/>
                    <a:pt x="17626" y="0"/>
                    <a:pt x="7628" y="0"/>
                  </a:cubicBezTo>
                  <a:cubicBezTo>
                    <a:pt x="-2543" y="173"/>
                    <a:pt x="-2543" y="15687"/>
                    <a:pt x="7628" y="15687"/>
                  </a:cubicBezTo>
                  <a:lnTo>
                    <a:pt x="7628" y="15687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4" name="任意多边形: 形状 523"/>
            <p:cNvSpPr/>
            <p:nvPr/>
          </p:nvSpPr>
          <p:spPr>
            <a:xfrm>
              <a:off x="4405743" y="8450488"/>
              <a:ext cx="22560" cy="23270"/>
            </a:xfrm>
            <a:custGeom>
              <a:avLst/>
              <a:gdLst>
                <a:gd name="connsiteX0" fmla="*/ 11313 w 22560"/>
                <a:gd name="connsiteY0" fmla="*/ 23271 h 23270"/>
                <a:gd name="connsiteX1" fmla="*/ 11313 w 22560"/>
                <a:gd name="connsiteY1" fmla="*/ 0 h 23270"/>
                <a:gd name="connsiteX2" fmla="*/ 11313 w 22560"/>
                <a:gd name="connsiteY2" fmla="*/ 23271 h 23270"/>
                <a:gd name="connsiteX3" fmla="*/ 11313 w 22560"/>
                <a:gd name="connsiteY3" fmla="*/ 23271 h 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60" h="23270">
                  <a:moveTo>
                    <a:pt x="11313" y="23271"/>
                  </a:moveTo>
                  <a:cubicBezTo>
                    <a:pt x="26309" y="23271"/>
                    <a:pt x="26309" y="0"/>
                    <a:pt x="11313" y="0"/>
                  </a:cubicBezTo>
                  <a:cubicBezTo>
                    <a:pt x="-3684" y="0"/>
                    <a:pt x="-3857" y="23271"/>
                    <a:pt x="11313" y="23271"/>
                  </a:cubicBezTo>
                  <a:lnTo>
                    <a:pt x="11313" y="23271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5" name="任意多边形: 形状 524"/>
            <p:cNvSpPr/>
            <p:nvPr/>
          </p:nvSpPr>
          <p:spPr>
            <a:xfrm>
              <a:off x="4646407" y="8175197"/>
              <a:ext cx="23142" cy="23961"/>
            </a:xfrm>
            <a:custGeom>
              <a:avLst/>
              <a:gdLst>
                <a:gd name="connsiteX0" fmla="*/ 11636 w 23142"/>
                <a:gd name="connsiteY0" fmla="*/ 23961 h 23961"/>
                <a:gd name="connsiteX1" fmla="*/ 11636 w 23142"/>
                <a:gd name="connsiteY1" fmla="*/ 0 h 23961"/>
                <a:gd name="connsiteX2" fmla="*/ 11636 w 23142"/>
                <a:gd name="connsiteY2" fmla="*/ 23961 h 23961"/>
                <a:gd name="connsiteX3" fmla="*/ 11636 w 23142"/>
                <a:gd name="connsiteY3" fmla="*/ 23961 h 2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42" h="23961">
                  <a:moveTo>
                    <a:pt x="11636" y="23961"/>
                  </a:moveTo>
                  <a:cubicBezTo>
                    <a:pt x="26978" y="23961"/>
                    <a:pt x="26978" y="0"/>
                    <a:pt x="11636" y="0"/>
                  </a:cubicBezTo>
                  <a:cubicBezTo>
                    <a:pt x="-3879" y="173"/>
                    <a:pt x="-3879" y="23961"/>
                    <a:pt x="11636" y="23961"/>
                  </a:cubicBezTo>
                  <a:lnTo>
                    <a:pt x="11636" y="23961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6" name="任意多边形: 形状 525"/>
            <p:cNvSpPr/>
            <p:nvPr/>
          </p:nvSpPr>
          <p:spPr>
            <a:xfrm>
              <a:off x="4582928" y="8492031"/>
              <a:ext cx="22107" cy="22926"/>
            </a:xfrm>
            <a:custGeom>
              <a:avLst/>
              <a:gdLst>
                <a:gd name="connsiteX0" fmla="*/ 10989 w 22107"/>
                <a:gd name="connsiteY0" fmla="*/ 22927 h 22926"/>
                <a:gd name="connsiteX1" fmla="*/ 10989 w 22107"/>
                <a:gd name="connsiteY1" fmla="*/ 0 h 22926"/>
                <a:gd name="connsiteX2" fmla="*/ 10989 w 22107"/>
                <a:gd name="connsiteY2" fmla="*/ 22927 h 22926"/>
                <a:gd name="connsiteX3" fmla="*/ 10989 w 22107"/>
                <a:gd name="connsiteY3" fmla="*/ 22927 h 2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07" h="22926">
                  <a:moveTo>
                    <a:pt x="10989" y="22927"/>
                  </a:moveTo>
                  <a:cubicBezTo>
                    <a:pt x="25814" y="22927"/>
                    <a:pt x="25814" y="0"/>
                    <a:pt x="10989" y="0"/>
                  </a:cubicBezTo>
                  <a:cubicBezTo>
                    <a:pt x="-3663" y="0"/>
                    <a:pt x="-3663" y="22927"/>
                    <a:pt x="10989" y="22927"/>
                  </a:cubicBezTo>
                  <a:lnTo>
                    <a:pt x="10989" y="22927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7" name="任意多边形: 形状 526"/>
            <p:cNvSpPr/>
            <p:nvPr/>
          </p:nvSpPr>
          <p:spPr>
            <a:xfrm>
              <a:off x="5229612" y="8227944"/>
              <a:ext cx="16289" cy="16722"/>
            </a:xfrm>
            <a:custGeom>
              <a:avLst/>
              <a:gdLst>
                <a:gd name="connsiteX0" fmla="*/ 8145 w 16289"/>
                <a:gd name="connsiteY0" fmla="*/ 16723 h 16722"/>
                <a:gd name="connsiteX1" fmla="*/ 8145 w 16289"/>
                <a:gd name="connsiteY1" fmla="*/ 1 h 16722"/>
                <a:gd name="connsiteX2" fmla="*/ 8145 w 16289"/>
                <a:gd name="connsiteY2" fmla="*/ 16723 h 16722"/>
                <a:gd name="connsiteX3" fmla="*/ 8145 w 16289"/>
                <a:gd name="connsiteY3" fmla="*/ 16723 h 1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9" h="16722">
                  <a:moveTo>
                    <a:pt x="8145" y="16723"/>
                  </a:moveTo>
                  <a:cubicBezTo>
                    <a:pt x="19005" y="16723"/>
                    <a:pt x="19005" y="1"/>
                    <a:pt x="8145" y="1"/>
                  </a:cubicBezTo>
                  <a:cubicBezTo>
                    <a:pt x="-2715" y="-171"/>
                    <a:pt x="-2715" y="16723"/>
                    <a:pt x="8145" y="16723"/>
                  </a:cubicBezTo>
                  <a:lnTo>
                    <a:pt x="8145" y="16723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8" name="任意多边形: 形状 527"/>
            <p:cNvSpPr/>
            <p:nvPr/>
          </p:nvSpPr>
          <p:spPr>
            <a:xfrm>
              <a:off x="5266803" y="8065391"/>
              <a:ext cx="17065" cy="17755"/>
            </a:xfrm>
            <a:custGeom>
              <a:avLst/>
              <a:gdLst>
                <a:gd name="connsiteX0" fmla="*/ 8533 w 17065"/>
                <a:gd name="connsiteY0" fmla="*/ 17756 h 17755"/>
                <a:gd name="connsiteX1" fmla="*/ 8533 w 17065"/>
                <a:gd name="connsiteY1" fmla="*/ 0 h 17755"/>
                <a:gd name="connsiteX2" fmla="*/ 8533 w 17065"/>
                <a:gd name="connsiteY2" fmla="*/ 17756 h 17755"/>
                <a:gd name="connsiteX3" fmla="*/ 8533 w 17065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6"/>
                  </a:moveTo>
                  <a:cubicBezTo>
                    <a:pt x="19909" y="17756"/>
                    <a:pt x="19909" y="0"/>
                    <a:pt x="8533" y="0"/>
                  </a:cubicBezTo>
                  <a:cubicBezTo>
                    <a:pt x="-2844" y="0"/>
                    <a:pt x="-2844" y="17756"/>
                    <a:pt x="8533" y="17756"/>
                  </a:cubicBezTo>
                  <a:lnTo>
                    <a:pt x="8533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9" name="任意多边形: 形状 528"/>
            <p:cNvSpPr/>
            <p:nvPr/>
          </p:nvSpPr>
          <p:spPr>
            <a:xfrm>
              <a:off x="5333772" y="7902837"/>
              <a:ext cx="11247" cy="11549"/>
            </a:xfrm>
            <a:custGeom>
              <a:avLst/>
              <a:gdLst>
                <a:gd name="connsiteX0" fmla="*/ 5689 w 11247"/>
                <a:gd name="connsiteY0" fmla="*/ 11550 h 11549"/>
                <a:gd name="connsiteX1" fmla="*/ 5689 w 11247"/>
                <a:gd name="connsiteY1" fmla="*/ 0 h 11549"/>
                <a:gd name="connsiteX2" fmla="*/ 5689 w 11247"/>
                <a:gd name="connsiteY2" fmla="*/ 11550 h 11549"/>
                <a:gd name="connsiteX3" fmla="*/ 5689 w 11247"/>
                <a:gd name="connsiteY3" fmla="*/ 11550 h 1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47" h="11549">
                  <a:moveTo>
                    <a:pt x="5689" y="11550"/>
                  </a:moveTo>
                  <a:cubicBezTo>
                    <a:pt x="13101" y="11550"/>
                    <a:pt x="13101" y="0"/>
                    <a:pt x="5689" y="0"/>
                  </a:cubicBezTo>
                  <a:cubicBezTo>
                    <a:pt x="-1896" y="0"/>
                    <a:pt x="-1896" y="11550"/>
                    <a:pt x="5689" y="11550"/>
                  </a:cubicBezTo>
                  <a:lnTo>
                    <a:pt x="5689" y="1155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0" name="任意多边形: 形状 529"/>
            <p:cNvSpPr/>
            <p:nvPr/>
          </p:nvSpPr>
          <p:spPr>
            <a:xfrm>
              <a:off x="5113686" y="8416874"/>
              <a:ext cx="14738" cy="15169"/>
            </a:xfrm>
            <a:custGeom>
              <a:avLst/>
              <a:gdLst>
                <a:gd name="connsiteX0" fmla="*/ 7369 w 14738"/>
                <a:gd name="connsiteY0" fmla="*/ 15170 h 15169"/>
                <a:gd name="connsiteX1" fmla="*/ 7369 w 14738"/>
                <a:gd name="connsiteY1" fmla="*/ 0 h 15169"/>
                <a:gd name="connsiteX2" fmla="*/ 7369 w 14738"/>
                <a:gd name="connsiteY2" fmla="*/ 15170 h 15169"/>
                <a:gd name="connsiteX3" fmla="*/ 7369 w 14738"/>
                <a:gd name="connsiteY3" fmla="*/ 15170 h 1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38" h="15169">
                  <a:moveTo>
                    <a:pt x="7369" y="15170"/>
                  </a:moveTo>
                  <a:cubicBezTo>
                    <a:pt x="17195" y="15170"/>
                    <a:pt x="17195" y="0"/>
                    <a:pt x="7369" y="0"/>
                  </a:cubicBezTo>
                  <a:cubicBezTo>
                    <a:pt x="-2456" y="0"/>
                    <a:pt x="-2456" y="15170"/>
                    <a:pt x="7369" y="15170"/>
                  </a:cubicBezTo>
                  <a:lnTo>
                    <a:pt x="7369" y="1517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1" name="任意多边形: 形状 530"/>
            <p:cNvSpPr/>
            <p:nvPr/>
          </p:nvSpPr>
          <p:spPr>
            <a:xfrm>
              <a:off x="4879055" y="8569947"/>
              <a:ext cx="17130" cy="17754"/>
            </a:xfrm>
            <a:custGeom>
              <a:avLst/>
              <a:gdLst>
                <a:gd name="connsiteX0" fmla="*/ 8597 w 17130"/>
                <a:gd name="connsiteY0" fmla="*/ 17755 h 17754"/>
                <a:gd name="connsiteX1" fmla="*/ 8597 w 17130"/>
                <a:gd name="connsiteY1" fmla="*/ 0 h 17754"/>
                <a:gd name="connsiteX2" fmla="*/ 8597 w 17130"/>
                <a:gd name="connsiteY2" fmla="*/ 17755 h 17754"/>
                <a:gd name="connsiteX3" fmla="*/ 8597 w 17130"/>
                <a:gd name="connsiteY3" fmla="*/ 17755 h 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0" h="17754">
                  <a:moveTo>
                    <a:pt x="8597" y="17755"/>
                  </a:moveTo>
                  <a:cubicBezTo>
                    <a:pt x="19975" y="17755"/>
                    <a:pt x="19975" y="0"/>
                    <a:pt x="8597" y="0"/>
                  </a:cubicBezTo>
                  <a:cubicBezTo>
                    <a:pt x="-2780" y="0"/>
                    <a:pt x="-2952" y="17755"/>
                    <a:pt x="8597" y="17755"/>
                  </a:cubicBezTo>
                  <a:lnTo>
                    <a:pt x="8597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2" name="任意多边形: 形状 531"/>
            <p:cNvSpPr/>
            <p:nvPr/>
          </p:nvSpPr>
          <p:spPr>
            <a:xfrm>
              <a:off x="4857702" y="8676651"/>
              <a:ext cx="14609" cy="15169"/>
            </a:xfrm>
            <a:custGeom>
              <a:avLst/>
              <a:gdLst>
                <a:gd name="connsiteX0" fmla="*/ 7369 w 14609"/>
                <a:gd name="connsiteY0" fmla="*/ 15170 h 15169"/>
                <a:gd name="connsiteX1" fmla="*/ 7369 w 14609"/>
                <a:gd name="connsiteY1" fmla="*/ 0 h 15169"/>
                <a:gd name="connsiteX2" fmla="*/ 7369 w 14609"/>
                <a:gd name="connsiteY2" fmla="*/ 15170 h 15169"/>
                <a:gd name="connsiteX3" fmla="*/ 7369 w 14609"/>
                <a:gd name="connsiteY3" fmla="*/ 15170 h 1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9" h="15169">
                  <a:moveTo>
                    <a:pt x="7369" y="15170"/>
                  </a:moveTo>
                  <a:cubicBezTo>
                    <a:pt x="17023" y="15170"/>
                    <a:pt x="17023" y="0"/>
                    <a:pt x="7369" y="0"/>
                  </a:cubicBezTo>
                  <a:cubicBezTo>
                    <a:pt x="-2456" y="0"/>
                    <a:pt x="-2456" y="15170"/>
                    <a:pt x="7369" y="15170"/>
                  </a:cubicBezTo>
                  <a:lnTo>
                    <a:pt x="7369" y="1517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3" name="任意多边形: 形状 532"/>
            <p:cNvSpPr/>
            <p:nvPr/>
          </p:nvSpPr>
          <p:spPr>
            <a:xfrm>
              <a:off x="4713398" y="8720607"/>
              <a:ext cx="17130" cy="17755"/>
            </a:xfrm>
            <a:custGeom>
              <a:avLst/>
              <a:gdLst>
                <a:gd name="connsiteX0" fmla="*/ 8598 w 17130"/>
                <a:gd name="connsiteY0" fmla="*/ 17756 h 17755"/>
                <a:gd name="connsiteX1" fmla="*/ 8598 w 17130"/>
                <a:gd name="connsiteY1" fmla="*/ 0 h 17755"/>
                <a:gd name="connsiteX2" fmla="*/ 8598 w 17130"/>
                <a:gd name="connsiteY2" fmla="*/ 17756 h 17755"/>
                <a:gd name="connsiteX3" fmla="*/ 8598 w 17130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0" h="17755">
                  <a:moveTo>
                    <a:pt x="8598" y="17756"/>
                  </a:moveTo>
                  <a:cubicBezTo>
                    <a:pt x="19975" y="17756"/>
                    <a:pt x="19975" y="0"/>
                    <a:pt x="8598" y="0"/>
                  </a:cubicBezTo>
                  <a:cubicBezTo>
                    <a:pt x="-2779" y="0"/>
                    <a:pt x="-2952" y="17756"/>
                    <a:pt x="8598" y="17756"/>
                  </a:cubicBezTo>
                  <a:lnTo>
                    <a:pt x="8598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4" name="任意多边形: 形状 533"/>
            <p:cNvSpPr/>
            <p:nvPr/>
          </p:nvSpPr>
          <p:spPr>
            <a:xfrm>
              <a:off x="4645718" y="8611491"/>
              <a:ext cx="17065" cy="17583"/>
            </a:xfrm>
            <a:custGeom>
              <a:avLst/>
              <a:gdLst>
                <a:gd name="connsiteX0" fmla="*/ 8533 w 17065"/>
                <a:gd name="connsiteY0" fmla="*/ 17583 h 17583"/>
                <a:gd name="connsiteX1" fmla="*/ 8533 w 17065"/>
                <a:gd name="connsiteY1" fmla="*/ 0 h 17583"/>
                <a:gd name="connsiteX2" fmla="*/ 8533 w 17065"/>
                <a:gd name="connsiteY2" fmla="*/ 17583 h 17583"/>
                <a:gd name="connsiteX3" fmla="*/ 8533 w 17065"/>
                <a:gd name="connsiteY3" fmla="*/ 17583 h 1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583">
                  <a:moveTo>
                    <a:pt x="8533" y="17583"/>
                  </a:moveTo>
                  <a:cubicBezTo>
                    <a:pt x="19909" y="17583"/>
                    <a:pt x="19909" y="0"/>
                    <a:pt x="8533" y="0"/>
                  </a:cubicBezTo>
                  <a:cubicBezTo>
                    <a:pt x="-2844" y="0"/>
                    <a:pt x="-2844" y="17583"/>
                    <a:pt x="8533" y="17583"/>
                  </a:cubicBezTo>
                  <a:lnTo>
                    <a:pt x="8533" y="17583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5" name="任意多边形: 形状 534"/>
            <p:cNvSpPr/>
            <p:nvPr/>
          </p:nvSpPr>
          <p:spPr>
            <a:xfrm>
              <a:off x="4567888" y="8853513"/>
              <a:ext cx="14480" cy="15169"/>
            </a:xfrm>
            <a:custGeom>
              <a:avLst/>
              <a:gdLst>
                <a:gd name="connsiteX0" fmla="*/ 7240 w 14480"/>
                <a:gd name="connsiteY0" fmla="*/ 15170 h 15169"/>
                <a:gd name="connsiteX1" fmla="*/ 7240 w 14480"/>
                <a:gd name="connsiteY1" fmla="*/ 0 h 15169"/>
                <a:gd name="connsiteX2" fmla="*/ 7240 w 14480"/>
                <a:gd name="connsiteY2" fmla="*/ 15170 h 15169"/>
                <a:gd name="connsiteX3" fmla="*/ 7240 w 14480"/>
                <a:gd name="connsiteY3" fmla="*/ 15170 h 1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80" h="15169">
                  <a:moveTo>
                    <a:pt x="7240" y="15170"/>
                  </a:moveTo>
                  <a:cubicBezTo>
                    <a:pt x="16894" y="15170"/>
                    <a:pt x="16894" y="0"/>
                    <a:pt x="7240" y="0"/>
                  </a:cubicBezTo>
                  <a:cubicBezTo>
                    <a:pt x="-2413" y="173"/>
                    <a:pt x="-2413" y="15170"/>
                    <a:pt x="7240" y="15170"/>
                  </a:cubicBezTo>
                  <a:lnTo>
                    <a:pt x="7240" y="1517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6" name="任意多边形: 形状 535"/>
            <p:cNvSpPr/>
            <p:nvPr/>
          </p:nvSpPr>
          <p:spPr>
            <a:xfrm>
              <a:off x="4415935" y="8825931"/>
              <a:ext cx="17065" cy="17755"/>
            </a:xfrm>
            <a:custGeom>
              <a:avLst/>
              <a:gdLst>
                <a:gd name="connsiteX0" fmla="*/ 8533 w 17065"/>
                <a:gd name="connsiteY0" fmla="*/ 17756 h 17755"/>
                <a:gd name="connsiteX1" fmla="*/ 8533 w 17065"/>
                <a:gd name="connsiteY1" fmla="*/ 0 h 17755"/>
                <a:gd name="connsiteX2" fmla="*/ 8533 w 17065"/>
                <a:gd name="connsiteY2" fmla="*/ 17756 h 17755"/>
                <a:gd name="connsiteX3" fmla="*/ 8533 w 17065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6"/>
                  </a:moveTo>
                  <a:cubicBezTo>
                    <a:pt x="19910" y="17756"/>
                    <a:pt x="19910" y="0"/>
                    <a:pt x="8533" y="0"/>
                  </a:cubicBezTo>
                  <a:cubicBezTo>
                    <a:pt x="-2844" y="0"/>
                    <a:pt x="-2844" y="17756"/>
                    <a:pt x="8533" y="17756"/>
                  </a:cubicBezTo>
                  <a:lnTo>
                    <a:pt x="8533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7" name="任意多边形: 形状 536"/>
            <p:cNvSpPr/>
            <p:nvPr/>
          </p:nvSpPr>
          <p:spPr>
            <a:xfrm>
              <a:off x="4182102" y="8671307"/>
              <a:ext cx="10472" cy="10860"/>
            </a:xfrm>
            <a:custGeom>
              <a:avLst/>
              <a:gdLst>
                <a:gd name="connsiteX0" fmla="*/ 5171 w 10472"/>
                <a:gd name="connsiteY0" fmla="*/ 10860 h 10860"/>
                <a:gd name="connsiteX1" fmla="*/ 5171 w 10472"/>
                <a:gd name="connsiteY1" fmla="*/ 0 h 10860"/>
                <a:gd name="connsiteX2" fmla="*/ 5171 w 10472"/>
                <a:gd name="connsiteY2" fmla="*/ 10860 h 10860"/>
                <a:gd name="connsiteX3" fmla="*/ 5171 w 10472"/>
                <a:gd name="connsiteY3" fmla="*/ 10860 h 1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2" h="10860">
                  <a:moveTo>
                    <a:pt x="5171" y="10860"/>
                  </a:moveTo>
                  <a:cubicBezTo>
                    <a:pt x="12239" y="10860"/>
                    <a:pt x="12239" y="0"/>
                    <a:pt x="5171" y="0"/>
                  </a:cubicBezTo>
                  <a:cubicBezTo>
                    <a:pt x="-1724" y="0"/>
                    <a:pt x="-1724" y="10860"/>
                    <a:pt x="5171" y="10860"/>
                  </a:cubicBezTo>
                  <a:lnTo>
                    <a:pt x="5171" y="1086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8" name="任意多边形: 形状 537"/>
            <p:cNvSpPr/>
            <p:nvPr/>
          </p:nvSpPr>
          <p:spPr>
            <a:xfrm>
              <a:off x="4110995" y="8611318"/>
              <a:ext cx="17065" cy="17755"/>
            </a:xfrm>
            <a:custGeom>
              <a:avLst/>
              <a:gdLst>
                <a:gd name="connsiteX0" fmla="*/ 8533 w 17065"/>
                <a:gd name="connsiteY0" fmla="*/ 17756 h 17755"/>
                <a:gd name="connsiteX1" fmla="*/ 8533 w 17065"/>
                <a:gd name="connsiteY1" fmla="*/ 0 h 17755"/>
                <a:gd name="connsiteX2" fmla="*/ 8533 w 17065"/>
                <a:gd name="connsiteY2" fmla="*/ 17756 h 17755"/>
                <a:gd name="connsiteX3" fmla="*/ 8533 w 17065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6"/>
                  </a:moveTo>
                  <a:cubicBezTo>
                    <a:pt x="19910" y="17756"/>
                    <a:pt x="19910" y="0"/>
                    <a:pt x="8533" y="0"/>
                  </a:cubicBezTo>
                  <a:cubicBezTo>
                    <a:pt x="-2844" y="0"/>
                    <a:pt x="-2844" y="17756"/>
                    <a:pt x="8533" y="17756"/>
                  </a:cubicBezTo>
                  <a:lnTo>
                    <a:pt x="8533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9" name="任意多边形: 形状 538"/>
            <p:cNvSpPr/>
            <p:nvPr/>
          </p:nvSpPr>
          <p:spPr>
            <a:xfrm>
              <a:off x="4211492" y="8410669"/>
              <a:ext cx="11894" cy="12410"/>
            </a:xfrm>
            <a:custGeom>
              <a:avLst/>
              <a:gdLst>
                <a:gd name="connsiteX0" fmla="*/ 5947 w 11894"/>
                <a:gd name="connsiteY0" fmla="*/ 12411 h 12410"/>
                <a:gd name="connsiteX1" fmla="*/ 5947 w 11894"/>
                <a:gd name="connsiteY1" fmla="*/ 0 h 12410"/>
                <a:gd name="connsiteX2" fmla="*/ 5947 w 11894"/>
                <a:gd name="connsiteY2" fmla="*/ 12411 h 12410"/>
                <a:gd name="connsiteX3" fmla="*/ 5947 w 11894"/>
                <a:gd name="connsiteY3" fmla="*/ 12411 h 1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4" h="12410">
                  <a:moveTo>
                    <a:pt x="5947" y="12411"/>
                  </a:moveTo>
                  <a:cubicBezTo>
                    <a:pt x="13877" y="12411"/>
                    <a:pt x="13877" y="0"/>
                    <a:pt x="5947" y="0"/>
                  </a:cubicBezTo>
                  <a:cubicBezTo>
                    <a:pt x="-1982" y="0"/>
                    <a:pt x="-1982" y="12411"/>
                    <a:pt x="5947" y="12411"/>
                  </a:cubicBezTo>
                  <a:lnTo>
                    <a:pt x="5947" y="12411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0" name="任意多边形: 形状 539"/>
            <p:cNvSpPr/>
            <p:nvPr/>
          </p:nvSpPr>
          <p:spPr>
            <a:xfrm>
              <a:off x="3957103" y="8517716"/>
              <a:ext cx="16289" cy="16721"/>
            </a:xfrm>
            <a:custGeom>
              <a:avLst/>
              <a:gdLst>
                <a:gd name="connsiteX0" fmla="*/ 8145 w 16289"/>
                <a:gd name="connsiteY0" fmla="*/ 16721 h 16721"/>
                <a:gd name="connsiteX1" fmla="*/ 8145 w 16289"/>
                <a:gd name="connsiteY1" fmla="*/ 0 h 16721"/>
                <a:gd name="connsiteX2" fmla="*/ 8145 w 16289"/>
                <a:gd name="connsiteY2" fmla="*/ 16721 h 16721"/>
                <a:gd name="connsiteX3" fmla="*/ 8145 w 16289"/>
                <a:gd name="connsiteY3" fmla="*/ 16721 h 1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9" h="16721">
                  <a:moveTo>
                    <a:pt x="8145" y="16721"/>
                  </a:moveTo>
                  <a:cubicBezTo>
                    <a:pt x="19005" y="16721"/>
                    <a:pt x="19005" y="0"/>
                    <a:pt x="8145" y="0"/>
                  </a:cubicBezTo>
                  <a:cubicBezTo>
                    <a:pt x="-2715" y="0"/>
                    <a:pt x="-2715" y="16721"/>
                    <a:pt x="8145" y="16721"/>
                  </a:cubicBezTo>
                  <a:lnTo>
                    <a:pt x="8145" y="16721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1" name="任意多边形: 形状 540"/>
            <p:cNvSpPr/>
            <p:nvPr/>
          </p:nvSpPr>
          <p:spPr>
            <a:xfrm>
              <a:off x="4080872" y="8325168"/>
              <a:ext cx="17195" cy="17755"/>
            </a:xfrm>
            <a:custGeom>
              <a:avLst/>
              <a:gdLst>
                <a:gd name="connsiteX0" fmla="*/ 8662 w 17195"/>
                <a:gd name="connsiteY0" fmla="*/ 17756 h 17755"/>
                <a:gd name="connsiteX1" fmla="*/ 8662 w 17195"/>
                <a:gd name="connsiteY1" fmla="*/ 0 h 17755"/>
                <a:gd name="connsiteX2" fmla="*/ 8662 w 17195"/>
                <a:gd name="connsiteY2" fmla="*/ 17756 h 17755"/>
                <a:gd name="connsiteX3" fmla="*/ 8662 w 17195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95" h="17755">
                  <a:moveTo>
                    <a:pt x="8662" y="17756"/>
                  </a:moveTo>
                  <a:cubicBezTo>
                    <a:pt x="20039" y="17756"/>
                    <a:pt x="20039" y="0"/>
                    <a:pt x="8662" y="0"/>
                  </a:cubicBezTo>
                  <a:cubicBezTo>
                    <a:pt x="-2887" y="0"/>
                    <a:pt x="-2887" y="17756"/>
                    <a:pt x="8662" y="17756"/>
                  </a:cubicBezTo>
                  <a:lnTo>
                    <a:pt x="8662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2" name="任意多边形: 形状 541"/>
            <p:cNvSpPr/>
            <p:nvPr/>
          </p:nvSpPr>
          <p:spPr>
            <a:xfrm>
              <a:off x="4043250" y="8223636"/>
              <a:ext cx="17065" cy="17755"/>
            </a:xfrm>
            <a:custGeom>
              <a:avLst/>
              <a:gdLst>
                <a:gd name="connsiteX0" fmla="*/ 8533 w 17065"/>
                <a:gd name="connsiteY0" fmla="*/ 17756 h 17755"/>
                <a:gd name="connsiteX1" fmla="*/ 8533 w 17065"/>
                <a:gd name="connsiteY1" fmla="*/ 0 h 17755"/>
                <a:gd name="connsiteX2" fmla="*/ 8533 w 17065"/>
                <a:gd name="connsiteY2" fmla="*/ 17756 h 17755"/>
                <a:gd name="connsiteX3" fmla="*/ 8533 w 17065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6"/>
                  </a:moveTo>
                  <a:cubicBezTo>
                    <a:pt x="19910" y="17756"/>
                    <a:pt x="19910" y="0"/>
                    <a:pt x="8533" y="0"/>
                  </a:cubicBezTo>
                  <a:cubicBezTo>
                    <a:pt x="-2844" y="0"/>
                    <a:pt x="-2844" y="17756"/>
                    <a:pt x="8533" y="17756"/>
                  </a:cubicBezTo>
                  <a:lnTo>
                    <a:pt x="8533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3" name="任意多边形: 形状 542"/>
            <p:cNvSpPr/>
            <p:nvPr/>
          </p:nvSpPr>
          <p:spPr>
            <a:xfrm>
              <a:off x="4296993" y="8149858"/>
              <a:ext cx="6722" cy="6894"/>
            </a:xfrm>
            <a:custGeom>
              <a:avLst/>
              <a:gdLst>
                <a:gd name="connsiteX0" fmla="*/ 3362 w 6722"/>
                <a:gd name="connsiteY0" fmla="*/ 6895 h 6894"/>
                <a:gd name="connsiteX1" fmla="*/ 3362 w 6722"/>
                <a:gd name="connsiteY1" fmla="*/ 0 h 6894"/>
                <a:gd name="connsiteX2" fmla="*/ 3362 w 6722"/>
                <a:gd name="connsiteY2" fmla="*/ 6895 h 6894"/>
                <a:gd name="connsiteX3" fmla="*/ 3362 w 6722"/>
                <a:gd name="connsiteY3" fmla="*/ 6895 h 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2" h="6894">
                  <a:moveTo>
                    <a:pt x="3362" y="6895"/>
                  </a:moveTo>
                  <a:cubicBezTo>
                    <a:pt x="7843" y="6895"/>
                    <a:pt x="7843" y="0"/>
                    <a:pt x="3362" y="0"/>
                  </a:cubicBezTo>
                  <a:cubicBezTo>
                    <a:pt x="-1121" y="173"/>
                    <a:pt x="-1121" y="6895"/>
                    <a:pt x="3362" y="6895"/>
                  </a:cubicBezTo>
                  <a:lnTo>
                    <a:pt x="3362" y="689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4" name="任意多边形: 形状 543"/>
            <p:cNvSpPr/>
            <p:nvPr/>
          </p:nvSpPr>
          <p:spPr>
            <a:xfrm>
              <a:off x="3848271" y="7540574"/>
              <a:ext cx="477266" cy="543023"/>
            </a:xfrm>
            <a:custGeom>
              <a:avLst/>
              <a:gdLst>
                <a:gd name="connsiteX0" fmla="*/ 139903 w 477266"/>
                <a:gd name="connsiteY0" fmla="*/ 103176 h 543023"/>
                <a:gd name="connsiteX1" fmla="*/ 103 w 477266"/>
                <a:gd name="connsiteY1" fmla="*/ 382432 h 543023"/>
                <a:gd name="connsiteX2" fmla="*/ 71641 w 477266"/>
                <a:gd name="connsiteY2" fmla="*/ 535505 h 543023"/>
                <a:gd name="connsiteX3" fmla="*/ 108875 w 477266"/>
                <a:gd name="connsiteY3" fmla="*/ 542400 h 543023"/>
                <a:gd name="connsiteX4" fmla="*/ 157314 w 477266"/>
                <a:gd name="connsiteY4" fmla="*/ 503270 h 543023"/>
                <a:gd name="connsiteX5" fmla="*/ 339692 w 477266"/>
                <a:gd name="connsiteY5" fmla="*/ 205225 h 543023"/>
                <a:gd name="connsiteX6" fmla="*/ 430019 w 477266"/>
                <a:gd name="connsiteY6" fmla="*/ 8540 h 543023"/>
                <a:gd name="connsiteX7" fmla="*/ 139903 w 477266"/>
                <a:gd name="connsiteY7" fmla="*/ 103176 h 54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266" h="543023">
                  <a:moveTo>
                    <a:pt x="139903" y="103176"/>
                  </a:moveTo>
                  <a:cubicBezTo>
                    <a:pt x="57850" y="172300"/>
                    <a:pt x="3206" y="275211"/>
                    <a:pt x="103" y="382432"/>
                  </a:cubicBezTo>
                  <a:cubicBezTo>
                    <a:pt x="-1620" y="442075"/>
                    <a:pt x="18031" y="509475"/>
                    <a:pt x="71641" y="535505"/>
                  </a:cubicBezTo>
                  <a:cubicBezTo>
                    <a:pt x="83190" y="541193"/>
                    <a:pt x="96291" y="544469"/>
                    <a:pt x="108875" y="542400"/>
                  </a:cubicBezTo>
                  <a:cubicBezTo>
                    <a:pt x="129906" y="538780"/>
                    <a:pt x="145247" y="520853"/>
                    <a:pt x="157314" y="503270"/>
                  </a:cubicBezTo>
                  <a:cubicBezTo>
                    <a:pt x="223508" y="406565"/>
                    <a:pt x="250226" y="281072"/>
                    <a:pt x="339692" y="205225"/>
                  </a:cubicBezTo>
                  <a:cubicBezTo>
                    <a:pt x="381580" y="169715"/>
                    <a:pt x="561373" y="55427"/>
                    <a:pt x="430019" y="8540"/>
                  </a:cubicBezTo>
                  <a:cubicBezTo>
                    <a:pt x="337106" y="-24558"/>
                    <a:pt x="208683" y="45257"/>
                    <a:pt x="139903" y="103176"/>
                  </a:cubicBezTo>
                  <a:close/>
                </a:path>
              </a:pathLst>
            </a:custGeom>
            <a:solidFill>
              <a:srgbClr val="FFFFFF">
                <a:alpha val="19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5" name="任意多边形: 形状 544"/>
            <p:cNvSpPr/>
            <p:nvPr/>
          </p:nvSpPr>
          <p:spPr>
            <a:xfrm>
              <a:off x="4905130" y="6728499"/>
              <a:ext cx="170618" cy="279617"/>
            </a:xfrm>
            <a:custGeom>
              <a:avLst/>
              <a:gdLst>
                <a:gd name="connsiteX0" fmla="*/ 93018 w 170618"/>
                <a:gd name="connsiteY0" fmla="*/ 99032 h 279617"/>
                <a:gd name="connsiteX1" fmla="*/ 8208 w 170618"/>
                <a:gd name="connsiteY1" fmla="*/ 231075 h 279617"/>
                <a:gd name="connsiteX2" fmla="*/ 6656 w 170618"/>
                <a:gd name="connsiteY2" fmla="*/ 274687 h 279617"/>
                <a:gd name="connsiteX3" fmla="*/ 52337 w 170618"/>
                <a:gd name="connsiteY3" fmla="*/ 263827 h 279617"/>
                <a:gd name="connsiteX4" fmla="*/ 161626 w 170618"/>
                <a:gd name="connsiteY4" fmla="*/ 73175 h 279617"/>
                <a:gd name="connsiteX5" fmla="*/ 150593 w 170618"/>
                <a:gd name="connsiteY5" fmla="*/ 259 h 279617"/>
                <a:gd name="connsiteX6" fmla="*/ 93018 w 170618"/>
                <a:gd name="connsiteY6" fmla="*/ 99032 h 27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618" h="279617">
                  <a:moveTo>
                    <a:pt x="93018" y="99032"/>
                  </a:moveTo>
                  <a:cubicBezTo>
                    <a:pt x="65265" y="143334"/>
                    <a:pt x="32858" y="184877"/>
                    <a:pt x="8208" y="231075"/>
                  </a:cubicBezTo>
                  <a:cubicBezTo>
                    <a:pt x="795" y="245038"/>
                    <a:pt x="-5066" y="264172"/>
                    <a:pt x="6656" y="274687"/>
                  </a:cubicBezTo>
                  <a:cubicBezTo>
                    <a:pt x="19584" y="286237"/>
                    <a:pt x="39580" y="275377"/>
                    <a:pt x="52337" y="263827"/>
                  </a:cubicBezTo>
                  <a:cubicBezTo>
                    <a:pt x="107326" y="213665"/>
                    <a:pt x="145422" y="145747"/>
                    <a:pt x="161626" y="73175"/>
                  </a:cubicBezTo>
                  <a:cubicBezTo>
                    <a:pt x="165590" y="55075"/>
                    <a:pt x="184897" y="-4396"/>
                    <a:pt x="150593" y="259"/>
                  </a:cubicBezTo>
                  <a:cubicBezTo>
                    <a:pt x="128356" y="3189"/>
                    <a:pt x="105085" y="79726"/>
                    <a:pt x="93018" y="99032"/>
                  </a:cubicBezTo>
                  <a:close/>
                </a:path>
              </a:pathLst>
            </a:custGeom>
            <a:solidFill>
              <a:srgbClr val="FFFFFF">
                <a:alpha val="19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46" name="文本框 545"/>
          <p:cNvSpPr txBox="1"/>
          <p:nvPr/>
        </p:nvSpPr>
        <p:spPr>
          <a:xfrm>
            <a:off x="1860396" y="2465467"/>
            <a:ext cx="42356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01</a:t>
            </a:r>
            <a:endParaRPr lang="zh-CN" altLang="en-US" sz="13800" b="1" dirty="0">
              <a:solidFill>
                <a:schemeClr val="bg1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</p:txBody>
      </p:sp>
      <p:sp>
        <p:nvSpPr>
          <p:cNvPr id="547" name="文本框 16"/>
          <p:cNvSpPr txBox="1"/>
          <p:nvPr/>
        </p:nvSpPr>
        <p:spPr>
          <a:xfrm>
            <a:off x="4841004" y="2882927"/>
            <a:ext cx="601944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7200" dirty="0">
                <a:solidFill>
                  <a:srgbClr val="F05927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君黑-45简" panose="020B0604020202020204" charset="-122"/>
              </a:rPr>
              <a:t>什么是添加剂</a:t>
            </a:r>
            <a:endParaRPr lang="zh-CN" altLang="en-US" sz="7200" dirty="0">
              <a:solidFill>
                <a:srgbClr val="F05927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sym typeface="汉仪君黑-45简" panose="020B0604020202020204" charset="-122"/>
            </a:endParaRPr>
          </a:p>
        </p:txBody>
      </p:sp>
      <p:pic>
        <p:nvPicPr>
          <p:cNvPr id="589" name="图片 588"/>
          <p:cNvPicPr>
            <a:picLocks noChangeAspect="1"/>
          </p:cNvPicPr>
          <p:nvPr/>
        </p:nvPicPr>
        <p:blipFill>
          <a:blip r:embed="rId1"/>
          <a:srcRect l="59086" t="71417"/>
          <a:stretch>
            <a:fillRect/>
          </a:stretch>
        </p:blipFill>
        <p:spPr>
          <a:xfrm>
            <a:off x="0" y="0"/>
            <a:ext cx="1676174" cy="1402756"/>
          </a:xfrm>
          <a:custGeom>
            <a:avLst/>
            <a:gdLst>
              <a:gd name="connsiteX0" fmla="*/ 0 w 1676174"/>
              <a:gd name="connsiteY0" fmla="*/ 0 h 1402756"/>
              <a:gd name="connsiteX1" fmla="*/ 1676174 w 1676174"/>
              <a:gd name="connsiteY1" fmla="*/ 0 h 1402756"/>
              <a:gd name="connsiteX2" fmla="*/ 1676174 w 1676174"/>
              <a:gd name="connsiteY2" fmla="*/ 1402756 h 1402756"/>
              <a:gd name="connsiteX3" fmla="*/ 0 w 1676174"/>
              <a:gd name="connsiteY3" fmla="*/ 1402756 h 140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174" h="1402756">
                <a:moveTo>
                  <a:pt x="0" y="0"/>
                </a:moveTo>
                <a:lnTo>
                  <a:pt x="1676174" y="0"/>
                </a:lnTo>
                <a:lnTo>
                  <a:pt x="1676174" y="1402756"/>
                </a:lnTo>
                <a:lnTo>
                  <a:pt x="0" y="1402756"/>
                </a:lnTo>
                <a:close/>
              </a:path>
            </a:pathLst>
          </a:custGeom>
        </p:spPr>
      </p:pic>
      <p:pic>
        <p:nvPicPr>
          <p:cNvPr id="590" name="图片 589"/>
          <p:cNvPicPr>
            <a:picLocks noChangeAspect="1"/>
          </p:cNvPicPr>
          <p:nvPr/>
        </p:nvPicPr>
        <p:blipFill>
          <a:blip r:embed="rId1"/>
          <a:srcRect l="59086" t="71417"/>
          <a:stretch>
            <a:fillRect/>
          </a:stretch>
        </p:blipFill>
        <p:spPr>
          <a:xfrm flipH="1" flipV="1">
            <a:off x="10515826" y="5455244"/>
            <a:ext cx="1676174" cy="1402756"/>
          </a:xfrm>
          <a:custGeom>
            <a:avLst/>
            <a:gdLst>
              <a:gd name="connsiteX0" fmla="*/ 0 w 1676174"/>
              <a:gd name="connsiteY0" fmla="*/ 0 h 1402756"/>
              <a:gd name="connsiteX1" fmla="*/ 1676174 w 1676174"/>
              <a:gd name="connsiteY1" fmla="*/ 0 h 1402756"/>
              <a:gd name="connsiteX2" fmla="*/ 1676174 w 1676174"/>
              <a:gd name="connsiteY2" fmla="*/ 1402756 h 1402756"/>
              <a:gd name="connsiteX3" fmla="*/ 0 w 1676174"/>
              <a:gd name="connsiteY3" fmla="*/ 1402756 h 140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174" h="1402756">
                <a:moveTo>
                  <a:pt x="0" y="0"/>
                </a:moveTo>
                <a:lnTo>
                  <a:pt x="1676174" y="0"/>
                </a:lnTo>
                <a:lnTo>
                  <a:pt x="1676174" y="1402756"/>
                </a:lnTo>
                <a:lnTo>
                  <a:pt x="0" y="1402756"/>
                </a:lnTo>
                <a:close/>
              </a:path>
            </a:pathLst>
          </a:custGeom>
        </p:spPr>
      </p:pic>
      <p:pic>
        <p:nvPicPr>
          <p:cNvPr id="591" name="图片 590"/>
          <p:cNvPicPr>
            <a:picLocks noChangeAspect="1"/>
          </p:cNvPicPr>
          <p:nvPr/>
        </p:nvPicPr>
        <p:blipFill>
          <a:blip r:embed="rId2"/>
          <a:srcRect t="10304" b="13207"/>
          <a:stretch>
            <a:fillRect/>
          </a:stretch>
        </p:blipFill>
        <p:spPr>
          <a:xfrm>
            <a:off x="8470006" y="2160546"/>
            <a:ext cx="360140" cy="1673981"/>
          </a:xfrm>
          <a:custGeom>
            <a:avLst/>
            <a:gdLst>
              <a:gd name="connsiteX0" fmla="*/ 0 w 316296"/>
              <a:gd name="connsiteY0" fmla="*/ 0 h 1470188"/>
              <a:gd name="connsiteX1" fmla="*/ 316296 w 316296"/>
              <a:gd name="connsiteY1" fmla="*/ 0 h 1470188"/>
              <a:gd name="connsiteX2" fmla="*/ 316296 w 316296"/>
              <a:gd name="connsiteY2" fmla="*/ 1470188 h 1470188"/>
              <a:gd name="connsiteX3" fmla="*/ 0 w 316296"/>
              <a:gd name="connsiteY3" fmla="*/ 1470188 h 147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296" h="1470188">
                <a:moveTo>
                  <a:pt x="0" y="0"/>
                </a:moveTo>
                <a:lnTo>
                  <a:pt x="316296" y="0"/>
                </a:lnTo>
                <a:lnTo>
                  <a:pt x="316296" y="1470188"/>
                </a:lnTo>
                <a:lnTo>
                  <a:pt x="0" y="1470188"/>
                </a:lnTo>
                <a:close/>
              </a:path>
            </a:pathLst>
          </a:custGeom>
        </p:spPr>
      </p:pic>
      <p:sp>
        <p:nvSpPr>
          <p:cNvPr id="593" name="任意多边形: 形状 592"/>
          <p:cNvSpPr/>
          <p:nvPr/>
        </p:nvSpPr>
        <p:spPr>
          <a:xfrm>
            <a:off x="3124874" y="5736385"/>
            <a:ext cx="93784" cy="97058"/>
          </a:xfrm>
          <a:custGeom>
            <a:avLst/>
            <a:gdLst>
              <a:gd name="connsiteX0" fmla="*/ 46857 w 93784"/>
              <a:gd name="connsiteY0" fmla="*/ 97059 h 97058"/>
              <a:gd name="connsiteX1" fmla="*/ 46857 w 93784"/>
              <a:gd name="connsiteY1" fmla="*/ 0 h 97058"/>
              <a:gd name="connsiteX2" fmla="*/ 46857 w 93784"/>
              <a:gd name="connsiteY2" fmla="*/ 97059 h 97058"/>
              <a:gd name="connsiteX3" fmla="*/ 46857 w 93784"/>
              <a:gd name="connsiteY3" fmla="*/ 97059 h 9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84" h="97058">
                <a:moveTo>
                  <a:pt x="46857" y="97059"/>
                </a:moveTo>
                <a:cubicBezTo>
                  <a:pt x="109427" y="97059"/>
                  <a:pt x="109427" y="0"/>
                  <a:pt x="46857" y="0"/>
                </a:cubicBezTo>
                <a:cubicBezTo>
                  <a:pt x="-15525" y="0"/>
                  <a:pt x="-15713" y="97059"/>
                  <a:pt x="46857" y="97059"/>
                </a:cubicBezTo>
                <a:lnTo>
                  <a:pt x="46857" y="9705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4" name="任意多边形: 形状 593"/>
          <p:cNvSpPr/>
          <p:nvPr/>
        </p:nvSpPr>
        <p:spPr>
          <a:xfrm>
            <a:off x="3571440" y="6616676"/>
            <a:ext cx="73359" cy="65608"/>
          </a:xfrm>
          <a:custGeom>
            <a:avLst/>
            <a:gdLst>
              <a:gd name="connsiteX0" fmla="*/ 52417 w 73359"/>
              <a:gd name="connsiteY0" fmla="*/ 5489 h 65608"/>
              <a:gd name="connsiteX1" fmla="*/ 48647 w 73359"/>
              <a:gd name="connsiteY1" fmla="*/ 4358 h 65608"/>
              <a:gd name="connsiteX2" fmla="*/ 69190 w 73359"/>
              <a:gd name="connsiteY2" fmla="*/ 24901 h 65608"/>
              <a:gd name="connsiteX3" fmla="*/ 69001 w 73359"/>
              <a:gd name="connsiteY3" fmla="*/ 24147 h 65608"/>
              <a:gd name="connsiteX4" fmla="*/ 65797 w 73359"/>
              <a:gd name="connsiteY4" fmla="*/ 16420 h 65608"/>
              <a:gd name="connsiteX5" fmla="*/ 57505 w 73359"/>
              <a:gd name="connsiteY5" fmla="*/ 7374 h 65608"/>
              <a:gd name="connsiteX6" fmla="*/ 50343 w 73359"/>
              <a:gd name="connsiteY6" fmla="*/ 3227 h 65608"/>
              <a:gd name="connsiteX7" fmla="*/ 37904 w 73359"/>
              <a:gd name="connsiteY7" fmla="*/ 401 h 65608"/>
              <a:gd name="connsiteX8" fmla="*/ 32816 w 73359"/>
              <a:gd name="connsiteY8" fmla="*/ 24 h 65608"/>
              <a:gd name="connsiteX9" fmla="*/ 20189 w 73359"/>
              <a:gd name="connsiteY9" fmla="*/ 2850 h 65608"/>
              <a:gd name="connsiteX10" fmla="*/ 9635 w 73359"/>
              <a:gd name="connsiteY10" fmla="*/ 9635 h 65608"/>
              <a:gd name="connsiteX11" fmla="*/ 2850 w 73359"/>
              <a:gd name="connsiteY11" fmla="*/ 20189 h 65608"/>
              <a:gd name="connsiteX12" fmla="*/ 24 w 73359"/>
              <a:gd name="connsiteY12" fmla="*/ 32816 h 65608"/>
              <a:gd name="connsiteX13" fmla="*/ 1154 w 73359"/>
              <a:gd name="connsiteY13" fmla="*/ 41486 h 65608"/>
              <a:gd name="connsiteX14" fmla="*/ 9635 w 73359"/>
              <a:gd name="connsiteY14" fmla="*/ 55997 h 65608"/>
              <a:gd name="connsiteX15" fmla="*/ 16231 w 73359"/>
              <a:gd name="connsiteY15" fmla="*/ 61086 h 65608"/>
              <a:gd name="connsiteX16" fmla="*/ 32816 w 73359"/>
              <a:gd name="connsiteY16" fmla="*/ 65609 h 65608"/>
              <a:gd name="connsiteX17" fmla="*/ 37904 w 73359"/>
              <a:gd name="connsiteY17" fmla="*/ 65232 h 65608"/>
              <a:gd name="connsiteX18" fmla="*/ 46574 w 73359"/>
              <a:gd name="connsiteY18" fmla="*/ 64101 h 65608"/>
              <a:gd name="connsiteX19" fmla="*/ 57505 w 73359"/>
              <a:gd name="connsiteY19" fmla="*/ 58259 h 65608"/>
              <a:gd name="connsiteX20" fmla="*/ 63347 w 73359"/>
              <a:gd name="connsiteY20" fmla="*/ 52416 h 65608"/>
              <a:gd name="connsiteX21" fmla="*/ 69190 w 73359"/>
              <a:gd name="connsiteY21" fmla="*/ 41486 h 65608"/>
              <a:gd name="connsiteX22" fmla="*/ 69378 w 73359"/>
              <a:gd name="connsiteY22" fmla="*/ 40732 h 65608"/>
              <a:gd name="connsiteX23" fmla="*/ 48836 w 73359"/>
              <a:gd name="connsiteY23" fmla="*/ 61274 h 65608"/>
              <a:gd name="connsiteX24" fmla="*/ 52605 w 73359"/>
              <a:gd name="connsiteY24" fmla="*/ 60144 h 65608"/>
              <a:gd name="connsiteX25" fmla="*/ 59390 w 73359"/>
              <a:gd name="connsiteY25" fmla="*/ 57316 h 65608"/>
              <a:gd name="connsiteX26" fmla="*/ 67305 w 73359"/>
              <a:gd name="connsiteY26" fmla="*/ 49966 h 65608"/>
              <a:gd name="connsiteX27" fmla="*/ 70886 w 73359"/>
              <a:gd name="connsiteY27" fmla="*/ 43747 h 65608"/>
              <a:gd name="connsiteX28" fmla="*/ 73336 w 73359"/>
              <a:gd name="connsiteY28" fmla="*/ 32816 h 65608"/>
              <a:gd name="connsiteX29" fmla="*/ 72394 w 73359"/>
              <a:gd name="connsiteY29" fmla="*/ 25278 h 65608"/>
              <a:gd name="connsiteX30" fmla="*/ 69566 w 73359"/>
              <a:gd name="connsiteY30" fmla="*/ 18493 h 65608"/>
              <a:gd name="connsiteX31" fmla="*/ 62216 w 73359"/>
              <a:gd name="connsiteY31" fmla="*/ 10577 h 65608"/>
              <a:gd name="connsiteX32" fmla="*/ 52417 w 73359"/>
              <a:gd name="connsiteY32" fmla="*/ 5489 h 65608"/>
              <a:gd name="connsiteX33" fmla="*/ 52417 w 73359"/>
              <a:gd name="connsiteY33" fmla="*/ 5489 h 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359" h="65608">
                <a:moveTo>
                  <a:pt x="52417" y="5489"/>
                </a:moveTo>
                <a:cubicBezTo>
                  <a:pt x="51097" y="5112"/>
                  <a:pt x="49966" y="4735"/>
                  <a:pt x="48647" y="4358"/>
                </a:cubicBezTo>
                <a:cubicBezTo>
                  <a:pt x="55431" y="11143"/>
                  <a:pt x="62216" y="17928"/>
                  <a:pt x="69190" y="24901"/>
                </a:cubicBezTo>
                <a:cubicBezTo>
                  <a:pt x="69190" y="24712"/>
                  <a:pt x="69001" y="24335"/>
                  <a:pt x="69001" y="24147"/>
                </a:cubicBezTo>
                <a:cubicBezTo>
                  <a:pt x="67870" y="21508"/>
                  <a:pt x="66739" y="19058"/>
                  <a:pt x="65797" y="16420"/>
                </a:cubicBezTo>
                <a:cubicBezTo>
                  <a:pt x="63724" y="12651"/>
                  <a:pt x="61086" y="9635"/>
                  <a:pt x="57505" y="7374"/>
                </a:cubicBezTo>
                <a:cubicBezTo>
                  <a:pt x="55431" y="5301"/>
                  <a:pt x="53170" y="3981"/>
                  <a:pt x="50343" y="3227"/>
                </a:cubicBezTo>
                <a:cubicBezTo>
                  <a:pt x="46574" y="1154"/>
                  <a:pt x="42428" y="212"/>
                  <a:pt x="37904" y="401"/>
                </a:cubicBezTo>
                <a:cubicBezTo>
                  <a:pt x="36208" y="212"/>
                  <a:pt x="34512" y="24"/>
                  <a:pt x="32816" y="24"/>
                </a:cubicBezTo>
                <a:cubicBezTo>
                  <a:pt x="28293" y="-165"/>
                  <a:pt x="24147" y="777"/>
                  <a:pt x="20189" y="2850"/>
                </a:cubicBezTo>
                <a:cubicBezTo>
                  <a:pt x="16043" y="4170"/>
                  <a:pt x="12650" y="6431"/>
                  <a:pt x="9635" y="9635"/>
                </a:cubicBezTo>
                <a:cubicBezTo>
                  <a:pt x="6431" y="12651"/>
                  <a:pt x="4170" y="16043"/>
                  <a:pt x="2850" y="20189"/>
                </a:cubicBezTo>
                <a:cubicBezTo>
                  <a:pt x="777" y="24147"/>
                  <a:pt x="-165" y="28293"/>
                  <a:pt x="24" y="32816"/>
                </a:cubicBezTo>
                <a:cubicBezTo>
                  <a:pt x="400" y="35643"/>
                  <a:pt x="777" y="38659"/>
                  <a:pt x="1154" y="41486"/>
                </a:cubicBezTo>
                <a:cubicBezTo>
                  <a:pt x="2662" y="46951"/>
                  <a:pt x="5489" y="51851"/>
                  <a:pt x="9635" y="55997"/>
                </a:cubicBezTo>
                <a:cubicBezTo>
                  <a:pt x="11896" y="57693"/>
                  <a:pt x="13970" y="59390"/>
                  <a:pt x="16231" y="61086"/>
                </a:cubicBezTo>
                <a:cubicBezTo>
                  <a:pt x="21320" y="64101"/>
                  <a:pt x="26785" y="65609"/>
                  <a:pt x="32816" y="65609"/>
                </a:cubicBezTo>
                <a:cubicBezTo>
                  <a:pt x="34512" y="65421"/>
                  <a:pt x="36208" y="65232"/>
                  <a:pt x="37904" y="65232"/>
                </a:cubicBezTo>
                <a:cubicBezTo>
                  <a:pt x="40731" y="64855"/>
                  <a:pt x="43559" y="64478"/>
                  <a:pt x="46574" y="64101"/>
                </a:cubicBezTo>
                <a:cubicBezTo>
                  <a:pt x="50720" y="63159"/>
                  <a:pt x="54489" y="61086"/>
                  <a:pt x="57505" y="58259"/>
                </a:cubicBezTo>
                <a:cubicBezTo>
                  <a:pt x="59955" y="56751"/>
                  <a:pt x="61840" y="54867"/>
                  <a:pt x="63347" y="52416"/>
                </a:cubicBezTo>
                <a:cubicBezTo>
                  <a:pt x="66174" y="49213"/>
                  <a:pt x="68059" y="45632"/>
                  <a:pt x="69190" y="41486"/>
                </a:cubicBezTo>
                <a:cubicBezTo>
                  <a:pt x="69190" y="41297"/>
                  <a:pt x="69378" y="40920"/>
                  <a:pt x="69378" y="40732"/>
                </a:cubicBezTo>
                <a:cubicBezTo>
                  <a:pt x="62593" y="47517"/>
                  <a:pt x="55809" y="54301"/>
                  <a:pt x="48836" y="61274"/>
                </a:cubicBezTo>
                <a:cubicBezTo>
                  <a:pt x="50154" y="60897"/>
                  <a:pt x="51286" y="60521"/>
                  <a:pt x="52605" y="60144"/>
                </a:cubicBezTo>
                <a:cubicBezTo>
                  <a:pt x="54866" y="59201"/>
                  <a:pt x="57128" y="58259"/>
                  <a:pt x="59390" y="57316"/>
                </a:cubicBezTo>
                <a:cubicBezTo>
                  <a:pt x="62593" y="55620"/>
                  <a:pt x="65232" y="53170"/>
                  <a:pt x="67305" y="49966"/>
                </a:cubicBezTo>
                <a:cubicBezTo>
                  <a:pt x="69001" y="48270"/>
                  <a:pt x="70320" y="46197"/>
                  <a:pt x="70886" y="43747"/>
                </a:cubicBezTo>
                <a:cubicBezTo>
                  <a:pt x="72582" y="40355"/>
                  <a:pt x="73524" y="36774"/>
                  <a:pt x="73336" y="32816"/>
                </a:cubicBezTo>
                <a:cubicBezTo>
                  <a:pt x="72959" y="30366"/>
                  <a:pt x="72582" y="27916"/>
                  <a:pt x="72394" y="25278"/>
                </a:cubicBezTo>
                <a:cubicBezTo>
                  <a:pt x="71451" y="23016"/>
                  <a:pt x="70509" y="20755"/>
                  <a:pt x="69566" y="18493"/>
                </a:cubicBezTo>
                <a:cubicBezTo>
                  <a:pt x="67870" y="15289"/>
                  <a:pt x="65421" y="12651"/>
                  <a:pt x="62216" y="10577"/>
                </a:cubicBezTo>
                <a:cubicBezTo>
                  <a:pt x="59201" y="8128"/>
                  <a:pt x="55997" y="6431"/>
                  <a:pt x="52417" y="5489"/>
                </a:cubicBezTo>
                <a:lnTo>
                  <a:pt x="52417" y="548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5" name="任意多边形: 形状 594"/>
          <p:cNvSpPr/>
          <p:nvPr/>
        </p:nvSpPr>
        <p:spPr>
          <a:xfrm>
            <a:off x="9111811" y="1982633"/>
            <a:ext cx="58800" cy="60873"/>
          </a:xfrm>
          <a:custGeom>
            <a:avLst/>
            <a:gdLst>
              <a:gd name="connsiteX0" fmla="*/ 29400 w 58800"/>
              <a:gd name="connsiteY0" fmla="*/ 60874 h 60873"/>
              <a:gd name="connsiteX1" fmla="*/ 29400 w 58800"/>
              <a:gd name="connsiteY1" fmla="*/ 0 h 60873"/>
              <a:gd name="connsiteX2" fmla="*/ 29400 w 58800"/>
              <a:gd name="connsiteY2" fmla="*/ 60874 h 60873"/>
              <a:gd name="connsiteX3" fmla="*/ 29400 w 58800"/>
              <a:gd name="connsiteY3" fmla="*/ 60874 h 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00" h="60873">
                <a:moveTo>
                  <a:pt x="29400" y="60874"/>
                </a:moveTo>
                <a:cubicBezTo>
                  <a:pt x="68601" y="60874"/>
                  <a:pt x="68601" y="0"/>
                  <a:pt x="29400" y="0"/>
                </a:cubicBezTo>
                <a:cubicBezTo>
                  <a:pt x="-9800" y="0"/>
                  <a:pt x="-9800" y="60874"/>
                  <a:pt x="29400" y="60874"/>
                </a:cubicBezTo>
                <a:lnTo>
                  <a:pt x="29400" y="60874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6" name="任意多边形: 形状 595"/>
          <p:cNvSpPr/>
          <p:nvPr/>
        </p:nvSpPr>
        <p:spPr>
          <a:xfrm>
            <a:off x="2609979" y="1269966"/>
            <a:ext cx="56185" cy="58235"/>
          </a:xfrm>
          <a:custGeom>
            <a:avLst/>
            <a:gdLst>
              <a:gd name="connsiteX0" fmla="*/ 28058 w 56185"/>
              <a:gd name="connsiteY0" fmla="*/ 58235 h 58235"/>
              <a:gd name="connsiteX1" fmla="*/ 28058 w 56185"/>
              <a:gd name="connsiteY1" fmla="*/ 0 h 58235"/>
              <a:gd name="connsiteX2" fmla="*/ 28058 w 56185"/>
              <a:gd name="connsiteY2" fmla="*/ 58235 h 58235"/>
              <a:gd name="connsiteX3" fmla="*/ 28058 w 56185"/>
              <a:gd name="connsiteY3" fmla="*/ 58235 h 5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85" h="58235">
                <a:moveTo>
                  <a:pt x="28058" y="58235"/>
                </a:moveTo>
                <a:cubicBezTo>
                  <a:pt x="65562" y="58235"/>
                  <a:pt x="65562" y="0"/>
                  <a:pt x="28058" y="0"/>
                </a:cubicBezTo>
                <a:cubicBezTo>
                  <a:pt x="-9258" y="0"/>
                  <a:pt x="-9447" y="58235"/>
                  <a:pt x="28058" y="58235"/>
                </a:cubicBezTo>
                <a:lnTo>
                  <a:pt x="28058" y="58235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7" name="任意多边形: 形状 596"/>
          <p:cNvSpPr/>
          <p:nvPr/>
        </p:nvSpPr>
        <p:spPr>
          <a:xfrm>
            <a:off x="4244734" y="5736385"/>
            <a:ext cx="345831" cy="199848"/>
          </a:xfrm>
          <a:custGeom>
            <a:avLst/>
            <a:gdLst>
              <a:gd name="connsiteX0" fmla="*/ 345831 w 345831"/>
              <a:gd name="connsiteY0" fmla="*/ 16905 h 199848"/>
              <a:gd name="connsiteX1" fmla="*/ 0 w 345831"/>
              <a:gd name="connsiteY1" fmla="*/ 198019 h 199848"/>
              <a:gd name="connsiteX2" fmla="*/ 345831 w 345831"/>
              <a:gd name="connsiteY2" fmla="*/ 16905 h 19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831" h="199848">
                <a:moveTo>
                  <a:pt x="345831" y="16905"/>
                </a:moveTo>
                <a:cubicBezTo>
                  <a:pt x="345831" y="16905"/>
                  <a:pt x="57670" y="-81850"/>
                  <a:pt x="0" y="198019"/>
                </a:cubicBezTo>
                <a:cubicBezTo>
                  <a:pt x="188" y="198019"/>
                  <a:pt x="205991" y="231000"/>
                  <a:pt x="345831" y="16905"/>
                </a:cubicBezTo>
                <a:close/>
              </a:path>
            </a:pathLst>
          </a:custGeom>
          <a:solidFill>
            <a:srgbClr val="1DB4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8" name="任意多边形: 形状 597"/>
          <p:cNvSpPr/>
          <p:nvPr/>
        </p:nvSpPr>
        <p:spPr>
          <a:xfrm>
            <a:off x="2425762" y="533194"/>
            <a:ext cx="451478" cy="273043"/>
          </a:xfrm>
          <a:custGeom>
            <a:avLst/>
            <a:gdLst>
              <a:gd name="connsiteX0" fmla="*/ 344512 w 344511"/>
              <a:gd name="connsiteY0" fmla="*/ 208251 h 208352"/>
              <a:gd name="connsiteX1" fmla="*/ 0 w 344511"/>
              <a:gd name="connsiteY1" fmla="*/ 24687 h 208352"/>
              <a:gd name="connsiteX2" fmla="*/ 344512 w 344511"/>
              <a:gd name="connsiteY2" fmla="*/ 208251 h 2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511" h="208352">
                <a:moveTo>
                  <a:pt x="344512" y="208251"/>
                </a:moveTo>
                <a:cubicBezTo>
                  <a:pt x="344512" y="208251"/>
                  <a:pt x="263849" y="-85376"/>
                  <a:pt x="0" y="24687"/>
                </a:cubicBezTo>
                <a:cubicBezTo>
                  <a:pt x="0" y="24687"/>
                  <a:pt x="88766" y="213339"/>
                  <a:pt x="344512" y="208251"/>
                </a:cubicBezTo>
                <a:close/>
              </a:path>
            </a:pathLst>
          </a:custGeom>
          <a:solidFill>
            <a:srgbClr val="FA923A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9" name="任意多边形: 形状 598"/>
          <p:cNvSpPr/>
          <p:nvPr/>
        </p:nvSpPr>
        <p:spPr>
          <a:xfrm flipH="1" flipV="1">
            <a:off x="10992517" y="4126894"/>
            <a:ext cx="93784" cy="97058"/>
          </a:xfrm>
          <a:custGeom>
            <a:avLst/>
            <a:gdLst>
              <a:gd name="connsiteX0" fmla="*/ 46857 w 93784"/>
              <a:gd name="connsiteY0" fmla="*/ 97059 h 97058"/>
              <a:gd name="connsiteX1" fmla="*/ 46857 w 93784"/>
              <a:gd name="connsiteY1" fmla="*/ 0 h 97058"/>
              <a:gd name="connsiteX2" fmla="*/ 46857 w 93784"/>
              <a:gd name="connsiteY2" fmla="*/ 97059 h 97058"/>
              <a:gd name="connsiteX3" fmla="*/ 46857 w 93784"/>
              <a:gd name="connsiteY3" fmla="*/ 97059 h 9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84" h="97058">
                <a:moveTo>
                  <a:pt x="46857" y="97059"/>
                </a:moveTo>
                <a:cubicBezTo>
                  <a:pt x="109427" y="97059"/>
                  <a:pt x="109427" y="0"/>
                  <a:pt x="46857" y="0"/>
                </a:cubicBezTo>
                <a:cubicBezTo>
                  <a:pt x="-15525" y="0"/>
                  <a:pt x="-15713" y="97059"/>
                  <a:pt x="46857" y="97059"/>
                </a:cubicBezTo>
                <a:lnTo>
                  <a:pt x="46857" y="9705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0" name="任意多边形: 形状 599"/>
          <p:cNvSpPr/>
          <p:nvPr/>
        </p:nvSpPr>
        <p:spPr>
          <a:xfrm flipH="1" flipV="1">
            <a:off x="11516753" y="4127516"/>
            <a:ext cx="345831" cy="199848"/>
          </a:xfrm>
          <a:custGeom>
            <a:avLst/>
            <a:gdLst>
              <a:gd name="connsiteX0" fmla="*/ 345831 w 345831"/>
              <a:gd name="connsiteY0" fmla="*/ 16905 h 199848"/>
              <a:gd name="connsiteX1" fmla="*/ 0 w 345831"/>
              <a:gd name="connsiteY1" fmla="*/ 198019 h 199848"/>
              <a:gd name="connsiteX2" fmla="*/ 345831 w 345831"/>
              <a:gd name="connsiteY2" fmla="*/ 16905 h 19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831" h="199848">
                <a:moveTo>
                  <a:pt x="345831" y="16905"/>
                </a:moveTo>
                <a:cubicBezTo>
                  <a:pt x="345831" y="16905"/>
                  <a:pt x="57670" y="-81850"/>
                  <a:pt x="0" y="198019"/>
                </a:cubicBezTo>
                <a:cubicBezTo>
                  <a:pt x="188" y="198019"/>
                  <a:pt x="205991" y="231000"/>
                  <a:pt x="345831" y="16905"/>
                </a:cubicBezTo>
                <a:close/>
              </a:path>
            </a:pathLst>
          </a:custGeom>
          <a:solidFill>
            <a:srgbClr val="1DB4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1" name="任意多边形: 形状 600"/>
          <p:cNvSpPr/>
          <p:nvPr/>
        </p:nvSpPr>
        <p:spPr>
          <a:xfrm flipH="1" flipV="1">
            <a:off x="10766778" y="1939333"/>
            <a:ext cx="451478" cy="273043"/>
          </a:xfrm>
          <a:custGeom>
            <a:avLst/>
            <a:gdLst>
              <a:gd name="connsiteX0" fmla="*/ 344512 w 344511"/>
              <a:gd name="connsiteY0" fmla="*/ 208251 h 208352"/>
              <a:gd name="connsiteX1" fmla="*/ 0 w 344511"/>
              <a:gd name="connsiteY1" fmla="*/ 24687 h 208352"/>
              <a:gd name="connsiteX2" fmla="*/ 344512 w 344511"/>
              <a:gd name="connsiteY2" fmla="*/ 208251 h 2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511" h="208352">
                <a:moveTo>
                  <a:pt x="344512" y="208251"/>
                </a:moveTo>
                <a:cubicBezTo>
                  <a:pt x="344512" y="208251"/>
                  <a:pt x="263849" y="-85376"/>
                  <a:pt x="0" y="24687"/>
                </a:cubicBezTo>
                <a:cubicBezTo>
                  <a:pt x="0" y="24687"/>
                  <a:pt x="88766" y="213339"/>
                  <a:pt x="344512" y="208251"/>
                </a:cubicBezTo>
                <a:close/>
              </a:path>
            </a:pathLst>
          </a:custGeom>
          <a:solidFill>
            <a:srgbClr val="FA923A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2" name="任意多边形: 形状 601"/>
          <p:cNvSpPr/>
          <p:nvPr/>
        </p:nvSpPr>
        <p:spPr>
          <a:xfrm>
            <a:off x="8480950" y="6136539"/>
            <a:ext cx="65938" cy="68223"/>
          </a:xfrm>
          <a:custGeom>
            <a:avLst/>
            <a:gdLst>
              <a:gd name="connsiteX0" fmla="*/ 33005 w 65938"/>
              <a:gd name="connsiteY0" fmla="*/ 68224 h 68223"/>
              <a:gd name="connsiteX1" fmla="*/ 33005 w 65938"/>
              <a:gd name="connsiteY1" fmla="*/ 0 h 68223"/>
              <a:gd name="connsiteX2" fmla="*/ 33005 w 65938"/>
              <a:gd name="connsiteY2" fmla="*/ 68224 h 68223"/>
              <a:gd name="connsiteX3" fmla="*/ 33005 w 65938"/>
              <a:gd name="connsiteY3" fmla="*/ 68224 h 68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38" h="68223">
                <a:moveTo>
                  <a:pt x="33005" y="68224"/>
                </a:moveTo>
                <a:cubicBezTo>
                  <a:pt x="76917" y="68224"/>
                  <a:pt x="76917" y="0"/>
                  <a:pt x="33005" y="0"/>
                </a:cubicBezTo>
                <a:cubicBezTo>
                  <a:pt x="-10907" y="0"/>
                  <a:pt x="-11096" y="68224"/>
                  <a:pt x="33005" y="68224"/>
                </a:cubicBezTo>
                <a:lnTo>
                  <a:pt x="33005" y="68224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3" name="任意多边形: 形状 602"/>
          <p:cNvSpPr/>
          <p:nvPr/>
        </p:nvSpPr>
        <p:spPr>
          <a:xfrm>
            <a:off x="8773169" y="5820388"/>
            <a:ext cx="171753" cy="224648"/>
          </a:xfrm>
          <a:custGeom>
            <a:avLst/>
            <a:gdLst>
              <a:gd name="connsiteX0" fmla="*/ 169241 w 171753"/>
              <a:gd name="connsiteY0" fmla="*/ 224649 h 224648"/>
              <a:gd name="connsiteX1" fmla="*/ 0 w 171753"/>
              <a:gd name="connsiteY1" fmla="*/ 0 h 224648"/>
              <a:gd name="connsiteX2" fmla="*/ 169241 w 171753"/>
              <a:gd name="connsiteY2" fmla="*/ 224649 h 22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753" h="224648">
                <a:moveTo>
                  <a:pt x="169241" y="224649"/>
                </a:moveTo>
                <a:cubicBezTo>
                  <a:pt x="169241" y="224649"/>
                  <a:pt x="205803" y="8292"/>
                  <a:pt x="0" y="0"/>
                </a:cubicBezTo>
                <a:cubicBezTo>
                  <a:pt x="0" y="0"/>
                  <a:pt x="754" y="150206"/>
                  <a:pt x="169241" y="224649"/>
                </a:cubicBezTo>
                <a:close/>
              </a:path>
            </a:pathLst>
          </a:custGeom>
          <a:solidFill>
            <a:srgbClr val="F55835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4" name="任意多边形: 形状 603"/>
          <p:cNvSpPr/>
          <p:nvPr/>
        </p:nvSpPr>
        <p:spPr>
          <a:xfrm>
            <a:off x="363995" y="5546950"/>
            <a:ext cx="105304" cy="109120"/>
          </a:xfrm>
          <a:custGeom>
            <a:avLst/>
            <a:gdLst>
              <a:gd name="connsiteX0" fmla="*/ 52652 w 105304"/>
              <a:gd name="connsiteY0" fmla="*/ 109121 h 109120"/>
              <a:gd name="connsiteX1" fmla="*/ 52652 w 105304"/>
              <a:gd name="connsiteY1" fmla="*/ 0 h 109120"/>
              <a:gd name="connsiteX2" fmla="*/ 52652 w 105304"/>
              <a:gd name="connsiteY2" fmla="*/ 109121 h 109120"/>
              <a:gd name="connsiteX3" fmla="*/ 52652 w 105304"/>
              <a:gd name="connsiteY3" fmla="*/ 109121 h 10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04" h="109120">
                <a:moveTo>
                  <a:pt x="52652" y="109121"/>
                </a:moveTo>
                <a:cubicBezTo>
                  <a:pt x="122760" y="109121"/>
                  <a:pt x="122949" y="0"/>
                  <a:pt x="52652" y="0"/>
                </a:cubicBezTo>
                <a:cubicBezTo>
                  <a:pt x="-17456" y="189"/>
                  <a:pt x="-17645" y="109121"/>
                  <a:pt x="52652" y="109121"/>
                </a:cubicBezTo>
                <a:lnTo>
                  <a:pt x="52652" y="109121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5" name="任意多边形: 形状 604"/>
          <p:cNvSpPr/>
          <p:nvPr/>
        </p:nvSpPr>
        <p:spPr>
          <a:xfrm>
            <a:off x="713250" y="4998668"/>
            <a:ext cx="262208" cy="293438"/>
          </a:xfrm>
          <a:custGeom>
            <a:avLst/>
            <a:gdLst>
              <a:gd name="connsiteX0" fmla="*/ 262209 w 262208"/>
              <a:gd name="connsiteY0" fmla="*/ 0 h 293438"/>
              <a:gd name="connsiteX1" fmla="*/ 4956 w 262208"/>
              <a:gd name="connsiteY1" fmla="*/ 293438 h 293438"/>
              <a:gd name="connsiteX2" fmla="*/ 262209 w 262208"/>
              <a:gd name="connsiteY2" fmla="*/ 0 h 2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208" h="293438">
                <a:moveTo>
                  <a:pt x="262209" y="0"/>
                </a:moveTo>
                <a:cubicBezTo>
                  <a:pt x="262209" y="0"/>
                  <a:pt x="-42160" y="11685"/>
                  <a:pt x="4956" y="293438"/>
                </a:cubicBezTo>
                <a:cubicBezTo>
                  <a:pt x="4956" y="293438"/>
                  <a:pt x="208685" y="249903"/>
                  <a:pt x="262209" y="0"/>
                </a:cubicBezTo>
                <a:close/>
              </a:path>
            </a:pathLst>
          </a:custGeom>
          <a:solidFill>
            <a:srgbClr val="FAC2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6" name="任意多边形: 形状 605"/>
          <p:cNvSpPr/>
          <p:nvPr/>
        </p:nvSpPr>
        <p:spPr>
          <a:xfrm>
            <a:off x="6324388" y="1669814"/>
            <a:ext cx="93784" cy="97058"/>
          </a:xfrm>
          <a:custGeom>
            <a:avLst/>
            <a:gdLst>
              <a:gd name="connsiteX0" fmla="*/ 46857 w 93784"/>
              <a:gd name="connsiteY0" fmla="*/ 97059 h 97058"/>
              <a:gd name="connsiteX1" fmla="*/ 46857 w 93784"/>
              <a:gd name="connsiteY1" fmla="*/ 0 h 97058"/>
              <a:gd name="connsiteX2" fmla="*/ 46857 w 93784"/>
              <a:gd name="connsiteY2" fmla="*/ 97059 h 97058"/>
              <a:gd name="connsiteX3" fmla="*/ 46857 w 93784"/>
              <a:gd name="connsiteY3" fmla="*/ 97059 h 9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84" h="97058">
                <a:moveTo>
                  <a:pt x="46857" y="97059"/>
                </a:moveTo>
                <a:cubicBezTo>
                  <a:pt x="109427" y="97059"/>
                  <a:pt x="109427" y="0"/>
                  <a:pt x="46857" y="0"/>
                </a:cubicBezTo>
                <a:cubicBezTo>
                  <a:pt x="-15525" y="0"/>
                  <a:pt x="-15713" y="97059"/>
                  <a:pt x="46857" y="97059"/>
                </a:cubicBezTo>
                <a:lnTo>
                  <a:pt x="46857" y="9705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7" name="任意多边形: 形状 606"/>
          <p:cNvSpPr/>
          <p:nvPr/>
        </p:nvSpPr>
        <p:spPr>
          <a:xfrm>
            <a:off x="8393836" y="1372064"/>
            <a:ext cx="73359" cy="65608"/>
          </a:xfrm>
          <a:custGeom>
            <a:avLst/>
            <a:gdLst>
              <a:gd name="connsiteX0" fmla="*/ 52417 w 73359"/>
              <a:gd name="connsiteY0" fmla="*/ 5489 h 65608"/>
              <a:gd name="connsiteX1" fmla="*/ 48647 w 73359"/>
              <a:gd name="connsiteY1" fmla="*/ 4358 h 65608"/>
              <a:gd name="connsiteX2" fmla="*/ 69190 w 73359"/>
              <a:gd name="connsiteY2" fmla="*/ 24901 h 65608"/>
              <a:gd name="connsiteX3" fmla="*/ 69001 w 73359"/>
              <a:gd name="connsiteY3" fmla="*/ 24147 h 65608"/>
              <a:gd name="connsiteX4" fmla="*/ 65797 w 73359"/>
              <a:gd name="connsiteY4" fmla="*/ 16420 h 65608"/>
              <a:gd name="connsiteX5" fmla="*/ 57505 w 73359"/>
              <a:gd name="connsiteY5" fmla="*/ 7374 h 65608"/>
              <a:gd name="connsiteX6" fmla="*/ 50343 w 73359"/>
              <a:gd name="connsiteY6" fmla="*/ 3227 h 65608"/>
              <a:gd name="connsiteX7" fmla="*/ 37904 w 73359"/>
              <a:gd name="connsiteY7" fmla="*/ 401 h 65608"/>
              <a:gd name="connsiteX8" fmla="*/ 32816 w 73359"/>
              <a:gd name="connsiteY8" fmla="*/ 24 h 65608"/>
              <a:gd name="connsiteX9" fmla="*/ 20189 w 73359"/>
              <a:gd name="connsiteY9" fmla="*/ 2850 h 65608"/>
              <a:gd name="connsiteX10" fmla="*/ 9635 w 73359"/>
              <a:gd name="connsiteY10" fmla="*/ 9635 h 65608"/>
              <a:gd name="connsiteX11" fmla="*/ 2850 w 73359"/>
              <a:gd name="connsiteY11" fmla="*/ 20189 h 65608"/>
              <a:gd name="connsiteX12" fmla="*/ 24 w 73359"/>
              <a:gd name="connsiteY12" fmla="*/ 32816 h 65608"/>
              <a:gd name="connsiteX13" fmla="*/ 1154 w 73359"/>
              <a:gd name="connsiteY13" fmla="*/ 41486 h 65608"/>
              <a:gd name="connsiteX14" fmla="*/ 9635 w 73359"/>
              <a:gd name="connsiteY14" fmla="*/ 55997 h 65608"/>
              <a:gd name="connsiteX15" fmla="*/ 16231 w 73359"/>
              <a:gd name="connsiteY15" fmla="*/ 61086 h 65608"/>
              <a:gd name="connsiteX16" fmla="*/ 32816 w 73359"/>
              <a:gd name="connsiteY16" fmla="*/ 65609 h 65608"/>
              <a:gd name="connsiteX17" fmla="*/ 37904 w 73359"/>
              <a:gd name="connsiteY17" fmla="*/ 65232 h 65608"/>
              <a:gd name="connsiteX18" fmla="*/ 46574 w 73359"/>
              <a:gd name="connsiteY18" fmla="*/ 64101 h 65608"/>
              <a:gd name="connsiteX19" fmla="*/ 57505 w 73359"/>
              <a:gd name="connsiteY19" fmla="*/ 58259 h 65608"/>
              <a:gd name="connsiteX20" fmla="*/ 63347 w 73359"/>
              <a:gd name="connsiteY20" fmla="*/ 52416 h 65608"/>
              <a:gd name="connsiteX21" fmla="*/ 69190 w 73359"/>
              <a:gd name="connsiteY21" fmla="*/ 41486 h 65608"/>
              <a:gd name="connsiteX22" fmla="*/ 69378 w 73359"/>
              <a:gd name="connsiteY22" fmla="*/ 40732 h 65608"/>
              <a:gd name="connsiteX23" fmla="*/ 48836 w 73359"/>
              <a:gd name="connsiteY23" fmla="*/ 61274 h 65608"/>
              <a:gd name="connsiteX24" fmla="*/ 52605 w 73359"/>
              <a:gd name="connsiteY24" fmla="*/ 60144 h 65608"/>
              <a:gd name="connsiteX25" fmla="*/ 59390 w 73359"/>
              <a:gd name="connsiteY25" fmla="*/ 57316 h 65608"/>
              <a:gd name="connsiteX26" fmla="*/ 67305 w 73359"/>
              <a:gd name="connsiteY26" fmla="*/ 49966 h 65608"/>
              <a:gd name="connsiteX27" fmla="*/ 70886 w 73359"/>
              <a:gd name="connsiteY27" fmla="*/ 43747 h 65608"/>
              <a:gd name="connsiteX28" fmla="*/ 73336 w 73359"/>
              <a:gd name="connsiteY28" fmla="*/ 32816 h 65608"/>
              <a:gd name="connsiteX29" fmla="*/ 72394 w 73359"/>
              <a:gd name="connsiteY29" fmla="*/ 25278 h 65608"/>
              <a:gd name="connsiteX30" fmla="*/ 69566 w 73359"/>
              <a:gd name="connsiteY30" fmla="*/ 18493 h 65608"/>
              <a:gd name="connsiteX31" fmla="*/ 62216 w 73359"/>
              <a:gd name="connsiteY31" fmla="*/ 10577 h 65608"/>
              <a:gd name="connsiteX32" fmla="*/ 52417 w 73359"/>
              <a:gd name="connsiteY32" fmla="*/ 5489 h 65608"/>
              <a:gd name="connsiteX33" fmla="*/ 52417 w 73359"/>
              <a:gd name="connsiteY33" fmla="*/ 5489 h 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359" h="65608">
                <a:moveTo>
                  <a:pt x="52417" y="5489"/>
                </a:moveTo>
                <a:cubicBezTo>
                  <a:pt x="51097" y="5112"/>
                  <a:pt x="49966" y="4735"/>
                  <a:pt x="48647" y="4358"/>
                </a:cubicBezTo>
                <a:cubicBezTo>
                  <a:pt x="55431" y="11143"/>
                  <a:pt x="62216" y="17928"/>
                  <a:pt x="69190" y="24901"/>
                </a:cubicBezTo>
                <a:cubicBezTo>
                  <a:pt x="69190" y="24712"/>
                  <a:pt x="69001" y="24335"/>
                  <a:pt x="69001" y="24147"/>
                </a:cubicBezTo>
                <a:cubicBezTo>
                  <a:pt x="67870" y="21508"/>
                  <a:pt x="66739" y="19058"/>
                  <a:pt x="65797" y="16420"/>
                </a:cubicBezTo>
                <a:cubicBezTo>
                  <a:pt x="63724" y="12651"/>
                  <a:pt x="61086" y="9635"/>
                  <a:pt x="57505" y="7374"/>
                </a:cubicBezTo>
                <a:cubicBezTo>
                  <a:pt x="55431" y="5301"/>
                  <a:pt x="53170" y="3981"/>
                  <a:pt x="50343" y="3227"/>
                </a:cubicBezTo>
                <a:cubicBezTo>
                  <a:pt x="46574" y="1154"/>
                  <a:pt x="42428" y="212"/>
                  <a:pt x="37904" y="401"/>
                </a:cubicBezTo>
                <a:cubicBezTo>
                  <a:pt x="36208" y="212"/>
                  <a:pt x="34512" y="24"/>
                  <a:pt x="32816" y="24"/>
                </a:cubicBezTo>
                <a:cubicBezTo>
                  <a:pt x="28293" y="-165"/>
                  <a:pt x="24147" y="777"/>
                  <a:pt x="20189" y="2850"/>
                </a:cubicBezTo>
                <a:cubicBezTo>
                  <a:pt x="16043" y="4170"/>
                  <a:pt x="12650" y="6431"/>
                  <a:pt x="9635" y="9635"/>
                </a:cubicBezTo>
                <a:cubicBezTo>
                  <a:pt x="6431" y="12651"/>
                  <a:pt x="4170" y="16043"/>
                  <a:pt x="2850" y="20189"/>
                </a:cubicBezTo>
                <a:cubicBezTo>
                  <a:pt x="777" y="24147"/>
                  <a:pt x="-165" y="28293"/>
                  <a:pt x="24" y="32816"/>
                </a:cubicBezTo>
                <a:cubicBezTo>
                  <a:pt x="400" y="35643"/>
                  <a:pt x="777" y="38659"/>
                  <a:pt x="1154" y="41486"/>
                </a:cubicBezTo>
                <a:cubicBezTo>
                  <a:pt x="2662" y="46951"/>
                  <a:pt x="5489" y="51851"/>
                  <a:pt x="9635" y="55997"/>
                </a:cubicBezTo>
                <a:cubicBezTo>
                  <a:pt x="11896" y="57693"/>
                  <a:pt x="13970" y="59390"/>
                  <a:pt x="16231" y="61086"/>
                </a:cubicBezTo>
                <a:cubicBezTo>
                  <a:pt x="21320" y="64101"/>
                  <a:pt x="26785" y="65609"/>
                  <a:pt x="32816" y="65609"/>
                </a:cubicBezTo>
                <a:cubicBezTo>
                  <a:pt x="34512" y="65421"/>
                  <a:pt x="36208" y="65232"/>
                  <a:pt x="37904" y="65232"/>
                </a:cubicBezTo>
                <a:cubicBezTo>
                  <a:pt x="40731" y="64855"/>
                  <a:pt x="43559" y="64478"/>
                  <a:pt x="46574" y="64101"/>
                </a:cubicBezTo>
                <a:cubicBezTo>
                  <a:pt x="50720" y="63159"/>
                  <a:pt x="54489" y="61086"/>
                  <a:pt x="57505" y="58259"/>
                </a:cubicBezTo>
                <a:cubicBezTo>
                  <a:pt x="59955" y="56751"/>
                  <a:pt x="61840" y="54867"/>
                  <a:pt x="63347" y="52416"/>
                </a:cubicBezTo>
                <a:cubicBezTo>
                  <a:pt x="66174" y="49213"/>
                  <a:pt x="68059" y="45632"/>
                  <a:pt x="69190" y="41486"/>
                </a:cubicBezTo>
                <a:cubicBezTo>
                  <a:pt x="69190" y="41297"/>
                  <a:pt x="69378" y="40920"/>
                  <a:pt x="69378" y="40732"/>
                </a:cubicBezTo>
                <a:cubicBezTo>
                  <a:pt x="62593" y="47517"/>
                  <a:pt x="55809" y="54301"/>
                  <a:pt x="48836" y="61274"/>
                </a:cubicBezTo>
                <a:cubicBezTo>
                  <a:pt x="50154" y="60897"/>
                  <a:pt x="51286" y="60521"/>
                  <a:pt x="52605" y="60144"/>
                </a:cubicBezTo>
                <a:cubicBezTo>
                  <a:pt x="54866" y="59201"/>
                  <a:pt x="57128" y="58259"/>
                  <a:pt x="59390" y="57316"/>
                </a:cubicBezTo>
                <a:cubicBezTo>
                  <a:pt x="62593" y="55620"/>
                  <a:pt x="65232" y="53170"/>
                  <a:pt x="67305" y="49966"/>
                </a:cubicBezTo>
                <a:cubicBezTo>
                  <a:pt x="69001" y="48270"/>
                  <a:pt x="70320" y="46197"/>
                  <a:pt x="70886" y="43747"/>
                </a:cubicBezTo>
                <a:cubicBezTo>
                  <a:pt x="72582" y="40355"/>
                  <a:pt x="73524" y="36774"/>
                  <a:pt x="73336" y="32816"/>
                </a:cubicBezTo>
                <a:cubicBezTo>
                  <a:pt x="72959" y="30366"/>
                  <a:pt x="72582" y="27916"/>
                  <a:pt x="72394" y="25278"/>
                </a:cubicBezTo>
                <a:cubicBezTo>
                  <a:pt x="71451" y="23016"/>
                  <a:pt x="70509" y="20755"/>
                  <a:pt x="69566" y="18493"/>
                </a:cubicBezTo>
                <a:cubicBezTo>
                  <a:pt x="67870" y="15289"/>
                  <a:pt x="65421" y="12651"/>
                  <a:pt x="62216" y="10577"/>
                </a:cubicBezTo>
                <a:cubicBezTo>
                  <a:pt x="59201" y="8128"/>
                  <a:pt x="55997" y="6431"/>
                  <a:pt x="52417" y="5489"/>
                </a:cubicBezTo>
                <a:lnTo>
                  <a:pt x="52417" y="548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8" name="任意多边形: 形状 607"/>
          <p:cNvSpPr/>
          <p:nvPr/>
        </p:nvSpPr>
        <p:spPr>
          <a:xfrm>
            <a:off x="8471506" y="492395"/>
            <a:ext cx="345831" cy="199848"/>
          </a:xfrm>
          <a:custGeom>
            <a:avLst/>
            <a:gdLst>
              <a:gd name="connsiteX0" fmla="*/ 345831 w 345831"/>
              <a:gd name="connsiteY0" fmla="*/ 16905 h 199848"/>
              <a:gd name="connsiteX1" fmla="*/ 0 w 345831"/>
              <a:gd name="connsiteY1" fmla="*/ 198019 h 199848"/>
              <a:gd name="connsiteX2" fmla="*/ 345831 w 345831"/>
              <a:gd name="connsiteY2" fmla="*/ 16905 h 19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831" h="199848">
                <a:moveTo>
                  <a:pt x="345831" y="16905"/>
                </a:moveTo>
                <a:cubicBezTo>
                  <a:pt x="345831" y="16905"/>
                  <a:pt x="57670" y="-81850"/>
                  <a:pt x="0" y="198019"/>
                </a:cubicBezTo>
                <a:cubicBezTo>
                  <a:pt x="188" y="198019"/>
                  <a:pt x="205991" y="231000"/>
                  <a:pt x="345831" y="16905"/>
                </a:cubicBezTo>
                <a:close/>
              </a:path>
            </a:pathLst>
          </a:custGeom>
          <a:solidFill>
            <a:srgbClr val="1DB4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16"/>
          <p:cNvSpPr txBox="1"/>
          <p:nvPr/>
        </p:nvSpPr>
        <p:spPr>
          <a:xfrm>
            <a:off x="4772561" y="272123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dirty="0">
                <a:solidFill>
                  <a:srgbClr val="F05927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君黑-45简" panose="020B0604020202020204" charset="-122"/>
              </a:rPr>
              <a:t>添加剂</a:t>
            </a:r>
            <a:endParaRPr lang="zh-CN" altLang="en-US" sz="3200" dirty="0">
              <a:solidFill>
                <a:srgbClr val="F05927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sym typeface="汉仪君黑-45简" panose="020B060402020202020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rcRect l="59086" t="71417"/>
          <a:stretch>
            <a:fillRect/>
          </a:stretch>
        </p:blipFill>
        <p:spPr>
          <a:xfrm>
            <a:off x="0" y="0"/>
            <a:ext cx="1676174" cy="1402756"/>
          </a:xfrm>
          <a:custGeom>
            <a:avLst/>
            <a:gdLst>
              <a:gd name="connsiteX0" fmla="*/ 0 w 1676174"/>
              <a:gd name="connsiteY0" fmla="*/ 0 h 1402756"/>
              <a:gd name="connsiteX1" fmla="*/ 1676174 w 1676174"/>
              <a:gd name="connsiteY1" fmla="*/ 0 h 1402756"/>
              <a:gd name="connsiteX2" fmla="*/ 1676174 w 1676174"/>
              <a:gd name="connsiteY2" fmla="*/ 1402756 h 1402756"/>
              <a:gd name="connsiteX3" fmla="*/ 0 w 1676174"/>
              <a:gd name="connsiteY3" fmla="*/ 1402756 h 140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174" h="1402756">
                <a:moveTo>
                  <a:pt x="0" y="0"/>
                </a:moveTo>
                <a:lnTo>
                  <a:pt x="1676174" y="0"/>
                </a:lnTo>
                <a:lnTo>
                  <a:pt x="1676174" y="1402756"/>
                </a:lnTo>
                <a:lnTo>
                  <a:pt x="0" y="1402756"/>
                </a:lnTo>
                <a:close/>
              </a:path>
            </a:pathLst>
          </a:cu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"/>
          <a:srcRect l="59086" t="71417"/>
          <a:stretch>
            <a:fillRect/>
          </a:stretch>
        </p:blipFill>
        <p:spPr>
          <a:xfrm flipH="1" flipV="1">
            <a:off x="10515826" y="5455244"/>
            <a:ext cx="1676174" cy="1402756"/>
          </a:xfrm>
          <a:custGeom>
            <a:avLst/>
            <a:gdLst>
              <a:gd name="connsiteX0" fmla="*/ 0 w 1676174"/>
              <a:gd name="connsiteY0" fmla="*/ 0 h 1402756"/>
              <a:gd name="connsiteX1" fmla="*/ 1676174 w 1676174"/>
              <a:gd name="connsiteY1" fmla="*/ 0 h 1402756"/>
              <a:gd name="connsiteX2" fmla="*/ 1676174 w 1676174"/>
              <a:gd name="connsiteY2" fmla="*/ 1402756 h 1402756"/>
              <a:gd name="connsiteX3" fmla="*/ 0 w 1676174"/>
              <a:gd name="connsiteY3" fmla="*/ 1402756 h 140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174" h="1402756">
                <a:moveTo>
                  <a:pt x="0" y="0"/>
                </a:moveTo>
                <a:lnTo>
                  <a:pt x="1676174" y="0"/>
                </a:lnTo>
                <a:lnTo>
                  <a:pt x="1676174" y="1402756"/>
                </a:lnTo>
                <a:lnTo>
                  <a:pt x="0" y="1402756"/>
                </a:lnTo>
                <a:close/>
              </a:path>
            </a:pathLst>
          </a:custGeom>
        </p:spPr>
      </p:pic>
      <p:pic>
        <p:nvPicPr>
          <p:cNvPr id="33" name="图形 3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22080">
            <a:off x="2075060" y="3917867"/>
            <a:ext cx="1792118" cy="1482687"/>
          </a:xfrm>
          <a:prstGeom prst="rect">
            <a:avLst/>
          </a:prstGeom>
        </p:spPr>
      </p:pic>
      <p:grpSp>
        <p:nvGrpSpPr>
          <p:cNvPr id="82" name="图形 2"/>
          <p:cNvGrpSpPr/>
          <p:nvPr/>
        </p:nvGrpSpPr>
        <p:grpSpPr>
          <a:xfrm flipH="1" flipV="1">
            <a:off x="8597803" y="3677840"/>
            <a:ext cx="1930239" cy="1835684"/>
            <a:chOff x="803362" y="-778929"/>
            <a:chExt cx="2669894" cy="2539106"/>
          </a:xfrm>
        </p:grpSpPr>
        <p:sp>
          <p:nvSpPr>
            <p:cNvPr id="83" name="任意多边形: 形状 82"/>
            <p:cNvSpPr/>
            <p:nvPr/>
          </p:nvSpPr>
          <p:spPr>
            <a:xfrm>
              <a:off x="820608" y="-777235"/>
              <a:ext cx="2627215" cy="2519803"/>
            </a:xfrm>
            <a:custGeom>
              <a:avLst/>
              <a:gdLst>
                <a:gd name="connsiteX0" fmla="*/ 656680 w 2627215"/>
                <a:gd name="connsiteY0" fmla="*/ 640617 h 2519803"/>
                <a:gd name="connsiteX1" fmla="*/ 655473 w 2627215"/>
                <a:gd name="connsiteY1" fmla="*/ 660958 h 2519803"/>
                <a:gd name="connsiteX2" fmla="*/ 431724 w 2627215"/>
                <a:gd name="connsiteY2" fmla="*/ 665785 h 2519803"/>
                <a:gd name="connsiteX3" fmla="*/ 217111 w 2627215"/>
                <a:gd name="connsiteY3" fmla="*/ 780934 h 2519803"/>
                <a:gd name="connsiteX4" fmla="*/ 2498 w 2627215"/>
                <a:gd name="connsiteY4" fmla="*/ 1192578 h 2519803"/>
                <a:gd name="connsiteX5" fmla="*/ 25597 w 2627215"/>
                <a:gd name="connsiteY5" fmla="*/ 1451837 h 2519803"/>
                <a:gd name="connsiteX6" fmla="*/ 626341 w 2627215"/>
                <a:gd name="connsiteY6" fmla="*/ 2357866 h 2519803"/>
                <a:gd name="connsiteX7" fmla="*/ 923524 w 2627215"/>
                <a:gd name="connsiteY7" fmla="*/ 2517145 h 2519803"/>
                <a:gd name="connsiteX8" fmla="*/ 1115038 w 2627215"/>
                <a:gd name="connsiteY8" fmla="*/ 2494219 h 2519803"/>
                <a:gd name="connsiteX9" fmla="*/ 1369126 w 2627215"/>
                <a:gd name="connsiteY9" fmla="*/ 2327872 h 2519803"/>
                <a:gd name="connsiteX10" fmla="*/ 1454454 w 2627215"/>
                <a:gd name="connsiteY10" fmla="*/ 2041032 h 2519803"/>
                <a:gd name="connsiteX11" fmla="*/ 1603218 w 2627215"/>
                <a:gd name="connsiteY11" fmla="*/ 2090332 h 2519803"/>
                <a:gd name="connsiteX12" fmla="*/ 2005553 w 2627215"/>
                <a:gd name="connsiteY12" fmla="*/ 1947430 h 2519803"/>
                <a:gd name="connsiteX13" fmla="*/ 2113635 w 2627215"/>
                <a:gd name="connsiteY13" fmla="*/ 1534407 h 2519803"/>
                <a:gd name="connsiteX14" fmla="*/ 2482873 w 2627215"/>
                <a:gd name="connsiteY14" fmla="*/ 1525960 h 2519803"/>
                <a:gd name="connsiteX15" fmla="*/ 2626983 w 2627215"/>
                <a:gd name="connsiteY15" fmla="*/ 1216539 h 2519803"/>
                <a:gd name="connsiteX16" fmla="*/ 2521142 w 2627215"/>
                <a:gd name="connsiteY16" fmla="*/ 766282 h 2519803"/>
                <a:gd name="connsiteX17" fmla="*/ 2381686 w 2627215"/>
                <a:gd name="connsiteY17" fmla="*/ 552358 h 2519803"/>
                <a:gd name="connsiteX18" fmla="*/ 2065024 w 2627215"/>
                <a:gd name="connsiteY18" fmla="*/ 211736 h 2519803"/>
                <a:gd name="connsiteX19" fmla="*/ 1500135 w 2627215"/>
                <a:gd name="connsiteY19" fmla="*/ 1432 h 2519803"/>
                <a:gd name="connsiteX20" fmla="*/ 1250701 w 2627215"/>
                <a:gd name="connsiteY20" fmla="*/ 45906 h 2519803"/>
                <a:gd name="connsiteX21" fmla="*/ 1139861 w 2627215"/>
                <a:gd name="connsiteY21" fmla="*/ 259485 h 2519803"/>
                <a:gd name="connsiteX22" fmla="*/ 967998 w 2627215"/>
                <a:gd name="connsiteY22" fmla="*/ 259830 h 2519803"/>
                <a:gd name="connsiteX23" fmla="*/ 801996 w 2627215"/>
                <a:gd name="connsiteY23" fmla="*/ 333264 h 2519803"/>
                <a:gd name="connsiteX24" fmla="*/ 656680 w 2627215"/>
                <a:gd name="connsiteY24" fmla="*/ 640617 h 251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27215" h="2519803">
                  <a:moveTo>
                    <a:pt x="656680" y="640617"/>
                  </a:moveTo>
                  <a:cubicBezTo>
                    <a:pt x="656163" y="647512"/>
                    <a:pt x="655818" y="654235"/>
                    <a:pt x="655473" y="660958"/>
                  </a:cubicBezTo>
                  <a:cubicBezTo>
                    <a:pt x="655990" y="646650"/>
                    <a:pt x="454823" y="660785"/>
                    <a:pt x="431724" y="665785"/>
                  </a:cubicBezTo>
                  <a:cubicBezTo>
                    <a:pt x="354498" y="682505"/>
                    <a:pt x="276927" y="730772"/>
                    <a:pt x="217111" y="780934"/>
                  </a:cubicBezTo>
                  <a:cubicBezTo>
                    <a:pt x="95411" y="882983"/>
                    <a:pt x="16461" y="1034505"/>
                    <a:pt x="2498" y="1192578"/>
                  </a:cubicBezTo>
                  <a:cubicBezTo>
                    <a:pt x="-5259" y="1279457"/>
                    <a:pt x="5773" y="1367026"/>
                    <a:pt x="25597" y="1451837"/>
                  </a:cubicBezTo>
                  <a:cubicBezTo>
                    <a:pt x="109201" y="1810732"/>
                    <a:pt x="346051" y="2118603"/>
                    <a:pt x="626341" y="2357866"/>
                  </a:cubicBezTo>
                  <a:cubicBezTo>
                    <a:pt x="713048" y="2431817"/>
                    <a:pt x="810270" y="2503010"/>
                    <a:pt x="923524" y="2517145"/>
                  </a:cubicBezTo>
                  <a:cubicBezTo>
                    <a:pt x="987822" y="2525247"/>
                    <a:pt x="1053326" y="2514042"/>
                    <a:pt x="1115038" y="2494219"/>
                  </a:cubicBezTo>
                  <a:cubicBezTo>
                    <a:pt x="1212778" y="2462673"/>
                    <a:pt x="1304484" y="2407512"/>
                    <a:pt x="1369126" y="2327872"/>
                  </a:cubicBezTo>
                  <a:cubicBezTo>
                    <a:pt x="1433769" y="2248060"/>
                    <a:pt x="1469279" y="2142564"/>
                    <a:pt x="1454454" y="2041032"/>
                  </a:cubicBezTo>
                  <a:cubicBezTo>
                    <a:pt x="1500997" y="2065510"/>
                    <a:pt x="1551159" y="2082748"/>
                    <a:pt x="1603218" y="2090332"/>
                  </a:cubicBezTo>
                  <a:cubicBezTo>
                    <a:pt x="1749741" y="2111708"/>
                    <a:pt x="1905400" y="2056546"/>
                    <a:pt x="2005553" y="1947430"/>
                  </a:cubicBezTo>
                  <a:cubicBezTo>
                    <a:pt x="2105706" y="1838313"/>
                    <a:pt x="2147594" y="1678517"/>
                    <a:pt x="2113635" y="1534407"/>
                  </a:cubicBezTo>
                  <a:cubicBezTo>
                    <a:pt x="2233612" y="1567676"/>
                    <a:pt x="2376860" y="1591120"/>
                    <a:pt x="2482873" y="1525960"/>
                  </a:cubicBezTo>
                  <a:cubicBezTo>
                    <a:pt x="2584405" y="1463559"/>
                    <a:pt x="2630947" y="1335653"/>
                    <a:pt x="2626983" y="1216539"/>
                  </a:cubicBezTo>
                  <a:cubicBezTo>
                    <a:pt x="2621467" y="1051054"/>
                    <a:pt x="2597851" y="912977"/>
                    <a:pt x="2521142" y="766282"/>
                  </a:cubicBezTo>
                  <a:cubicBezTo>
                    <a:pt x="2481667" y="690780"/>
                    <a:pt x="2432538" y="620793"/>
                    <a:pt x="2381686" y="552358"/>
                  </a:cubicBezTo>
                  <a:cubicBezTo>
                    <a:pt x="2288773" y="427555"/>
                    <a:pt x="2188448" y="306372"/>
                    <a:pt x="2065024" y="211736"/>
                  </a:cubicBezTo>
                  <a:cubicBezTo>
                    <a:pt x="1903159" y="87622"/>
                    <a:pt x="1703716" y="13499"/>
                    <a:pt x="1500135" y="1432"/>
                  </a:cubicBezTo>
                  <a:cubicBezTo>
                    <a:pt x="1414635" y="-3567"/>
                    <a:pt x="1324997" y="2984"/>
                    <a:pt x="1250701" y="45906"/>
                  </a:cubicBezTo>
                  <a:cubicBezTo>
                    <a:pt x="1176578" y="88829"/>
                    <a:pt x="1122623" y="175536"/>
                    <a:pt x="1139861" y="259485"/>
                  </a:cubicBezTo>
                  <a:cubicBezTo>
                    <a:pt x="1135034" y="235869"/>
                    <a:pt x="985753" y="255865"/>
                    <a:pt x="967998" y="259830"/>
                  </a:cubicBezTo>
                  <a:cubicBezTo>
                    <a:pt x="911974" y="272241"/>
                    <a:pt x="847677" y="298443"/>
                    <a:pt x="801996" y="333264"/>
                  </a:cubicBezTo>
                  <a:cubicBezTo>
                    <a:pt x="712876" y="400664"/>
                    <a:pt x="665471" y="529260"/>
                    <a:pt x="656680" y="640617"/>
                  </a:cubicBezTo>
                  <a:close/>
                </a:path>
              </a:pathLst>
            </a:custGeom>
            <a:solidFill>
              <a:srgbClr val="FA923A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/>
            <p:cNvSpPr/>
            <p:nvPr/>
          </p:nvSpPr>
          <p:spPr>
            <a:xfrm>
              <a:off x="2680845" y="1133741"/>
              <a:ext cx="743276" cy="546848"/>
            </a:xfrm>
            <a:custGeom>
              <a:avLst/>
              <a:gdLst>
                <a:gd name="connsiteX0" fmla="*/ 89465 w 743276"/>
                <a:gd name="connsiteY0" fmla="*/ 407587 h 546848"/>
                <a:gd name="connsiteX1" fmla="*/ 129285 w 743276"/>
                <a:gd name="connsiteY1" fmla="*/ 514979 h 546848"/>
                <a:gd name="connsiteX2" fmla="*/ 325109 w 743276"/>
                <a:gd name="connsiteY2" fmla="*/ 529459 h 546848"/>
                <a:gd name="connsiteX3" fmla="*/ 597986 w 743276"/>
                <a:gd name="connsiteY3" fmla="*/ 454474 h 546848"/>
                <a:gd name="connsiteX4" fmla="*/ 736407 w 743276"/>
                <a:gd name="connsiteY4" fmla="*/ 364492 h 546848"/>
                <a:gd name="connsiteX5" fmla="*/ 728133 w 743276"/>
                <a:gd name="connsiteY5" fmla="*/ 251410 h 546848"/>
                <a:gd name="connsiteX6" fmla="*/ 675040 w 743276"/>
                <a:gd name="connsiteY6" fmla="*/ 133158 h 546848"/>
                <a:gd name="connsiteX7" fmla="*/ 489387 w 743276"/>
                <a:gd name="connsiteY7" fmla="*/ 770 h 546848"/>
                <a:gd name="connsiteX8" fmla="*/ 342347 w 743276"/>
                <a:gd name="connsiteY8" fmla="*/ 115747 h 546848"/>
                <a:gd name="connsiteX9" fmla="*/ 426813 w 743276"/>
                <a:gd name="connsiteY9" fmla="*/ 173495 h 546848"/>
                <a:gd name="connsiteX10" fmla="*/ 434742 w 743276"/>
                <a:gd name="connsiteY10" fmla="*/ 206247 h 546848"/>
                <a:gd name="connsiteX11" fmla="*/ 384580 w 743276"/>
                <a:gd name="connsiteY11" fmla="*/ 253651 h 546848"/>
                <a:gd name="connsiteX12" fmla="*/ 219612 w 743276"/>
                <a:gd name="connsiteY12" fmla="*/ 187802 h 546848"/>
                <a:gd name="connsiteX13" fmla="*/ 146523 w 743276"/>
                <a:gd name="connsiteY13" fmla="*/ 16284 h 546848"/>
                <a:gd name="connsiteX14" fmla="*/ 0 w 743276"/>
                <a:gd name="connsiteY14" fmla="*/ 138157 h 546848"/>
                <a:gd name="connsiteX15" fmla="*/ 80674 w 743276"/>
                <a:gd name="connsiteY15" fmla="*/ 255547 h 546848"/>
                <a:gd name="connsiteX16" fmla="*/ 89465 w 743276"/>
                <a:gd name="connsiteY16" fmla="*/ 407587 h 54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3276" h="546848">
                  <a:moveTo>
                    <a:pt x="89465" y="407587"/>
                  </a:moveTo>
                  <a:cubicBezTo>
                    <a:pt x="91189" y="446717"/>
                    <a:pt x="101015" y="487743"/>
                    <a:pt x="129285" y="514979"/>
                  </a:cubicBezTo>
                  <a:cubicBezTo>
                    <a:pt x="178758" y="562556"/>
                    <a:pt x="258915" y="547559"/>
                    <a:pt x="325109" y="529459"/>
                  </a:cubicBezTo>
                  <a:cubicBezTo>
                    <a:pt x="416125" y="504464"/>
                    <a:pt x="506970" y="479469"/>
                    <a:pt x="597986" y="454474"/>
                  </a:cubicBezTo>
                  <a:cubicBezTo>
                    <a:pt x="653148" y="439304"/>
                    <a:pt x="715722" y="417757"/>
                    <a:pt x="736407" y="364492"/>
                  </a:cubicBezTo>
                  <a:cubicBezTo>
                    <a:pt x="750370" y="328464"/>
                    <a:pt x="740717" y="287955"/>
                    <a:pt x="728133" y="251410"/>
                  </a:cubicBezTo>
                  <a:cubicBezTo>
                    <a:pt x="713998" y="210556"/>
                    <a:pt x="696243" y="170909"/>
                    <a:pt x="675040" y="133158"/>
                  </a:cubicBezTo>
                  <a:cubicBezTo>
                    <a:pt x="635737" y="62654"/>
                    <a:pt x="569543" y="-8194"/>
                    <a:pt x="489387" y="770"/>
                  </a:cubicBezTo>
                  <a:cubicBezTo>
                    <a:pt x="425434" y="7837"/>
                    <a:pt x="378891" y="62999"/>
                    <a:pt x="342347" y="115747"/>
                  </a:cubicBezTo>
                  <a:cubicBezTo>
                    <a:pt x="377685" y="119712"/>
                    <a:pt x="410264" y="142121"/>
                    <a:pt x="426813" y="173495"/>
                  </a:cubicBezTo>
                  <a:cubicBezTo>
                    <a:pt x="432156" y="183493"/>
                    <a:pt x="435777" y="194870"/>
                    <a:pt x="434742" y="206247"/>
                  </a:cubicBezTo>
                  <a:cubicBezTo>
                    <a:pt x="432329" y="230552"/>
                    <a:pt x="408368" y="247445"/>
                    <a:pt x="384580" y="253651"/>
                  </a:cubicBezTo>
                  <a:cubicBezTo>
                    <a:pt x="324074" y="269683"/>
                    <a:pt x="258742" y="236586"/>
                    <a:pt x="219612" y="187802"/>
                  </a:cubicBezTo>
                  <a:cubicBezTo>
                    <a:pt x="180309" y="139019"/>
                    <a:pt x="162037" y="76962"/>
                    <a:pt x="146523" y="16284"/>
                  </a:cubicBezTo>
                  <a:cubicBezTo>
                    <a:pt x="154625" y="48002"/>
                    <a:pt x="22237" y="126262"/>
                    <a:pt x="0" y="138157"/>
                  </a:cubicBezTo>
                  <a:cubicBezTo>
                    <a:pt x="25340" y="177459"/>
                    <a:pt x="67401" y="209177"/>
                    <a:pt x="80674" y="255547"/>
                  </a:cubicBezTo>
                  <a:cubicBezTo>
                    <a:pt x="94809" y="305538"/>
                    <a:pt x="87052" y="356390"/>
                    <a:pt x="89465" y="407587"/>
                  </a:cubicBezTo>
                  <a:close/>
                </a:path>
              </a:pathLst>
            </a:custGeom>
            <a:solidFill>
              <a:srgbClr val="A75D23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/>
            <p:cNvSpPr/>
            <p:nvPr/>
          </p:nvSpPr>
          <p:spPr>
            <a:xfrm>
              <a:off x="820846" y="-777580"/>
              <a:ext cx="1904473" cy="1288765"/>
            </a:xfrm>
            <a:custGeom>
              <a:avLst/>
              <a:gdLst>
                <a:gd name="connsiteX0" fmla="*/ 1762777 w 1904473"/>
                <a:gd name="connsiteY0" fmla="*/ 127097 h 1288765"/>
                <a:gd name="connsiteX1" fmla="*/ 1904473 w 1904473"/>
                <a:gd name="connsiteY1" fmla="*/ 111238 h 1288765"/>
                <a:gd name="connsiteX2" fmla="*/ 1500070 w 1904473"/>
                <a:gd name="connsiteY2" fmla="*/ 1432 h 1288765"/>
                <a:gd name="connsiteX3" fmla="*/ 1250636 w 1904473"/>
                <a:gd name="connsiteY3" fmla="*/ 45906 h 1288765"/>
                <a:gd name="connsiteX4" fmla="*/ 1139796 w 1904473"/>
                <a:gd name="connsiteY4" fmla="*/ 259485 h 1288765"/>
                <a:gd name="connsiteX5" fmla="*/ 967933 w 1904473"/>
                <a:gd name="connsiteY5" fmla="*/ 259830 h 1288765"/>
                <a:gd name="connsiteX6" fmla="*/ 801931 w 1904473"/>
                <a:gd name="connsiteY6" fmla="*/ 333264 h 1288765"/>
                <a:gd name="connsiteX7" fmla="*/ 656615 w 1904473"/>
                <a:gd name="connsiteY7" fmla="*/ 640789 h 1288765"/>
                <a:gd name="connsiteX8" fmla="*/ 655408 w 1904473"/>
                <a:gd name="connsiteY8" fmla="*/ 661130 h 1288765"/>
                <a:gd name="connsiteX9" fmla="*/ 431659 w 1904473"/>
                <a:gd name="connsiteY9" fmla="*/ 665957 h 1288765"/>
                <a:gd name="connsiteX10" fmla="*/ 217046 w 1904473"/>
                <a:gd name="connsiteY10" fmla="*/ 781107 h 1288765"/>
                <a:gd name="connsiteX11" fmla="*/ 2433 w 1904473"/>
                <a:gd name="connsiteY11" fmla="*/ 1192750 h 1288765"/>
                <a:gd name="connsiteX12" fmla="*/ 1054 w 1904473"/>
                <a:gd name="connsiteY12" fmla="*/ 1288766 h 1288765"/>
                <a:gd name="connsiteX13" fmla="*/ 200325 w 1904473"/>
                <a:gd name="connsiteY13" fmla="*/ 937972 h 1288765"/>
                <a:gd name="connsiteX14" fmla="*/ 750562 w 1904473"/>
                <a:gd name="connsiteY14" fmla="*/ 838509 h 1288765"/>
                <a:gd name="connsiteX15" fmla="*/ 1501104 w 1904473"/>
                <a:gd name="connsiteY15" fmla="*/ 563218 h 1288765"/>
                <a:gd name="connsiteX16" fmla="*/ 1494209 w 1904473"/>
                <a:gd name="connsiteY16" fmla="*/ 410490 h 1288765"/>
                <a:gd name="connsiteX17" fmla="*/ 1574883 w 1904473"/>
                <a:gd name="connsiteY17" fmla="*/ 221389 h 1288765"/>
                <a:gd name="connsiteX18" fmla="*/ 1762777 w 1904473"/>
                <a:gd name="connsiteY18" fmla="*/ 127097 h 128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04473" h="1288765">
                  <a:moveTo>
                    <a:pt x="1762777" y="127097"/>
                  </a:moveTo>
                  <a:cubicBezTo>
                    <a:pt x="1809147" y="116065"/>
                    <a:pt x="1856896" y="111066"/>
                    <a:pt x="1904473" y="111238"/>
                  </a:cubicBezTo>
                  <a:cubicBezTo>
                    <a:pt x="1778981" y="47802"/>
                    <a:pt x="1640560" y="9879"/>
                    <a:pt x="1500070" y="1432"/>
                  </a:cubicBezTo>
                  <a:cubicBezTo>
                    <a:pt x="1414569" y="-3567"/>
                    <a:pt x="1324932" y="2984"/>
                    <a:pt x="1250636" y="45906"/>
                  </a:cubicBezTo>
                  <a:cubicBezTo>
                    <a:pt x="1176513" y="88829"/>
                    <a:pt x="1122558" y="175536"/>
                    <a:pt x="1139796" y="259485"/>
                  </a:cubicBezTo>
                  <a:cubicBezTo>
                    <a:pt x="1134969" y="235869"/>
                    <a:pt x="985688" y="255865"/>
                    <a:pt x="967933" y="259830"/>
                  </a:cubicBezTo>
                  <a:cubicBezTo>
                    <a:pt x="911909" y="272241"/>
                    <a:pt x="847612" y="298443"/>
                    <a:pt x="801931" y="333264"/>
                  </a:cubicBezTo>
                  <a:cubicBezTo>
                    <a:pt x="712811" y="401009"/>
                    <a:pt x="665406" y="529604"/>
                    <a:pt x="656615" y="640789"/>
                  </a:cubicBezTo>
                  <a:cubicBezTo>
                    <a:pt x="656097" y="647685"/>
                    <a:pt x="655753" y="654407"/>
                    <a:pt x="655408" y="661130"/>
                  </a:cubicBezTo>
                  <a:cubicBezTo>
                    <a:pt x="655925" y="646823"/>
                    <a:pt x="454758" y="660958"/>
                    <a:pt x="431659" y="665957"/>
                  </a:cubicBezTo>
                  <a:cubicBezTo>
                    <a:pt x="354433" y="682678"/>
                    <a:pt x="276862" y="730944"/>
                    <a:pt x="217046" y="781107"/>
                  </a:cubicBezTo>
                  <a:cubicBezTo>
                    <a:pt x="95346" y="883156"/>
                    <a:pt x="16395" y="1034678"/>
                    <a:pt x="2433" y="1192750"/>
                  </a:cubicBezTo>
                  <a:cubicBezTo>
                    <a:pt x="-325" y="1224640"/>
                    <a:pt x="-670" y="1256703"/>
                    <a:pt x="1054" y="1288766"/>
                  </a:cubicBezTo>
                  <a:cubicBezTo>
                    <a:pt x="23808" y="1153275"/>
                    <a:pt x="94311" y="1025541"/>
                    <a:pt x="200325" y="937972"/>
                  </a:cubicBezTo>
                  <a:cubicBezTo>
                    <a:pt x="350468" y="814031"/>
                    <a:pt x="566460" y="775073"/>
                    <a:pt x="750562" y="838509"/>
                  </a:cubicBezTo>
                  <a:cubicBezTo>
                    <a:pt x="863815" y="578215"/>
                    <a:pt x="1242189" y="399802"/>
                    <a:pt x="1501104" y="563218"/>
                  </a:cubicBezTo>
                  <a:cubicBezTo>
                    <a:pt x="1500415" y="522192"/>
                    <a:pt x="1497139" y="451344"/>
                    <a:pt x="1494209" y="410490"/>
                  </a:cubicBezTo>
                  <a:cubicBezTo>
                    <a:pt x="1489382" y="339814"/>
                    <a:pt x="1523341" y="270000"/>
                    <a:pt x="1574883" y="221389"/>
                  </a:cubicBezTo>
                  <a:cubicBezTo>
                    <a:pt x="1626424" y="172605"/>
                    <a:pt x="1693825" y="143646"/>
                    <a:pt x="1762777" y="127097"/>
                  </a:cubicBezTo>
                  <a:close/>
                </a:path>
              </a:pathLst>
            </a:custGeom>
            <a:solidFill>
              <a:srgbClr val="D6742B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6" name="图形 2"/>
            <p:cNvGrpSpPr/>
            <p:nvPr/>
          </p:nvGrpSpPr>
          <p:grpSpPr>
            <a:xfrm>
              <a:off x="803362" y="-778929"/>
              <a:ext cx="2669894" cy="2539106"/>
              <a:chOff x="803362" y="-778929"/>
              <a:chExt cx="2669894" cy="2539106"/>
            </a:xfrm>
            <a:solidFill>
              <a:srgbClr val="7A1037"/>
            </a:solidFill>
          </p:grpSpPr>
          <p:sp>
            <p:nvSpPr>
              <p:cNvPr id="114" name="任意多边形: 形状 113"/>
              <p:cNvSpPr/>
              <p:nvPr/>
            </p:nvSpPr>
            <p:spPr>
              <a:xfrm>
                <a:off x="803362" y="-133397"/>
                <a:ext cx="1452863" cy="1893573"/>
              </a:xfrm>
              <a:custGeom>
                <a:avLst/>
                <a:gdLst>
                  <a:gd name="connsiteX0" fmla="*/ 644104 w 1452863"/>
                  <a:gd name="connsiteY0" fmla="*/ 2467 h 1893573"/>
                  <a:gd name="connsiteX1" fmla="*/ 56634 w 1452863"/>
                  <a:gd name="connsiteY1" fmla="*/ 314130 h 1893573"/>
                  <a:gd name="connsiteX2" fmla="*/ 58702 w 1452863"/>
                  <a:gd name="connsiteY2" fmla="*/ 927630 h 1893573"/>
                  <a:gd name="connsiteX3" fmla="*/ 353817 w 1452863"/>
                  <a:gd name="connsiteY3" fmla="*/ 1487348 h 1893573"/>
                  <a:gd name="connsiteX4" fmla="*/ 986106 w 1452863"/>
                  <a:gd name="connsiteY4" fmla="*/ 1892786 h 1893573"/>
                  <a:gd name="connsiteX5" fmla="*/ 1331556 w 1452863"/>
                  <a:gd name="connsiteY5" fmla="*/ 1774878 h 1893573"/>
                  <a:gd name="connsiteX6" fmla="*/ 1451532 w 1452863"/>
                  <a:gd name="connsiteY6" fmla="*/ 1472351 h 1893573"/>
                  <a:gd name="connsiteX7" fmla="*/ 1433432 w 1452863"/>
                  <a:gd name="connsiteY7" fmla="*/ 1391849 h 1893573"/>
                  <a:gd name="connsiteX8" fmla="*/ 1397060 w 1452863"/>
                  <a:gd name="connsiteY8" fmla="*/ 1401848 h 1893573"/>
                  <a:gd name="connsiteX9" fmla="*/ 1339658 w 1452863"/>
                  <a:gd name="connsiteY9" fmla="*/ 1697307 h 1893573"/>
                  <a:gd name="connsiteX10" fmla="*/ 1037303 w 1452863"/>
                  <a:gd name="connsiteY10" fmla="*/ 1843830 h 1893573"/>
                  <a:gd name="connsiteX11" fmla="*/ 416046 w 1452863"/>
                  <a:gd name="connsiteY11" fmla="*/ 1482349 h 1893573"/>
                  <a:gd name="connsiteX12" fmla="*/ 130929 w 1452863"/>
                  <a:gd name="connsiteY12" fmla="*/ 981585 h 1893573"/>
                  <a:gd name="connsiteX13" fmla="*/ 69045 w 1452863"/>
                  <a:gd name="connsiteY13" fmla="*/ 402388 h 1893573"/>
                  <a:gd name="connsiteX14" fmla="*/ 555674 w 1452863"/>
                  <a:gd name="connsiteY14" fmla="*/ 28841 h 1893573"/>
                  <a:gd name="connsiteX15" fmla="*/ 643932 w 1452863"/>
                  <a:gd name="connsiteY15" fmla="*/ 28496 h 1893573"/>
                  <a:gd name="connsiteX16" fmla="*/ 644104 w 1452863"/>
                  <a:gd name="connsiteY16" fmla="*/ 2467 h 1893573"/>
                  <a:gd name="connsiteX17" fmla="*/ 644104 w 1452863"/>
                  <a:gd name="connsiteY17" fmla="*/ 2467 h 1893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52863" h="1893573">
                    <a:moveTo>
                      <a:pt x="644104" y="2467"/>
                    </a:moveTo>
                    <a:cubicBezTo>
                      <a:pt x="408634" y="-18391"/>
                      <a:pt x="159544" y="93656"/>
                      <a:pt x="56634" y="314130"/>
                    </a:cubicBezTo>
                    <a:cubicBezTo>
                      <a:pt x="-33004" y="506334"/>
                      <a:pt x="-3872" y="731979"/>
                      <a:pt x="58702" y="927630"/>
                    </a:cubicBezTo>
                    <a:cubicBezTo>
                      <a:pt x="123172" y="1128625"/>
                      <a:pt x="225221" y="1320139"/>
                      <a:pt x="353817" y="1487348"/>
                    </a:cubicBezTo>
                    <a:cubicBezTo>
                      <a:pt x="509131" y="1689033"/>
                      <a:pt x="719435" y="1878306"/>
                      <a:pt x="986106" y="1892786"/>
                    </a:cubicBezTo>
                    <a:cubicBezTo>
                      <a:pt x="1111254" y="1899508"/>
                      <a:pt x="1240367" y="1863481"/>
                      <a:pt x="1331556" y="1774878"/>
                    </a:cubicBezTo>
                    <a:cubicBezTo>
                      <a:pt x="1411023" y="1697652"/>
                      <a:pt x="1461875" y="1584226"/>
                      <a:pt x="1451532" y="1472351"/>
                    </a:cubicBezTo>
                    <a:cubicBezTo>
                      <a:pt x="1448947" y="1444770"/>
                      <a:pt x="1443086" y="1417879"/>
                      <a:pt x="1433432" y="1391849"/>
                    </a:cubicBezTo>
                    <a:cubicBezTo>
                      <a:pt x="1425158" y="1369440"/>
                      <a:pt x="1389131" y="1378576"/>
                      <a:pt x="1397060" y="1401848"/>
                    </a:cubicBezTo>
                    <a:cubicBezTo>
                      <a:pt x="1431536" y="1503035"/>
                      <a:pt x="1403438" y="1613702"/>
                      <a:pt x="1339658" y="1697307"/>
                    </a:cubicBezTo>
                    <a:cubicBezTo>
                      <a:pt x="1267948" y="1791426"/>
                      <a:pt x="1153832" y="1839520"/>
                      <a:pt x="1037303" y="1843830"/>
                    </a:cubicBezTo>
                    <a:cubicBezTo>
                      <a:pt x="777009" y="1853828"/>
                      <a:pt x="568947" y="1673863"/>
                      <a:pt x="416046" y="1482349"/>
                    </a:cubicBezTo>
                    <a:cubicBezTo>
                      <a:pt x="296587" y="1332896"/>
                      <a:pt x="199192" y="1160171"/>
                      <a:pt x="130929" y="981585"/>
                    </a:cubicBezTo>
                    <a:cubicBezTo>
                      <a:pt x="61977" y="800931"/>
                      <a:pt x="14401" y="593213"/>
                      <a:pt x="69045" y="402388"/>
                    </a:cubicBezTo>
                    <a:cubicBezTo>
                      <a:pt x="131102" y="186052"/>
                      <a:pt x="335544" y="45390"/>
                      <a:pt x="555674" y="28841"/>
                    </a:cubicBezTo>
                    <a:cubicBezTo>
                      <a:pt x="585151" y="26600"/>
                      <a:pt x="614455" y="26600"/>
                      <a:pt x="643932" y="28496"/>
                    </a:cubicBezTo>
                    <a:cubicBezTo>
                      <a:pt x="660998" y="29358"/>
                      <a:pt x="660653" y="3846"/>
                      <a:pt x="644104" y="2467"/>
                    </a:cubicBezTo>
                    <a:lnTo>
                      <a:pt x="644104" y="2467"/>
                    </a:lnTo>
                    <a:close/>
                  </a:path>
                </a:pathLst>
              </a:custGeom>
              <a:solidFill>
                <a:srgbClr val="7A1037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5" name="任意多边形: 形状 114"/>
              <p:cNvSpPr/>
              <p:nvPr/>
            </p:nvSpPr>
            <p:spPr>
              <a:xfrm>
                <a:off x="1552228" y="-152140"/>
                <a:ext cx="1390009" cy="1493287"/>
              </a:xfrm>
              <a:custGeom>
                <a:avLst/>
                <a:gdLst>
                  <a:gd name="connsiteX0" fmla="*/ 218 w 1390009"/>
                  <a:gd name="connsiteY0" fmla="*/ 308223 h 1493287"/>
                  <a:gd name="connsiteX1" fmla="*/ 280852 w 1390009"/>
                  <a:gd name="connsiteY1" fmla="*/ 1027564 h 1493287"/>
                  <a:gd name="connsiteX2" fmla="*/ 801612 w 1390009"/>
                  <a:gd name="connsiteY2" fmla="*/ 1476959 h 1493287"/>
                  <a:gd name="connsiteX3" fmla="*/ 1126893 w 1390009"/>
                  <a:gd name="connsiteY3" fmla="*/ 1455756 h 1493287"/>
                  <a:gd name="connsiteX4" fmla="*/ 1341334 w 1390009"/>
                  <a:gd name="connsiteY4" fmla="*/ 1240281 h 1493287"/>
                  <a:gd name="connsiteX5" fmla="*/ 1310995 w 1390009"/>
                  <a:gd name="connsiteY5" fmla="*/ 617473 h 1493287"/>
                  <a:gd name="connsiteX6" fmla="*/ 839364 w 1390009"/>
                  <a:gd name="connsiteY6" fmla="*/ 3628 h 1493287"/>
                  <a:gd name="connsiteX7" fmla="*/ 820402 w 1390009"/>
                  <a:gd name="connsiteY7" fmla="*/ 36207 h 1493287"/>
                  <a:gd name="connsiteX8" fmla="*/ 1234286 w 1390009"/>
                  <a:gd name="connsiteY8" fmla="*/ 549555 h 1493287"/>
                  <a:gd name="connsiteX9" fmla="*/ 1320821 w 1390009"/>
                  <a:gd name="connsiteY9" fmla="*/ 1144955 h 1493287"/>
                  <a:gd name="connsiteX10" fmla="*/ 1162231 w 1390009"/>
                  <a:gd name="connsiteY10" fmla="*/ 1373186 h 1493287"/>
                  <a:gd name="connsiteX11" fmla="*/ 864014 w 1390009"/>
                  <a:gd name="connsiteY11" fmla="*/ 1428865 h 1493287"/>
                  <a:gd name="connsiteX12" fmla="*/ 352218 w 1390009"/>
                  <a:gd name="connsiteY12" fmla="*/ 1048423 h 1493287"/>
                  <a:gd name="connsiteX13" fmla="*/ 22283 w 1390009"/>
                  <a:gd name="connsiteY13" fmla="*/ 302362 h 1493287"/>
                  <a:gd name="connsiteX14" fmla="*/ 218 w 1390009"/>
                  <a:gd name="connsiteY14" fmla="*/ 308223 h 1493287"/>
                  <a:gd name="connsiteX15" fmla="*/ 218 w 1390009"/>
                  <a:gd name="connsiteY15" fmla="*/ 308223 h 1493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90009" h="1493287">
                    <a:moveTo>
                      <a:pt x="218" y="308223"/>
                    </a:moveTo>
                    <a:cubicBezTo>
                      <a:pt x="46588" y="563690"/>
                      <a:pt x="143293" y="807608"/>
                      <a:pt x="280852" y="1027564"/>
                    </a:cubicBezTo>
                    <a:cubicBezTo>
                      <a:pt x="402380" y="1222009"/>
                      <a:pt x="568555" y="1420418"/>
                      <a:pt x="801612" y="1476959"/>
                    </a:cubicBezTo>
                    <a:cubicBezTo>
                      <a:pt x="908488" y="1502816"/>
                      <a:pt x="1025017" y="1499541"/>
                      <a:pt x="1126893" y="1455756"/>
                    </a:cubicBezTo>
                    <a:cubicBezTo>
                      <a:pt x="1223426" y="1414213"/>
                      <a:pt x="1299273" y="1336297"/>
                      <a:pt x="1341334" y="1240281"/>
                    </a:cubicBezTo>
                    <a:cubicBezTo>
                      <a:pt x="1428041" y="1042044"/>
                      <a:pt x="1387015" y="811917"/>
                      <a:pt x="1310995" y="617473"/>
                    </a:cubicBezTo>
                    <a:cubicBezTo>
                      <a:pt x="1215497" y="372865"/>
                      <a:pt x="1051736" y="158080"/>
                      <a:pt x="839364" y="3628"/>
                    </a:cubicBezTo>
                    <a:cubicBezTo>
                      <a:pt x="819540" y="-10852"/>
                      <a:pt x="801268" y="21727"/>
                      <a:pt x="820402" y="36207"/>
                    </a:cubicBezTo>
                    <a:cubicBezTo>
                      <a:pt x="997264" y="170491"/>
                      <a:pt x="1140511" y="348215"/>
                      <a:pt x="1234286" y="549555"/>
                    </a:cubicBezTo>
                    <a:cubicBezTo>
                      <a:pt x="1318752" y="730554"/>
                      <a:pt x="1374086" y="946891"/>
                      <a:pt x="1320821" y="1144955"/>
                    </a:cubicBezTo>
                    <a:cubicBezTo>
                      <a:pt x="1296171" y="1236834"/>
                      <a:pt x="1243595" y="1321300"/>
                      <a:pt x="1162231" y="1373186"/>
                    </a:cubicBezTo>
                    <a:cubicBezTo>
                      <a:pt x="1075007" y="1428865"/>
                      <a:pt x="965373" y="1444552"/>
                      <a:pt x="864014" y="1428865"/>
                    </a:cubicBezTo>
                    <a:cubicBezTo>
                      <a:pt x="641989" y="1394217"/>
                      <a:pt x="475125" y="1225457"/>
                      <a:pt x="352218" y="1048423"/>
                    </a:cubicBezTo>
                    <a:cubicBezTo>
                      <a:pt x="196386" y="823639"/>
                      <a:pt x="86236" y="568000"/>
                      <a:pt x="22283" y="302362"/>
                    </a:cubicBezTo>
                    <a:cubicBezTo>
                      <a:pt x="18835" y="287710"/>
                      <a:pt x="-2368" y="293915"/>
                      <a:pt x="218" y="308223"/>
                    </a:cubicBezTo>
                    <a:lnTo>
                      <a:pt x="218" y="308223"/>
                    </a:lnTo>
                    <a:close/>
                  </a:path>
                </a:pathLst>
              </a:custGeom>
              <a:solidFill>
                <a:srgbClr val="7A1037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6" name="任意多边形: 形状 115"/>
              <p:cNvSpPr/>
              <p:nvPr/>
            </p:nvSpPr>
            <p:spPr>
              <a:xfrm>
                <a:off x="1442200" y="-778929"/>
                <a:ext cx="2031056" cy="1596602"/>
              </a:xfrm>
              <a:custGeom>
                <a:avLst/>
                <a:gdLst>
                  <a:gd name="connsiteX0" fmla="*/ 1459292 w 2031056"/>
                  <a:gd name="connsiteY0" fmla="*/ 1537308 h 1596602"/>
                  <a:gd name="connsiteX1" fmla="*/ 1761991 w 2031056"/>
                  <a:gd name="connsiteY1" fmla="*/ 1593159 h 1596602"/>
                  <a:gd name="connsiteX2" fmla="*/ 1989360 w 2031056"/>
                  <a:gd name="connsiteY2" fmla="*/ 1437155 h 1596602"/>
                  <a:gd name="connsiteX3" fmla="*/ 2025904 w 2031056"/>
                  <a:gd name="connsiteY3" fmla="*/ 1159106 h 1596602"/>
                  <a:gd name="connsiteX4" fmla="*/ 1949023 w 2031056"/>
                  <a:gd name="connsiteY4" fmla="*/ 868301 h 1596602"/>
                  <a:gd name="connsiteX5" fmla="*/ 1607194 w 2031056"/>
                  <a:gd name="connsiteY5" fmla="*/ 330304 h 1596602"/>
                  <a:gd name="connsiteX6" fmla="*/ 1055922 w 2031056"/>
                  <a:gd name="connsiteY6" fmla="*/ 19847 h 1596602"/>
                  <a:gd name="connsiteX7" fmla="*/ 868890 w 2031056"/>
                  <a:gd name="connsiteY7" fmla="*/ 24 h 1596602"/>
                  <a:gd name="connsiteX8" fmla="*/ 682720 w 2031056"/>
                  <a:gd name="connsiteY8" fmla="*/ 21054 h 1596602"/>
                  <a:gd name="connsiteX9" fmla="*/ 506892 w 2031056"/>
                  <a:gd name="connsiteY9" fmla="*/ 278417 h 1596602"/>
                  <a:gd name="connsiteX10" fmla="*/ 542920 w 2031056"/>
                  <a:gd name="connsiteY10" fmla="*/ 250836 h 1596602"/>
                  <a:gd name="connsiteX11" fmla="*/ 175578 w 2031056"/>
                  <a:gd name="connsiteY11" fmla="*/ 317720 h 1596602"/>
                  <a:gd name="connsiteX12" fmla="*/ 95 w 2031056"/>
                  <a:gd name="connsiteY12" fmla="*/ 646448 h 1596602"/>
                  <a:gd name="connsiteX13" fmla="*/ 38708 w 2031056"/>
                  <a:gd name="connsiteY13" fmla="*/ 646448 h 1596602"/>
                  <a:gd name="connsiteX14" fmla="*/ 197987 w 2031056"/>
                  <a:gd name="connsiteY14" fmla="*/ 358057 h 1596602"/>
                  <a:gd name="connsiteX15" fmla="*/ 518442 w 2031056"/>
                  <a:gd name="connsiteY15" fmla="*/ 293069 h 1596602"/>
                  <a:gd name="connsiteX16" fmla="*/ 554469 w 2031056"/>
                  <a:gd name="connsiteY16" fmla="*/ 265489 h 1596602"/>
                  <a:gd name="connsiteX17" fmla="*/ 710300 w 2031056"/>
                  <a:gd name="connsiteY17" fmla="*/ 63632 h 1596602"/>
                  <a:gd name="connsiteX18" fmla="*/ 1023170 w 2031056"/>
                  <a:gd name="connsiteY18" fmla="*/ 61563 h 1596602"/>
                  <a:gd name="connsiteX19" fmla="*/ 1541689 w 2031056"/>
                  <a:gd name="connsiteY19" fmla="*/ 327545 h 1596602"/>
                  <a:gd name="connsiteX20" fmla="*/ 1879554 w 2031056"/>
                  <a:gd name="connsiteY20" fmla="*/ 806072 h 1596602"/>
                  <a:gd name="connsiteX21" fmla="*/ 1968330 w 2031056"/>
                  <a:gd name="connsiteY21" fmla="*/ 1076536 h 1596602"/>
                  <a:gd name="connsiteX22" fmla="*/ 1974708 w 2031056"/>
                  <a:gd name="connsiteY22" fmla="*/ 1340795 h 1596602"/>
                  <a:gd name="connsiteX23" fmla="*/ 1788710 w 2031056"/>
                  <a:gd name="connsiteY23" fmla="*/ 1544203 h 1596602"/>
                  <a:gd name="connsiteX24" fmla="*/ 1473254 w 2031056"/>
                  <a:gd name="connsiteY24" fmla="*/ 1505245 h 1596602"/>
                  <a:gd name="connsiteX25" fmla="*/ 1459292 w 2031056"/>
                  <a:gd name="connsiteY25" fmla="*/ 1537308 h 1596602"/>
                  <a:gd name="connsiteX26" fmla="*/ 1459292 w 2031056"/>
                  <a:gd name="connsiteY26" fmla="*/ 1537308 h 159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031056" h="1596602">
                    <a:moveTo>
                      <a:pt x="1459292" y="1537308"/>
                    </a:moveTo>
                    <a:cubicBezTo>
                      <a:pt x="1553583" y="1578334"/>
                      <a:pt x="1658390" y="1606777"/>
                      <a:pt x="1761991" y="1593159"/>
                    </a:cubicBezTo>
                    <a:cubicBezTo>
                      <a:pt x="1858868" y="1580403"/>
                      <a:pt x="1944713" y="1525069"/>
                      <a:pt x="1989360" y="1437155"/>
                    </a:cubicBezTo>
                    <a:cubicBezTo>
                      <a:pt x="2032627" y="1351827"/>
                      <a:pt x="2036937" y="1252536"/>
                      <a:pt x="2025904" y="1159106"/>
                    </a:cubicBezTo>
                    <a:cubicBezTo>
                      <a:pt x="2014182" y="1059298"/>
                      <a:pt x="1984706" y="962076"/>
                      <a:pt x="1949023" y="868301"/>
                    </a:cubicBezTo>
                    <a:cubicBezTo>
                      <a:pt x="1873003" y="667996"/>
                      <a:pt x="1760439" y="481136"/>
                      <a:pt x="1607194" y="330304"/>
                    </a:cubicBezTo>
                    <a:cubicBezTo>
                      <a:pt x="1457740" y="182919"/>
                      <a:pt x="1262778" y="63287"/>
                      <a:pt x="1055922" y="19847"/>
                    </a:cubicBezTo>
                    <a:cubicBezTo>
                      <a:pt x="994555" y="6919"/>
                      <a:pt x="931636" y="541"/>
                      <a:pt x="868890" y="24"/>
                    </a:cubicBezTo>
                    <a:cubicBezTo>
                      <a:pt x="806661" y="-321"/>
                      <a:pt x="742536" y="2954"/>
                      <a:pt x="682720" y="21054"/>
                    </a:cubicBezTo>
                    <a:cubicBezTo>
                      <a:pt x="574293" y="54151"/>
                      <a:pt x="474312" y="157234"/>
                      <a:pt x="506892" y="278417"/>
                    </a:cubicBezTo>
                    <a:cubicBezTo>
                      <a:pt x="518959" y="269281"/>
                      <a:pt x="530853" y="259972"/>
                      <a:pt x="542920" y="250836"/>
                    </a:cubicBezTo>
                    <a:cubicBezTo>
                      <a:pt x="429149" y="173783"/>
                      <a:pt x="270387" y="240149"/>
                      <a:pt x="175578" y="317720"/>
                    </a:cubicBezTo>
                    <a:cubicBezTo>
                      <a:pt x="76287" y="398911"/>
                      <a:pt x="11817" y="518715"/>
                      <a:pt x="95" y="646448"/>
                    </a:cubicBezTo>
                    <a:cubicBezTo>
                      <a:pt x="-2146" y="671271"/>
                      <a:pt x="35950" y="670754"/>
                      <a:pt x="38708" y="646448"/>
                    </a:cubicBezTo>
                    <a:cubicBezTo>
                      <a:pt x="51292" y="533884"/>
                      <a:pt x="111280" y="430112"/>
                      <a:pt x="197987" y="358057"/>
                    </a:cubicBezTo>
                    <a:cubicBezTo>
                      <a:pt x="278661" y="291001"/>
                      <a:pt x="420357" y="225497"/>
                      <a:pt x="518442" y="293069"/>
                    </a:cubicBezTo>
                    <a:cubicBezTo>
                      <a:pt x="536714" y="305653"/>
                      <a:pt x="559468" y="284968"/>
                      <a:pt x="554469" y="265489"/>
                    </a:cubicBezTo>
                    <a:cubicBezTo>
                      <a:pt x="528267" y="164302"/>
                      <a:pt x="623076" y="86731"/>
                      <a:pt x="710300" y="63632"/>
                    </a:cubicBezTo>
                    <a:cubicBezTo>
                      <a:pt x="809419" y="37258"/>
                      <a:pt x="923190" y="43119"/>
                      <a:pt x="1023170" y="61563"/>
                    </a:cubicBezTo>
                    <a:cubicBezTo>
                      <a:pt x="1214512" y="96556"/>
                      <a:pt x="1396718" y="199812"/>
                      <a:pt x="1541689" y="327545"/>
                    </a:cubicBezTo>
                    <a:cubicBezTo>
                      <a:pt x="1689419" y="457692"/>
                      <a:pt x="1801983" y="625763"/>
                      <a:pt x="1879554" y="806072"/>
                    </a:cubicBezTo>
                    <a:cubicBezTo>
                      <a:pt x="1916960" y="892952"/>
                      <a:pt x="1948161" y="983968"/>
                      <a:pt x="1968330" y="1076536"/>
                    </a:cubicBezTo>
                    <a:cubicBezTo>
                      <a:pt x="1987119" y="1162554"/>
                      <a:pt x="1995221" y="1254260"/>
                      <a:pt x="1974708" y="1340795"/>
                    </a:cubicBezTo>
                    <a:cubicBezTo>
                      <a:pt x="1951781" y="1438017"/>
                      <a:pt x="1887483" y="1517657"/>
                      <a:pt x="1788710" y="1544203"/>
                    </a:cubicBezTo>
                    <a:cubicBezTo>
                      <a:pt x="1684075" y="1572301"/>
                      <a:pt x="1571166" y="1544548"/>
                      <a:pt x="1473254" y="1505245"/>
                    </a:cubicBezTo>
                    <a:cubicBezTo>
                      <a:pt x="1454465" y="1497661"/>
                      <a:pt x="1441019" y="1529206"/>
                      <a:pt x="1459292" y="1537308"/>
                    </a:cubicBezTo>
                    <a:lnTo>
                      <a:pt x="1459292" y="1537308"/>
                    </a:lnTo>
                    <a:close/>
                  </a:path>
                </a:pathLst>
              </a:custGeom>
              <a:solidFill>
                <a:srgbClr val="7A1037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" name="任意多边形: 形状 116"/>
              <p:cNvSpPr/>
              <p:nvPr/>
            </p:nvSpPr>
            <p:spPr>
              <a:xfrm>
                <a:off x="2645397" y="1120406"/>
                <a:ext cx="802542" cy="598989"/>
              </a:xfrm>
              <a:custGeom>
                <a:avLst/>
                <a:gdLst>
                  <a:gd name="connsiteX0" fmla="*/ 13728 w 802542"/>
                  <a:gd name="connsiteY0" fmla="*/ 180451 h 598989"/>
                  <a:gd name="connsiteX1" fmla="*/ 91299 w 802542"/>
                  <a:gd name="connsiteY1" fmla="*/ 323009 h 598989"/>
                  <a:gd name="connsiteX2" fmla="*/ 109916 w 802542"/>
                  <a:gd name="connsiteY2" fmla="*/ 516075 h 598989"/>
                  <a:gd name="connsiteX3" fmla="*/ 439506 w 802542"/>
                  <a:gd name="connsiteY3" fmla="*/ 565031 h 598989"/>
                  <a:gd name="connsiteX4" fmla="*/ 638777 w 802542"/>
                  <a:gd name="connsiteY4" fmla="*/ 493838 h 598989"/>
                  <a:gd name="connsiteX5" fmla="*/ 778233 w 802542"/>
                  <a:gd name="connsiteY5" fmla="*/ 397133 h 598989"/>
                  <a:gd name="connsiteX6" fmla="*/ 778233 w 802542"/>
                  <a:gd name="connsiteY6" fmla="*/ 237336 h 598989"/>
                  <a:gd name="connsiteX7" fmla="*/ 664807 w 802542"/>
                  <a:gd name="connsiteY7" fmla="*/ 67542 h 598989"/>
                  <a:gd name="connsiteX8" fmla="*/ 498977 w 802542"/>
                  <a:gd name="connsiteY8" fmla="*/ 6347 h 598989"/>
                  <a:gd name="connsiteX9" fmla="*/ 367624 w 802542"/>
                  <a:gd name="connsiteY9" fmla="*/ 136322 h 598989"/>
                  <a:gd name="connsiteX10" fmla="*/ 379001 w 802542"/>
                  <a:gd name="connsiteY10" fmla="*/ 164247 h 598989"/>
                  <a:gd name="connsiteX11" fmla="*/ 454331 w 802542"/>
                  <a:gd name="connsiteY11" fmla="*/ 238716 h 598989"/>
                  <a:gd name="connsiteX12" fmla="*/ 350730 w 802542"/>
                  <a:gd name="connsiteY12" fmla="*/ 250437 h 598989"/>
                  <a:gd name="connsiteX13" fmla="*/ 204380 w 802542"/>
                  <a:gd name="connsiteY13" fmla="*/ 59096 h 598989"/>
                  <a:gd name="connsiteX14" fmla="*/ 169904 w 802542"/>
                  <a:gd name="connsiteY14" fmla="*/ 73575 h 598989"/>
                  <a:gd name="connsiteX15" fmla="*/ 398652 w 802542"/>
                  <a:gd name="connsiteY15" fmla="*/ 301462 h 598989"/>
                  <a:gd name="connsiteX16" fmla="*/ 497426 w 802542"/>
                  <a:gd name="connsiteY16" fmla="*/ 225442 h 598989"/>
                  <a:gd name="connsiteX17" fmla="*/ 388999 w 802542"/>
                  <a:gd name="connsiteY17" fmla="*/ 127530 h 598989"/>
                  <a:gd name="connsiteX18" fmla="*/ 400376 w 802542"/>
                  <a:gd name="connsiteY18" fmla="*/ 155456 h 598989"/>
                  <a:gd name="connsiteX19" fmla="*/ 502770 w 802542"/>
                  <a:gd name="connsiteY19" fmla="*/ 43581 h 598989"/>
                  <a:gd name="connsiteX20" fmla="*/ 640846 w 802542"/>
                  <a:gd name="connsiteY20" fmla="*/ 101329 h 598989"/>
                  <a:gd name="connsiteX21" fmla="*/ 740826 w 802542"/>
                  <a:gd name="connsiteY21" fmla="*/ 254747 h 598989"/>
                  <a:gd name="connsiteX22" fmla="*/ 761857 w 802542"/>
                  <a:gd name="connsiteY22" fmla="*/ 336627 h 598989"/>
                  <a:gd name="connsiteX23" fmla="*/ 723071 w 802542"/>
                  <a:gd name="connsiteY23" fmla="*/ 397305 h 598989"/>
                  <a:gd name="connsiteX24" fmla="*/ 576721 w 802542"/>
                  <a:gd name="connsiteY24" fmla="*/ 474876 h 598989"/>
                  <a:gd name="connsiteX25" fmla="*/ 395894 w 802542"/>
                  <a:gd name="connsiteY25" fmla="*/ 532623 h 598989"/>
                  <a:gd name="connsiteX26" fmla="*/ 235753 w 802542"/>
                  <a:gd name="connsiteY26" fmla="*/ 552964 h 598989"/>
                  <a:gd name="connsiteX27" fmla="*/ 142840 w 802542"/>
                  <a:gd name="connsiteY27" fmla="*/ 447468 h 598989"/>
                  <a:gd name="connsiteX28" fmla="*/ 130257 w 802542"/>
                  <a:gd name="connsiteY28" fmla="*/ 247679 h 598989"/>
                  <a:gd name="connsiteX29" fmla="*/ 23036 w 802542"/>
                  <a:gd name="connsiteY29" fmla="*/ 144079 h 598989"/>
                  <a:gd name="connsiteX30" fmla="*/ 13728 w 802542"/>
                  <a:gd name="connsiteY30" fmla="*/ 180451 h 598989"/>
                  <a:gd name="connsiteX31" fmla="*/ 13728 w 802542"/>
                  <a:gd name="connsiteY31" fmla="*/ 180451 h 59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02542" h="598989">
                    <a:moveTo>
                      <a:pt x="13728" y="180451"/>
                    </a:moveTo>
                    <a:cubicBezTo>
                      <a:pt x="77164" y="194931"/>
                      <a:pt x="91299" y="267675"/>
                      <a:pt x="91299" y="323009"/>
                    </a:cubicBezTo>
                    <a:cubicBezTo>
                      <a:pt x="91471" y="388341"/>
                      <a:pt x="80784" y="454880"/>
                      <a:pt x="109916" y="516075"/>
                    </a:cubicBezTo>
                    <a:cubicBezTo>
                      <a:pt x="170593" y="642947"/>
                      <a:pt x="335389" y="593990"/>
                      <a:pt x="439506" y="565031"/>
                    </a:cubicBezTo>
                    <a:cubicBezTo>
                      <a:pt x="507596" y="546069"/>
                      <a:pt x="574135" y="522108"/>
                      <a:pt x="638777" y="493838"/>
                    </a:cubicBezTo>
                    <a:cubicBezTo>
                      <a:pt x="690664" y="471256"/>
                      <a:pt x="744102" y="444020"/>
                      <a:pt x="778233" y="397133"/>
                    </a:cubicBezTo>
                    <a:cubicBezTo>
                      <a:pt x="815294" y="346281"/>
                      <a:pt x="805641" y="290257"/>
                      <a:pt x="778233" y="237336"/>
                    </a:cubicBezTo>
                    <a:cubicBezTo>
                      <a:pt x="747204" y="177348"/>
                      <a:pt x="709798" y="118050"/>
                      <a:pt x="664807" y="67542"/>
                    </a:cubicBezTo>
                    <a:cubicBezTo>
                      <a:pt x="623091" y="20655"/>
                      <a:pt x="563103" y="-15028"/>
                      <a:pt x="498977" y="6347"/>
                    </a:cubicBezTo>
                    <a:cubicBezTo>
                      <a:pt x="438472" y="26516"/>
                      <a:pt x="396584" y="82194"/>
                      <a:pt x="367624" y="136322"/>
                    </a:cubicBezTo>
                    <a:cubicBezTo>
                      <a:pt x="361763" y="147354"/>
                      <a:pt x="366934" y="160627"/>
                      <a:pt x="379001" y="164247"/>
                    </a:cubicBezTo>
                    <a:cubicBezTo>
                      <a:pt x="406582" y="172866"/>
                      <a:pt x="475361" y="195965"/>
                      <a:pt x="454331" y="238716"/>
                    </a:cubicBezTo>
                    <a:cubicBezTo>
                      <a:pt x="437265" y="273709"/>
                      <a:pt x="378139" y="262159"/>
                      <a:pt x="350730" y="250437"/>
                    </a:cubicBezTo>
                    <a:cubicBezTo>
                      <a:pt x="272642" y="216823"/>
                      <a:pt x="236615" y="131668"/>
                      <a:pt x="204380" y="59096"/>
                    </a:cubicBezTo>
                    <a:cubicBezTo>
                      <a:pt x="195761" y="39789"/>
                      <a:pt x="161630" y="53924"/>
                      <a:pt x="169904" y="73575"/>
                    </a:cubicBezTo>
                    <a:cubicBezTo>
                      <a:pt x="211964" y="173728"/>
                      <a:pt x="273677" y="296463"/>
                      <a:pt x="398652" y="301462"/>
                    </a:cubicBezTo>
                    <a:cubicBezTo>
                      <a:pt x="444677" y="303358"/>
                      <a:pt x="498632" y="278191"/>
                      <a:pt x="497426" y="225442"/>
                    </a:cubicBezTo>
                    <a:cubicBezTo>
                      <a:pt x="496219" y="166661"/>
                      <a:pt x="436748" y="141493"/>
                      <a:pt x="388999" y="127530"/>
                    </a:cubicBezTo>
                    <a:cubicBezTo>
                      <a:pt x="392791" y="136839"/>
                      <a:pt x="396584" y="146147"/>
                      <a:pt x="400376" y="155456"/>
                    </a:cubicBezTo>
                    <a:cubicBezTo>
                      <a:pt x="422785" y="111844"/>
                      <a:pt x="454676" y="61681"/>
                      <a:pt x="502770" y="43581"/>
                    </a:cubicBezTo>
                    <a:cubicBezTo>
                      <a:pt x="558621" y="22551"/>
                      <a:pt x="606715" y="60475"/>
                      <a:pt x="640846" y="101329"/>
                    </a:cubicBezTo>
                    <a:cubicBezTo>
                      <a:pt x="679804" y="147699"/>
                      <a:pt x="712384" y="201309"/>
                      <a:pt x="740826" y="254747"/>
                    </a:cubicBezTo>
                    <a:cubicBezTo>
                      <a:pt x="754100" y="279914"/>
                      <a:pt x="767373" y="307323"/>
                      <a:pt x="761857" y="336627"/>
                    </a:cubicBezTo>
                    <a:cubicBezTo>
                      <a:pt x="757202" y="361105"/>
                      <a:pt x="740999" y="381101"/>
                      <a:pt x="723071" y="397305"/>
                    </a:cubicBezTo>
                    <a:cubicBezTo>
                      <a:pt x="682217" y="434194"/>
                      <a:pt x="627228" y="455052"/>
                      <a:pt x="576721" y="474876"/>
                    </a:cubicBezTo>
                    <a:cubicBezTo>
                      <a:pt x="517767" y="497975"/>
                      <a:pt x="457434" y="517281"/>
                      <a:pt x="395894" y="532623"/>
                    </a:cubicBezTo>
                    <a:cubicBezTo>
                      <a:pt x="345387" y="545207"/>
                      <a:pt x="288329" y="561238"/>
                      <a:pt x="235753" y="552964"/>
                    </a:cubicBezTo>
                    <a:cubicBezTo>
                      <a:pt x="178695" y="544000"/>
                      <a:pt x="151459" y="501423"/>
                      <a:pt x="142840" y="447468"/>
                    </a:cubicBezTo>
                    <a:cubicBezTo>
                      <a:pt x="132325" y="381274"/>
                      <a:pt x="150942" y="312667"/>
                      <a:pt x="130257" y="247679"/>
                    </a:cubicBezTo>
                    <a:cubicBezTo>
                      <a:pt x="114398" y="198034"/>
                      <a:pt x="77336" y="151491"/>
                      <a:pt x="23036" y="144079"/>
                    </a:cubicBezTo>
                    <a:cubicBezTo>
                      <a:pt x="454" y="140976"/>
                      <a:pt x="-10578" y="174935"/>
                      <a:pt x="13728" y="180451"/>
                    </a:cubicBezTo>
                    <a:lnTo>
                      <a:pt x="13728" y="180451"/>
                    </a:lnTo>
                    <a:close/>
                  </a:path>
                </a:pathLst>
              </a:custGeom>
              <a:solidFill>
                <a:srgbClr val="7A1037"/>
              </a:solidFill>
              <a:ln w="172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87" name="任意多边形: 形状 86"/>
            <p:cNvSpPr/>
            <p:nvPr/>
          </p:nvSpPr>
          <p:spPr>
            <a:xfrm>
              <a:off x="2272295" y="127923"/>
              <a:ext cx="458799" cy="1036358"/>
            </a:xfrm>
            <a:custGeom>
              <a:avLst/>
              <a:gdLst>
                <a:gd name="connsiteX0" fmla="*/ 453541 w 458799"/>
                <a:gd name="connsiteY0" fmla="*/ 659070 h 1036358"/>
                <a:gd name="connsiteX1" fmla="*/ 383555 w 458799"/>
                <a:gd name="connsiteY1" fmla="*/ 955736 h 1036358"/>
                <a:gd name="connsiteX2" fmla="*/ 225827 w 458799"/>
                <a:gd name="connsiteY2" fmla="*/ 1026584 h 1036358"/>
                <a:gd name="connsiteX3" fmla="*/ 103610 w 458799"/>
                <a:gd name="connsiteY3" fmla="*/ 1032273 h 1036358"/>
                <a:gd name="connsiteX4" fmla="*/ 8456 w 458799"/>
                <a:gd name="connsiteY4" fmla="*/ 961597 h 1036358"/>
                <a:gd name="connsiteX5" fmla="*/ 39657 w 458799"/>
                <a:gd name="connsiteY5" fmla="*/ 813695 h 1036358"/>
                <a:gd name="connsiteX6" fmla="*/ 143430 w 458799"/>
                <a:gd name="connsiteY6" fmla="*/ 694063 h 1036358"/>
                <a:gd name="connsiteX7" fmla="*/ 191351 w 458799"/>
                <a:gd name="connsiteY7" fmla="*/ 416532 h 1036358"/>
                <a:gd name="connsiteX8" fmla="*/ 42070 w 458799"/>
                <a:gd name="connsiteY8" fmla="*/ 72461 h 1036358"/>
                <a:gd name="connsiteX9" fmla="*/ 169114 w 458799"/>
                <a:gd name="connsiteY9" fmla="*/ 33848 h 1036358"/>
                <a:gd name="connsiteX10" fmla="*/ 453541 w 458799"/>
                <a:gd name="connsiteY10" fmla="*/ 659070 h 103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799" h="1036358">
                  <a:moveTo>
                    <a:pt x="453541" y="659070"/>
                  </a:moveTo>
                  <a:cubicBezTo>
                    <a:pt x="466297" y="763877"/>
                    <a:pt x="460436" y="883337"/>
                    <a:pt x="383555" y="955736"/>
                  </a:cubicBezTo>
                  <a:cubicBezTo>
                    <a:pt x="340977" y="995728"/>
                    <a:pt x="283058" y="1014518"/>
                    <a:pt x="225827" y="1026584"/>
                  </a:cubicBezTo>
                  <a:cubicBezTo>
                    <a:pt x="185663" y="1035031"/>
                    <a:pt x="143775" y="1040547"/>
                    <a:pt x="103610" y="1032273"/>
                  </a:cubicBezTo>
                  <a:cubicBezTo>
                    <a:pt x="63445" y="1023826"/>
                    <a:pt x="24660" y="999348"/>
                    <a:pt x="8456" y="961597"/>
                  </a:cubicBezTo>
                  <a:cubicBezTo>
                    <a:pt x="-12402" y="913158"/>
                    <a:pt x="8112" y="856100"/>
                    <a:pt x="39657" y="813695"/>
                  </a:cubicBezTo>
                  <a:cubicBezTo>
                    <a:pt x="71203" y="771290"/>
                    <a:pt x="113091" y="737331"/>
                    <a:pt x="143430" y="694063"/>
                  </a:cubicBezTo>
                  <a:cubicBezTo>
                    <a:pt x="198764" y="615113"/>
                    <a:pt x="209624" y="511168"/>
                    <a:pt x="191351" y="416532"/>
                  </a:cubicBezTo>
                  <a:cubicBezTo>
                    <a:pt x="167046" y="290867"/>
                    <a:pt x="65859" y="192265"/>
                    <a:pt x="42070" y="72461"/>
                  </a:cubicBezTo>
                  <a:cubicBezTo>
                    <a:pt x="21902" y="-29415"/>
                    <a:pt x="111540" y="-5627"/>
                    <a:pt x="169114" y="33848"/>
                  </a:cubicBezTo>
                  <a:cubicBezTo>
                    <a:pt x="347872" y="155721"/>
                    <a:pt x="428891" y="457213"/>
                    <a:pt x="453541" y="659070"/>
                  </a:cubicBezTo>
                  <a:close/>
                </a:path>
              </a:pathLst>
            </a:custGeom>
            <a:solidFill>
              <a:srgbClr val="FFFFFF">
                <a:alpha val="22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1141573" y="704510"/>
              <a:ext cx="916371" cy="882345"/>
            </a:xfrm>
            <a:custGeom>
              <a:avLst/>
              <a:gdLst>
                <a:gd name="connsiteX0" fmla="*/ 408114 w 916371"/>
                <a:gd name="connsiteY0" fmla="*/ 755282 h 882345"/>
                <a:gd name="connsiteX1" fmla="*/ 662030 w 916371"/>
                <a:gd name="connsiteY1" fmla="*/ 881119 h 882345"/>
                <a:gd name="connsiteX2" fmla="*/ 903017 w 916371"/>
                <a:gd name="connsiteY2" fmla="*/ 759246 h 882345"/>
                <a:gd name="connsiteX3" fmla="*/ 915601 w 916371"/>
                <a:gd name="connsiteY3" fmla="*/ 691329 h 882345"/>
                <a:gd name="connsiteX4" fmla="*/ 839754 w 916371"/>
                <a:gd name="connsiteY4" fmla="*/ 598588 h 882345"/>
                <a:gd name="connsiteX5" fmla="*/ 719088 w 916371"/>
                <a:gd name="connsiteY5" fmla="*/ 568077 h 882345"/>
                <a:gd name="connsiteX6" fmla="*/ 324682 w 916371"/>
                <a:gd name="connsiteY6" fmla="*/ 411901 h 882345"/>
                <a:gd name="connsiteX7" fmla="*/ 130583 w 916371"/>
                <a:gd name="connsiteY7" fmla="*/ 136265 h 882345"/>
                <a:gd name="connsiteX8" fmla="*/ 9055 w 916371"/>
                <a:gd name="connsiteY8" fmla="*/ 10773 h 882345"/>
                <a:gd name="connsiteX9" fmla="*/ 41117 w 916371"/>
                <a:gd name="connsiteY9" fmla="*/ 191082 h 882345"/>
                <a:gd name="connsiteX10" fmla="*/ 155578 w 916371"/>
                <a:gd name="connsiteY10" fmla="*/ 435344 h 882345"/>
                <a:gd name="connsiteX11" fmla="*/ 408114 w 916371"/>
                <a:gd name="connsiteY11" fmla="*/ 755282 h 88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6371" h="882345">
                  <a:moveTo>
                    <a:pt x="408114" y="755282"/>
                  </a:moveTo>
                  <a:cubicBezTo>
                    <a:pt x="480341" y="818717"/>
                    <a:pt x="566359" y="871811"/>
                    <a:pt x="662030" y="881119"/>
                  </a:cubicBezTo>
                  <a:cubicBezTo>
                    <a:pt x="757528" y="890428"/>
                    <a:pt x="862680" y="846471"/>
                    <a:pt x="903017" y="759246"/>
                  </a:cubicBezTo>
                  <a:cubicBezTo>
                    <a:pt x="912843" y="738044"/>
                    <a:pt x="918531" y="714428"/>
                    <a:pt x="915601" y="691329"/>
                  </a:cubicBezTo>
                  <a:cubicBezTo>
                    <a:pt x="910085" y="650130"/>
                    <a:pt x="877332" y="616688"/>
                    <a:pt x="839754" y="598588"/>
                  </a:cubicBezTo>
                  <a:cubicBezTo>
                    <a:pt x="802347" y="580488"/>
                    <a:pt x="760286" y="574800"/>
                    <a:pt x="719088" y="568077"/>
                  </a:cubicBezTo>
                  <a:cubicBezTo>
                    <a:pt x="577908" y="544806"/>
                    <a:pt x="434316" y="503952"/>
                    <a:pt x="324682" y="411901"/>
                  </a:cubicBezTo>
                  <a:cubicBezTo>
                    <a:pt x="237286" y="338639"/>
                    <a:pt x="178159" y="238659"/>
                    <a:pt x="130583" y="136265"/>
                  </a:cubicBezTo>
                  <a:cubicBezTo>
                    <a:pt x="117826" y="108857"/>
                    <a:pt x="58700" y="-40941"/>
                    <a:pt x="9055" y="10773"/>
                  </a:cubicBezTo>
                  <a:cubicBezTo>
                    <a:pt x="-20422" y="41456"/>
                    <a:pt x="30602" y="160398"/>
                    <a:pt x="41117" y="191082"/>
                  </a:cubicBezTo>
                  <a:cubicBezTo>
                    <a:pt x="70594" y="276583"/>
                    <a:pt x="109552" y="357429"/>
                    <a:pt x="155578" y="435344"/>
                  </a:cubicBezTo>
                  <a:cubicBezTo>
                    <a:pt x="224530" y="552735"/>
                    <a:pt x="305203" y="664955"/>
                    <a:pt x="408114" y="755282"/>
                  </a:cubicBezTo>
                  <a:close/>
                </a:path>
              </a:pathLst>
            </a:custGeom>
            <a:solidFill>
              <a:srgbClr val="FFFFFF">
                <a:alpha val="22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/>
            <p:cNvSpPr/>
            <p:nvPr/>
          </p:nvSpPr>
          <p:spPr>
            <a:xfrm>
              <a:off x="1021036" y="281517"/>
              <a:ext cx="100846" cy="244008"/>
            </a:xfrm>
            <a:custGeom>
              <a:avLst/>
              <a:gdLst>
                <a:gd name="connsiteX0" fmla="*/ 2548 w 100846"/>
                <a:gd name="connsiteY0" fmla="*/ 82110 h 244008"/>
                <a:gd name="connsiteX1" fmla="*/ 3927 w 100846"/>
                <a:gd name="connsiteY1" fmla="*/ 29190 h 244008"/>
                <a:gd name="connsiteX2" fmla="*/ 44091 w 100846"/>
                <a:gd name="connsiteY2" fmla="*/ 230 h 244008"/>
                <a:gd name="connsiteX3" fmla="*/ 83222 w 100846"/>
                <a:gd name="connsiteY3" fmla="*/ 64183 h 244008"/>
                <a:gd name="connsiteX4" fmla="*/ 72534 w 100846"/>
                <a:gd name="connsiteY4" fmla="*/ 243975 h 244008"/>
                <a:gd name="connsiteX5" fmla="*/ 2548 w 100846"/>
                <a:gd name="connsiteY5" fmla="*/ 82110 h 244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846" h="244008">
                  <a:moveTo>
                    <a:pt x="2548" y="82110"/>
                  </a:moveTo>
                  <a:cubicBezTo>
                    <a:pt x="-38" y="64527"/>
                    <a:pt x="-2107" y="45911"/>
                    <a:pt x="3927" y="29190"/>
                  </a:cubicBezTo>
                  <a:cubicBezTo>
                    <a:pt x="9960" y="12469"/>
                    <a:pt x="26336" y="-2011"/>
                    <a:pt x="44091" y="230"/>
                  </a:cubicBezTo>
                  <a:cubicBezTo>
                    <a:pt x="70983" y="3505"/>
                    <a:pt x="80291" y="37292"/>
                    <a:pt x="83222" y="64183"/>
                  </a:cubicBezTo>
                  <a:cubicBezTo>
                    <a:pt x="87014" y="99693"/>
                    <a:pt x="126834" y="241734"/>
                    <a:pt x="72534" y="243975"/>
                  </a:cubicBezTo>
                  <a:cubicBezTo>
                    <a:pt x="17372" y="246388"/>
                    <a:pt x="7892" y="118482"/>
                    <a:pt x="2548" y="82110"/>
                  </a:cubicBezTo>
                  <a:close/>
                </a:path>
              </a:pathLst>
            </a:custGeom>
            <a:solidFill>
              <a:srgbClr val="FFFFFF">
                <a:alpha val="22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/>
          </p:nvSpPr>
          <p:spPr>
            <a:xfrm>
              <a:off x="2881864" y="-343454"/>
              <a:ext cx="451741" cy="979131"/>
            </a:xfrm>
            <a:custGeom>
              <a:avLst/>
              <a:gdLst>
                <a:gd name="connsiteX0" fmla="*/ 443854 w 451741"/>
                <a:gd name="connsiteY0" fmla="*/ 676743 h 979131"/>
                <a:gd name="connsiteX1" fmla="*/ 434373 w 451741"/>
                <a:gd name="connsiteY1" fmla="*/ 868775 h 979131"/>
                <a:gd name="connsiteX2" fmla="*/ 288885 w 451741"/>
                <a:gd name="connsiteY2" fmla="*/ 979098 h 979131"/>
                <a:gd name="connsiteX3" fmla="*/ 214416 w 451741"/>
                <a:gd name="connsiteY3" fmla="*/ 925660 h 979131"/>
                <a:gd name="connsiteX4" fmla="*/ 238205 w 451741"/>
                <a:gd name="connsiteY4" fmla="*/ 855674 h 979131"/>
                <a:gd name="connsiteX5" fmla="*/ 233723 w 451741"/>
                <a:gd name="connsiteY5" fmla="*/ 433688 h 979131"/>
                <a:gd name="connsiteX6" fmla="*/ 36693 w 451741"/>
                <a:gd name="connsiteY6" fmla="*/ 101339 h 979131"/>
                <a:gd name="connsiteX7" fmla="*/ 41519 w 451741"/>
                <a:gd name="connsiteY7" fmla="*/ 152 h 979131"/>
                <a:gd name="connsiteX8" fmla="*/ 125124 w 451741"/>
                <a:gd name="connsiteY8" fmla="*/ 70138 h 979131"/>
                <a:gd name="connsiteX9" fmla="*/ 443854 w 451741"/>
                <a:gd name="connsiteY9" fmla="*/ 676743 h 97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1741" h="979131">
                  <a:moveTo>
                    <a:pt x="443854" y="676743"/>
                  </a:moveTo>
                  <a:cubicBezTo>
                    <a:pt x="453852" y="740869"/>
                    <a:pt x="457817" y="808269"/>
                    <a:pt x="434373" y="868775"/>
                  </a:cubicBezTo>
                  <a:cubicBezTo>
                    <a:pt x="410930" y="929280"/>
                    <a:pt x="353699" y="980649"/>
                    <a:pt x="288885" y="979098"/>
                  </a:cubicBezTo>
                  <a:cubicBezTo>
                    <a:pt x="255615" y="978408"/>
                    <a:pt x="219071" y="958585"/>
                    <a:pt x="214416" y="925660"/>
                  </a:cubicBezTo>
                  <a:cubicBezTo>
                    <a:pt x="210969" y="900837"/>
                    <a:pt x="226138" y="877738"/>
                    <a:pt x="238205" y="855674"/>
                  </a:cubicBezTo>
                  <a:cubicBezTo>
                    <a:pt x="308881" y="728285"/>
                    <a:pt x="290436" y="567799"/>
                    <a:pt x="233723" y="433688"/>
                  </a:cubicBezTo>
                  <a:cubicBezTo>
                    <a:pt x="183216" y="314228"/>
                    <a:pt x="105817" y="210111"/>
                    <a:pt x="36693" y="101339"/>
                  </a:cubicBezTo>
                  <a:cubicBezTo>
                    <a:pt x="13249" y="64450"/>
                    <a:pt x="-35017" y="-3640"/>
                    <a:pt x="41519" y="152"/>
                  </a:cubicBezTo>
                  <a:cubicBezTo>
                    <a:pt x="81684" y="2221"/>
                    <a:pt x="101508" y="44109"/>
                    <a:pt x="125124" y="70138"/>
                  </a:cubicBezTo>
                  <a:cubicBezTo>
                    <a:pt x="286643" y="249758"/>
                    <a:pt x="405930" y="432481"/>
                    <a:pt x="443854" y="676743"/>
                  </a:cubicBezTo>
                  <a:close/>
                </a:path>
              </a:pathLst>
            </a:custGeom>
            <a:solidFill>
              <a:srgbClr val="FFFFFF">
                <a:alpha val="22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/>
            <p:cNvSpPr/>
            <p:nvPr/>
          </p:nvSpPr>
          <p:spPr>
            <a:xfrm>
              <a:off x="2117151" y="-152089"/>
              <a:ext cx="168458" cy="215406"/>
            </a:xfrm>
            <a:custGeom>
              <a:avLst/>
              <a:gdLst>
                <a:gd name="connsiteX0" fmla="*/ 184 w 168458"/>
                <a:gd name="connsiteY0" fmla="*/ 64772 h 215406"/>
                <a:gd name="connsiteX1" fmla="*/ 14491 w 168458"/>
                <a:gd name="connsiteY1" fmla="*/ 125794 h 215406"/>
                <a:gd name="connsiteX2" fmla="*/ 96199 w 168458"/>
                <a:gd name="connsiteY2" fmla="*/ 209399 h 215406"/>
                <a:gd name="connsiteX3" fmla="*/ 132744 w 168458"/>
                <a:gd name="connsiteY3" fmla="*/ 214053 h 215406"/>
                <a:gd name="connsiteX4" fmla="*/ 168426 w 168458"/>
                <a:gd name="connsiteY4" fmla="*/ 148031 h 215406"/>
                <a:gd name="connsiteX5" fmla="*/ 102405 w 168458"/>
                <a:gd name="connsiteY5" fmla="*/ 9610 h 215406"/>
                <a:gd name="connsiteX6" fmla="*/ 184 w 168458"/>
                <a:gd name="connsiteY6" fmla="*/ 64772 h 215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458" h="215406">
                  <a:moveTo>
                    <a:pt x="184" y="64772"/>
                  </a:moveTo>
                  <a:cubicBezTo>
                    <a:pt x="-1196" y="85802"/>
                    <a:pt x="5355" y="106660"/>
                    <a:pt x="14491" y="125794"/>
                  </a:cubicBezTo>
                  <a:cubicBezTo>
                    <a:pt x="31729" y="161822"/>
                    <a:pt x="59482" y="193884"/>
                    <a:pt x="96199" y="209399"/>
                  </a:cubicBezTo>
                  <a:cubicBezTo>
                    <a:pt x="107749" y="214225"/>
                    <a:pt x="120677" y="217328"/>
                    <a:pt x="132744" y="214053"/>
                  </a:cubicBezTo>
                  <a:cubicBezTo>
                    <a:pt x="158946" y="207158"/>
                    <a:pt x="169116" y="175095"/>
                    <a:pt x="168426" y="148031"/>
                  </a:cubicBezTo>
                  <a:cubicBezTo>
                    <a:pt x="167392" y="103040"/>
                    <a:pt x="143086" y="34778"/>
                    <a:pt x="102405" y="9610"/>
                  </a:cubicBezTo>
                  <a:cubicBezTo>
                    <a:pt x="59482" y="-16936"/>
                    <a:pt x="3459" y="14782"/>
                    <a:pt x="184" y="64772"/>
                  </a:cubicBezTo>
                  <a:close/>
                </a:path>
              </a:pathLst>
            </a:custGeom>
            <a:solidFill>
              <a:srgbClr val="FFFFFF">
                <a:alpha val="22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/>
            <p:cNvSpPr/>
            <p:nvPr/>
          </p:nvSpPr>
          <p:spPr>
            <a:xfrm>
              <a:off x="1879063" y="234860"/>
              <a:ext cx="30769" cy="31890"/>
            </a:xfrm>
            <a:custGeom>
              <a:avLst/>
              <a:gdLst>
                <a:gd name="connsiteX0" fmla="*/ 15385 w 30769"/>
                <a:gd name="connsiteY0" fmla="*/ 31890 h 31890"/>
                <a:gd name="connsiteX1" fmla="*/ 15385 w 30769"/>
                <a:gd name="connsiteY1" fmla="*/ 0 h 31890"/>
                <a:gd name="connsiteX2" fmla="*/ 15385 w 30769"/>
                <a:gd name="connsiteY2" fmla="*/ 31890 h 31890"/>
                <a:gd name="connsiteX3" fmla="*/ 15385 w 30769"/>
                <a:gd name="connsiteY3" fmla="*/ 31890 h 3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69" h="31890">
                  <a:moveTo>
                    <a:pt x="15385" y="31890"/>
                  </a:moveTo>
                  <a:cubicBezTo>
                    <a:pt x="35898" y="31890"/>
                    <a:pt x="35898" y="0"/>
                    <a:pt x="15385" y="0"/>
                  </a:cubicBezTo>
                  <a:cubicBezTo>
                    <a:pt x="-5128" y="0"/>
                    <a:pt x="-5128" y="31890"/>
                    <a:pt x="15385" y="31890"/>
                  </a:cubicBezTo>
                  <a:lnTo>
                    <a:pt x="15385" y="3189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/>
            <p:cNvSpPr/>
            <p:nvPr/>
          </p:nvSpPr>
          <p:spPr>
            <a:xfrm>
              <a:off x="1980917" y="348113"/>
              <a:ext cx="22948" cy="23788"/>
            </a:xfrm>
            <a:custGeom>
              <a:avLst/>
              <a:gdLst>
                <a:gd name="connsiteX0" fmla="*/ 11442 w 22948"/>
                <a:gd name="connsiteY0" fmla="*/ 23788 h 23788"/>
                <a:gd name="connsiteX1" fmla="*/ 11442 w 22948"/>
                <a:gd name="connsiteY1" fmla="*/ 0 h 23788"/>
                <a:gd name="connsiteX2" fmla="*/ 11442 w 22948"/>
                <a:gd name="connsiteY2" fmla="*/ 23788 h 23788"/>
                <a:gd name="connsiteX3" fmla="*/ 11442 w 22948"/>
                <a:gd name="connsiteY3" fmla="*/ 23788 h 2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48" h="23788">
                  <a:moveTo>
                    <a:pt x="11442" y="23788"/>
                  </a:moveTo>
                  <a:cubicBezTo>
                    <a:pt x="26784" y="23788"/>
                    <a:pt x="26784" y="0"/>
                    <a:pt x="11442" y="0"/>
                  </a:cubicBezTo>
                  <a:cubicBezTo>
                    <a:pt x="-3728" y="0"/>
                    <a:pt x="-3900" y="23788"/>
                    <a:pt x="11442" y="23788"/>
                  </a:cubicBezTo>
                  <a:lnTo>
                    <a:pt x="11442" y="23788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/>
            <p:cNvSpPr/>
            <p:nvPr/>
          </p:nvSpPr>
          <p:spPr>
            <a:xfrm>
              <a:off x="1903325" y="496532"/>
              <a:ext cx="20039" cy="20685"/>
            </a:xfrm>
            <a:custGeom>
              <a:avLst/>
              <a:gdLst>
                <a:gd name="connsiteX0" fmla="*/ 10084 w 20039"/>
                <a:gd name="connsiteY0" fmla="*/ 20686 h 20685"/>
                <a:gd name="connsiteX1" fmla="*/ 10084 w 20039"/>
                <a:gd name="connsiteY1" fmla="*/ 0 h 20685"/>
                <a:gd name="connsiteX2" fmla="*/ 10084 w 20039"/>
                <a:gd name="connsiteY2" fmla="*/ 20686 h 20685"/>
                <a:gd name="connsiteX3" fmla="*/ 10084 w 20039"/>
                <a:gd name="connsiteY3" fmla="*/ 20686 h 2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39" h="20685">
                  <a:moveTo>
                    <a:pt x="10084" y="20686"/>
                  </a:moveTo>
                  <a:cubicBezTo>
                    <a:pt x="23358" y="20686"/>
                    <a:pt x="23358" y="0"/>
                    <a:pt x="10084" y="0"/>
                  </a:cubicBezTo>
                  <a:cubicBezTo>
                    <a:pt x="-3361" y="0"/>
                    <a:pt x="-3361" y="20686"/>
                    <a:pt x="10084" y="20686"/>
                  </a:cubicBezTo>
                  <a:lnTo>
                    <a:pt x="10084" y="2068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/>
            <p:cNvSpPr/>
            <p:nvPr/>
          </p:nvSpPr>
          <p:spPr>
            <a:xfrm>
              <a:off x="2001603" y="489120"/>
              <a:ext cx="34260" cy="35510"/>
            </a:xfrm>
            <a:custGeom>
              <a:avLst/>
              <a:gdLst>
                <a:gd name="connsiteX0" fmla="*/ 17130 w 34260"/>
                <a:gd name="connsiteY0" fmla="*/ 35510 h 35510"/>
                <a:gd name="connsiteX1" fmla="*/ 17130 w 34260"/>
                <a:gd name="connsiteY1" fmla="*/ 0 h 35510"/>
                <a:gd name="connsiteX2" fmla="*/ 17130 w 34260"/>
                <a:gd name="connsiteY2" fmla="*/ 35510 h 35510"/>
                <a:gd name="connsiteX3" fmla="*/ 17130 w 34260"/>
                <a:gd name="connsiteY3" fmla="*/ 35510 h 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60" h="35510">
                  <a:moveTo>
                    <a:pt x="17130" y="35510"/>
                  </a:moveTo>
                  <a:cubicBezTo>
                    <a:pt x="39885" y="35510"/>
                    <a:pt x="40057" y="0"/>
                    <a:pt x="17130" y="0"/>
                  </a:cubicBezTo>
                  <a:cubicBezTo>
                    <a:pt x="-5624" y="0"/>
                    <a:pt x="-5796" y="35510"/>
                    <a:pt x="17130" y="35510"/>
                  </a:cubicBezTo>
                  <a:lnTo>
                    <a:pt x="17130" y="3551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/>
            <p:cNvSpPr/>
            <p:nvPr/>
          </p:nvSpPr>
          <p:spPr>
            <a:xfrm>
              <a:off x="2009123" y="587032"/>
              <a:ext cx="34325" cy="35510"/>
            </a:xfrm>
            <a:custGeom>
              <a:avLst/>
              <a:gdLst>
                <a:gd name="connsiteX0" fmla="*/ 17195 w 34325"/>
                <a:gd name="connsiteY0" fmla="*/ 35510 h 35510"/>
                <a:gd name="connsiteX1" fmla="*/ 17195 w 34325"/>
                <a:gd name="connsiteY1" fmla="*/ 0 h 35510"/>
                <a:gd name="connsiteX2" fmla="*/ 17195 w 34325"/>
                <a:gd name="connsiteY2" fmla="*/ 35510 h 35510"/>
                <a:gd name="connsiteX3" fmla="*/ 17195 w 34325"/>
                <a:gd name="connsiteY3" fmla="*/ 35510 h 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25" h="35510">
                  <a:moveTo>
                    <a:pt x="17195" y="35510"/>
                  </a:moveTo>
                  <a:cubicBezTo>
                    <a:pt x="39949" y="35510"/>
                    <a:pt x="40121" y="0"/>
                    <a:pt x="17195" y="0"/>
                  </a:cubicBezTo>
                  <a:cubicBezTo>
                    <a:pt x="-5732" y="0"/>
                    <a:pt x="-5732" y="35510"/>
                    <a:pt x="17195" y="35510"/>
                  </a:cubicBezTo>
                  <a:lnTo>
                    <a:pt x="17195" y="3551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/>
            <p:cNvSpPr/>
            <p:nvPr/>
          </p:nvSpPr>
          <p:spPr>
            <a:xfrm>
              <a:off x="2069413" y="771478"/>
              <a:ext cx="34195" cy="35510"/>
            </a:xfrm>
            <a:custGeom>
              <a:avLst/>
              <a:gdLst>
                <a:gd name="connsiteX0" fmla="*/ 17066 w 34195"/>
                <a:gd name="connsiteY0" fmla="*/ 35510 h 35510"/>
                <a:gd name="connsiteX1" fmla="*/ 17066 w 34195"/>
                <a:gd name="connsiteY1" fmla="*/ 0 h 35510"/>
                <a:gd name="connsiteX2" fmla="*/ 17066 w 34195"/>
                <a:gd name="connsiteY2" fmla="*/ 35510 h 35510"/>
                <a:gd name="connsiteX3" fmla="*/ 17066 w 34195"/>
                <a:gd name="connsiteY3" fmla="*/ 35510 h 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95" h="35510">
                  <a:moveTo>
                    <a:pt x="17066" y="35510"/>
                  </a:moveTo>
                  <a:cubicBezTo>
                    <a:pt x="39820" y="35510"/>
                    <a:pt x="39992" y="0"/>
                    <a:pt x="17066" y="0"/>
                  </a:cubicBezTo>
                  <a:cubicBezTo>
                    <a:pt x="-5689" y="0"/>
                    <a:pt x="-5689" y="35510"/>
                    <a:pt x="17066" y="35510"/>
                  </a:cubicBezTo>
                  <a:lnTo>
                    <a:pt x="17066" y="3551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/>
            <p:cNvSpPr/>
            <p:nvPr/>
          </p:nvSpPr>
          <p:spPr>
            <a:xfrm>
              <a:off x="2212618" y="801817"/>
              <a:ext cx="33937" cy="35166"/>
            </a:xfrm>
            <a:custGeom>
              <a:avLst/>
              <a:gdLst>
                <a:gd name="connsiteX0" fmla="*/ 16936 w 33937"/>
                <a:gd name="connsiteY0" fmla="*/ 35166 h 35166"/>
                <a:gd name="connsiteX1" fmla="*/ 16936 w 33937"/>
                <a:gd name="connsiteY1" fmla="*/ 1 h 35166"/>
                <a:gd name="connsiteX2" fmla="*/ 16936 w 33937"/>
                <a:gd name="connsiteY2" fmla="*/ 35166 h 35166"/>
                <a:gd name="connsiteX3" fmla="*/ 16936 w 33937"/>
                <a:gd name="connsiteY3" fmla="*/ 35166 h 3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37" h="35166">
                  <a:moveTo>
                    <a:pt x="16936" y="35166"/>
                  </a:moveTo>
                  <a:cubicBezTo>
                    <a:pt x="39518" y="35166"/>
                    <a:pt x="39691" y="1"/>
                    <a:pt x="16936" y="1"/>
                  </a:cubicBezTo>
                  <a:cubicBezTo>
                    <a:pt x="-5645" y="-172"/>
                    <a:pt x="-5645" y="35166"/>
                    <a:pt x="16936" y="35166"/>
                  </a:cubicBezTo>
                  <a:lnTo>
                    <a:pt x="16936" y="3516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/>
            <p:cNvSpPr/>
            <p:nvPr/>
          </p:nvSpPr>
          <p:spPr>
            <a:xfrm>
              <a:off x="2652575" y="-135584"/>
              <a:ext cx="19996" cy="23616"/>
            </a:xfrm>
            <a:custGeom>
              <a:avLst/>
              <a:gdLst>
                <a:gd name="connsiteX0" fmla="*/ 0 w 19996"/>
                <a:gd name="connsiteY0" fmla="*/ 9998 h 23616"/>
                <a:gd name="connsiteX1" fmla="*/ 172 w 19996"/>
                <a:gd name="connsiteY1" fmla="*/ 13790 h 23616"/>
                <a:gd name="connsiteX2" fmla="*/ 1034 w 19996"/>
                <a:gd name="connsiteY2" fmla="*/ 17583 h 23616"/>
                <a:gd name="connsiteX3" fmla="*/ 3103 w 19996"/>
                <a:gd name="connsiteY3" fmla="*/ 20686 h 23616"/>
                <a:gd name="connsiteX4" fmla="*/ 6206 w 19996"/>
                <a:gd name="connsiteY4" fmla="*/ 22754 h 23616"/>
                <a:gd name="connsiteX5" fmla="*/ 9998 w 19996"/>
                <a:gd name="connsiteY5" fmla="*/ 23616 h 23616"/>
                <a:gd name="connsiteX6" fmla="*/ 12584 w 19996"/>
                <a:gd name="connsiteY6" fmla="*/ 23271 h 23616"/>
                <a:gd name="connsiteX7" fmla="*/ 16893 w 19996"/>
                <a:gd name="connsiteY7" fmla="*/ 20686 h 23616"/>
                <a:gd name="connsiteX8" fmla="*/ 18445 w 19996"/>
                <a:gd name="connsiteY8" fmla="*/ 18789 h 23616"/>
                <a:gd name="connsiteX9" fmla="*/ 19824 w 19996"/>
                <a:gd name="connsiteY9" fmla="*/ 13790 h 23616"/>
                <a:gd name="connsiteX10" fmla="*/ 19996 w 19996"/>
                <a:gd name="connsiteY10" fmla="*/ 9998 h 23616"/>
                <a:gd name="connsiteX11" fmla="*/ 19134 w 19996"/>
                <a:gd name="connsiteY11" fmla="*/ 6206 h 23616"/>
                <a:gd name="connsiteX12" fmla="*/ 17065 w 19996"/>
                <a:gd name="connsiteY12" fmla="*/ 2930 h 23616"/>
                <a:gd name="connsiteX13" fmla="*/ 13790 w 19996"/>
                <a:gd name="connsiteY13" fmla="*/ 862 h 23616"/>
                <a:gd name="connsiteX14" fmla="*/ 9998 w 19996"/>
                <a:gd name="connsiteY14" fmla="*/ 0 h 23616"/>
                <a:gd name="connsiteX15" fmla="*/ 7412 w 19996"/>
                <a:gd name="connsiteY15" fmla="*/ 345 h 23616"/>
                <a:gd name="connsiteX16" fmla="*/ 3103 w 19996"/>
                <a:gd name="connsiteY16" fmla="*/ 2930 h 23616"/>
                <a:gd name="connsiteX17" fmla="*/ 1551 w 19996"/>
                <a:gd name="connsiteY17" fmla="*/ 4999 h 23616"/>
                <a:gd name="connsiteX18" fmla="*/ 0 w 19996"/>
                <a:gd name="connsiteY18" fmla="*/ 9998 h 23616"/>
                <a:gd name="connsiteX19" fmla="*/ 0 w 19996"/>
                <a:gd name="connsiteY19" fmla="*/ 9998 h 2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996" h="23616">
                  <a:moveTo>
                    <a:pt x="0" y="9998"/>
                  </a:moveTo>
                  <a:cubicBezTo>
                    <a:pt x="0" y="11205"/>
                    <a:pt x="172" y="12584"/>
                    <a:pt x="172" y="13790"/>
                  </a:cubicBezTo>
                  <a:cubicBezTo>
                    <a:pt x="172" y="15169"/>
                    <a:pt x="345" y="16376"/>
                    <a:pt x="1034" y="17583"/>
                  </a:cubicBezTo>
                  <a:cubicBezTo>
                    <a:pt x="1379" y="18789"/>
                    <a:pt x="2068" y="19824"/>
                    <a:pt x="3103" y="20686"/>
                  </a:cubicBezTo>
                  <a:cubicBezTo>
                    <a:pt x="3965" y="21720"/>
                    <a:pt x="4999" y="22237"/>
                    <a:pt x="6206" y="22754"/>
                  </a:cubicBezTo>
                  <a:cubicBezTo>
                    <a:pt x="7412" y="23444"/>
                    <a:pt x="8619" y="23616"/>
                    <a:pt x="9998" y="23616"/>
                  </a:cubicBezTo>
                  <a:cubicBezTo>
                    <a:pt x="10860" y="23444"/>
                    <a:pt x="11722" y="23444"/>
                    <a:pt x="12584" y="23271"/>
                  </a:cubicBezTo>
                  <a:cubicBezTo>
                    <a:pt x="14308" y="22754"/>
                    <a:pt x="15687" y="21892"/>
                    <a:pt x="16893" y="20686"/>
                  </a:cubicBezTo>
                  <a:cubicBezTo>
                    <a:pt x="17410" y="19996"/>
                    <a:pt x="17927" y="19307"/>
                    <a:pt x="18445" y="18789"/>
                  </a:cubicBezTo>
                  <a:cubicBezTo>
                    <a:pt x="19306" y="17238"/>
                    <a:pt x="19824" y="15687"/>
                    <a:pt x="19824" y="13790"/>
                  </a:cubicBezTo>
                  <a:cubicBezTo>
                    <a:pt x="19824" y="12584"/>
                    <a:pt x="19996" y="11205"/>
                    <a:pt x="19996" y="9998"/>
                  </a:cubicBezTo>
                  <a:cubicBezTo>
                    <a:pt x="19996" y="8619"/>
                    <a:pt x="19824" y="7412"/>
                    <a:pt x="19134" y="6206"/>
                  </a:cubicBezTo>
                  <a:cubicBezTo>
                    <a:pt x="18789" y="4999"/>
                    <a:pt x="18100" y="3965"/>
                    <a:pt x="17065" y="2930"/>
                  </a:cubicBezTo>
                  <a:cubicBezTo>
                    <a:pt x="16204" y="1896"/>
                    <a:pt x="15169" y="1207"/>
                    <a:pt x="13790" y="862"/>
                  </a:cubicBezTo>
                  <a:cubicBezTo>
                    <a:pt x="12584" y="172"/>
                    <a:pt x="11377" y="0"/>
                    <a:pt x="9998" y="0"/>
                  </a:cubicBezTo>
                  <a:cubicBezTo>
                    <a:pt x="9136" y="172"/>
                    <a:pt x="8274" y="172"/>
                    <a:pt x="7412" y="345"/>
                  </a:cubicBezTo>
                  <a:cubicBezTo>
                    <a:pt x="5689" y="862"/>
                    <a:pt x="4309" y="1724"/>
                    <a:pt x="3103" y="2930"/>
                  </a:cubicBezTo>
                  <a:cubicBezTo>
                    <a:pt x="2586" y="3620"/>
                    <a:pt x="2068" y="4309"/>
                    <a:pt x="1551" y="4999"/>
                  </a:cubicBezTo>
                  <a:cubicBezTo>
                    <a:pt x="517" y="6378"/>
                    <a:pt x="0" y="8102"/>
                    <a:pt x="0" y="9998"/>
                  </a:cubicBezTo>
                  <a:lnTo>
                    <a:pt x="0" y="9998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/>
            <p:cNvSpPr/>
            <p:nvPr/>
          </p:nvSpPr>
          <p:spPr>
            <a:xfrm>
              <a:off x="2774813" y="-2164"/>
              <a:ext cx="8856" cy="9138"/>
            </a:xfrm>
            <a:custGeom>
              <a:avLst/>
              <a:gdLst>
                <a:gd name="connsiteX0" fmla="*/ 4460 w 8856"/>
                <a:gd name="connsiteY0" fmla="*/ 9138 h 9138"/>
                <a:gd name="connsiteX1" fmla="*/ 4460 w 8856"/>
                <a:gd name="connsiteY1" fmla="*/ 2 h 9138"/>
                <a:gd name="connsiteX2" fmla="*/ 4460 w 8856"/>
                <a:gd name="connsiteY2" fmla="*/ 9138 h 9138"/>
                <a:gd name="connsiteX3" fmla="*/ 4460 w 8856"/>
                <a:gd name="connsiteY3" fmla="*/ 9138 h 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6" h="9138">
                  <a:moveTo>
                    <a:pt x="4460" y="9138"/>
                  </a:moveTo>
                  <a:cubicBezTo>
                    <a:pt x="10322" y="9138"/>
                    <a:pt x="10322" y="2"/>
                    <a:pt x="4460" y="2"/>
                  </a:cubicBezTo>
                  <a:cubicBezTo>
                    <a:pt x="-1400" y="-170"/>
                    <a:pt x="-1573" y="9138"/>
                    <a:pt x="4460" y="9138"/>
                  </a:cubicBezTo>
                  <a:lnTo>
                    <a:pt x="4460" y="9138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/>
            <p:cNvSpPr/>
            <p:nvPr/>
          </p:nvSpPr>
          <p:spPr>
            <a:xfrm>
              <a:off x="2784725" y="101265"/>
              <a:ext cx="34260" cy="35510"/>
            </a:xfrm>
            <a:custGeom>
              <a:avLst/>
              <a:gdLst>
                <a:gd name="connsiteX0" fmla="*/ 17130 w 34260"/>
                <a:gd name="connsiteY0" fmla="*/ 35510 h 35510"/>
                <a:gd name="connsiteX1" fmla="*/ 17130 w 34260"/>
                <a:gd name="connsiteY1" fmla="*/ 0 h 35510"/>
                <a:gd name="connsiteX2" fmla="*/ 17130 w 34260"/>
                <a:gd name="connsiteY2" fmla="*/ 35510 h 35510"/>
                <a:gd name="connsiteX3" fmla="*/ 17130 w 34260"/>
                <a:gd name="connsiteY3" fmla="*/ 35510 h 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60" h="35510">
                  <a:moveTo>
                    <a:pt x="17130" y="35510"/>
                  </a:moveTo>
                  <a:cubicBezTo>
                    <a:pt x="39884" y="35510"/>
                    <a:pt x="40057" y="0"/>
                    <a:pt x="17130" y="0"/>
                  </a:cubicBezTo>
                  <a:cubicBezTo>
                    <a:pt x="-5624" y="0"/>
                    <a:pt x="-5796" y="35510"/>
                    <a:pt x="17130" y="35510"/>
                  </a:cubicBezTo>
                  <a:lnTo>
                    <a:pt x="17130" y="3551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/>
            <p:cNvSpPr/>
            <p:nvPr/>
          </p:nvSpPr>
          <p:spPr>
            <a:xfrm>
              <a:off x="2841675" y="143837"/>
              <a:ext cx="3232" cy="3281"/>
            </a:xfrm>
            <a:custGeom>
              <a:avLst/>
              <a:gdLst>
                <a:gd name="connsiteX0" fmla="*/ 1551 w 3232"/>
                <a:gd name="connsiteY0" fmla="*/ 3282 h 3281"/>
                <a:gd name="connsiteX1" fmla="*/ 1551 w 3232"/>
                <a:gd name="connsiteY1" fmla="*/ 6 h 3281"/>
                <a:gd name="connsiteX2" fmla="*/ 1551 w 3232"/>
                <a:gd name="connsiteY2" fmla="*/ 3282 h 3281"/>
                <a:gd name="connsiteX3" fmla="*/ 1551 w 3232"/>
                <a:gd name="connsiteY3" fmla="*/ 3282 h 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2" h="3281">
                  <a:moveTo>
                    <a:pt x="1551" y="3282"/>
                  </a:moveTo>
                  <a:cubicBezTo>
                    <a:pt x="3792" y="3282"/>
                    <a:pt x="3792" y="6"/>
                    <a:pt x="1551" y="6"/>
                  </a:cubicBezTo>
                  <a:cubicBezTo>
                    <a:pt x="-517" y="-166"/>
                    <a:pt x="-517" y="3282"/>
                    <a:pt x="1551" y="3282"/>
                  </a:cubicBezTo>
                  <a:lnTo>
                    <a:pt x="1551" y="3282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/>
            <p:cNvSpPr/>
            <p:nvPr/>
          </p:nvSpPr>
          <p:spPr>
            <a:xfrm>
              <a:off x="2956112" y="115573"/>
              <a:ext cx="22993" cy="25728"/>
            </a:xfrm>
            <a:custGeom>
              <a:avLst/>
              <a:gdLst>
                <a:gd name="connsiteX0" fmla="*/ 369 w 22993"/>
                <a:gd name="connsiteY0" fmla="*/ 14135 h 25728"/>
                <a:gd name="connsiteX1" fmla="*/ 1058 w 22993"/>
                <a:gd name="connsiteY1" fmla="*/ 17755 h 25728"/>
                <a:gd name="connsiteX2" fmla="*/ 2092 w 22993"/>
                <a:gd name="connsiteY2" fmla="*/ 20341 h 25728"/>
                <a:gd name="connsiteX3" fmla="*/ 4851 w 22993"/>
                <a:gd name="connsiteY3" fmla="*/ 23444 h 25728"/>
                <a:gd name="connsiteX4" fmla="*/ 7264 w 22993"/>
                <a:gd name="connsiteY4" fmla="*/ 24823 h 25728"/>
                <a:gd name="connsiteX5" fmla="*/ 11401 w 22993"/>
                <a:gd name="connsiteY5" fmla="*/ 25685 h 25728"/>
                <a:gd name="connsiteX6" fmla="*/ 14332 w 22993"/>
                <a:gd name="connsiteY6" fmla="*/ 25340 h 25728"/>
                <a:gd name="connsiteX7" fmla="*/ 16917 w 22993"/>
                <a:gd name="connsiteY7" fmla="*/ 24306 h 25728"/>
                <a:gd name="connsiteX8" fmla="*/ 20020 w 22993"/>
                <a:gd name="connsiteY8" fmla="*/ 21547 h 25728"/>
                <a:gd name="connsiteX9" fmla="*/ 21916 w 22993"/>
                <a:gd name="connsiteY9" fmla="*/ 17928 h 25728"/>
                <a:gd name="connsiteX10" fmla="*/ 22606 w 22993"/>
                <a:gd name="connsiteY10" fmla="*/ 14308 h 25728"/>
                <a:gd name="connsiteX11" fmla="*/ 22606 w 22993"/>
                <a:gd name="connsiteY11" fmla="*/ 8274 h 25728"/>
                <a:gd name="connsiteX12" fmla="*/ 19675 w 22993"/>
                <a:gd name="connsiteY12" fmla="*/ 3275 h 25728"/>
                <a:gd name="connsiteX13" fmla="*/ 17434 w 22993"/>
                <a:gd name="connsiteY13" fmla="*/ 1551 h 25728"/>
                <a:gd name="connsiteX14" fmla="*/ 11573 w 22993"/>
                <a:gd name="connsiteY14" fmla="*/ 0 h 25728"/>
                <a:gd name="connsiteX15" fmla="*/ 7092 w 22993"/>
                <a:gd name="connsiteY15" fmla="*/ 1034 h 25728"/>
                <a:gd name="connsiteX16" fmla="*/ 3472 w 22993"/>
                <a:gd name="connsiteY16" fmla="*/ 3448 h 25728"/>
                <a:gd name="connsiteX17" fmla="*/ 541 w 22993"/>
                <a:gd name="connsiteY17" fmla="*/ 8447 h 25728"/>
                <a:gd name="connsiteX18" fmla="*/ 369 w 22993"/>
                <a:gd name="connsiteY18" fmla="*/ 14135 h 25728"/>
                <a:gd name="connsiteX19" fmla="*/ 369 w 22993"/>
                <a:gd name="connsiteY19" fmla="*/ 14135 h 2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993" h="25728">
                  <a:moveTo>
                    <a:pt x="369" y="14135"/>
                  </a:moveTo>
                  <a:cubicBezTo>
                    <a:pt x="541" y="15342"/>
                    <a:pt x="886" y="16549"/>
                    <a:pt x="1058" y="17755"/>
                  </a:cubicBezTo>
                  <a:cubicBezTo>
                    <a:pt x="1403" y="18617"/>
                    <a:pt x="1748" y="19479"/>
                    <a:pt x="2092" y="20341"/>
                  </a:cubicBezTo>
                  <a:cubicBezTo>
                    <a:pt x="2782" y="21547"/>
                    <a:pt x="3644" y="22582"/>
                    <a:pt x="4851" y="23444"/>
                  </a:cubicBezTo>
                  <a:cubicBezTo>
                    <a:pt x="5540" y="24133"/>
                    <a:pt x="6230" y="24650"/>
                    <a:pt x="7264" y="24823"/>
                  </a:cubicBezTo>
                  <a:cubicBezTo>
                    <a:pt x="8470" y="25512"/>
                    <a:pt x="9850" y="25857"/>
                    <a:pt x="11401" y="25685"/>
                  </a:cubicBezTo>
                  <a:cubicBezTo>
                    <a:pt x="12435" y="25512"/>
                    <a:pt x="13297" y="25512"/>
                    <a:pt x="14332" y="25340"/>
                  </a:cubicBezTo>
                  <a:cubicBezTo>
                    <a:pt x="15193" y="24995"/>
                    <a:pt x="16055" y="24650"/>
                    <a:pt x="16917" y="24306"/>
                  </a:cubicBezTo>
                  <a:cubicBezTo>
                    <a:pt x="18124" y="23616"/>
                    <a:pt x="19158" y="22754"/>
                    <a:pt x="20020" y="21547"/>
                  </a:cubicBezTo>
                  <a:cubicBezTo>
                    <a:pt x="21054" y="20513"/>
                    <a:pt x="21572" y="19307"/>
                    <a:pt x="21916" y="17928"/>
                  </a:cubicBezTo>
                  <a:cubicBezTo>
                    <a:pt x="22089" y="16721"/>
                    <a:pt x="22433" y="15514"/>
                    <a:pt x="22606" y="14308"/>
                  </a:cubicBezTo>
                  <a:cubicBezTo>
                    <a:pt x="23123" y="12239"/>
                    <a:pt x="23123" y="10170"/>
                    <a:pt x="22606" y="8274"/>
                  </a:cubicBezTo>
                  <a:cubicBezTo>
                    <a:pt x="22089" y="6378"/>
                    <a:pt x="21054" y="4654"/>
                    <a:pt x="19675" y="3275"/>
                  </a:cubicBezTo>
                  <a:cubicBezTo>
                    <a:pt x="18986" y="2758"/>
                    <a:pt x="18124" y="2069"/>
                    <a:pt x="17434" y="1551"/>
                  </a:cubicBezTo>
                  <a:cubicBezTo>
                    <a:pt x="15711" y="517"/>
                    <a:pt x="13642" y="0"/>
                    <a:pt x="11573" y="0"/>
                  </a:cubicBezTo>
                  <a:cubicBezTo>
                    <a:pt x="10022" y="0"/>
                    <a:pt x="8470" y="345"/>
                    <a:pt x="7092" y="1034"/>
                  </a:cubicBezTo>
                  <a:cubicBezTo>
                    <a:pt x="5713" y="1551"/>
                    <a:pt x="4506" y="2241"/>
                    <a:pt x="3472" y="3448"/>
                  </a:cubicBezTo>
                  <a:cubicBezTo>
                    <a:pt x="2092" y="4827"/>
                    <a:pt x="1058" y="6550"/>
                    <a:pt x="541" y="8447"/>
                  </a:cubicBezTo>
                  <a:cubicBezTo>
                    <a:pt x="-149" y="9998"/>
                    <a:pt x="-149" y="12067"/>
                    <a:pt x="369" y="14135"/>
                  </a:cubicBezTo>
                  <a:lnTo>
                    <a:pt x="369" y="1413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/>
            <p:cNvSpPr/>
            <p:nvPr/>
          </p:nvSpPr>
          <p:spPr>
            <a:xfrm>
              <a:off x="2941009" y="268991"/>
              <a:ext cx="23012" cy="23788"/>
            </a:xfrm>
            <a:custGeom>
              <a:avLst/>
              <a:gdLst>
                <a:gd name="connsiteX0" fmla="*/ 11506 w 23012"/>
                <a:gd name="connsiteY0" fmla="*/ 23789 h 23788"/>
                <a:gd name="connsiteX1" fmla="*/ 11506 w 23012"/>
                <a:gd name="connsiteY1" fmla="*/ 0 h 23788"/>
                <a:gd name="connsiteX2" fmla="*/ 11506 w 23012"/>
                <a:gd name="connsiteY2" fmla="*/ 23789 h 23788"/>
                <a:gd name="connsiteX3" fmla="*/ 11506 w 23012"/>
                <a:gd name="connsiteY3" fmla="*/ 23789 h 2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12" h="23788">
                  <a:moveTo>
                    <a:pt x="11506" y="23789"/>
                  </a:moveTo>
                  <a:cubicBezTo>
                    <a:pt x="26848" y="23789"/>
                    <a:pt x="26848" y="0"/>
                    <a:pt x="11506" y="0"/>
                  </a:cubicBezTo>
                  <a:cubicBezTo>
                    <a:pt x="-3835" y="0"/>
                    <a:pt x="-3835" y="23789"/>
                    <a:pt x="11506" y="23789"/>
                  </a:cubicBezTo>
                  <a:lnTo>
                    <a:pt x="11506" y="2378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/>
            <p:cNvSpPr/>
            <p:nvPr/>
          </p:nvSpPr>
          <p:spPr>
            <a:xfrm>
              <a:off x="2968418" y="420685"/>
              <a:ext cx="28313" cy="29304"/>
            </a:xfrm>
            <a:custGeom>
              <a:avLst/>
              <a:gdLst>
                <a:gd name="connsiteX0" fmla="*/ 14092 w 28313"/>
                <a:gd name="connsiteY0" fmla="*/ 29305 h 29304"/>
                <a:gd name="connsiteX1" fmla="*/ 14092 w 28313"/>
                <a:gd name="connsiteY1" fmla="*/ 0 h 29304"/>
                <a:gd name="connsiteX2" fmla="*/ 14092 w 28313"/>
                <a:gd name="connsiteY2" fmla="*/ 29305 h 29304"/>
                <a:gd name="connsiteX3" fmla="*/ 14092 w 28313"/>
                <a:gd name="connsiteY3" fmla="*/ 29305 h 2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13" h="29304">
                  <a:moveTo>
                    <a:pt x="14092" y="29305"/>
                  </a:moveTo>
                  <a:cubicBezTo>
                    <a:pt x="33054" y="29305"/>
                    <a:pt x="33054" y="0"/>
                    <a:pt x="14092" y="0"/>
                  </a:cubicBezTo>
                  <a:cubicBezTo>
                    <a:pt x="-4697" y="0"/>
                    <a:pt x="-4697" y="29305"/>
                    <a:pt x="14092" y="29305"/>
                  </a:cubicBezTo>
                  <a:lnTo>
                    <a:pt x="14092" y="2930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6" name="任意多边形: 形状 105"/>
            <p:cNvSpPr/>
            <p:nvPr/>
          </p:nvSpPr>
          <p:spPr>
            <a:xfrm>
              <a:off x="1427298" y="514288"/>
              <a:ext cx="34303" cy="30338"/>
            </a:xfrm>
            <a:custGeom>
              <a:avLst/>
              <a:gdLst>
                <a:gd name="connsiteX0" fmla="*/ 15342 w 34303"/>
                <a:gd name="connsiteY0" fmla="*/ 30339 h 30338"/>
                <a:gd name="connsiteX1" fmla="*/ 19134 w 34303"/>
                <a:gd name="connsiteY1" fmla="*/ 30339 h 30338"/>
                <a:gd name="connsiteX2" fmla="*/ 24995 w 34303"/>
                <a:gd name="connsiteY2" fmla="*/ 28960 h 30338"/>
                <a:gd name="connsiteX3" fmla="*/ 29822 w 34303"/>
                <a:gd name="connsiteY3" fmla="*/ 25857 h 30338"/>
                <a:gd name="connsiteX4" fmla="*/ 32925 w 34303"/>
                <a:gd name="connsiteY4" fmla="*/ 21030 h 30338"/>
                <a:gd name="connsiteX5" fmla="*/ 34304 w 34303"/>
                <a:gd name="connsiteY5" fmla="*/ 15169 h 30338"/>
                <a:gd name="connsiteX6" fmla="*/ 33786 w 34303"/>
                <a:gd name="connsiteY6" fmla="*/ 11205 h 30338"/>
                <a:gd name="connsiteX7" fmla="*/ 29822 w 34303"/>
                <a:gd name="connsiteY7" fmla="*/ 4482 h 30338"/>
                <a:gd name="connsiteX8" fmla="*/ 26719 w 34303"/>
                <a:gd name="connsiteY8" fmla="*/ 2069 h 30338"/>
                <a:gd name="connsiteX9" fmla="*/ 18962 w 34303"/>
                <a:gd name="connsiteY9" fmla="*/ 0 h 30338"/>
                <a:gd name="connsiteX10" fmla="*/ 15169 w 34303"/>
                <a:gd name="connsiteY10" fmla="*/ 0 h 30338"/>
                <a:gd name="connsiteX11" fmla="*/ 9309 w 34303"/>
                <a:gd name="connsiteY11" fmla="*/ 1379 h 30338"/>
                <a:gd name="connsiteX12" fmla="*/ 4482 w 34303"/>
                <a:gd name="connsiteY12" fmla="*/ 4482 h 30338"/>
                <a:gd name="connsiteX13" fmla="*/ 1379 w 34303"/>
                <a:gd name="connsiteY13" fmla="*/ 9309 h 30338"/>
                <a:gd name="connsiteX14" fmla="*/ 0 w 34303"/>
                <a:gd name="connsiteY14" fmla="*/ 15169 h 30338"/>
                <a:gd name="connsiteX15" fmla="*/ 517 w 34303"/>
                <a:gd name="connsiteY15" fmla="*/ 19134 h 30338"/>
                <a:gd name="connsiteX16" fmla="*/ 4482 w 34303"/>
                <a:gd name="connsiteY16" fmla="*/ 25857 h 30338"/>
                <a:gd name="connsiteX17" fmla="*/ 7585 w 34303"/>
                <a:gd name="connsiteY17" fmla="*/ 28270 h 30338"/>
                <a:gd name="connsiteX18" fmla="*/ 15342 w 34303"/>
                <a:gd name="connsiteY18" fmla="*/ 30339 h 30338"/>
                <a:gd name="connsiteX19" fmla="*/ 15342 w 34303"/>
                <a:gd name="connsiteY19" fmla="*/ 30339 h 3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303" h="30338">
                  <a:moveTo>
                    <a:pt x="15342" y="30339"/>
                  </a:moveTo>
                  <a:cubicBezTo>
                    <a:pt x="16548" y="30339"/>
                    <a:pt x="17928" y="30339"/>
                    <a:pt x="19134" y="30339"/>
                  </a:cubicBezTo>
                  <a:cubicBezTo>
                    <a:pt x="21203" y="30339"/>
                    <a:pt x="23271" y="29994"/>
                    <a:pt x="24995" y="28960"/>
                  </a:cubicBezTo>
                  <a:cubicBezTo>
                    <a:pt x="26891" y="28270"/>
                    <a:pt x="28443" y="27236"/>
                    <a:pt x="29822" y="25857"/>
                  </a:cubicBezTo>
                  <a:cubicBezTo>
                    <a:pt x="31373" y="24478"/>
                    <a:pt x="32407" y="22927"/>
                    <a:pt x="32925" y="21030"/>
                  </a:cubicBezTo>
                  <a:cubicBezTo>
                    <a:pt x="33959" y="19134"/>
                    <a:pt x="34304" y="17238"/>
                    <a:pt x="34304" y="15169"/>
                  </a:cubicBezTo>
                  <a:cubicBezTo>
                    <a:pt x="34131" y="13790"/>
                    <a:pt x="33959" y="12411"/>
                    <a:pt x="33786" y="11205"/>
                  </a:cubicBezTo>
                  <a:cubicBezTo>
                    <a:pt x="33097" y="8619"/>
                    <a:pt x="31718" y="6378"/>
                    <a:pt x="29822" y="4482"/>
                  </a:cubicBezTo>
                  <a:cubicBezTo>
                    <a:pt x="28787" y="3620"/>
                    <a:pt x="27753" y="2930"/>
                    <a:pt x="26719" y="2069"/>
                  </a:cubicBezTo>
                  <a:cubicBezTo>
                    <a:pt x="24306" y="690"/>
                    <a:pt x="21720" y="0"/>
                    <a:pt x="18962" y="0"/>
                  </a:cubicBezTo>
                  <a:cubicBezTo>
                    <a:pt x="17755" y="0"/>
                    <a:pt x="16376" y="0"/>
                    <a:pt x="15169" y="0"/>
                  </a:cubicBezTo>
                  <a:cubicBezTo>
                    <a:pt x="13101" y="0"/>
                    <a:pt x="11032" y="345"/>
                    <a:pt x="9309" y="1379"/>
                  </a:cubicBezTo>
                  <a:cubicBezTo>
                    <a:pt x="7412" y="2069"/>
                    <a:pt x="5861" y="3103"/>
                    <a:pt x="4482" y="4482"/>
                  </a:cubicBezTo>
                  <a:cubicBezTo>
                    <a:pt x="2930" y="5861"/>
                    <a:pt x="1896" y="7412"/>
                    <a:pt x="1379" y="9309"/>
                  </a:cubicBezTo>
                  <a:cubicBezTo>
                    <a:pt x="345" y="11205"/>
                    <a:pt x="0" y="13101"/>
                    <a:pt x="0" y="15169"/>
                  </a:cubicBezTo>
                  <a:cubicBezTo>
                    <a:pt x="172" y="16548"/>
                    <a:pt x="345" y="17928"/>
                    <a:pt x="517" y="19134"/>
                  </a:cubicBezTo>
                  <a:cubicBezTo>
                    <a:pt x="1207" y="21720"/>
                    <a:pt x="2586" y="23961"/>
                    <a:pt x="4482" y="25857"/>
                  </a:cubicBezTo>
                  <a:cubicBezTo>
                    <a:pt x="5516" y="26719"/>
                    <a:pt x="6550" y="27408"/>
                    <a:pt x="7585" y="28270"/>
                  </a:cubicBezTo>
                  <a:cubicBezTo>
                    <a:pt x="10170" y="29649"/>
                    <a:pt x="12756" y="30339"/>
                    <a:pt x="15342" y="30339"/>
                  </a:cubicBezTo>
                  <a:lnTo>
                    <a:pt x="15342" y="3033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7" name="任意多边形: 形状 106"/>
            <p:cNvSpPr/>
            <p:nvPr/>
          </p:nvSpPr>
          <p:spPr>
            <a:xfrm>
              <a:off x="1402992" y="662190"/>
              <a:ext cx="34195" cy="35510"/>
            </a:xfrm>
            <a:custGeom>
              <a:avLst/>
              <a:gdLst>
                <a:gd name="connsiteX0" fmla="*/ 17066 w 34195"/>
                <a:gd name="connsiteY0" fmla="*/ 35510 h 35510"/>
                <a:gd name="connsiteX1" fmla="*/ 17066 w 34195"/>
                <a:gd name="connsiteY1" fmla="*/ 0 h 35510"/>
                <a:gd name="connsiteX2" fmla="*/ 17066 w 34195"/>
                <a:gd name="connsiteY2" fmla="*/ 35510 h 35510"/>
                <a:gd name="connsiteX3" fmla="*/ 17066 w 34195"/>
                <a:gd name="connsiteY3" fmla="*/ 35510 h 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95" h="35510">
                  <a:moveTo>
                    <a:pt x="17066" y="35510"/>
                  </a:moveTo>
                  <a:cubicBezTo>
                    <a:pt x="39820" y="35510"/>
                    <a:pt x="39992" y="0"/>
                    <a:pt x="17066" y="0"/>
                  </a:cubicBezTo>
                  <a:cubicBezTo>
                    <a:pt x="-5689" y="172"/>
                    <a:pt x="-5689" y="35510"/>
                    <a:pt x="17066" y="35510"/>
                  </a:cubicBezTo>
                  <a:lnTo>
                    <a:pt x="17066" y="3551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8" name="任意多边形: 形状 107"/>
            <p:cNvSpPr/>
            <p:nvPr/>
          </p:nvSpPr>
          <p:spPr>
            <a:xfrm>
              <a:off x="1541801" y="718729"/>
              <a:ext cx="12669" cy="13102"/>
            </a:xfrm>
            <a:custGeom>
              <a:avLst/>
              <a:gdLst>
                <a:gd name="connsiteX0" fmla="*/ 6335 w 12669"/>
                <a:gd name="connsiteY0" fmla="*/ 13103 h 13102"/>
                <a:gd name="connsiteX1" fmla="*/ 6335 w 12669"/>
                <a:gd name="connsiteY1" fmla="*/ 2 h 13102"/>
                <a:gd name="connsiteX2" fmla="*/ 6335 w 12669"/>
                <a:gd name="connsiteY2" fmla="*/ 13103 h 13102"/>
                <a:gd name="connsiteX3" fmla="*/ 6335 w 12669"/>
                <a:gd name="connsiteY3" fmla="*/ 13103 h 1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69" h="13102">
                  <a:moveTo>
                    <a:pt x="6335" y="13103"/>
                  </a:moveTo>
                  <a:cubicBezTo>
                    <a:pt x="14782" y="13103"/>
                    <a:pt x="14782" y="2"/>
                    <a:pt x="6335" y="2"/>
                  </a:cubicBezTo>
                  <a:cubicBezTo>
                    <a:pt x="-2112" y="-171"/>
                    <a:pt x="-2112" y="13103"/>
                    <a:pt x="6335" y="13103"/>
                  </a:cubicBezTo>
                  <a:lnTo>
                    <a:pt x="6335" y="13103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任意多边形: 形状 108"/>
            <p:cNvSpPr/>
            <p:nvPr/>
          </p:nvSpPr>
          <p:spPr>
            <a:xfrm>
              <a:off x="1527213" y="805265"/>
              <a:ext cx="34260" cy="35510"/>
            </a:xfrm>
            <a:custGeom>
              <a:avLst/>
              <a:gdLst>
                <a:gd name="connsiteX0" fmla="*/ 17130 w 34260"/>
                <a:gd name="connsiteY0" fmla="*/ 35510 h 35510"/>
                <a:gd name="connsiteX1" fmla="*/ 17130 w 34260"/>
                <a:gd name="connsiteY1" fmla="*/ 0 h 35510"/>
                <a:gd name="connsiteX2" fmla="*/ 17130 w 34260"/>
                <a:gd name="connsiteY2" fmla="*/ 35510 h 35510"/>
                <a:gd name="connsiteX3" fmla="*/ 17130 w 34260"/>
                <a:gd name="connsiteY3" fmla="*/ 35510 h 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60" h="35510">
                  <a:moveTo>
                    <a:pt x="17130" y="35510"/>
                  </a:moveTo>
                  <a:cubicBezTo>
                    <a:pt x="39884" y="35510"/>
                    <a:pt x="40057" y="0"/>
                    <a:pt x="17130" y="0"/>
                  </a:cubicBezTo>
                  <a:cubicBezTo>
                    <a:pt x="-5624" y="0"/>
                    <a:pt x="-5796" y="35510"/>
                    <a:pt x="17130" y="35510"/>
                  </a:cubicBezTo>
                  <a:lnTo>
                    <a:pt x="17130" y="3551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任意多边形: 形状 109"/>
            <p:cNvSpPr/>
            <p:nvPr/>
          </p:nvSpPr>
          <p:spPr>
            <a:xfrm>
              <a:off x="1553588" y="925759"/>
              <a:ext cx="34260" cy="35510"/>
            </a:xfrm>
            <a:custGeom>
              <a:avLst/>
              <a:gdLst>
                <a:gd name="connsiteX0" fmla="*/ 17130 w 34260"/>
                <a:gd name="connsiteY0" fmla="*/ 35510 h 35510"/>
                <a:gd name="connsiteX1" fmla="*/ 17130 w 34260"/>
                <a:gd name="connsiteY1" fmla="*/ 0 h 35510"/>
                <a:gd name="connsiteX2" fmla="*/ 17130 w 34260"/>
                <a:gd name="connsiteY2" fmla="*/ 35510 h 35510"/>
                <a:gd name="connsiteX3" fmla="*/ 17130 w 34260"/>
                <a:gd name="connsiteY3" fmla="*/ 35510 h 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60" h="35510">
                  <a:moveTo>
                    <a:pt x="17130" y="35510"/>
                  </a:moveTo>
                  <a:cubicBezTo>
                    <a:pt x="39884" y="35510"/>
                    <a:pt x="40057" y="0"/>
                    <a:pt x="17130" y="0"/>
                  </a:cubicBezTo>
                  <a:cubicBezTo>
                    <a:pt x="-5624" y="0"/>
                    <a:pt x="-5796" y="35510"/>
                    <a:pt x="17130" y="35510"/>
                  </a:cubicBezTo>
                  <a:lnTo>
                    <a:pt x="17130" y="3551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1" name="任意多边形: 形状 110"/>
            <p:cNvSpPr/>
            <p:nvPr/>
          </p:nvSpPr>
          <p:spPr>
            <a:xfrm>
              <a:off x="1717068" y="946443"/>
              <a:ext cx="31028" cy="32063"/>
            </a:xfrm>
            <a:custGeom>
              <a:avLst/>
              <a:gdLst>
                <a:gd name="connsiteX0" fmla="*/ 15514 w 31028"/>
                <a:gd name="connsiteY0" fmla="*/ 32063 h 32063"/>
                <a:gd name="connsiteX1" fmla="*/ 15514 w 31028"/>
                <a:gd name="connsiteY1" fmla="*/ 1 h 32063"/>
                <a:gd name="connsiteX2" fmla="*/ 15514 w 31028"/>
                <a:gd name="connsiteY2" fmla="*/ 32063 h 32063"/>
                <a:gd name="connsiteX3" fmla="*/ 15514 w 31028"/>
                <a:gd name="connsiteY3" fmla="*/ 32063 h 3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28" h="32063">
                  <a:moveTo>
                    <a:pt x="15514" y="32063"/>
                  </a:moveTo>
                  <a:cubicBezTo>
                    <a:pt x="36200" y="32063"/>
                    <a:pt x="36200" y="1"/>
                    <a:pt x="15514" y="1"/>
                  </a:cubicBezTo>
                  <a:cubicBezTo>
                    <a:pt x="-5171" y="-172"/>
                    <a:pt x="-5171" y="32063"/>
                    <a:pt x="15514" y="32063"/>
                  </a:cubicBezTo>
                  <a:lnTo>
                    <a:pt x="15514" y="32063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1813364" y="1065041"/>
              <a:ext cx="34260" cy="35510"/>
            </a:xfrm>
            <a:custGeom>
              <a:avLst/>
              <a:gdLst>
                <a:gd name="connsiteX0" fmla="*/ 17130 w 34260"/>
                <a:gd name="connsiteY0" fmla="*/ 35510 h 35510"/>
                <a:gd name="connsiteX1" fmla="*/ 17130 w 34260"/>
                <a:gd name="connsiteY1" fmla="*/ 0 h 35510"/>
                <a:gd name="connsiteX2" fmla="*/ 17130 w 34260"/>
                <a:gd name="connsiteY2" fmla="*/ 35510 h 35510"/>
                <a:gd name="connsiteX3" fmla="*/ 17130 w 34260"/>
                <a:gd name="connsiteY3" fmla="*/ 35510 h 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60" h="35510">
                  <a:moveTo>
                    <a:pt x="17130" y="35510"/>
                  </a:moveTo>
                  <a:cubicBezTo>
                    <a:pt x="39884" y="35510"/>
                    <a:pt x="40057" y="0"/>
                    <a:pt x="17130" y="0"/>
                  </a:cubicBezTo>
                  <a:cubicBezTo>
                    <a:pt x="-5624" y="0"/>
                    <a:pt x="-5796" y="35510"/>
                    <a:pt x="17130" y="35510"/>
                  </a:cubicBezTo>
                  <a:lnTo>
                    <a:pt x="17130" y="3551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多边形: 形状 112"/>
            <p:cNvSpPr/>
            <p:nvPr/>
          </p:nvSpPr>
          <p:spPr>
            <a:xfrm>
              <a:off x="2913150" y="1272784"/>
              <a:ext cx="383737" cy="303147"/>
            </a:xfrm>
            <a:custGeom>
              <a:avLst/>
              <a:gdLst>
                <a:gd name="connsiteX0" fmla="*/ 362061 w 383737"/>
                <a:gd name="connsiteY0" fmla="*/ 164598 h 303147"/>
                <a:gd name="connsiteX1" fmla="*/ 322241 w 383737"/>
                <a:gd name="connsiteY1" fmla="*/ 202867 h 303147"/>
                <a:gd name="connsiteX2" fmla="*/ 135209 w 383737"/>
                <a:gd name="connsiteY2" fmla="*/ 293711 h 303147"/>
                <a:gd name="connsiteX3" fmla="*/ 35573 w 383737"/>
                <a:gd name="connsiteY3" fmla="*/ 298710 h 303147"/>
                <a:gd name="connsiteX4" fmla="*/ 63 w 383737"/>
                <a:gd name="connsiteY4" fmla="*/ 266475 h 303147"/>
                <a:gd name="connsiteX5" fmla="*/ 24541 w 383737"/>
                <a:gd name="connsiteY5" fmla="*/ 233895 h 303147"/>
                <a:gd name="connsiteX6" fmla="*/ 67808 w 383737"/>
                <a:gd name="connsiteY6" fmla="*/ 229068 h 303147"/>
                <a:gd name="connsiteX7" fmla="*/ 234844 w 383737"/>
                <a:gd name="connsiteY7" fmla="*/ 183215 h 303147"/>
                <a:gd name="connsiteX8" fmla="*/ 298797 w 383737"/>
                <a:gd name="connsiteY8" fmla="*/ 107540 h 303147"/>
                <a:gd name="connsiteX9" fmla="*/ 294833 w 383737"/>
                <a:gd name="connsiteY9" fmla="*/ 41174 h 303147"/>
                <a:gd name="connsiteX10" fmla="*/ 372059 w 383737"/>
                <a:gd name="connsiteY10" fmla="*/ 41002 h 303147"/>
                <a:gd name="connsiteX11" fmla="*/ 362061 w 383737"/>
                <a:gd name="connsiteY11" fmla="*/ 164598 h 30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737" h="303147">
                  <a:moveTo>
                    <a:pt x="362061" y="164598"/>
                  </a:moveTo>
                  <a:cubicBezTo>
                    <a:pt x="351028" y="179423"/>
                    <a:pt x="336893" y="191662"/>
                    <a:pt x="322241" y="202867"/>
                  </a:cubicBezTo>
                  <a:cubicBezTo>
                    <a:pt x="266735" y="245272"/>
                    <a:pt x="202782" y="276300"/>
                    <a:pt x="135209" y="293711"/>
                  </a:cubicBezTo>
                  <a:cubicBezTo>
                    <a:pt x="102629" y="302157"/>
                    <a:pt x="67981" y="307329"/>
                    <a:pt x="35573" y="298710"/>
                  </a:cubicBezTo>
                  <a:cubicBezTo>
                    <a:pt x="19025" y="294400"/>
                    <a:pt x="1442" y="283540"/>
                    <a:pt x="63" y="266475"/>
                  </a:cubicBezTo>
                  <a:cubicBezTo>
                    <a:pt x="-971" y="251995"/>
                    <a:pt x="10923" y="239066"/>
                    <a:pt x="24541" y="233895"/>
                  </a:cubicBezTo>
                  <a:cubicBezTo>
                    <a:pt x="38159" y="228724"/>
                    <a:pt x="53156" y="229413"/>
                    <a:pt x="67808" y="229068"/>
                  </a:cubicBezTo>
                  <a:cubicBezTo>
                    <a:pt x="126245" y="228034"/>
                    <a:pt x="184165" y="212175"/>
                    <a:pt x="234844" y="183215"/>
                  </a:cubicBezTo>
                  <a:cubicBezTo>
                    <a:pt x="264494" y="166150"/>
                    <a:pt x="293971" y="141327"/>
                    <a:pt x="298797" y="107540"/>
                  </a:cubicBezTo>
                  <a:cubicBezTo>
                    <a:pt x="301900" y="85648"/>
                    <a:pt x="294143" y="63411"/>
                    <a:pt x="294833" y="41174"/>
                  </a:cubicBezTo>
                  <a:cubicBezTo>
                    <a:pt x="296901" y="-25192"/>
                    <a:pt x="352752" y="-887"/>
                    <a:pt x="372059" y="41002"/>
                  </a:cubicBezTo>
                  <a:cubicBezTo>
                    <a:pt x="389986" y="80132"/>
                    <a:pt x="387745" y="129605"/>
                    <a:pt x="362061" y="164598"/>
                  </a:cubicBezTo>
                  <a:close/>
                </a:path>
              </a:pathLst>
            </a:custGeom>
            <a:solidFill>
              <a:srgbClr val="FFFFFF">
                <a:alpha val="22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18" name="图形 2"/>
          <p:cNvGrpSpPr/>
          <p:nvPr/>
        </p:nvGrpSpPr>
        <p:grpSpPr>
          <a:xfrm>
            <a:off x="5052641" y="3546050"/>
            <a:ext cx="1764839" cy="2071359"/>
            <a:chOff x="5443267" y="6072446"/>
            <a:chExt cx="2441114" cy="2865090"/>
          </a:xfrm>
        </p:grpSpPr>
        <p:sp>
          <p:nvSpPr>
            <p:cNvPr id="119" name="任意多边形: 形状 118"/>
            <p:cNvSpPr/>
            <p:nvPr/>
          </p:nvSpPr>
          <p:spPr>
            <a:xfrm>
              <a:off x="5587621" y="6136893"/>
              <a:ext cx="2274993" cy="2782832"/>
            </a:xfrm>
            <a:custGeom>
              <a:avLst/>
              <a:gdLst>
                <a:gd name="connsiteX0" fmla="*/ 287424 w 2274993"/>
                <a:gd name="connsiteY0" fmla="*/ 215387 h 2782832"/>
                <a:gd name="connsiteX1" fmla="*/ 584 w 2274993"/>
                <a:gd name="connsiteY1" fmla="*/ 819406 h 2782832"/>
                <a:gd name="connsiteX2" fmla="*/ 363099 w 2274993"/>
                <a:gd name="connsiteY2" fmla="*/ 1370160 h 2782832"/>
                <a:gd name="connsiteX3" fmla="*/ 678209 w 2274993"/>
                <a:gd name="connsiteY3" fmla="*/ 1528232 h 2782832"/>
                <a:gd name="connsiteX4" fmla="*/ 738887 w 2274993"/>
                <a:gd name="connsiteY4" fmla="*/ 2004518 h 2782832"/>
                <a:gd name="connsiteX5" fmla="*/ 940916 w 2274993"/>
                <a:gd name="connsiteY5" fmla="*/ 2560615 h 2782832"/>
                <a:gd name="connsiteX6" fmla="*/ 1483741 w 2274993"/>
                <a:gd name="connsiteY6" fmla="*/ 2780917 h 2782832"/>
                <a:gd name="connsiteX7" fmla="*/ 2274275 w 2274993"/>
                <a:gd name="connsiteY7" fmla="*/ 1553917 h 2782832"/>
                <a:gd name="connsiteX8" fmla="*/ 2065695 w 2274993"/>
                <a:gd name="connsiteY8" fmla="*/ 755797 h 2782832"/>
                <a:gd name="connsiteX9" fmla="*/ 2041218 w 2274993"/>
                <a:gd name="connsiteY9" fmla="*/ 708221 h 2782832"/>
                <a:gd name="connsiteX10" fmla="*/ 1272403 w 2274993"/>
                <a:gd name="connsiteY10" fmla="*/ 39559 h 2782832"/>
                <a:gd name="connsiteX11" fmla="*/ 287424 w 2274993"/>
                <a:gd name="connsiteY11" fmla="*/ 215387 h 278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74993" h="2782832">
                  <a:moveTo>
                    <a:pt x="287424" y="215387"/>
                  </a:moveTo>
                  <a:cubicBezTo>
                    <a:pt x="105736" y="358634"/>
                    <a:pt x="-9242" y="588244"/>
                    <a:pt x="584" y="819406"/>
                  </a:cubicBezTo>
                  <a:cubicBezTo>
                    <a:pt x="10582" y="1050567"/>
                    <a:pt x="152106" y="1275351"/>
                    <a:pt x="363099" y="1370160"/>
                  </a:cubicBezTo>
                  <a:cubicBezTo>
                    <a:pt x="471353" y="1418943"/>
                    <a:pt x="600294" y="1438595"/>
                    <a:pt x="678209" y="1528232"/>
                  </a:cubicBezTo>
                  <a:cubicBezTo>
                    <a:pt x="786119" y="1652518"/>
                    <a:pt x="742679" y="1840068"/>
                    <a:pt x="738887" y="2004518"/>
                  </a:cubicBezTo>
                  <a:cubicBezTo>
                    <a:pt x="734233" y="2206547"/>
                    <a:pt x="804047" y="2411852"/>
                    <a:pt x="940916" y="2560615"/>
                  </a:cubicBezTo>
                  <a:cubicBezTo>
                    <a:pt x="1077786" y="2709379"/>
                    <a:pt x="1282229" y="2797121"/>
                    <a:pt x="1483741" y="2780917"/>
                  </a:cubicBezTo>
                  <a:cubicBezTo>
                    <a:pt x="2055008" y="2734892"/>
                    <a:pt x="2289789" y="2037442"/>
                    <a:pt x="2274275" y="1553917"/>
                  </a:cubicBezTo>
                  <a:cubicBezTo>
                    <a:pt x="2265312" y="1276902"/>
                    <a:pt x="2188775" y="1004025"/>
                    <a:pt x="2065695" y="755797"/>
                  </a:cubicBezTo>
                  <a:cubicBezTo>
                    <a:pt x="2057766" y="739766"/>
                    <a:pt x="2049664" y="723908"/>
                    <a:pt x="2041218" y="708221"/>
                  </a:cubicBezTo>
                  <a:cubicBezTo>
                    <a:pt x="1873492" y="393282"/>
                    <a:pt x="1619059" y="142125"/>
                    <a:pt x="1272403" y="39559"/>
                  </a:cubicBezTo>
                  <a:cubicBezTo>
                    <a:pt x="965566" y="-51113"/>
                    <a:pt x="539099" y="16805"/>
                    <a:pt x="287424" y="215387"/>
                  </a:cubicBezTo>
                  <a:close/>
                </a:path>
              </a:pathLst>
            </a:custGeom>
            <a:solidFill>
              <a:srgbClr val="F55835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0" name="任意多边形: 形状 119"/>
            <p:cNvSpPr/>
            <p:nvPr/>
          </p:nvSpPr>
          <p:spPr>
            <a:xfrm>
              <a:off x="5482713" y="6486736"/>
              <a:ext cx="1622608" cy="2428473"/>
            </a:xfrm>
            <a:custGeom>
              <a:avLst/>
              <a:gdLst>
                <a:gd name="connsiteX0" fmla="*/ 1547 w 1622608"/>
                <a:gd name="connsiteY0" fmla="*/ 661422 h 2428473"/>
                <a:gd name="connsiteX1" fmla="*/ 59122 w 1622608"/>
                <a:gd name="connsiteY1" fmla="*/ 886033 h 2428473"/>
                <a:gd name="connsiteX2" fmla="*/ 498347 w 1622608"/>
                <a:gd name="connsiteY2" fmla="*/ 1336979 h 2428473"/>
                <a:gd name="connsiteX3" fmla="*/ 615392 w 1622608"/>
                <a:gd name="connsiteY3" fmla="*/ 1927381 h 2428473"/>
                <a:gd name="connsiteX4" fmla="*/ 1092712 w 1622608"/>
                <a:gd name="connsiteY4" fmla="*/ 2404356 h 2428473"/>
                <a:gd name="connsiteX5" fmla="*/ 1622608 w 1622608"/>
                <a:gd name="connsiteY5" fmla="*/ 2390048 h 2428473"/>
                <a:gd name="connsiteX6" fmla="*/ 1071165 w 1622608"/>
                <a:gd name="connsiteY6" fmla="*/ 2133892 h 2428473"/>
                <a:gd name="connsiteX7" fmla="*/ 866722 w 1622608"/>
                <a:gd name="connsiteY7" fmla="*/ 1561245 h 2428473"/>
                <a:gd name="connsiteX8" fmla="*/ 883271 w 1622608"/>
                <a:gd name="connsiteY8" fmla="*/ 1351976 h 2428473"/>
                <a:gd name="connsiteX9" fmla="*/ 822421 w 1622608"/>
                <a:gd name="connsiteY9" fmla="*/ 1155463 h 2428473"/>
                <a:gd name="connsiteX10" fmla="*/ 707960 w 1622608"/>
                <a:gd name="connsiteY10" fmla="*/ 1074961 h 2428473"/>
                <a:gd name="connsiteX11" fmla="*/ 412329 w 1622608"/>
                <a:gd name="connsiteY11" fmla="*/ 934817 h 2428473"/>
                <a:gd name="connsiteX12" fmla="*/ 127557 w 1622608"/>
                <a:gd name="connsiteY12" fmla="*/ 484732 h 2428473"/>
                <a:gd name="connsiteX13" fmla="*/ 151173 w 1622608"/>
                <a:gd name="connsiteY13" fmla="*/ 223921 h 2428473"/>
                <a:gd name="connsiteX14" fmla="*/ 247878 w 1622608"/>
                <a:gd name="connsiteY14" fmla="*/ 0 h 2428473"/>
                <a:gd name="connsiteX15" fmla="*/ 1547 w 1622608"/>
                <a:gd name="connsiteY15" fmla="*/ 661422 h 242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2608" h="2428473">
                  <a:moveTo>
                    <a:pt x="1547" y="661422"/>
                  </a:moveTo>
                  <a:cubicBezTo>
                    <a:pt x="6546" y="739165"/>
                    <a:pt x="22233" y="817426"/>
                    <a:pt x="59122" y="886033"/>
                  </a:cubicBezTo>
                  <a:cubicBezTo>
                    <a:pt x="158930" y="1072204"/>
                    <a:pt x="391471" y="1154773"/>
                    <a:pt x="498347" y="1336979"/>
                  </a:cubicBezTo>
                  <a:cubicBezTo>
                    <a:pt x="600568" y="1511255"/>
                    <a:pt x="564195" y="1731901"/>
                    <a:pt x="615392" y="1927381"/>
                  </a:cubicBezTo>
                  <a:cubicBezTo>
                    <a:pt x="675036" y="2155612"/>
                    <a:pt x="864481" y="2344885"/>
                    <a:pt x="1092712" y="2404356"/>
                  </a:cubicBezTo>
                  <a:cubicBezTo>
                    <a:pt x="1265265" y="2449347"/>
                    <a:pt x="1447643" y="2423662"/>
                    <a:pt x="1622608" y="2390048"/>
                  </a:cubicBezTo>
                  <a:cubicBezTo>
                    <a:pt x="1414718" y="2382118"/>
                    <a:pt x="1211482" y="2287654"/>
                    <a:pt x="1071165" y="2133892"/>
                  </a:cubicBezTo>
                  <a:cubicBezTo>
                    <a:pt x="931020" y="1980129"/>
                    <a:pt x="855690" y="1768964"/>
                    <a:pt x="866722" y="1561245"/>
                  </a:cubicBezTo>
                  <a:cubicBezTo>
                    <a:pt x="870515" y="1491259"/>
                    <a:pt x="883615" y="1421962"/>
                    <a:pt x="883271" y="1351976"/>
                  </a:cubicBezTo>
                  <a:cubicBezTo>
                    <a:pt x="883098" y="1281990"/>
                    <a:pt x="867929" y="1208728"/>
                    <a:pt x="822421" y="1155463"/>
                  </a:cubicBezTo>
                  <a:cubicBezTo>
                    <a:pt x="791910" y="1119780"/>
                    <a:pt x="750021" y="1095647"/>
                    <a:pt x="707960" y="1074961"/>
                  </a:cubicBezTo>
                  <a:cubicBezTo>
                    <a:pt x="609876" y="1027040"/>
                    <a:pt x="504379" y="993598"/>
                    <a:pt x="412329" y="934817"/>
                  </a:cubicBezTo>
                  <a:cubicBezTo>
                    <a:pt x="257704" y="836215"/>
                    <a:pt x="150311" y="666594"/>
                    <a:pt x="127557" y="484732"/>
                  </a:cubicBezTo>
                  <a:cubicBezTo>
                    <a:pt x="116697" y="397508"/>
                    <a:pt x="125316" y="308043"/>
                    <a:pt x="151173" y="223921"/>
                  </a:cubicBezTo>
                  <a:cubicBezTo>
                    <a:pt x="164102" y="181861"/>
                    <a:pt x="266323" y="21375"/>
                    <a:pt x="247878" y="0"/>
                  </a:cubicBezTo>
                  <a:cubicBezTo>
                    <a:pt x="65845" y="139800"/>
                    <a:pt x="-12243" y="443361"/>
                    <a:pt x="1547" y="661422"/>
                  </a:cubicBezTo>
                  <a:close/>
                </a:path>
              </a:pathLst>
            </a:custGeom>
            <a:solidFill>
              <a:srgbClr val="A3311F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1" name="任意多边形: 形状 120"/>
            <p:cNvSpPr/>
            <p:nvPr/>
          </p:nvSpPr>
          <p:spPr>
            <a:xfrm>
              <a:off x="5784201" y="7392075"/>
              <a:ext cx="2078414" cy="1527650"/>
            </a:xfrm>
            <a:custGeom>
              <a:avLst/>
              <a:gdLst>
                <a:gd name="connsiteX0" fmla="*/ 2077696 w 2078414"/>
                <a:gd name="connsiteY0" fmla="*/ 298735 h 1527650"/>
                <a:gd name="connsiteX1" fmla="*/ 2069766 w 2078414"/>
                <a:gd name="connsiteY1" fmla="*/ 180827 h 1527650"/>
                <a:gd name="connsiteX2" fmla="*/ 1972544 w 2078414"/>
                <a:gd name="connsiteY2" fmla="*/ 573680 h 1527650"/>
                <a:gd name="connsiteX3" fmla="*/ 1512117 w 2078414"/>
                <a:gd name="connsiteY3" fmla="*/ 1024626 h 1527650"/>
                <a:gd name="connsiteX4" fmla="*/ 883275 w 2078414"/>
                <a:gd name="connsiteY4" fmla="*/ 951020 h 1527650"/>
                <a:gd name="connsiteX5" fmla="*/ 737269 w 2078414"/>
                <a:gd name="connsiteY5" fmla="*/ 764677 h 1527650"/>
                <a:gd name="connsiteX6" fmla="*/ 678660 w 2078414"/>
                <a:gd name="connsiteY6" fmla="*/ 399232 h 1527650"/>
                <a:gd name="connsiteX7" fmla="*/ 339589 w 2078414"/>
                <a:gd name="connsiteY7" fmla="*/ 140318 h 1527650"/>
                <a:gd name="connsiteX8" fmla="*/ 41199 w 2078414"/>
                <a:gd name="connsiteY8" fmla="*/ 27236 h 1527650"/>
                <a:gd name="connsiteX9" fmla="*/ 0 w 2078414"/>
                <a:gd name="connsiteY9" fmla="*/ 0 h 1527650"/>
                <a:gd name="connsiteX10" fmla="*/ 166692 w 2078414"/>
                <a:gd name="connsiteY10" fmla="*/ 114978 h 1527650"/>
                <a:gd name="connsiteX11" fmla="*/ 481802 w 2078414"/>
                <a:gd name="connsiteY11" fmla="*/ 273050 h 1527650"/>
                <a:gd name="connsiteX12" fmla="*/ 542480 w 2078414"/>
                <a:gd name="connsiteY12" fmla="*/ 749336 h 1527650"/>
                <a:gd name="connsiteX13" fmla="*/ 744509 w 2078414"/>
                <a:gd name="connsiteY13" fmla="*/ 1305433 h 1527650"/>
                <a:gd name="connsiteX14" fmla="*/ 1287333 w 2078414"/>
                <a:gd name="connsiteY14" fmla="*/ 1525735 h 1527650"/>
                <a:gd name="connsiteX15" fmla="*/ 2077696 w 2078414"/>
                <a:gd name="connsiteY15" fmla="*/ 298735 h 1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78414" h="1527650">
                  <a:moveTo>
                    <a:pt x="2077696" y="298735"/>
                  </a:moveTo>
                  <a:cubicBezTo>
                    <a:pt x="2076489" y="259260"/>
                    <a:pt x="2073559" y="219957"/>
                    <a:pt x="2069766" y="180827"/>
                  </a:cubicBezTo>
                  <a:cubicBezTo>
                    <a:pt x="2059940" y="316490"/>
                    <a:pt x="2029257" y="450084"/>
                    <a:pt x="1972544" y="573680"/>
                  </a:cubicBezTo>
                  <a:cubicBezTo>
                    <a:pt x="1880837" y="773986"/>
                    <a:pt x="1717594" y="945332"/>
                    <a:pt x="1512117" y="1024626"/>
                  </a:cubicBezTo>
                  <a:cubicBezTo>
                    <a:pt x="1306640" y="1103922"/>
                    <a:pt x="1059792" y="1082891"/>
                    <a:pt x="883275" y="951020"/>
                  </a:cubicBezTo>
                  <a:cubicBezTo>
                    <a:pt x="819149" y="903099"/>
                    <a:pt x="764160" y="840180"/>
                    <a:pt x="737269" y="764677"/>
                  </a:cubicBezTo>
                  <a:cubicBezTo>
                    <a:pt x="695725" y="647977"/>
                    <a:pt x="724858" y="514210"/>
                    <a:pt x="678660" y="399232"/>
                  </a:cubicBezTo>
                  <a:cubicBezTo>
                    <a:pt x="623843" y="263052"/>
                    <a:pt x="478354" y="188067"/>
                    <a:pt x="339589" y="140318"/>
                  </a:cubicBezTo>
                  <a:cubicBezTo>
                    <a:pt x="239263" y="105842"/>
                    <a:pt x="134456" y="79122"/>
                    <a:pt x="41199" y="27236"/>
                  </a:cubicBezTo>
                  <a:cubicBezTo>
                    <a:pt x="27236" y="19479"/>
                    <a:pt x="13618" y="9309"/>
                    <a:pt x="0" y="0"/>
                  </a:cubicBezTo>
                  <a:cubicBezTo>
                    <a:pt x="48611" y="47404"/>
                    <a:pt x="104462" y="86880"/>
                    <a:pt x="166692" y="114978"/>
                  </a:cubicBezTo>
                  <a:cubicBezTo>
                    <a:pt x="274946" y="163761"/>
                    <a:pt x="403886" y="183413"/>
                    <a:pt x="481802" y="273050"/>
                  </a:cubicBezTo>
                  <a:cubicBezTo>
                    <a:pt x="589712" y="397336"/>
                    <a:pt x="546272" y="584886"/>
                    <a:pt x="542480" y="749336"/>
                  </a:cubicBezTo>
                  <a:cubicBezTo>
                    <a:pt x="537826" y="951365"/>
                    <a:pt x="607639" y="1156670"/>
                    <a:pt x="744509" y="1305433"/>
                  </a:cubicBezTo>
                  <a:cubicBezTo>
                    <a:pt x="881379" y="1454197"/>
                    <a:pt x="1085821" y="1541939"/>
                    <a:pt x="1287333" y="1525735"/>
                  </a:cubicBezTo>
                  <a:cubicBezTo>
                    <a:pt x="1858428" y="1479883"/>
                    <a:pt x="2093210" y="782433"/>
                    <a:pt x="2077696" y="298735"/>
                  </a:cubicBezTo>
                  <a:close/>
                </a:path>
              </a:pathLst>
            </a:custGeom>
            <a:solidFill>
              <a:srgbClr val="DA3A21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2" name="任意多边形: 形状 121"/>
            <p:cNvSpPr/>
            <p:nvPr/>
          </p:nvSpPr>
          <p:spPr>
            <a:xfrm>
              <a:off x="5571995" y="6072446"/>
              <a:ext cx="2312385" cy="2830975"/>
            </a:xfrm>
            <a:custGeom>
              <a:avLst/>
              <a:gdLst>
                <a:gd name="connsiteX0" fmla="*/ 295810 w 2312385"/>
                <a:gd name="connsiteY0" fmla="*/ 232084 h 2830975"/>
                <a:gd name="connsiteX1" fmla="*/ 17589 w 2312385"/>
                <a:gd name="connsiteY1" fmla="*/ 970732 h 2830975"/>
                <a:gd name="connsiteX2" fmla="*/ 213757 w 2312385"/>
                <a:gd name="connsiteY2" fmla="*/ 1307390 h 2830975"/>
                <a:gd name="connsiteX3" fmla="*/ 380966 w 2312385"/>
                <a:gd name="connsiteY3" fmla="*/ 1416851 h 2830975"/>
                <a:gd name="connsiteX4" fmla="*/ 574031 w 2312385"/>
                <a:gd name="connsiteY4" fmla="*/ 1492181 h 2830975"/>
                <a:gd name="connsiteX5" fmla="*/ 716417 w 2312385"/>
                <a:gd name="connsiteY5" fmla="*/ 1630258 h 2830975"/>
                <a:gd name="connsiteX6" fmla="*/ 741412 w 2312385"/>
                <a:gd name="connsiteY6" fmla="*/ 1830563 h 2830975"/>
                <a:gd name="connsiteX7" fmla="*/ 729001 w 2312385"/>
                <a:gd name="connsiteY7" fmla="*/ 2043279 h 2830975"/>
                <a:gd name="connsiteX8" fmla="*/ 756754 w 2312385"/>
                <a:gd name="connsiteY8" fmla="*/ 2263582 h 2830975"/>
                <a:gd name="connsiteX9" fmla="*/ 977056 w 2312385"/>
                <a:gd name="connsiteY9" fmla="*/ 2640231 h 2830975"/>
                <a:gd name="connsiteX10" fmla="*/ 1361808 w 2312385"/>
                <a:gd name="connsiteY10" fmla="*/ 2824851 h 2830975"/>
                <a:gd name="connsiteX11" fmla="*/ 1973757 w 2312385"/>
                <a:gd name="connsiteY11" fmla="*/ 2596965 h 2830975"/>
                <a:gd name="connsiteX12" fmla="*/ 2267492 w 2312385"/>
                <a:gd name="connsiteY12" fmla="*/ 2012079 h 2830975"/>
                <a:gd name="connsiteX13" fmla="*/ 2276800 w 2312385"/>
                <a:gd name="connsiteY13" fmla="*/ 1273086 h 2830975"/>
                <a:gd name="connsiteX14" fmla="*/ 1896703 w 2312385"/>
                <a:gd name="connsiteY14" fmla="*/ 448421 h 2830975"/>
                <a:gd name="connsiteX15" fmla="*/ 1234764 w 2312385"/>
                <a:gd name="connsiteY15" fmla="*/ 25917 h 2830975"/>
                <a:gd name="connsiteX16" fmla="*/ 447332 w 2312385"/>
                <a:gd name="connsiteY16" fmla="*/ 125553 h 2830975"/>
                <a:gd name="connsiteX17" fmla="*/ 289777 w 2312385"/>
                <a:gd name="connsiteY17" fmla="*/ 225878 h 2830975"/>
                <a:gd name="connsiteX18" fmla="*/ 316668 w 2312385"/>
                <a:gd name="connsiteY18" fmla="*/ 252769 h 2830975"/>
                <a:gd name="connsiteX19" fmla="*/ 661772 w 2312385"/>
                <a:gd name="connsiteY19" fmla="*/ 90215 h 2830975"/>
                <a:gd name="connsiteX20" fmla="*/ 1053592 w 2312385"/>
                <a:gd name="connsiteY20" fmla="*/ 48154 h 2830975"/>
                <a:gd name="connsiteX21" fmla="*/ 1742078 w 2312385"/>
                <a:gd name="connsiteY21" fmla="*/ 352750 h 2830975"/>
                <a:gd name="connsiteX22" fmla="*/ 2175096 w 2312385"/>
                <a:gd name="connsiteY22" fmla="*/ 1068644 h 2830975"/>
                <a:gd name="connsiteX23" fmla="*/ 2250771 w 2312385"/>
                <a:gd name="connsiteY23" fmla="*/ 1850904 h 2830975"/>
                <a:gd name="connsiteX24" fmla="*/ 2034607 w 2312385"/>
                <a:gd name="connsiteY24" fmla="*/ 2441823 h 2830975"/>
                <a:gd name="connsiteX25" fmla="*/ 1545737 w 2312385"/>
                <a:gd name="connsiteY25" fmla="*/ 2775205 h 2830975"/>
                <a:gd name="connsiteX26" fmla="*/ 863113 w 2312385"/>
                <a:gd name="connsiteY26" fmla="*/ 2404243 h 2830975"/>
                <a:gd name="connsiteX27" fmla="*/ 781921 w 2312385"/>
                <a:gd name="connsiteY27" fmla="*/ 1987428 h 2830975"/>
                <a:gd name="connsiteX28" fmla="*/ 751066 w 2312385"/>
                <a:gd name="connsiteY28" fmla="*/ 1598023 h 2830975"/>
                <a:gd name="connsiteX29" fmla="*/ 434576 w 2312385"/>
                <a:gd name="connsiteY29" fmla="*/ 1394787 h 2830975"/>
                <a:gd name="connsiteX30" fmla="*/ 134462 w 2312385"/>
                <a:gd name="connsiteY30" fmla="*/ 1155006 h 2830975"/>
                <a:gd name="connsiteX31" fmla="*/ 32586 w 2312385"/>
                <a:gd name="connsiteY31" fmla="*/ 783699 h 2830975"/>
                <a:gd name="connsiteX32" fmla="*/ 170662 w 2312385"/>
                <a:gd name="connsiteY32" fmla="*/ 394121 h 2830975"/>
                <a:gd name="connsiteX33" fmla="*/ 310463 w 2312385"/>
                <a:gd name="connsiteY33" fmla="*/ 246391 h 2830975"/>
                <a:gd name="connsiteX34" fmla="*/ 295810 w 2312385"/>
                <a:gd name="connsiteY34" fmla="*/ 232084 h 283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12385" h="2830975">
                  <a:moveTo>
                    <a:pt x="295810" y="232084"/>
                  </a:moveTo>
                  <a:cubicBezTo>
                    <a:pt x="76543" y="403429"/>
                    <a:pt x="-48261" y="695268"/>
                    <a:pt x="17589" y="970732"/>
                  </a:cubicBezTo>
                  <a:cubicBezTo>
                    <a:pt x="48100" y="1098465"/>
                    <a:pt x="117052" y="1218269"/>
                    <a:pt x="213757" y="1307390"/>
                  </a:cubicBezTo>
                  <a:cubicBezTo>
                    <a:pt x="263058" y="1352726"/>
                    <a:pt x="319426" y="1390132"/>
                    <a:pt x="380966" y="1416851"/>
                  </a:cubicBezTo>
                  <a:cubicBezTo>
                    <a:pt x="444402" y="1444260"/>
                    <a:pt x="511630" y="1462359"/>
                    <a:pt x="574031" y="1492181"/>
                  </a:cubicBezTo>
                  <a:cubicBezTo>
                    <a:pt x="636088" y="1522003"/>
                    <a:pt x="689181" y="1565270"/>
                    <a:pt x="716417" y="1630258"/>
                  </a:cubicBezTo>
                  <a:cubicBezTo>
                    <a:pt x="742619" y="1693176"/>
                    <a:pt x="744170" y="1763507"/>
                    <a:pt x="741412" y="1830563"/>
                  </a:cubicBezTo>
                  <a:cubicBezTo>
                    <a:pt x="738482" y="1901584"/>
                    <a:pt x="729346" y="1972087"/>
                    <a:pt x="729001" y="2043279"/>
                  </a:cubicBezTo>
                  <a:cubicBezTo>
                    <a:pt x="728656" y="2117404"/>
                    <a:pt x="737965" y="2191872"/>
                    <a:pt x="756754" y="2263582"/>
                  </a:cubicBezTo>
                  <a:cubicBezTo>
                    <a:pt x="793988" y="2405795"/>
                    <a:pt x="868801" y="2539735"/>
                    <a:pt x="977056" y="2640231"/>
                  </a:cubicBezTo>
                  <a:cubicBezTo>
                    <a:pt x="1082897" y="2738488"/>
                    <a:pt x="1218560" y="2805199"/>
                    <a:pt x="1361808" y="2824851"/>
                  </a:cubicBezTo>
                  <a:cubicBezTo>
                    <a:pt x="1591073" y="2856569"/>
                    <a:pt x="1816891" y="2762794"/>
                    <a:pt x="1973757" y="2596965"/>
                  </a:cubicBezTo>
                  <a:cubicBezTo>
                    <a:pt x="2125623" y="2436479"/>
                    <a:pt x="2217157" y="2225141"/>
                    <a:pt x="2267492" y="2012079"/>
                  </a:cubicBezTo>
                  <a:cubicBezTo>
                    <a:pt x="2325067" y="1768679"/>
                    <a:pt x="2326273" y="1518038"/>
                    <a:pt x="2276800" y="1273086"/>
                  </a:cubicBezTo>
                  <a:cubicBezTo>
                    <a:pt x="2216812" y="976765"/>
                    <a:pt x="2089423" y="683030"/>
                    <a:pt x="1896703" y="448421"/>
                  </a:cubicBezTo>
                  <a:cubicBezTo>
                    <a:pt x="1728288" y="243288"/>
                    <a:pt x="1496436" y="83148"/>
                    <a:pt x="1234764" y="25917"/>
                  </a:cubicBezTo>
                  <a:cubicBezTo>
                    <a:pt x="975504" y="-30796"/>
                    <a:pt x="684527" y="6955"/>
                    <a:pt x="447332" y="125553"/>
                  </a:cubicBezTo>
                  <a:cubicBezTo>
                    <a:pt x="391308" y="153651"/>
                    <a:pt x="339077" y="187265"/>
                    <a:pt x="289777" y="225878"/>
                  </a:cubicBezTo>
                  <a:cubicBezTo>
                    <a:pt x="270470" y="240875"/>
                    <a:pt x="297534" y="267594"/>
                    <a:pt x="316668" y="252769"/>
                  </a:cubicBezTo>
                  <a:cubicBezTo>
                    <a:pt x="416993" y="174336"/>
                    <a:pt x="539555" y="123139"/>
                    <a:pt x="661772" y="90215"/>
                  </a:cubicBezTo>
                  <a:cubicBezTo>
                    <a:pt x="788989" y="56084"/>
                    <a:pt x="921894" y="41431"/>
                    <a:pt x="1053592" y="48154"/>
                  </a:cubicBezTo>
                  <a:cubicBezTo>
                    <a:pt x="1311990" y="61255"/>
                    <a:pt x="1554184" y="177094"/>
                    <a:pt x="1742078" y="352750"/>
                  </a:cubicBezTo>
                  <a:cubicBezTo>
                    <a:pt x="1948244" y="545470"/>
                    <a:pt x="2088045" y="802489"/>
                    <a:pt x="2175096" y="1068644"/>
                  </a:cubicBezTo>
                  <a:cubicBezTo>
                    <a:pt x="2257494" y="1320318"/>
                    <a:pt x="2290074" y="1588197"/>
                    <a:pt x="2250771" y="1850904"/>
                  </a:cubicBezTo>
                  <a:cubicBezTo>
                    <a:pt x="2219743" y="2058967"/>
                    <a:pt x="2152170" y="2266168"/>
                    <a:pt x="2034607" y="2441823"/>
                  </a:cubicBezTo>
                  <a:cubicBezTo>
                    <a:pt x="1920319" y="2612651"/>
                    <a:pt x="1752248" y="2743143"/>
                    <a:pt x="1545737" y="2775205"/>
                  </a:cubicBezTo>
                  <a:cubicBezTo>
                    <a:pt x="1263034" y="2818989"/>
                    <a:pt x="988777" y="2654884"/>
                    <a:pt x="863113" y="2404243"/>
                  </a:cubicBezTo>
                  <a:cubicBezTo>
                    <a:pt x="798298" y="2274958"/>
                    <a:pt x="774164" y="2131194"/>
                    <a:pt x="781921" y="1987428"/>
                  </a:cubicBezTo>
                  <a:cubicBezTo>
                    <a:pt x="788817" y="1859350"/>
                    <a:pt x="810536" y="1717654"/>
                    <a:pt x="751066" y="1598023"/>
                  </a:cubicBezTo>
                  <a:cubicBezTo>
                    <a:pt x="689353" y="1473564"/>
                    <a:pt x="554552" y="1438916"/>
                    <a:pt x="434576" y="1394787"/>
                  </a:cubicBezTo>
                  <a:cubicBezTo>
                    <a:pt x="310290" y="1348933"/>
                    <a:pt x="206172" y="1266708"/>
                    <a:pt x="134462" y="1155006"/>
                  </a:cubicBezTo>
                  <a:cubicBezTo>
                    <a:pt x="63614" y="1044855"/>
                    <a:pt x="27070" y="914708"/>
                    <a:pt x="32586" y="783699"/>
                  </a:cubicBezTo>
                  <a:cubicBezTo>
                    <a:pt x="38619" y="643727"/>
                    <a:pt x="89299" y="507719"/>
                    <a:pt x="170662" y="394121"/>
                  </a:cubicBezTo>
                  <a:cubicBezTo>
                    <a:pt x="210309" y="338787"/>
                    <a:pt x="257714" y="289314"/>
                    <a:pt x="310463" y="246391"/>
                  </a:cubicBezTo>
                  <a:cubicBezTo>
                    <a:pt x="320460" y="238290"/>
                    <a:pt x="305980" y="224154"/>
                    <a:pt x="295810" y="232084"/>
                  </a:cubicBez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3" name="任意多边形: 形状 122"/>
            <p:cNvSpPr/>
            <p:nvPr/>
          </p:nvSpPr>
          <p:spPr>
            <a:xfrm>
              <a:off x="5443267" y="6304652"/>
              <a:ext cx="1804338" cy="2632885"/>
            </a:xfrm>
            <a:custGeom>
              <a:avLst/>
              <a:gdLst>
                <a:gd name="connsiteX0" fmla="*/ 428159 w 1804338"/>
                <a:gd name="connsiteY0" fmla="*/ 1085 h 2632885"/>
                <a:gd name="connsiteX1" fmla="*/ 2380 w 1804338"/>
                <a:gd name="connsiteY1" fmla="*/ 692673 h 2632885"/>
                <a:gd name="connsiteX2" fmla="*/ 86847 w 1804338"/>
                <a:gd name="connsiteY2" fmla="*/ 1093112 h 2632885"/>
                <a:gd name="connsiteX3" fmla="*/ 206478 w 1804338"/>
                <a:gd name="connsiteY3" fmla="*/ 1255666 h 2632885"/>
                <a:gd name="connsiteX4" fmla="*/ 378513 w 1804338"/>
                <a:gd name="connsiteY4" fmla="*/ 1383055 h 2632885"/>
                <a:gd name="connsiteX5" fmla="*/ 537965 w 1804338"/>
                <a:gd name="connsiteY5" fmla="*/ 1533370 h 2632885"/>
                <a:gd name="connsiteX6" fmla="*/ 597263 w 1804338"/>
                <a:gd name="connsiteY6" fmla="*/ 1734882 h 2632885"/>
                <a:gd name="connsiteX7" fmla="*/ 616398 w 1804338"/>
                <a:gd name="connsiteY7" fmla="*/ 1955701 h 2632885"/>
                <a:gd name="connsiteX8" fmla="*/ 664664 w 1804338"/>
                <a:gd name="connsiteY8" fmla="*/ 2176003 h 2632885"/>
                <a:gd name="connsiteX9" fmla="*/ 1210592 w 1804338"/>
                <a:gd name="connsiteY9" fmla="*/ 2624535 h 2632885"/>
                <a:gd name="connsiteX10" fmla="*/ 1752382 w 1804338"/>
                <a:gd name="connsiteY10" fmla="*/ 2564547 h 2632885"/>
                <a:gd name="connsiteX11" fmla="*/ 1794787 w 1804338"/>
                <a:gd name="connsiteY11" fmla="*/ 2553343 h 2632885"/>
                <a:gd name="connsiteX12" fmla="*/ 1787719 w 1804338"/>
                <a:gd name="connsiteY12" fmla="*/ 2527830 h 2632885"/>
                <a:gd name="connsiteX13" fmla="*/ 1297471 w 1804338"/>
                <a:gd name="connsiteY13" fmla="*/ 2596265 h 2632885"/>
                <a:gd name="connsiteX14" fmla="*/ 1000115 w 1804338"/>
                <a:gd name="connsiteY14" fmla="*/ 2515763 h 2632885"/>
                <a:gd name="connsiteX15" fmla="*/ 738443 w 1804338"/>
                <a:gd name="connsiteY15" fmla="*/ 2242196 h 2632885"/>
                <a:gd name="connsiteX16" fmla="*/ 647771 w 1804338"/>
                <a:gd name="connsiteY16" fmla="*/ 1816073 h 2632885"/>
                <a:gd name="connsiteX17" fmla="*/ 523312 w 1804338"/>
                <a:gd name="connsiteY17" fmla="*/ 1443388 h 2632885"/>
                <a:gd name="connsiteX18" fmla="*/ 346968 w 1804338"/>
                <a:gd name="connsiteY18" fmla="*/ 1318240 h 2632885"/>
                <a:gd name="connsiteX19" fmla="*/ 192170 w 1804338"/>
                <a:gd name="connsiteY19" fmla="*/ 1183956 h 2632885"/>
                <a:gd name="connsiteX20" fmla="*/ 38408 w 1804338"/>
                <a:gd name="connsiteY20" fmla="*/ 810753 h 2632885"/>
                <a:gd name="connsiteX21" fmla="*/ 361275 w 1804338"/>
                <a:gd name="connsiteY21" fmla="*/ 77449 h 2632885"/>
                <a:gd name="connsiteX22" fmla="*/ 436778 w 1804338"/>
                <a:gd name="connsiteY22" fmla="*/ 12462 h 2632885"/>
                <a:gd name="connsiteX23" fmla="*/ 428159 w 1804338"/>
                <a:gd name="connsiteY23" fmla="*/ 1085 h 2632885"/>
                <a:gd name="connsiteX24" fmla="*/ 428159 w 1804338"/>
                <a:gd name="connsiteY24" fmla="*/ 1085 h 263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04338" h="2632885">
                  <a:moveTo>
                    <a:pt x="428159" y="1085"/>
                  </a:moveTo>
                  <a:cubicBezTo>
                    <a:pt x="201996" y="157088"/>
                    <a:pt x="25479" y="414969"/>
                    <a:pt x="2380" y="692673"/>
                  </a:cubicBezTo>
                  <a:cubicBezTo>
                    <a:pt x="-9169" y="830750"/>
                    <a:pt x="21687" y="971067"/>
                    <a:pt x="86847" y="1093112"/>
                  </a:cubicBezTo>
                  <a:cubicBezTo>
                    <a:pt x="118564" y="1152583"/>
                    <a:pt x="159074" y="1207744"/>
                    <a:pt x="206478" y="1255666"/>
                  </a:cubicBezTo>
                  <a:cubicBezTo>
                    <a:pt x="257503" y="1307207"/>
                    <a:pt x="316973" y="1345476"/>
                    <a:pt x="378513" y="1383055"/>
                  </a:cubicBezTo>
                  <a:cubicBezTo>
                    <a:pt x="443156" y="1422530"/>
                    <a:pt x="500730" y="1465970"/>
                    <a:pt x="537965" y="1533370"/>
                  </a:cubicBezTo>
                  <a:cubicBezTo>
                    <a:pt x="572096" y="1595082"/>
                    <a:pt x="588127" y="1665586"/>
                    <a:pt x="597263" y="1734882"/>
                  </a:cubicBezTo>
                  <a:cubicBezTo>
                    <a:pt x="607089" y="1808144"/>
                    <a:pt x="608123" y="1882267"/>
                    <a:pt x="616398" y="1955701"/>
                  </a:cubicBezTo>
                  <a:cubicBezTo>
                    <a:pt x="624844" y="2030514"/>
                    <a:pt x="639152" y="2104982"/>
                    <a:pt x="664664" y="2176003"/>
                  </a:cubicBezTo>
                  <a:cubicBezTo>
                    <a:pt x="750509" y="2414404"/>
                    <a:pt x="959434" y="2589370"/>
                    <a:pt x="1210592" y="2624535"/>
                  </a:cubicBezTo>
                  <a:cubicBezTo>
                    <a:pt x="1393314" y="2650220"/>
                    <a:pt x="1576554" y="2612813"/>
                    <a:pt x="1752382" y="2564547"/>
                  </a:cubicBezTo>
                  <a:cubicBezTo>
                    <a:pt x="1766517" y="2560755"/>
                    <a:pt x="1780480" y="2556446"/>
                    <a:pt x="1794787" y="2553343"/>
                  </a:cubicBezTo>
                  <a:cubicBezTo>
                    <a:pt x="1811508" y="2549550"/>
                    <a:pt x="1804440" y="2524038"/>
                    <a:pt x="1787719" y="2527830"/>
                  </a:cubicBezTo>
                  <a:cubicBezTo>
                    <a:pt x="1626199" y="2564547"/>
                    <a:pt x="1464507" y="2605057"/>
                    <a:pt x="1297471" y="2596265"/>
                  </a:cubicBezTo>
                  <a:cubicBezTo>
                    <a:pt x="1194043" y="2590922"/>
                    <a:pt x="1090960" y="2565926"/>
                    <a:pt x="1000115" y="2515763"/>
                  </a:cubicBezTo>
                  <a:cubicBezTo>
                    <a:pt x="888413" y="2454052"/>
                    <a:pt x="796363" y="2355622"/>
                    <a:pt x="738443" y="2242196"/>
                  </a:cubicBezTo>
                  <a:cubicBezTo>
                    <a:pt x="670525" y="2109119"/>
                    <a:pt x="659493" y="1962251"/>
                    <a:pt x="647771" y="1816073"/>
                  </a:cubicBezTo>
                  <a:cubicBezTo>
                    <a:pt x="637256" y="1685065"/>
                    <a:pt x="615536" y="1543885"/>
                    <a:pt x="523312" y="1443388"/>
                  </a:cubicBezTo>
                  <a:cubicBezTo>
                    <a:pt x="474012" y="1389605"/>
                    <a:pt x="408163" y="1356163"/>
                    <a:pt x="346968" y="1318240"/>
                  </a:cubicBezTo>
                  <a:cubicBezTo>
                    <a:pt x="288359" y="1281696"/>
                    <a:pt x="236300" y="1237049"/>
                    <a:pt x="192170" y="1183956"/>
                  </a:cubicBezTo>
                  <a:cubicBezTo>
                    <a:pt x="105291" y="1079321"/>
                    <a:pt x="51164" y="946072"/>
                    <a:pt x="38408" y="810753"/>
                  </a:cubicBezTo>
                  <a:cubicBezTo>
                    <a:pt x="12034" y="530291"/>
                    <a:pt x="160453" y="263274"/>
                    <a:pt x="361275" y="77449"/>
                  </a:cubicBezTo>
                  <a:cubicBezTo>
                    <a:pt x="385581" y="54867"/>
                    <a:pt x="410921" y="33492"/>
                    <a:pt x="436778" y="12462"/>
                  </a:cubicBezTo>
                  <a:cubicBezTo>
                    <a:pt x="442811" y="7118"/>
                    <a:pt x="434709" y="-3397"/>
                    <a:pt x="428159" y="1085"/>
                  </a:cubicBezTo>
                  <a:lnTo>
                    <a:pt x="428159" y="108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4" name="任意多边形: 形状 123"/>
            <p:cNvSpPr/>
            <p:nvPr/>
          </p:nvSpPr>
          <p:spPr>
            <a:xfrm>
              <a:off x="6016655" y="6601228"/>
              <a:ext cx="595682" cy="604599"/>
            </a:xfrm>
            <a:custGeom>
              <a:avLst/>
              <a:gdLst>
                <a:gd name="connsiteX0" fmla="*/ 205564 w 595682"/>
                <a:gd name="connsiteY0" fmla="*/ 584509 h 604599"/>
                <a:gd name="connsiteX1" fmla="*/ 522570 w 595682"/>
                <a:gd name="connsiteY1" fmla="*/ 521763 h 604599"/>
                <a:gd name="connsiteX2" fmla="*/ 577732 w 595682"/>
                <a:gd name="connsiteY2" fmla="*/ 426954 h 604599"/>
                <a:gd name="connsiteX3" fmla="*/ 465685 w 595682"/>
                <a:gd name="connsiteY3" fmla="*/ 51855 h 604599"/>
                <a:gd name="connsiteX4" fmla="*/ 22841 w 595682"/>
                <a:gd name="connsiteY4" fmla="*/ 176313 h 604599"/>
                <a:gd name="connsiteX5" fmla="*/ 96447 w 595682"/>
                <a:gd name="connsiteY5" fmla="*/ 515557 h 604599"/>
                <a:gd name="connsiteX6" fmla="*/ 205564 w 595682"/>
                <a:gd name="connsiteY6" fmla="*/ 584509 h 60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5682" h="604599">
                  <a:moveTo>
                    <a:pt x="205564" y="584509"/>
                  </a:moveTo>
                  <a:cubicBezTo>
                    <a:pt x="300718" y="628293"/>
                    <a:pt x="451205" y="597437"/>
                    <a:pt x="522570" y="521763"/>
                  </a:cubicBezTo>
                  <a:cubicBezTo>
                    <a:pt x="547910" y="494871"/>
                    <a:pt x="565665" y="461774"/>
                    <a:pt x="577732" y="426954"/>
                  </a:cubicBezTo>
                  <a:cubicBezTo>
                    <a:pt x="623758" y="294910"/>
                    <a:pt x="579456" y="133391"/>
                    <a:pt x="465685" y="51855"/>
                  </a:cubicBezTo>
                  <a:cubicBezTo>
                    <a:pt x="317783" y="-54159"/>
                    <a:pt x="94207" y="9794"/>
                    <a:pt x="22841" y="176313"/>
                  </a:cubicBezTo>
                  <a:cubicBezTo>
                    <a:pt x="-25770" y="289739"/>
                    <a:pt x="5259" y="432470"/>
                    <a:pt x="96447" y="515557"/>
                  </a:cubicBezTo>
                  <a:cubicBezTo>
                    <a:pt x="128338" y="544689"/>
                    <a:pt x="166261" y="566409"/>
                    <a:pt x="205564" y="584509"/>
                  </a:cubicBezTo>
                  <a:close/>
                </a:path>
              </a:pathLst>
            </a:custGeom>
            <a:solidFill>
              <a:srgbClr val="FFFDEC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5" name="任意多边形: 形状 124"/>
            <p:cNvSpPr/>
            <p:nvPr/>
          </p:nvSpPr>
          <p:spPr>
            <a:xfrm>
              <a:off x="5974375" y="6580246"/>
              <a:ext cx="634350" cy="641935"/>
            </a:xfrm>
            <a:custGeom>
              <a:avLst/>
              <a:gdLst>
                <a:gd name="connsiteX0" fmla="*/ 220607 w 634350"/>
                <a:gd name="connsiteY0" fmla="*/ 612213 h 641935"/>
                <a:gd name="connsiteX1" fmla="*/ 567608 w 634350"/>
                <a:gd name="connsiteY1" fmla="*/ 542744 h 641935"/>
                <a:gd name="connsiteX2" fmla="*/ 584157 w 634350"/>
                <a:gd name="connsiteY2" fmla="*/ 154544 h 641935"/>
                <a:gd name="connsiteX3" fmla="*/ 266633 w 634350"/>
                <a:gd name="connsiteY3" fmla="*/ 3884 h 641935"/>
                <a:gd name="connsiteX4" fmla="*/ 9614 w 634350"/>
                <a:gd name="connsiteY4" fmla="*/ 228667 h 641935"/>
                <a:gd name="connsiteX5" fmla="*/ 33575 w 634350"/>
                <a:gd name="connsiteY5" fmla="*/ 454830 h 641935"/>
                <a:gd name="connsiteX6" fmla="*/ 216470 w 634350"/>
                <a:gd name="connsiteY6" fmla="*/ 619108 h 641935"/>
                <a:gd name="connsiteX7" fmla="*/ 232329 w 634350"/>
                <a:gd name="connsiteY7" fmla="*/ 592044 h 641935"/>
                <a:gd name="connsiteX8" fmla="*/ 77876 w 634350"/>
                <a:gd name="connsiteY8" fmla="*/ 462587 h 641935"/>
                <a:gd name="connsiteX9" fmla="*/ 39263 w 634350"/>
                <a:gd name="connsiteY9" fmla="*/ 288138 h 641935"/>
                <a:gd name="connsiteX10" fmla="*/ 234915 w 634350"/>
                <a:gd name="connsiteY10" fmla="*/ 55253 h 641935"/>
                <a:gd name="connsiteX11" fmla="*/ 521066 w 634350"/>
                <a:gd name="connsiteY11" fmla="*/ 132824 h 641935"/>
                <a:gd name="connsiteX12" fmla="*/ 566746 w 634350"/>
                <a:gd name="connsiteY12" fmla="*/ 468448 h 641935"/>
                <a:gd name="connsiteX13" fmla="*/ 417465 w 634350"/>
                <a:gd name="connsiteY13" fmla="*/ 594285 h 641935"/>
                <a:gd name="connsiteX14" fmla="*/ 226468 w 634350"/>
                <a:gd name="connsiteY14" fmla="*/ 597905 h 641935"/>
                <a:gd name="connsiteX15" fmla="*/ 220607 w 634350"/>
                <a:gd name="connsiteY15" fmla="*/ 612213 h 64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4350" h="641935">
                  <a:moveTo>
                    <a:pt x="220607" y="612213"/>
                  </a:moveTo>
                  <a:cubicBezTo>
                    <a:pt x="327655" y="672373"/>
                    <a:pt x="490037" y="637208"/>
                    <a:pt x="567608" y="542744"/>
                  </a:cubicBezTo>
                  <a:cubicBezTo>
                    <a:pt x="655694" y="435006"/>
                    <a:pt x="651729" y="271245"/>
                    <a:pt x="584157" y="154544"/>
                  </a:cubicBezTo>
                  <a:cubicBezTo>
                    <a:pt x="518997" y="42152"/>
                    <a:pt x="394539" y="-16112"/>
                    <a:pt x="266633" y="3884"/>
                  </a:cubicBezTo>
                  <a:cubicBezTo>
                    <a:pt x="146656" y="22501"/>
                    <a:pt x="39953" y="109208"/>
                    <a:pt x="9614" y="228667"/>
                  </a:cubicBezTo>
                  <a:cubicBezTo>
                    <a:pt x="-9348" y="303825"/>
                    <a:pt x="305" y="385188"/>
                    <a:pt x="33575" y="454830"/>
                  </a:cubicBezTo>
                  <a:cubicBezTo>
                    <a:pt x="71326" y="533608"/>
                    <a:pt x="138209" y="584287"/>
                    <a:pt x="216470" y="619108"/>
                  </a:cubicBezTo>
                  <a:cubicBezTo>
                    <a:pt x="234570" y="627037"/>
                    <a:pt x="250601" y="601008"/>
                    <a:pt x="232329" y="592044"/>
                  </a:cubicBezTo>
                  <a:cubicBezTo>
                    <a:pt x="170962" y="561878"/>
                    <a:pt x="113042" y="522747"/>
                    <a:pt x="77876" y="462587"/>
                  </a:cubicBezTo>
                  <a:cubicBezTo>
                    <a:pt x="47021" y="410183"/>
                    <a:pt x="33747" y="348644"/>
                    <a:pt x="39263" y="288138"/>
                  </a:cubicBezTo>
                  <a:cubicBezTo>
                    <a:pt x="49434" y="177643"/>
                    <a:pt x="130107" y="86971"/>
                    <a:pt x="234915" y="55253"/>
                  </a:cubicBezTo>
                  <a:cubicBezTo>
                    <a:pt x="337653" y="24224"/>
                    <a:pt x="449528" y="51461"/>
                    <a:pt x="521066" y="132824"/>
                  </a:cubicBezTo>
                  <a:cubicBezTo>
                    <a:pt x="599498" y="222117"/>
                    <a:pt x="617598" y="361228"/>
                    <a:pt x="566746" y="468448"/>
                  </a:cubicBezTo>
                  <a:cubicBezTo>
                    <a:pt x="536235" y="532573"/>
                    <a:pt x="484866" y="573427"/>
                    <a:pt x="417465" y="594285"/>
                  </a:cubicBezTo>
                  <a:cubicBezTo>
                    <a:pt x="357994" y="612902"/>
                    <a:pt x="286284" y="617729"/>
                    <a:pt x="226468" y="597905"/>
                  </a:cubicBezTo>
                  <a:cubicBezTo>
                    <a:pt x="218194" y="595147"/>
                    <a:pt x="213022" y="607903"/>
                    <a:pt x="220607" y="612213"/>
                  </a:cubicBez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/>
            <p:cNvSpPr/>
            <p:nvPr/>
          </p:nvSpPr>
          <p:spPr>
            <a:xfrm>
              <a:off x="6154403" y="6746746"/>
              <a:ext cx="252557" cy="253577"/>
            </a:xfrm>
            <a:custGeom>
              <a:avLst/>
              <a:gdLst>
                <a:gd name="connsiteX0" fmla="*/ 18514 w 252557"/>
                <a:gd name="connsiteY0" fmla="*/ 61650 h 253577"/>
                <a:gd name="connsiteX1" fmla="*/ 24375 w 252557"/>
                <a:gd name="connsiteY1" fmla="*/ 203519 h 253577"/>
                <a:gd name="connsiteX2" fmla="*/ 158832 w 252557"/>
                <a:gd name="connsiteY2" fmla="*/ 249200 h 253577"/>
                <a:gd name="connsiteX3" fmla="*/ 242091 w 252557"/>
                <a:gd name="connsiteY3" fmla="*/ 174387 h 253577"/>
                <a:gd name="connsiteX4" fmla="*/ 18514 w 252557"/>
                <a:gd name="connsiteY4" fmla="*/ 61650 h 25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557" h="253577">
                  <a:moveTo>
                    <a:pt x="18514" y="61650"/>
                  </a:moveTo>
                  <a:cubicBezTo>
                    <a:pt x="-8204" y="104228"/>
                    <a:pt x="-5791" y="163182"/>
                    <a:pt x="24375" y="203519"/>
                  </a:cubicBezTo>
                  <a:cubicBezTo>
                    <a:pt x="54542" y="243856"/>
                    <a:pt x="110393" y="262818"/>
                    <a:pt x="158832" y="249200"/>
                  </a:cubicBezTo>
                  <a:cubicBezTo>
                    <a:pt x="196066" y="238684"/>
                    <a:pt x="227611" y="210242"/>
                    <a:pt x="242091" y="174387"/>
                  </a:cubicBezTo>
                  <a:cubicBezTo>
                    <a:pt x="300183" y="29587"/>
                    <a:pt x="101257" y="-70393"/>
                    <a:pt x="18514" y="61650"/>
                  </a:cubicBezTo>
                  <a:close/>
                </a:path>
              </a:pathLst>
            </a:custGeom>
            <a:solidFill>
              <a:srgbClr val="F55835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/>
            <p:cNvSpPr/>
            <p:nvPr/>
          </p:nvSpPr>
          <p:spPr>
            <a:xfrm>
              <a:off x="6045164" y="6214334"/>
              <a:ext cx="1597623" cy="2015442"/>
            </a:xfrm>
            <a:custGeom>
              <a:avLst/>
              <a:gdLst>
                <a:gd name="connsiteX0" fmla="*/ 48976 w 1597623"/>
                <a:gd name="connsiteY0" fmla="*/ 147082 h 2015442"/>
                <a:gd name="connsiteX1" fmla="*/ 28807 w 1597623"/>
                <a:gd name="connsiteY1" fmla="*/ 162251 h 2015442"/>
                <a:gd name="connsiteX2" fmla="*/ 709 w 1597623"/>
                <a:gd name="connsiteY2" fmla="*/ 198451 h 2015442"/>
                <a:gd name="connsiteX3" fmla="*/ 41908 w 1597623"/>
                <a:gd name="connsiteY3" fmla="*/ 250165 h 2015442"/>
                <a:gd name="connsiteX4" fmla="*/ 279965 w 1597623"/>
                <a:gd name="connsiteY4" fmla="*/ 238099 h 2015442"/>
                <a:gd name="connsiteX5" fmla="*/ 535949 w 1597623"/>
                <a:gd name="connsiteY5" fmla="*/ 341009 h 2015442"/>
                <a:gd name="connsiteX6" fmla="*/ 715569 w 1597623"/>
                <a:gd name="connsiteY6" fmla="*/ 746447 h 2015442"/>
                <a:gd name="connsiteX7" fmla="*/ 587835 w 1597623"/>
                <a:gd name="connsiteY7" fmla="*/ 1184119 h 2015442"/>
                <a:gd name="connsiteX8" fmla="*/ 641618 w 1597623"/>
                <a:gd name="connsiteY8" fmla="*/ 1707638 h 2015442"/>
                <a:gd name="connsiteX9" fmla="*/ 1063087 w 1597623"/>
                <a:gd name="connsiteY9" fmla="*/ 2011026 h 2015442"/>
                <a:gd name="connsiteX10" fmla="*/ 1493175 w 1597623"/>
                <a:gd name="connsiteY10" fmla="*/ 1843818 h 2015442"/>
                <a:gd name="connsiteX11" fmla="*/ 1595052 w 1597623"/>
                <a:gd name="connsiteY11" fmla="*/ 1279791 h 2015442"/>
                <a:gd name="connsiteX12" fmla="*/ 1219091 w 1597623"/>
                <a:gd name="connsiteY12" fmla="*/ 314980 h 2015442"/>
                <a:gd name="connsiteX13" fmla="*/ 255315 w 1597623"/>
                <a:gd name="connsiteY13" fmla="*/ 40379 h 2015442"/>
                <a:gd name="connsiteX14" fmla="*/ 48976 w 1597623"/>
                <a:gd name="connsiteY14" fmla="*/ 147082 h 201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7623" h="2015442">
                  <a:moveTo>
                    <a:pt x="48976" y="147082"/>
                  </a:moveTo>
                  <a:cubicBezTo>
                    <a:pt x="42253" y="152081"/>
                    <a:pt x="35530" y="157080"/>
                    <a:pt x="28807" y="162251"/>
                  </a:cubicBezTo>
                  <a:cubicBezTo>
                    <a:pt x="16568" y="171905"/>
                    <a:pt x="3812" y="183109"/>
                    <a:pt x="709" y="198451"/>
                  </a:cubicBezTo>
                  <a:cubicBezTo>
                    <a:pt x="-4290" y="222412"/>
                    <a:pt x="17947" y="245166"/>
                    <a:pt x="41908" y="250165"/>
                  </a:cubicBezTo>
                  <a:cubicBezTo>
                    <a:pt x="115514" y="265507"/>
                    <a:pt x="203084" y="230514"/>
                    <a:pt x="279965" y="238099"/>
                  </a:cubicBezTo>
                  <a:cubicBezTo>
                    <a:pt x="372706" y="247235"/>
                    <a:pt x="463032" y="282745"/>
                    <a:pt x="535949" y="341009"/>
                  </a:cubicBezTo>
                  <a:cubicBezTo>
                    <a:pt x="655753" y="437197"/>
                    <a:pt x="724878" y="593201"/>
                    <a:pt x="715569" y="746447"/>
                  </a:cubicBezTo>
                  <a:cubicBezTo>
                    <a:pt x="706260" y="898658"/>
                    <a:pt x="626449" y="1036735"/>
                    <a:pt x="587835" y="1184119"/>
                  </a:cubicBezTo>
                  <a:cubicBezTo>
                    <a:pt x="542327" y="1357879"/>
                    <a:pt x="556635" y="1549392"/>
                    <a:pt x="641618" y="1707638"/>
                  </a:cubicBezTo>
                  <a:cubicBezTo>
                    <a:pt x="726602" y="1865882"/>
                    <a:pt x="885191" y="1986204"/>
                    <a:pt x="1063087" y="2011026"/>
                  </a:cubicBezTo>
                  <a:cubicBezTo>
                    <a:pt x="1211851" y="2031712"/>
                    <a:pt x="1408364" y="1980342"/>
                    <a:pt x="1493175" y="1843818"/>
                  </a:cubicBezTo>
                  <a:cubicBezTo>
                    <a:pt x="1592294" y="1684194"/>
                    <a:pt x="1604360" y="1461824"/>
                    <a:pt x="1595052" y="1279791"/>
                  </a:cubicBezTo>
                  <a:cubicBezTo>
                    <a:pt x="1576952" y="927618"/>
                    <a:pt x="1462664" y="569930"/>
                    <a:pt x="1219091" y="314980"/>
                  </a:cubicBezTo>
                  <a:cubicBezTo>
                    <a:pt x="975518" y="60030"/>
                    <a:pt x="589559" y="-72013"/>
                    <a:pt x="255315" y="40379"/>
                  </a:cubicBezTo>
                  <a:cubicBezTo>
                    <a:pt x="181536" y="65546"/>
                    <a:pt x="111549" y="101229"/>
                    <a:pt x="48976" y="147082"/>
                  </a:cubicBezTo>
                  <a:close/>
                </a:path>
              </a:pathLst>
            </a:custGeom>
            <a:solidFill>
              <a:srgbClr val="FFFFFF">
                <a:alpha val="19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/>
            <p:cNvSpPr/>
            <p:nvPr/>
          </p:nvSpPr>
          <p:spPr>
            <a:xfrm>
              <a:off x="5742405" y="6550092"/>
              <a:ext cx="197000" cy="601658"/>
            </a:xfrm>
            <a:custGeom>
              <a:avLst/>
              <a:gdLst>
                <a:gd name="connsiteX0" fmla="*/ 3528 w 197000"/>
                <a:gd name="connsiteY0" fmla="*/ 271406 h 601658"/>
                <a:gd name="connsiteX1" fmla="*/ 84547 w 197000"/>
                <a:gd name="connsiteY1" fmla="*/ 567210 h 601658"/>
                <a:gd name="connsiteX2" fmla="*/ 163496 w 197000"/>
                <a:gd name="connsiteY2" fmla="*/ 595136 h 601658"/>
                <a:gd name="connsiteX3" fmla="*/ 163152 w 197000"/>
                <a:gd name="connsiteY3" fmla="*/ 504636 h 601658"/>
                <a:gd name="connsiteX4" fmla="*/ 137122 w 197000"/>
                <a:gd name="connsiteY4" fmla="*/ 208143 h 601658"/>
                <a:gd name="connsiteX5" fmla="*/ 191767 w 197000"/>
                <a:gd name="connsiteY5" fmla="*/ 95234 h 601658"/>
                <a:gd name="connsiteX6" fmla="*/ 167116 w 197000"/>
                <a:gd name="connsiteY6" fmla="*/ 769 h 601658"/>
                <a:gd name="connsiteX7" fmla="*/ 92821 w 197000"/>
                <a:gd name="connsiteY7" fmla="*/ 56620 h 601658"/>
                <a:gd name="connsiteX8" fmla="*/ 3528 w 197000"/>
                <a:gd name="connsiteY8" fmla="*/ 271406 h 60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000" h="601658">
                  <a:moveTo>
                    <a:pt x="3528" y="271406"/>
                  </a:moveTo>
                  <a:cubicBezTo>
                    <a:pt x="-10435" y="375696"/>
                    <a:pt x="17146" y="486536"/>
                    <a:pt x="84547" y="567210"/>
                  </a:cubicBezTo>
                  <a:cubicBezTo>
                    <a:pt x="104370" y="590826"/>
                    <a:pt x="138501" y="613063"/>
                    <a:pt x="163496" y="595136"/>
                  </a:cubicBezTo>
                  <a:cubicBezTo>
                    <a:pt x="190215" y="576001"/>
                    <a:pt x="177115" y="534630"/>
                    <a:pt x="163152" y="504636"/>
                  </a:cubicBezTo>
                  <a:cubicBezTo>
                    <a:pt x="120057" y="411896"/>
                    <a:pt x="96958" y="302090"/>
                    <a:pt x="137122" y="208143"/>
                  </a:cubicBezTo>
                  <a:cubicBezTo>
                    <a:pt x="153499" y="169702"/>
                    <a:pt x="180045" y="135398"/>
                    <a:pt x="191767" y="95234"/>
                  </a:cubicBezTo>
                  <a:cubicBezTo>
                    <a:pt x="199696" y="68170"/>
                    <a:pt x="203316" y="9044"/>
                    <a:pt x="167116" y="769"/>
                  </a:cubicBezTo>
                  <a:cubicBezTo>
                    <a:pt x="136605" y="-6298"/>
                    <a:pt x="107300" y="37141"/>
                    <a:pt x="92821" y="56620"/>
                  </a:cubicBezTo>
                  <a:cubicBezTo>
                    <a:pt x="46278" y="119539"/>
                    <a:pt x="13871" y="193663"/>
                    <a:pt x="3528" y="271406"/>
                  </a:cubicBezTo>
                  <a:close/>
                </a:path>
              </a:pathLst>
            </a:custGeom>
            <a:solidFill>
              <a:srgbClr val="FFFFFF">
                <a:alpha val="19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/>
            <p:cNvSpPr/>
            <p:nvPr/>
          </p:nvSpPr>
          <p:spPr>
            <a:xfrm>
              <a:off x="7331828" y="7225078"/>
              <a:ext cx="160555" cy="574455"/>
            </a:xfrm>
            <a:custGeom>
              <a:avLst/>
              <a:gdLst>
                <a:gd name="connsiteX0" fmla="*/ 17583 w 160555"/>
                <a:gd name="connsiteY0" fmla="*/ 372130 h 574455"/>
                <a:gd name="connsiteX1" fmla="*/ 15342 w 160555"/>
                <a:gd name="connsiteY1" fmla="*/ 547784 h 574455"/>
                <a:gd name="connsiteX2" fmla="*/ 37924 w 160555"/>
                <a:gd name="connsiteY2" fmla="*/ 571918 h 574455"/>
                <a:gd name="connsiteX3" fmla="*/ 104290 w 160555"/>
                <a:gd name="connsiteY3" fmla="*/ 523479 h 574455"/>
                <a:gd name="connsiteX4" fmla="*/ 85156 w 160555"/>
                <a:gd name="connsiteY4" fmla="*/ 19268 h 574455"/>
                <a:gd name="connsiteX5" fmla="*/ 0 w 160555"/>
                <a:gd name="connsiteY5" fmla="*/ 64431 h 574455"/>
                <a:gd name="connsiteX6" fmla="*/ 17583 w 160555"/>
                <a:gd name="connsiteY6" fmla="*/ 372130 h 574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555" h="574455">
                  <a:moveTo>
                    <a:pt x="17583" y="372130"/>
                  </a:moveTo>
                  <a:cubicBezTo>
                    <a:pt x="6723" y="430911"/>
                    <a:pt x="-11722" y="494519"/>
                    <a:pt x="15342" y="547784"/>
                  </a:cubicBezTo>
                  <a:cubicBezTo>
                    <a:pt x="20513" y="557783"/>
                    <a:pt x="27581" y="567436"/>
                    <a:pt x="37924" y="571918"/>
                  </a:cubicBezTo>
                  <a:cubicBezTo>
                    <a:pt x="66021" y="583812"/>
                    <a:pt x="92223" y="551577"/>
                    <a:pt x="104290" y="523479"/>
                  </a:cubicBezTo>
                  <a:cubicBezTo>
                    <a:pt x="152211" y="411260"/>
                    <a:pt x="210648" y="104423"/>
                    <a:pt x="85156" y="19268"/>
                  </a:cubicBezTo>
                  <a:cubicBezTo>
                    <a:pt x="20858" y="-24344"/>
                    <a:pt x="0" y="12717"/>
                    <a:pt x="0" y="64431"/>
                  </a:cubicBezTo>
                  <a:cubicBezTo>
                    <a:pt x="0" y="170272"/>
                    <a:pt x="38268" y="261117"/>
                    <a:pt x="17583" y="372130"/>
                  </a:cubicBezTo>
                  <a:close/>
                </a:path>
              </a:pathLst>
            </a:custGeom>
            <a:solidFill>
              <a:srgbClr val="FFFFFF">
                <a:alpha val="19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/>
            <p:cNvSpPr/>
            <p:nvPr/>
          </p:nvSpPr>
          <p:spPr>
            <a:xfrm>
              <a:off x="6696744" y="6358957"/>
              <a:ext cx="638743" cy="643390"/>
            </a:xfrm>
            <a:custGeom>
              <a:avLst/>
              <a:gdLst>
                <a:gd name="connsiteX0" fmla="*/ 40718 w 638743"/>
                <a:gd name="connsiteY0" fmla="*/ 92095 h 643390"/>
                <a:gd name="connsiteX1" fmla="*/ 485458 w 638743"/>
                <a:gd name="connsiteY1" fmla="*/ 540973 h 643390"/>
                <a:gd name="connsiteX2" fmla="*/ 520451 w 638743"/>
                <a:gd name="connsiteY2" fmla="*/ 611132 h 643390"/>
                <a:gd name="connsiteX3" fmla="*/ 588197 w 638743"/>
                <a:gd name="connsiteY3" fmla="*/ 642505 h 643390"/>
                <a:gd name="connsiteX4" fmla="*/ 638704 w 638743"/>
                <a:gd name="connsiteY4" fmla="*/ 573898 h 643390"/>
                <a:gd name="connsiteX5" fmla="*/ 611985 w 638743"/>
                <a:gd name="connsiteY5" fmla="*/ 486845 h 643390"/>
                <a:gd name="connsiteX6" fmla="*/ 306183 w 638743"/>
                <a:gd name="connsiteY6" fmla="*/ 133295 h 643390"/>
                <a:gd name="connsiteX7" fmla="*/ 98638 w 638743"/>
                <a:gd name="connsiteY7" fmla="*/ 14870 h 643390"/>
                <a:gd name="connsiteX8" fmla="*/ 40718 w 638743"/>
                <a:gd name="connsiteY8" fmla="*/ 92095 h 64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743" h="643390">
                  <a:moveTo>
                    <a:pt x="40718" y="92095"/>
                  </a:moveTo>
                  <a:cubicBezTo>
                    <a:pt x="197929" y="235343"/>
                    <a:pt x="400992" y="345666"/>
                    <a:pt x="485458" y="540973"/>
                  </a:cubicBezTo>
                  <a:cubicBezTo>
                    <a:pt x="495801" y="565106"/>
                    <a:pt x="504420" y="590446"/>
                    <a:pt x="520451" y="611132"/>
                  </a:cubicBezTo>
                  <a:cubicBezTo>
                    <a:pt x="536483" y="631817"/>
                    <a:pt x="562512" y="647331"/>
                    <a:pt x="588197" y="642505"/>
                  </a:cubicBezTo>
                  <a:cubicBezTo>
                    <a:pt x="618363" y="636816"/>
                    <a:pt x="637842" y="604581"/>
                    <a:pt x="638704" y="573898"/>
                  </a:cubicBezTo>
                  <a:cubicBezTo>
                    <a:pt x="639566" y="543214"/>
                    <a:pt x="626292" y="514082"/>
                    <a:pt x="611985" y="486845"/>
                  </a:cubicBezTo>
                  <a:cubicBezTo>
                    <a:pt x="538896" y="347563"/>
                    <a:pt x="432882" y="226207"/>
                    <a:pt x="306183" y="133295"/>
                  </a:cubicBezTo>
                  <a:cubicBezTo>
                    <a:pt x="241368" y="85717"/>
                    <a:pt x="171899" y="47966"/>
                    <a:pt x="98638" y="14870"/>
                  </a:cubicBezTo>
                  <a:cubicBezTo>
                    <a:pt x="11931" y="-24088"/>
                    <a:pt x="-41163" y="17627"/>
                    <a:pt x="40718" y="92095"/>
                  </a:cubicBezTo>
                  <a:close/>
                </a:path>
              </a:pathLst>
            </a:custGeom>
            <a:solidFill>
              <a:srgbClr val="FFFFFF">
                <a:alpha val="19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 descr="7b0a2020202022776f7264617274223a2022220a7d0a"/>
          <p:cNvSpPr txBox="1"/>
          <p:nvPr/>
        </p:nvSpPr>
        <p:spPr>
          <a:xfrm>
            <a:off x="2703195" y="1318895"/>
            <a:ext cx="6928485" cy="202184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黑荔枝体简" panose="00020600040101010101" pitchFamily="18" charset="-122"/>
                <a:sym typeface="汉仪黑荔枝体简" panose="00020600040101010101" pitchFamily="18" charset="-122"/>
              </a:rPr>
              <a:t>添加剂是为改善食品品质和色、香、味,以及为防腐、保鲜和加工工艺的需要而加入食品中的人工合成或者天然物质。</a:t>
            </a:r>
            <a:endParaRPr lang="zh-CN" altLang="en-US" sz="2400">
              <a:latin typeface="汉仪黑荔枝体简" panose="00020600040101010101" pitchFamily="18" charset="-122"/>
              <a:ea typeface="汉仪黑荔枝体简" panose="00020600040101010101" pitchFamily="18" charset="-122"/>
              <a:cs typeface="汉仪黑荔枝体简" panose="00020600040101010101" pitchFamily="18" charset="-122"/>
              <a:sym typeface="汉仪黑荔枝体简" panose="00020600040101010101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135620" y="3714115"/>
            <a:ext cx="2696845" cy="2070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图形 2"/>
          <p:cNvGrpSpPr/>
          <p:nvPr/>
        </p:nvGrpSpPr>
        <p:grpSpPr>
          <a:xfrm rot="795422">
            <a:off x="1662727" y="1130088"/>
            <a:ext cx="2787102" cy="3651220"/>
            <a:chOff x="3604008" y="6545158"/>
            <a:chExt cx="1925718" cy="2522774"/>
          </a:xfrm>
        </p:grpSpPr>
        <p:sp>
          <p:nvSpPr>
            <p:cNvPr id="483" name="任意多边形: 形状 482"/>
            <p:cNvSpPr/>
            <p:nvPr/>
          </p:nvSpPr>
          <p:spPr>
            <a:xfrm>
              <a:off x="4556438" y="6571202"/>
              <a:ext cx="609967" cy="925551"/>
            </a:xfrm>
            <a:custGeom>
              <a:avLst/>
              <a:gdLst>
                <a:gd name="connsiteX0" fmla="*/ 18518 w 609967"/>
                <a:gd name="connsiteY0" fmla="*/ 572819 h 925551"/>
                <a:gd name="connsiteX1" fmla="*/ 226581 w 609967"/>
                <a:gd name="connsiteY1" fmla="*/ 212372 h 925551"/>
                <a:gd name="connsiteX2" fmla="*/ 595818 w 609967"/>
                <a:gd name="connsiteY2" fmla="*/ 0 h 925551"/>
                <a:gd name="connsiteX3" fmla="*/ 609781 w 609967"/>
                <a:gd name="connsiteY3" fmla="*/ 235471 h 925551"/>
                <a:gd name="connsiteX4" fmla="*/ 473256 w 609967"/>
                <a:gd name="connsiteY4" fmla="*/ 674006 h 925551"/>
                <a:gd name="connsiteX5" fmla="*/ 246059 w 609967"/>
                <a:gd name="connsiteY5" fmla="*/ 823804 h 925551"/>
                <a:gd name="connsiteX6" fmla="*/ 763 w 609967"/>
                <a:gd name="connsiteY6" fmla="*/ 921888 h 925551"/>
                <a:gd name="connsiteX7" fmla="*/ 20069 w 609967"/>
                <a:gd name="connsiteY7" fmla="*/ 836905 h 925551"/>
                <a:gd name="connsiteX8" fmla="*/ 22138 w 609967"/>
                <a:gd name="connsiteY8" fmla="*/ 743992 h 925551"/>
                <a:gd name="connsiteX9" fmla="*/ 18518 w 609967"/>
                <a:gd name="connsiteY9" fmla="*/ 572819 h 92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9967" h="925551">
                  <a:moveTo>
                    <a:pt x="18518" y="572819"/>
                  </a:moveTo>
                  <a:cubicBezTo>
                    <a:pt x="30584" y="430950"/>
                    <a:pt x="117291" y="303733"/>
                    <a:pt x="226581" y="212372"/>
                  </a:cubicBezTo>
                  <a:cubicBezTo>
                    <a:pt x="335697" y="120839"/>
                    <a:pt x="466533" y="59816"/>
                    <a:pt x="595818" y="0"/>
                  </a:cubicBezTo>
                  <a:cubicBezTo>
                    <a:pt x="606334" y="77916"/>
                    <a:pt x="610988" y="156693"/>
                    <a:pt x="609781" y="235471"/>
                  </a:cubicBezTo>
                  <a:cubicBezTo>
                    <a:pt x="607368" y="391992"/>
                    <a:pt x="577546" y="557305"/>
                    <a:pt x="473256" y="674006"/>
                  </a:cubicBezTo>
                  <a:cubicBezTo>
                    <a:pt x="411717" y="742785"/>
                    <a:pt x="330009" y="787777"/>
                    <a:pt x="246059" y="823804"/>
                  </a:cubicBezTo>
                  <a:cubicBezTo>
                    <a:pt x="213652" y="837767"/>
                    <a:pt x="15932" y="946711"/>
                    <a:pt x="763" y="921888"/>
                  </a:cubicBezTo>
                  <a:cubicBezTo>
                    <a:pt x="-4409" y="913441"/>
                    <a:pt x="18345" y="850523"/>
                    <a:pt x="20069" y="836905"/>
                  </a:cubicBezTo>
                  <a:cubicBezTo>
                    <a:pt x="23689" y="806049"/>
                    <a:pt x="23172" y="775020"/>
                    <a:pt x="22138" y="743992"/>
                  </a:cubicBezTo>
                  <a:cubicBezTo>
                    <a:pt x="19897" y="687279"/>
                    <a:pt x="13863" y="627291"/>
                    <a:pt x="18518" y="572819"/>
                  </a:cubicBezTo>
                  <a:close/>
                </a:path>
              </a:pathLst>
            </a:custGeom>
            <a:solidFill>
              <a:srgbClr val="1DB459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4" name="任意多边形: 形状 483"/>
            <p:cNvSpPr/>
            <p:nvPr/>
          </p:nvSpPr>
          <p:spPr>
            <a:xfrm>
              <a:off x="4555925" y="6665666"/>
              <a:ext cx="610281" cy="831087"/>
            </a:xfrm>
            <a:custGeom>
              <a:avLst/>
              <a:gdLst>
                <a:gd name="connsiteX0" fmla="*/ 473596 w 610281"/>
                <a:gd name="connsiteY0" fmla="*/ 579369 h 831087"/>
                <a:gd name="connsiteX1" fmla="*/ 610121 w 610281"/>
                <a:gd name="connsiteY1" fmla="*/ 140834 h 831087"/>
                <a:gd name="connsiteX2" fmla="*/ 605811 w 610281"/>
                <a:gd name="connsiteY2" fmla="*/ 0 h 831087"/>
                <a:gd name="connsiteX3" fmla="*/ 576162 w 610281"/>
                <a:gd name="connsiteY3" fmla="*/ 127389 h 831087"/>
                <a:gd name="connsiteX4" fmla="*/ 379821 w 610281"/>
                <a:gd name="connsiteY4" fmla="*/ 464736 h 831087"/>
                <a:gd name="connsiteX5" fmla="*/ 301906 w 610281"/>
                <a:gd name="connsiteY5" fmla="*/ 539722 h 831087"/>
                <a:gd name="connsiteX6" fmla="*/ 215199 w 610281"/>
                <a:gd name="connsiteY6" fmla="*/ 604364 h 831087"/>
                <a:gd name="connsiteX7" fmla="*/ 409643 w 610281"/>
                <a:gd name="connsiteY7" fmla="*/ 131698 h 831087"/>
                <a:gd name="connsiteX8" fmla="*/ 258466 w 610281"/>
                <a:gd name="connsiteY8" fmla="*/ 289081 h 831087"/>
                <a:gd name="connsiteX9" fmla="*/ 128664 w 610281"/>
                <a:gd name="connsiteY9" fmla="*/ 588677 h 831087"/>
                <a:gd name="connsiteX10" fmla="*/ 35062 w 610281"/>
                <a:gd name="connsiteY10" fmla="*/ 394405 h 831087"/>
                <a:gd name="connsiteX11" fmla="*/ 18858 w 610281"/>
                <a:gd name="connsiteY11" fmla="*/ 478354 h 831087"/>
                <a:gd name="connsiteX12" fmla="*/ 22133 w 610281"/>
                <a:gd name="connsiteY12" fmla="*/ 649528 h 831087"/>
                <a:gd name="connsiteX13" fmla="*/ 20065 w 610281"/>
                <a:gd name="connsiteY13" fmla="*/ 742441 h 831087"/>
                <a:gd name="connsiteX14" fmla="*/ 758 w 610281"/>
                <a:gd name="connsiteY14" fmla="*/ 827424 h 831087"/>
                <a:gd name="connsiteX15" fmla="*/ 246054 w 610281"/>
                <a:gd name="connsiteY15" fmla="*/ 729340 h 831087"/>
                <a:gd name="connsiteX16" fmla="*/ 473596 w 610281"/>
                <a:gd name="connsiteY16" fmla="*/ 579369 h 83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0281" h="831087">
                  <a:moveTo>
                    <a:pt x="473596" y="579369"/>
                  </a:moveTo>
                  <a:cubicBezTo>
                    <a:pt x="577886" y="462668"/>
                    <a:pt x="607708" y="297183"/>
                    <a:pt x="610121" y="140834"/>
                  </a:cubicBezTo>
                  <a:cubicBezTo>
                    <a:pt x="610811" y="93775"/>
                    <a:pt x="609259" y="46887"/>
                    <a:pt x="605811" y="0"/>
                  </a:cubicBezTo>
                  <a:cubicBezTo>
                    <a:pt x="598744" y="42922"/>
                    <a:pt x="589780" y="85328"/>
                    <a:pt x="576162" y="127389"/>
                  </a:cubicBezTo>
                  <a:cubicBezTo>
                    <a:pt x="535998" y="252192"/>
                    <a:pt x="468597" y="368203"/>
                    <a:pt x="379821" y="464736"/>
                  </a:cubicBezTo>
                  <a:cubicBezTo>
                    <a:pt x="355516" y="491283"/>
                    <a:pt x="329486" y="516450"/>
                    <a:pt x="301906" y="539722"/>
                  </a:cubicBezTo>
                  <a:cubicBezTo>
                    <a:pt x="289839" y="549892"/>
                    <a:pt x="216405" y="592814"/>
                    <a:pt x="215199" y="604364"/>
                  </a:cubicBezTo>
                  <a:cubicBezTo>
                    <a:pt x="233126" y="432501"/>
                    <a:pt x="301561" y="266327"/>
                    <a:pt x="409643" y="131698"/>
                  </a:cubicBezTo>
                  <a:cubicBezTo>
                    <a:pt x="343104" y="163588"/>
                    <a:pt x="296562" y="225818"/>
                    <a:pt x="258466" y="289081"/>
                  </a:cubicBezTo>
                  <a:cubicBezTo>
                    <a:pt x="202270" y="382683"/>
                    <a:pt x="158486" y="483698"/>
                    <a:pt x="128664" y="588677"/>
                  </a:cubicBezTo>
                  <a:cubicBezTo>
                    <a:pt x="82983" y="532309"/>
                    <a:pt x="51093" y="465253"/>
                    <a:pt x="35062" y="394405"/>
                  </a:cubicBezTo>
                  <a:cubicBezTo>
                    <a:pt x="26960" y="421641"/>
                    <a:pt x="21443" y="449739"/>
                    <a:pt x="18858" y="478354"/>
                  </a:cubicBezTo>
                  <a:cubicBezTo>
                    <a:pt x="14204" y="532999"/>
                    <a:pt x="20237" y="592814"/>
                    <a:pt x="22133" y="649528"/>
                  </a:cubicBezTo>
                  <a:cubicBezTo>
                    <a:pt x="23167" y="680556"/>
                    <a:pt x="23684" y="711584"/>
                    <a:pt x="20065" y="742441"/>
                  </a:cubicBezTo>
                  <a:cubicBezTo>
                    <a:pt x="18513" y="756058"/>
                    <a:pt x="-4414" y="819149"/>
                    <a:pt x="758" y="827424"/>
                  </a:cubicBezTo>
                  <a:cubicBezTo>
                    <a:pt x="16100" y="852247"/>
                    <a:pt x="213647" y="743302"/>
                    <a:pt x="246054" y="729340"/>
                  </a:cubicBezTo>
                  <a:cubicBezTo>
                    <a:pt x="330348" y="693140"/>
                    <a:pt x="412056" y="648149"/>
                    <a:pt x="473596" y="579369"/>
                  </a:cubicBezTo>
                  <a:close/>
                </a:path>
              </a:pathLst>
            </a:custGeom>
            <a:solidFill>
              <a:srgbClr val="0086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5" name="任意多边形: 形状 484"/>
            <p:cNvSpPr/>
            <p:nvPr/>
          </p:nvSpPr>
          <p:spPr>
            <a:xfrm>
              <a:off x="3618183" y="7402095"/>
              <a:ext cx="1865920" cy="1638566"/>
            </a:xfrm>
            <a:custGeom>
              <a:avLst/>
              <a:gdLst>
                <a:gd name="connsiteX0" fmla="*/ 344996 w 1865920"/>
                <a:gd name="connsiteY0" fmla="*/ 137882 h 1638566"/>
                <a:gd name="connsiteX1" fmla="*/ 3339 w 1865920"/>
                <a:gd name="connsiteY1" fmla="*/ 703116 h 1638566"/>
                <a:gd name="connsiteX2" fmla="*/ 406191 w 1865920"/>
                <a:gd name="connsiteY2" fmla="*/ 1502269 h 1638566"/>
                <a:gd name="connsiteX3" fmla="*/ 1307911 w 1865920"/>
                <a:gd name="connsiteY3" fmla="*/ 1545882 h 1638566"/>
                <a:gd name="connsiteX4" fmla="*/ 1865905 w 1865920"/>
                <a:gd name="connsiteY4" fmla="*/ 653815 h 1638566"/>
                <a:gd name="connsiteX5" fmla="*/ 1841082 w 1865920"/>
                <a:gd name="connsiteY5" fmla="*/ 415931 h 1638566"/>
                <a:gd name="connsiteX6" fmla="*/ 1697662 w 1865920"/>
                <a:gd name="connsiteY6" fmla="*/ 102544 h 1638566"/>
                <a:gd name="connsiteX7" fmla="*/ 1498735 w 1865920"/>
                <a:gd name="connsiteY7" fmla="*/ 16182 h 1638566"/>
                <a:gd name="connsiteX8" fmla="*/ 1145701 w 1865920"/>
                <a:gd name="connsiteY8" fmla="*/ 25835 h 1638566"/>
                <a:gd name="connsiteX9" fmla="*/ 941259 w 1865920"/>
                <a:gd name="connsiteY9" fmla="*/ 71688 h 1638566"/>
                <a:gd name="connsiteX10" fmla="*/ 745090 w 1865920"/>
                <a:gd name="connsiteY10" fmla="*/ 50486 h 1638566"/>
                <a:gd name="connsiteX11" fmla="*/ 344996 w 1865920"/>
                <a:gd name="connsiteY11" fmla="*/ 137882 h 163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5920" h="1638566">
                  <a:moveTo>
                    <a:pt x="344996" y="137882"/>
                  </a:moveTo>
                  <a:cubicBezTo>
                    <a:pt x="149862" y="256307"/>
                    <a:pt x="24714" y="475747"/>
                    <a:pt x="3339" y="703116"/>
                  </a:cubicBezTo>
                  <a:cubicBezTo>
                    <a:pt x="-25965" y="1015813"/>
                    <a:pt x="140036" y="1335405"/>
                    <a:pt x="406191" y="1502269"/>
                  </a:cubicBezTo>
                  <a:cubicBezTo>
                    <a:pt x="672173" y="1669134"/>
                    <a:pt x="1024691" y="1681717"/>
                    <a:pt x="1307911" y="1545882"/>
                  </a:cubicBezTo>
                  <a:cubicBezTo>
                    <a:pt x="1641638" y="1385913"/>
                    <a:pt x="1868146" y="1023915"/>
                    <a:pt x="1865905" y="653815"/>
                  </a:cubicBezTo>
                  <a:cubicBezTo>
                    <a:pt x="1865387" y="574003"/>
                    <a:pt x="1855217" y="494536"/>
                    <a:pt x="1841082" y="415931"/>
                  </a:cubicBezTo>
                  <a:cubicBezTo>
                    <a:pt x="1820396" y="300437"/>
                    <a:pt x="1786782" y="178736"/>
                    <a:pt x="1697662" y="102544"/>
                  </a:cubicBezTo>
                  <a:cubicBezTo>
                    <a:pt x="1642155" y="55140"/>
                    <a:pt x="1570446" y="30489"/>
                    <a:pt x="1498735" y="16182"/>
                  </a:cubicBezTo>
                  <a:cubicBezTo>
                    <a:pt x="1382551" y="-7262"/>
                    <a:pt x="1260162" y="-6228"/>
                    <a:pt x="1145701" y="25835"/>
                  </a:cubicBezTo>
                  <a:cubicBezTo>
                    <a:pt x="1078646" y="44625"/>
                    <a:pt x="1010900" y="64793"/>
                    <a:pt x="941259" y="71688"/>
                  </a:cubicBezTo>
                  <a:cubicBezTo>
                    <a:pt x="869893" y="78756"/>
                    <a:pt x="814042" y="58070"/>
                    <a:pt x="745090" y="50486"/>
                  </a:cubicBezTo>
                  <a:cubicBezTo>
                    <a:pt x="607186" y="35143"/>
                    <a:pt x="463766" y="66000"/>
                    <a:pt x="344996" y="137882"/>
                  </a:cubicBezTo>
                  <a:close/>
                </a:path>
              </a:pathLst>
            </a:custGeom>
            <a:solidFill>
              <a:srgbClr val="FD555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6" name="任意多边形: 形状 485"/>
            <p:cNvSpPr/>
            <p:nvPr/>
          </p:nvSpPr>
          <p:spPr>
            <a:xfrm>
              <a:off x="3618011" y="7775620"/>
              <a:ext cx="1865920" cy="1265385"/>
            </a:xfrm>
            <a:custGeom>
              <a:avLst/>
              <a:gdLst>
                <a:gd name="connsiteX0" fmla="*/ 1860216 w 1865920"/>
                <a:gd name="connsiteY0" fmla="*/ 178758 h 1265385"/>
                <a:gd name="connsiteX1" fmla="*/ 1753168 w 1865920"/>
                <a:gd name="connsiteY1" fmla="*/ 465253 h 1265385"/>
                <a:gd name="connsiteX2" fmla="*/ 1137944 w 1865920"/>
                <a:gd name="connsiteY2" fmla="*/ 894825 h 1265385"/>
                <a:gd name="connsiteX3" fmla="*/ 399985 w 1865920"/>
                <a:gd name="connsiteY3" fmla="*/ 739338 h 1265385"/>
                <a:gd name="connsiteX4" fmla="*/ 121419 w 1865920"/>
                <a:gd name="connsiteY4" fmla="*/ 400438 h 1265385"/>
                <a:gd name="connsiteX5" fmla="*/ 97286 w 1865920"/>
                <a:gd name="connsiteY5" fmla="*/ 104635 h 1265385"/>
                <a:gd name="connsiteX6" fmla="*/ 113145 w 1865920"/>
                <a:gd name="connsiteY6" fmla="*/ 0 h 1265385"/>
                <a:gd name="connsiteX7" fmla="*/ 3339 w 1865920"/>
                <a:gd name="connsiteY7" fmla="*/ 329935 h 1265385"/>
                <a:gd name="connsiteX8" fmla="*/ 406191 w 1865920"/>
                <a:gd name="connsiteY8" fmla="*/ 1129089 h 1265385"/>
                <a:gd name="connsiteX9" fmla="*/ 1307910 w 1865920"/>
                <a:gd name="connsiteY9" fmla="*/ 1172701 h 1265385"/>
                <a:gd name="connsiteX10" fmla="*/ 1865904 w 1865920"/>
                <a:gd name="connsiteY10" fmla="*/ 280635 h 1265385"/>
                <a:gd name="connsiteX11" fmla="*/ 1860216 w 1865920"/>
                <a:gd name="connsiteY11" fmla="*/ 178758 h 126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5920" h="1265385">
                  <a:moveTo>
                    <a:pt x="1860216" y="178758"/>
                  </a:moveTo>
                  <a:cubicBezTo>
                    <a:pt x="1840047" y="279428"/>
                    <a:pt x="1804882" y="376478"/>
                    <a:pt x="1753168" y="465253"/>
                  </a:cubicBezTo>
                  <a:cubicBezTo>
                    <a:pt x="1623194" y="687969"/>
                    <a:pt x="1391170" y="846386"/>
                    <a:pt x="1137944" y="894825"/>
                  </a:cubicBezTo>
                  <a:cubicBezTo>
                    <a:pt x="884718" y="943264"/>
                    <a:pt x="614081" y="883102"/>
                    <a:pt x="399985" y="739338"/>
                  </a:cubicBezTo>
                  <a:cubicBezTo>
                    <a:pt x="276389" y="656251"/>
                    <a:pt x="168307" y="541790"/>
                    <a:pt x="121419" y="400438"/>
                  </a:cubicBezTo>
                  <a:cubicBezTo>
                    <a:pt x="90046" y="305802"/>
                    <a:pt x="87461" y="203753"/>
                    <a:pt x="97286" y="104635"/>
                  </a:cubicBezTo>
                  <a:cubicBezTo>
                    <a:pt x="100734" y="69642"/>
                    <a:pt x="106078" y="34649"/>
                    <a:pt x="113145" y="0"/>
                  </a:cubicBezTo>
                  <a:cubicBezTo>
                    <a:pt x="52467" y="99636"/>
                    <a:pt x="14371" y="213752"/>
                    <a:pt x="3339" y="329935"/>
                  </a:cubicBezTo>
                  <a:cubicBezTo>
                    <a:pt x="-25965" y="642633"/>
                    <a:pt x="140036" y="962225"/>
                    <a:pt x="406191" y="1129089"/>
                  </a:cubicBezTo>
                  <a:cubicBezTo>
                    <a:pt x="672173" y="1295952"/>
                    <a:pt x="1024690" y="1308537"/>
                    <a:pt x="1307910" y="1172701"/>
                  </a:cubicBezTo>
                  <a:cubicBezTo>
                    <a:pt x="1641638" y="1012732"/>
                    <a:pt x="1868145" y="650734"/>
                    <a:pt x="1865904" y="280635"/>
                  </a:cubicBezTo>
                  <a:cubicBezTo>
                    <a:pt x="1865732" y="246332"/>
                    <a:pt x="1863491" y="212545"/>
                    <a:pt x="1860216" y="178758"/>
                  </a:cubicBezTo>
                  <a:close/>
                </a:path>
              </a:pathLst>
            </a:custGeom>
            <a:solidFill>
              <a:srgbClr val="E9353C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7" name="任意多边形: 形状 486"/>
            <p:cNvSpPr/>
            <p:nvPr/>
          </p:nvSpPr>
          <p:spPr>
            <a:xfrm>
              <a:off x="3604008" y="7374192"/>
              <a:ext cx="1925718" cy="1693740"/>
            </a:xfrm>
            <a:custGeom>
              <a:avLst/>
              <a:gdLst>
                <a:gd name="connsiteX0" fmla="*/ 935782 w 1925718"/>
                <a:gd name="connsiteY0" fmla="*/ 112175 h 1693740"/>
                <a:gd name="connsiteX1" fmla="*/ 355378 w 1925718"/>
                <a:gd name="connsiteY1" fmla="*/ 135274 h 1693740"/>
                <a:gd name="connsiteX2" fmla="*/ 26995 w 1925718"/>
                <a:gd name="connsiteY2" fmla="*/ 578808 h 1693740"/>
                <a:gd name="connsiteX3" fmla="*/ 395888 w 1925718"/>
                <a:gd name="connsiteY3" fmla="*/ 1530001 h 1693740"/>
                <a:gd name="connsiteX4" fmla="*/ 1508945 w 1925718"/>
                <a:gd name="connsiteY4" fmla="*/ 1533104 h 1693740"/>
                <a:gd name="connsiteX5" fmla="*/ 1728040 w 1925718"/>
                <a:gd name="connsiteY5" fmla="*/ 1302804 h 1693740"/>
                <a:gd name="connsiteX6" fmla="*/ 1870599 w 1925718"/>
                <a:gd name="connsiteY6" fmla="*/ 1004759 h 1693740"/>
                <a:gd name="connsiteX7" fmla="*/ 1865772 w 1925718"/>
                <a:gd name="connsiteY7" fmla="*/ 347819 h 1693740"/>
                <a:gd name="connsiteX8" fmla="*/ 1694254 w 1925718"/>
                <a:gd name="connsiteY8" fmla="*/ 98558 h 1693740"/>
                <a:gd name="connsiteX9" fmla="*/ 1408965 w 1925718"/>
                <a:gd name="connsiteY9" fmla="*/ 3749 h 1693740"/>
                <a:gd name="connsiteX10" fmla="*/ 910269 w 1925718"/>
                <a:gd name="connsiteY10" fmla="*/ 139584 h 1693740"/>
                <a:gd name="connsiteX11" fmla="*/ 822011 w 1925718"/>
                <a:gd name="connsiteY11" fmla="*/ 234393 h 1693740"/>
                <a:gd name="connsiteX12" fmla="*/ 850971 w 1925718"/>
                <a:gd name="connsiteY12" fmla="*/ 251286 h 1693740"/>
                <a:gd name="connsiteX13" fmla="*/ 1289505 w 1925718"/>
                <a:gd name="connsiteY13" fmla="*/ 37879 h 1693740"/>
                <a:gd name="connsiteX14" fmla="*/ 1555660 w 1925718"/>
                <a:gd name="connsiteY14" fmla="*/ 73562 h 1693740"/>
                <a:gd name="connsiteX15" fmla="*/ 1778203 w 1925718"/>
                <a:gd name="connsiteY15" fmla="*/ 260767 h 1693740"/>
                <a:gd name="connsiteX16" fmla="*/ 1863014 w 1925718"/>
                <a:gd name="connsiteY16" fmla="*/ 870648 h 1693740"/>
                <a:gd name="connsiteX17" fmla="*/ 1755621 w 1925718"/>
                <a:gd name="connsiteY17" fmla="*/ 1163521 h 1693740"/>
                <a:gd name="connsiteX18" fmla="*/ 1582896 w 1925718"/>
                <a:gd name="connsiteY18" fmla="*/ 1416747 h 1693740"/>
                <a:gd name="connsiteX19" fmla="*/ 1065757 w 1925718"/>
                <a:gd name="connsiteY19" fmla="*/ 1642392 h 1693740"/>
                <a:gd name="connsiteX20" fmla="*/ 530862 w 1925718"/>
                <a:gd name="connsiteY20" fmla="*/ 1559477 h 1693740"/>
                <a:gd name="connsiteX21" fmla="*/ 37855 w 1925718"/>
                <a:gd name="connsiteY21" fmla="*/ 726020 h 1693740"/>
                <a:gd name="connsiteX22" fmla="*/ 258501 w 1925718"/>
                <a:gd name="connsiteY22" fmla="*/ 254217 h 1693740"/>
                <a:gd name="connsiteX23" fmla="*/ 787880 w 1925718"/>
                <a:gd name="connsiteY23" fmla="*/ 88042 h 1693740"/>
                <a:gd name="connsiteX24" fmla="*/ 925439 w 1925718"/>
                <a:gd name="connsiteY24" fmla="*/ 129758 h 1693740"/>
                <a:gd name="connsiteX25" fmla="*/ 935782 w 1925718"/>
                <a:gd name="connsiteY25" fmla="*/ 112175 h 1693740"/>
                <a:gd name="connsiteX26" fmla="*/ 935782 w 1925718"/>
                <a:gd name="connsiteY26" fmla="*/ 112175 h 169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25718" h="1693740">
                  <a:moveTo>
                    <a:pt x="935782" y="112175"/>
                  </a:moveTo>
                  <a:cubicBezTo>
                    <a:pt x="754610" y="15125"/>
                    <a:pt x="529827" y="31157"/>
                    <a:pt x="355378" y="135274"/>
                  </a:cubicBezTo>
                  <a:cubicBezTo>
                    <a:pt x="193169" y="231979"/>
                    <a:pt x="75778" y="397292"/>
                    <a:pt x="26995" y="578808"/>
                  </a:cubicBezTo>
                  <a:cubicBezTo>
                    <a:pt x="-68159" y="932015"/>
                    <a:pt x="96119" y="1327626"/>
                    <a:pt x="395888" y="1530001"/>
                  </a:cubicBezTo>
                  <a:cubicBezTo>
                    <a:pt x="719100" y="1748233"/>
                    <a:pt x="1183664" y="1747372"/>
                    <a:pt x="1508945" y="1533104"/>
                  </a:cubicBezTo>
                  <a:cubicBezTo>
                    <a:pt x="1599445" y="1473460"/>
                    <a:pt x="1670638" y="1394338"/>
                    <a:pt x="1728040" y="1302804"/>
                  </a:cubicBezTo>
                  <a:cubicBezTo>
                    <a:pt x="1786477" y="1209719"/>
                    <a:pt x="1835088" y="1108877"/>
                    <a:pt x="1870599" y="1004759"/>
                  </a:cubicBezTo>
                  <a:cubicBezTo>
                    <a:pt x="1943343" y="791697"/>
                    <a:pt x="1946446" y="559329"/>
                    <a:pt x="1865772" y="347819"/>
                  </a:cubicBezTo>
                  <a:cubicBezTo>
                    <a:pt x="1829572" y="252837"/>
                    <a:pt x="1777513" y="160097"/>
                    <a:pt x="1694254" y="98558"/>
                  </a:cubicBezTo>
                  <a:cubicBezTo>
                    <a:pt x="1612890" y="38397"/>
                    <a:pt x="1508084" y="13402"/>
                    <a:pt x="1408965" y="3749"/>
                  </a:cubicBezTo>
                  <a:cubicBezTo>
                    <a:pt x="1235206" y="-13317"/>
                    <a:pt x="1047139" y="27192"/>
                    <a:pt x="910269" y="139584"/>
                  </a:cubicBezTo>
                  <a:cubicBezTo>
                    <a:pt x="876656" y="167164"/>
                    <a:pt x="847523" y="199227"/>
                    <a:pt x="822011" y="234393"/>
                  </a:cubicBezTo>
                  <a:cubicBezTo>
                    <a:pt x="809428" y="251976"/>
                    <a:pt x="838387" y="268696"/>
                    <a:pt x="850971" y="251286"/>
                  </a:cubicBezTo>
                  <a:cubicBezTo>
                    <a:pt x="951641" y="111658"/>
                    <a:pt x="1121780" y="45292"/>
                    <a:pt x="1289505" y="37879"/>
                  </a:cubicBezTo>
                  <a:cubicBezTo>
                    <a:pt x="1379143" y="33915"/>
                    <a:pt x="1470504" y="45120"/>
                    <a:pt x="1555660" y="73562"/>
                  </a:cubicBezTo>
                  <a:cubicBezTo>
                    <a:pt x="1654261" y="106487"/>
                    <a:pt x="1727695" y="170440"/>
                    <a:pt x="1778203" y="260767"/>
                  </a:cubicBezTo>
                  <a:cubicBezTo>
                    <a:pt x="1880596" y="443835"/>
                    <a:pt x="1907488" y="666894"/>
                    <a:pt x="1863014" y="870648"/>
                  </a:cubicBezTo>
                  <a:cubicBezTo>
                    <a:pt x="1840777" y="972696"/>
                    <a:pt x="1802853" y="1070608"/>
                    <a:pt x="1755621" y="1163521"/>
                  </a:cubicBezTo>
                  <a:cubicBezTo>
                    <a:pt x="1709423" y="1254537"/>
                    <a:pt x="1655985" y="1344520"/>
                    <a:pt x="1582896" y="1416747"/>
                  </a:cubicBezTo>
                  <a:cubicBezTo>
                    <a:pt x="1448440" y="1549480"/>
                    <a:pt x="1250720" y="1621189"/>
                    <a:pt x="1065757" y="1642392"/>
                  </a:cubicBezTo>
                  <a:cubicBezTo>
                    <a:pt x="884585" y="1663078"/>
                    <a:pt x="696346" y="1637393"/>
                    <a:pt x="530862" y="1559477"/>
                  </a:cubicBezTo>
                  <a:cubicBezTo>
                    <a:pt x="216958" y="1411747"/>
                    <a:pt x="12170" y="1074056"/>
                    <a:pt x="37855" y="726020"/>
                  </a:cubicBezTo>
                  <a:cubicBezTo>
                    <a:pt x="50956" y="548469"/>
                    <a:pt x="129906" y="377468"/>
                    <a:pt x="258501" y="254217"/>
                  </a:cubicBezTo>
                  <a:cubicBezTo>
                    <a:pt x="398129" y="120277"/>
                    <a:pt x="596193" y="55463"/>
                    <a:pt x="787880" y="88042"/>
                  </a:cubicBezTo>
                  <a:cubicBezTo>
                    <a:pt x="835285" y="96144"/>
                    <a:pt x="881655" y="110279"/>
                    <a:pt x="925439" y="129758"/>
                  </a:cubicBezTo>
                  <a:cubicBezTo>
                    <a:pt x="937161" y="135274"/>
                    <a:pt x="947676" y="118553"/>
                    <a:pt x="935782" y="112175"/>
                  </a:cubicBezTo>
                  <a:lnTo>
                    <a:pt x="935782" y="11217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8" name="任意多边形: 形状 487"/>
            <p:cNvSpPr/>
            <p:nvPr/>
          </p:nvSpPr>
          <p:spPr>
            <a:xfrm>
              <a:off x="4285845" y="7125838"/>
              <a:ext cx="297476" cy="365289"/>
            </a:xfrm>
            <a:custGeom>
              <a:avLst/>
              <a:gdLst>
                <a:gd name="connsiteX0" fmla="*/ 28817 w 297476"/>
                <a:gd name="connsiteY0" fmla="*/ 40247 h 365289"/>
                <a:gd name="connsiteX1" fmla="*/ 29 w 297476"/>
                <a:gd name="connsiteY1" fmla="*/ 85927 h 365289"/>
                <a:gd name="connsiteX2" fmla="*/ 13820 w 297476"/>
                <a:gd name="connsiteY2" fmla="*/ 122644 h 365289"/>
                <a:gd name="connsiteX3" fmla="*/ 109491 w 297476"/>
                <a:gd name="connsiteY3" fmla="*/ 209007 h 365289"/>
                <a:gd name="connsiteX4" fmla="*/ 167411 w 297476"/>
                <a:gd name="connsiteY4" fmla="*/ 296403 h 365289"/>
                <a:gd name="connsiteX5" fmla="*/ 245154 w 297476"/>
                <a:gd name="connsiteY5" fmla="*/ 363459 h 365289"/>
                <a:gd name="connsiteX6" fmla="*/ 261357 w 297476"/>
                <a:gd name="connsiteY6" fmla="*/ 364838 h 365289"/>
                <a:gd name="connsiteX7" fmla="*/ 285836 w 297476"/>
                <a:gd name="connsiteY7" fmla="*/ 330535 h 365289"/>
                <a:gd name="connsiteX8" fmla="*/ 284801 w 297476"/>
                <a:gd name="connsiteY8" fmla="*/ 144192 h 365289"/>
                <a:gd name="connsiteX9" fmla="*/ 185683 w 297476"/>
                <a:gd name="connsiteY9" fmla="*/ 8012 h 365289"/>
                <a:gd name="connsiteX10" fmla="*/ 28817 w 297476"/>
                <a:gd name="connsiteY10" fmla="*/ 40247 h 365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476" h="365289">
                  <a:moveTo>
                    <a:pt x="28817" y="40247"/>
                  </a:moveTo>
                  <a:cubicBezTo>
                    <a:pt x="14165" y="51796"/>
                    <a:pt x="719" y="67483"/>
                    <a:pt x="29" y="85927"/>
                  </a:cubicBezTo>
                  <a:cubicBezTo>
                    <a:pt x="-488" y="99201"/>
                    <a:pt x="5891" y="111957"/>
                    <a:pt x="13820" y="122644"/>
                  </a:cubicBezTo>
                  <a:cubicBezTo>
                    <a:pt x="39160" y="157465"/>
                    <a:pt x="80186" y="177461"/>
                    <a:pt x="109491" y="209007"/>
                  </a:cubicBezTo>
                  <a:cubicBezTo>
                    <a:pt x="133279" y="234691"/>
                    <a:pt x="148449" y="266926"/>
                    <a:pt x="167411" y="296403"/>
                  </a:cubicBezTo>
                  <a:cubicBezTo>
                    <a:pt x="186372" y="325881"/>
                    <a:pt x="211367" y="353978"/>
                    <a:pt x="245154" y="363459"/>
                  </a:cubicBezTo>
                  <a:cubicBezTo>
                    <a:pt x="250497" y="365011"/>
                    <a:pt x="256014" y="365872"/>
                    <a:pt x="261357" y="364838"/>
                  </a:cubicBezTo>
                  <a:cubicBezTo>
                    <a:pt x="275837" y="361735"/>
                    <a:pt x="282388" y="345015"/>
                    <a:pt x="285836" y="330535"/>
                  </a:cubicBezTo>
                  <a:cubicBezTo>
                    <a:pt x="300315" y="269340"/>
                    <a:pt x="302729" y="204352"/>
                    <a:pt x="284801" y="144192"/>
                  </a:cubicBezTo>
                  <a:cubicBezTo>
                    <a:pt x="270322" y="95236"/>
                    <a:pt x="235156" y="29904"/>
                    <a:pt x="185683" y="8012"/>
                  </a:cubicBezTo>
                  <a:cubicBezTo>
                    <a:pt x="138278" y="-12846"/>
                    <a:pt x="66741" y="10253"/>
                    <a:pt x="28817" y="40247"/>
                  </a:cubicBez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9" name="任意多边形: 形状 488"/>
            <p:cNvSpPr/>
            <p:nvPr/>
          </p:nvSpPr>
          <p:spPr>
            <a:xfrm>
              <a:off x="4271211" y="7111467"/>
              <a:ext cx="330732" cy="403509"/>
            </a:xfrm>
            <a:custGeom>
              <a:avLst/>
              <a:gdLst>
                <a:gd name="connsiteX0" fmla="*/ 290299 w 330732"/>
                <a:gd name="connsiteY0" fmla="*/ 397310 h 403509"/>
                <a:gd name="connsiteX1" fmla="*/ 327878 w 330732"/>
                <a:gd name="connsiteY1" fmla="*/ 214242 h 403509"/>
                <a:gd name="connsiteX2" fmla="*/ 244790 w 330732"/>
                <a:gd name="connsiteY2" fmla="*/ 37035 h 403509"/>
                <a:gd name="connsiteX3" fmla="*/ 66549 w 330732"/>
                <a:gd name="connsiteY3" fmla="*/ 24107 h 403509"/>
                <a:gd name="connsiteX4" fmla="*/ 1390 w 330732"/>
                <a:gd name="connsiteY4" fmla="*/ 84440 h 403509"/>
                <a:gd name="connsiteX5" fmla="*/ 39486 w 330732"/>
                <a:gd name="connsiteY5" fmla="*/ 164597 h 403509"/>
                <a:gd name="connsiteX6" fmla="*/ 196179 w 330732"/>
                <a:gd name="connsiteY6" fmla="*/ 349388 h 403509"/>
                <a:gd name="connsiteX7" fmla="*/ 220140 w 330732"/>
                <a:gd name="connsiteY7" fmla="*/ 335425 h 403509"/>
                <a:gd name="connsiteX8" fmla="*/ 118091 w 330732"/>
                <a:gd name="connsiteY8" fmla="*/ 200279 h 403509"/>
                <a:gd name="connsiteX9" fmla="*/ 55000 w 330732"/>
                <a:gd name="connsiteY9" fmla="*/ 140463 h 403509"/>
                <a:gd name="connsiteX10" fmla="*/ 28971 w 330732"/>
                <a:gd name="connsiteY10" fmla="*/ 105298 h 403509"/>
                <a:gd name="connsiteX11" fmla="*/ 56035 w 330732"/>
                <a:gd name="connsiteY11" fmla="*/ 64099 h 403509"/>
                <a:gd name="connsiteX12" fmla="*/ 136708 w 330732"/>
                <a:gd name="connsiteY12" fmla="*/ 29278 h 403509"/>
                <a:gd name="connsiteX13" fmla="*/ 215658 w 330732"/>
                <a:gd name="connsiteY13" fmla="*/ 57548 h 403509"/>
                <a:gd name="connsiteX14" fmla="*/ 290471 w 330732"/>
                <a:gd name="connsiteY14" fmla="*/ 204071 h 403509"/>
                <a:gd name="connsiteX15" fmla="*/ 266683 w 330732"/>
                <a:gd name="connsiteY15" fmla="*/ 383519 h 403509"/>
                <a:gd name="connsiteX16" fmla="*/ 290299 w 330732"/>
                <a:gd name="connsiteY16" fmla="*/ 397310 h 403509"/>
                <a:gd name="connsiteX17" fmla="*/ 290299 w 330732"/>
                <a:gd name="connsiteY17" fmla="*/ 397310 h 40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0732" h="403509">
                  <a:moveTo>
                    <a:pt x="290299" y="397310"/>
                  </a:moveTo>
                  <a:cubicBezTo>
                    <a:pt x="326671" y="343527"/>
                    <a:pt x="336324" y="277850"/>
                    <a:pt x="327878" y="214242"/>
                  </a:cubicBezTo>
                  <a:cubicBezTo>
                    <a:pt x="319431" y="150634"/>
                    <a:pt x="293919" y="80475"/>
                    <a:pt x="244790" y="37035"/>
                  </a:cubicBezTo>
                  <a:cubicBezTo>
                    <a:pt x="191697" y="-10024"/>
                    <a:pt x="126365" y="-9852"/>
                    <a:pt x="66549" y="24107"/>
                  </a:cubicBezTo>
                  <a:cubicBezTo>
                    <a:pt x="42589" y="37725"/>
                    <a:pt x="7940" y="54963"/>
                    <a:pt x="1390" y="84440"/>
                  </a:cubicBezTo>
                  <a:cubicBezTo>
                    <a:pt x="-6022" y="117020"/>
                    <a:pt x="17594" y="144255"/>
                    <a:pt x="39486" y="164597"/>
                  </a:cubicBezTo>
                  <a:cubicBezTo>
                    <a:pt x="99474" y="220448"/>
                    <a:pt x="149292" y="282504"/>
                    <a:pt x="196179" y="349388"/>
                  </a:cubicBezTo>
                  <a:cubicBezTo>
                    <a:pt x="206350" y="363695"/>
                    <a:pt x="228932" y="351284"/>
                    <a:pt x="220140" y="335425"/>
                  </a:cubicBezTo>
                  <a:cubicBezTo>
                    <a:pt x="192732" y="286469"/>
                    <a:pt x="156704" y="240961"/>
                    <a:pt x="118091" y="200279"/>
                  </a:cubicBezTo>
                  <a:cubicBezTo>
                    <a:pt x="98095" y="179248"/>
                    <a:pt x="76548" y="159942"/>
                    <a:pt x="55000" y="140463"/>
                  </a:cubicBezTo>
                  <a:cubicBezTo>
                    <a:pt x="44312" y="130638"/>
                    <a:pt x="32591" y="119950"/>
                    <a:pt x="28971" y="105298"/>
                  </a:cubicBezTo>
                  <a:cubicBezTo>
                    <a:pt x="23799" y="84095"/>
                    <a:pt x="40348" y="74097"/>
                    <a:pt x="56035" y="64099"/>
                  </a:cubicBezTo>
                  <a:cubicBezTo>
                    <a:pt x="80340" y="48412"/>
                    <a:pt x="107231" y="31864"/>
                    <a:pt x="136708" y="29278"/>
                  </a:cubicBezTo>
                  <a:cubicBezTo>
                    <a:pt x="165323" y="26865"/>
                    <a:pt x="194283" y="38931"/>
                    <a:pt x="215658" y="57548"/>
                  </a:cubicBezTo>
                  <a:cubicBezTo>
                    <a:pt x="257547" y="93748"/>
                    <a:pt x="278749" y="151496"/>
                    <a:pt x="290471" y="204071"/>
                  </a:cubicBezTo>
                  <a:cubicBezTo>
                    <a:pt x="304089" y="264749"/>
                    <a:pt x="299780" y="329564"/>
                    <a:pt x="266683" y="383519"/>
                  </a:cubicBezTo>
                  <a:cubicBezTo>
                    <a:pt x="257547" y="398688"/>
                    <a:pt x="280473" y="411617"/>
                    <a:pt x="290299" y="397310"/>
                  </a:cubicBezTo>
                  <a:lnTo>
                    <a:pt x="290299" y="39731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0" name="任意多边形: 形状 489"/>
            <p:cNvSpPr/>
            <p:nvPr/>
          </p:nvSpPr>
          <p:spPr>
            <a:xfrm>
              <a:off x="4560374" y="6545158"/>
              <a:ext cx="626764" cy="874712"/>
            </a:xfrm>
            <a:custGeom>
              <a:avLst/>
              <a:gdLst>
                <a:gd name="connsiteX0" fmla="*/ 34232 w 626764"/>
                <a:gd name="connsiteY0" fmla="*/ 787790 h 874712"/>
                <a:gd name="connsiteX1" fmla="*/ 28544 w 626764"/>
                <a:gd name="connsiteY1" fmla="*/ 568179 h 874712"/>
                <a:gd name="connsiteX2" fmla="*/ 94221 w 626764"/>
                <a:gd name="connsiteY2" fmla="*/ 386662 h 874712"/>
                <a:gd name="connsiteX3" fmla="*/ 384336 w 626764"/>
                <a:gd name="connsiteY3" fmla="*/ 132057 h 874712"/>
                <a:gd name="connsiteX4" fmla="*/ 598777 w 626764"/>
                <a:gd name="connsiteY4" fmla="*/ 29663 h 874712"/>
                <a:gd name="connsiteX5" fmla="*/ 574988 w 626764"/>
                <a:gd name="connsiteY5" fmla="*/ 20010 h 874712"/>
                <a:gd name="connsiteX6" fmla="*/ 376579 w 626764"/>
                <a:gd name="connsiteY6" fmla="*/ 759865 h 874712"/>
                <a:gd name="connsiteX7" fmla="*/ 196787 w 626764"/>
                <a:gd name="connsiteY7" fmla="*/ 848296 h 874712"/>
                <a:gd name="connsiteX8" fmla="*/ 204027 w 626764"/>
                <a:gd name="connsiteY8" fmla="*/ 874498 h 874712"/>
                <a:gd name="connsiteX9" fmla="*/ 503623 w 626764"/>
                <a:gd name="connsiteY9" fmla="*/ 672985 h 874712"/>
                <a:gd name="connsiteX10" fmla="*/ 626185 w 626764"/>
                <a:gd name="connsiteY10" fmla="*/ 273753 h 874712"/>
                <a:gd name="connsiteX11" fmla="*/ 606534 w 626764"/>
                <a:gd name="connsiteY11" fmla="*/ 11391 h 874712"/>
                <a:gd name="connsiteX12" fmla="*/ 582746 w 626764"/>
                <a:gd name="connsiteY12" fmla="*/ 1738 h 874712"/>
                <a:gd name="connsiteX13" fmla="*/ 5962 w 626764"/>
                <a:gd name="connsiteY13" fmla="*/ 535254 h 874712"/>
                <a:gd name="connsiteX14" fmla="*/ 18891 w 626764"/>
                <a:gd name="connsiteY14" fmla="*/ 790031 h 874712"/>
                <a:gd name="connsiteX15" fmla="*/ 34232 w 626764"/>
                <a:gd name="connsiteY15" fmla="*/ 787790 h 874712"/>
                <a:gd name="connsiteX16" fmla="*/ 34232 w 626764"/>
                <a:gd name="connsiteY16" fmla="*/ 787790 h 87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6764" h="874712">
                  <a:moveTo>
                    <a:pt x="34232" y="787790"/>
                  </a:moveTo>
                  <a:cubicBezTo>
                    <a:pt x="26820" y="715219"/>
                    <a:pt x="19235" y="640923"/>
                    <a:pt x="28544" y="568179"/>
                  </a:cubicBezTo>
                  <a:cubicBezTo>
                    <a:pt x="36818" y="503364"/>
                    <a:pt x="59917" y="441996"/>
                    <a:pt x="94221" y="386662"/>
                  </a:cubicBezTo>
                  <a:cubicBezTo>
                    <a:pt x="163862" y="274616"/>
                    <a:pt x="270049" y="194631"/>
                    <a:pt x="384336" y="132057"/>
                  </a:cubicBezTo>
                  <a:cubicBezTo>
                    <a:pt x="453805" y="93961"/>
                    <a:pt x="526377" y="61726"/>
                    <a:pt x="598777" y="29663"/>
                  </a:cubicBezTo>
                  <a:cubicBezTo>
                    <a:pt x="590847" y="26388"/>
                    <a:pt x="582918" y="23285"/>
                    <a:pt x="574988" y="20010"/>
                  </a:cubicBezTo>
                  <a:cubicBezTo>
                    <a:pt x="617739" y="280476"/>
                    <a:pt x="597225" y="581624"/>
                    <a:pt x="376579" y="759865"/>
                  </a:cubicBezTo>
                  <a:cubicBezTo>
                    <a:pt x="324003" y="802443"/>
                    <a:pt x="262291" y="831920"/>
                    <a:pt x="196787" y="848296"/>
                  </a:cubicBezTo>
                  <a:cubicBezTo>
                    <a:pt x="179549" y="852605"/>
                    <a:pt x="187133" y="877256"/>
                    <a:pt x="204027" y="874498"/>
                  </a:cubicBezTo>
                  <a:cubicBezTo>
                    <a:pt x="326934" y="854157"/>
                    <a:pt x="432258" y="772621"/>
                    <a:pt x="503623" y="672985"/>
                  </a:cubicBezTo>
                  <a:cubicBezTo>
                    <a:pt x="586710" y="556974"/>
                    <a:pt x="621531" y="414760"/>
                    <a:pt x="626185" y="273753"/>
                  </a:cubicBezTo>
                  <a:cubicBezTo>
                    <a:pt x="629116" y="185840"/>
                    <a:pt x="620669" y="97926"/>
                    <a:pt x="606534" y="11391"/>
                  </a:cubicBezTo>
                  <a:cubicBezTo>
                    <a:pt x="604638" y="14"/>
                    <a:pt x="591192" y="-2055"/>
                    <a:pt x="582746" y="1738"/>
                  </a:cubicBezTo>
                  <a:cubicBezTo>
                    <a:pt x="345723" y="106717"/>
                    <a:pt x="52333" y="248241"/>
                    <a:pt x="5962" y="535254"/>
                  </a:cubicBezTo>
                  <a:cubicBezTo>
                    <a:pt x="-7828" y="620410"/>
                    <a:pt x="4756" y="705737"/>
                    <a:pt x="18891" y="790031"/>
                  </a:cubicBezTo>
                  <a:cubicBezTo>
                    <a:pt x="20098" y="798650"/>
                    <a:pt x="35095" y="796754"/>
                    <a:pt x="34232" y="787790"/>
                  </a:cubicBezTo>
                  <a:lnTo>
                    <a:pt x="34232" y="78779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1" name="任意多边形: 形状 490"/>
            <p:cNvSpPr/>
            <p:nvPr/>
          </p:nvSpPr>
          <p:spPr>
            <a:xfrm>
              <a:off x="4894893" y="7599621"/>
              <a:ext cx="34475" cy="30683"/>
            </a:xfrm>
            <a:custGeom>
              <a:avLst/>
              <a:gdLst>
                <a:gd name="connsiteX0" fmla="*/ 19134 w 34475"/>
                <a:gd name="connsiteY0" fmla="*/ 0 h 30683"/>
                <a:gd name="connsiteX1" fmla="*/ 15342 w 34475"/>
                <a:gd name="connsiteY1" fmla="*/ 0 h 30683"/>
                <a:gd name="connsiteX2" fmla="*/ 9481 w 34475"/>
                <a:gd name="connsiteY2" fmla="*/ 1379 h 30683"/>
                <a:gd name="connsiteX3" fmla="*/ 4482 w 34475"/>
                <a:gd name="connsiteY3" fmla="*/ 4482 h 30683"/>
                <a:gd name="connsiteX4" fmla="*/ 1379 w 34475"/>
                <a:gd name="connsiteY4" fmla="*/ 9481 h 30683"/>
                <a:gd name="connsiteX5" fmla="*/ 0 w 34475"/>
                <a:gd name="connsiteY5" fmla="*/ 15342 h 30683"/>
                <a:gd name="connsiteX6" fmla="*/ 517 w 34475"/>
                <a:gd name="connsiteY6" fmla="*/ 19479 h 30683"/>
                <a:gd name="connsiteX7" fmla="*/ 4482 w 34475"/>
                <a:gd name="connsiteY7" fmla="*/ 26202 h 30683"/>
                <a:gd name="connsiteX8" fmla="*/ 7585 w 34475"/>
                <a:gd name="connsiteY8" fmla="*/ 28615 h 30683"/>
                <a:gd name="connsiteX9" fmla="*/ 15342 w 34475"/>
                <a:gd name="connsiteY9" fmla="*/ 30684 h 30683"/>
                <a:gd name="connsiteX10" fmla="*/ 19134 w 34475"/>
                <a:gd name="connsiteY10" fmla="*/ 30684 h 30683"/>
                <a:gd name="connsiteX11" fmla="*/ 24995 w 34475"/>
                <a:gd name="connsiteY11" fmla="*/ 29305 h 30683"/>
                <a:gd name="connsiteX12" fmla="*/ 29994 w 34475"/>
                <a:gd name="connsiteY12" fmla="*/ 26202 h 30683"/>
                <a:gd name="connsiteX13" fmla="*/ 33097 w 34475"/>
                <a:gd name="connsiteY13" fmla="*/ 21203 h 30683"/>
                <a:gd name="connsiteX14" fmla="*/ 34476 w 34475"/>
                <a:gd name="connsiteY14" fmla="*/ 15342 h 30683"/>
                <a:gd name="connsiteX15" fmla="*/ 33959 w 34475"/>
                <a:gd name="connsiteY15" fmla="*/ 11205 h 30683"/>
                <a:gd name="connsiteX16" fmla="*/ 29994 w 34475"/>
                <a:gd name="connsiteY16" fmla="*/ 4482 h 30683"/>
                <a:gd name="connsiteX17" fmla="*/ 26891 w 34475"/>
                <a:gd name="connsiteY17" fmla="*/ 2068 h 30683"/>
                <a:gd name="connsiteX18" fmla="*/ 19134 w 34475"/>
                <a:gd name="connsiteY18" fmla="*/ 0 h 30683"/>
                <a:gd name="connsiteX19" fmla="*/ 19134 w 34475"/>
                <a:gd name="connsiteY19" fmla="*/ 0 h 3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475" h="30683">
                  <a:moveTo>
                    <a:pt x="19134" y="0"/>
                  </a:moveTo>
                  <a:cubicBezTo>
                    <a:pt x="17928" y="0"/>
                    <a:pt x="16548" y="0"/>
                    <a:pt x="15342" y="0"/>
                  </a:cubicBezTo>
                  <a:cubicBezTo>
                    <a:pt x="13273" y="0"/>
                    <a:pt x="11205" y="345"/>
                    <a:pt x="9481" y="1379"/>
                  </a:cubicBezTo>
                  <a:cubicBezTo>
                    <a:pt x="7585" y="2068"/>
                    <a:pt x="5861" y="3103"/>
                    <a:pt x="4482" y="4482"/>
                  </a:cubicBezTo>
                  <a:cubicBezTo>
                    <a:pt x="2930" y="5861"/>
                    <a:pt x="1896" y="7585"/>
                    <a:pt x="1379" y="9481"/>
                  </a:cubicBezTo>
                  <a:cubicBezTo>
                    <a:pt x="345" y="11377"/>
                    <a:pt x="0" y="13273"/>
                    <a:pt x="0" y="15342"/>
                  </a:cubicBezTo>
                  <a:cubicBezTo>
                    <a:pt x="173" y="16721"/>
                    <a:pt x="345" y="18100"/>
                    <a:pt x="517" y="19479"/>
                  </a:cubicBezTo>
                  <a:cubicBezTo>
                    <a:pt x="1207" y="22065"/>
                    <a:pt x="2586" y="24306"/>
                    <a:pt x="4482" y="26202"/>
                  </a:cubicBezTo>
                  <a:cubicBezTo>
                    <a:pt x="5516" y="27064"/>
                    <a:pt x="6551" y="27753"/>
                    <a:pt x="7585" y="28615"/>
                  </a:cubicBezTo>
                  <a:cubicBezTo>
                    <a:pt x="9998" y="29994"/>
                    <a:pt x="12583" y="30684"/>
                    <a:pt x="15342" y="30684"/>
                  </a:cubicBezTo>
                  <a:cubicBezTo>
                    <a:pt x="16548" y="30684"/>
                    <a:pt x="17928" y="30684"/>
                    <a:pt x="19134" y="30684"/>
                  </a:cubicBezTo>
                  <a:cubicBezTo>
                    <a:pt x="21202" y="30684"/>
                    <a:pt x="23271" y="30339"/>
                    <a:pt x="24995" y="29305"/>
                  </a:cubicBezTo>
                  <a:cubicBezTo>
                    <a:pt x="26891" y="28615"/>
                    <a:pt x="28615" y="27581"/>
                    <a:pt x="29994" y="26202"/>
                  </a:cubicBezTo>
                  <a:cubicBezTo>
                    <a:pt x="31545" y="24823"/>
                    <a:pt x="32580" y="23099"/>
                    <a:pt x="33097" y="21203"/>
                  </a:cubicBezTo>
                  <a:cubicBezTo>
                    <a:pt x="34131" y="19306"/>
                    <a:pt x="34476" y="17411"/>
                    <a:pt x="34476" y="15342"/>
                  </a:cubicBezTo>
                  <a:cubicBezTo>
                    <a:pt x="34303" y="13963"/>
                    <a:pt x="34131" y="12584"/>
                    <a:pt x="33959" y="11205"/>
                  </a:cubicBezTo>
                  <a:cubicBezTo>
                    <a:pt x="33269" y="8619"/>
                    <a:pt x="31890" y="6378"/>
                    <a:pt x="29994" y="4482"/>
                  </a:cubicBezTo>
                  <a:cubicBezTo>
                    <a:pt x="28960" y="3620"/>
                    <a:pt x="27925" y="2931"/>
                    <a:pt x="26891" y="2068"/>
                  </a:cubicBezTo>
                  <a:cubicBezTo>
                    <a:pt x="24478" y="862"/>
                    <a:pt x="21892" y="0"/>
                    <a:pt x="19134" y="0"/>
                  </a:cubicBezTo>
                  <a:lnTo>
                    <a:pt x="19134" y="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2" name="任意多边形: 形状 491"/>
            <p:cNvSpPr/>
            <p:nvPr/>
          </p:nvSpPr>
          <p:spPr>
            <a:xfrm>
              <a:off x="4738824" y="7650473"/>
              <a:ext cx="11442" cy="11894"/>
            </a:xfrm>
            <a:custGeom>
              <a:avLst/>
              <a:gdLst>
                <a:gd name="connsiteX0" fmla="*/ 5753 w 11442"/>
                <a:gd name="connsiteY0" fmla="*/ 11894 h 11894"/>
                <a:gd name="connsiteX1" fmla="*/ 5753 w 11442"/>
                <a:gd name="connsiteY1" fmla="*/ 0 h 11894"/>
                <a:gd name="connsiteX2" fmla="*/ 5753 w 11442"/>
                <a:gd name="connsiteY2" fmla="*/ 11894 h 11894"/>
                <a:gd name="connsiteX3" fmla="*/ 5753 w 11442"/>
                <a:gd name="connsiteY3" fmla="*/ 11894 h 11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42" h="11894">
                  <a:moveTo>
                    <a:pt x="5753" y="11894"/>
                  </a:moveTo>
                  <a:cubicBezTo>
                    <a:pt x="13338" y="11894"/>
                    <a:pt x="13338" y="0"/>
                    <a:pt x="5753" y="0"/>
                  </a:cubicBezTo>
                  <a:cubicBezTo>
                    <a:pt x="-1831" y="0"/>
                    <a:pt x="-2004" y="11894"/>
                    <a:pt x="5753" y="11894"/>
                  </a:cubicBezTo>
                  <a:lnTo>
                    <a:pt x="5753" y="11894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3" name="任意多边形: 形状 492"/>
            <p:cNvSpPr/>
            <p:nvPr/>
          </p:nvSpPr>
          <p:spPr>
            <a:xfrm>
              <a:off x="4680754" y="7739421"/>
              <a:ext cx="6981" cy="7239"/>
            </a:xfrm>
            <a:custGeom>
              <a:avLst/>
              <a:gdLst>
                <a:gd name="connsiteX0" fmla="*/ 3491 w 6981"/>
                <a:gd name="connsiteY0" fmla="*/ 7240 h 7239"/>
                <a:gd name="connsiteX1" fmla="*/ 3491 w 6981"/>
                <a:gd name="connsiteY1" fmla="*/ 0 h 7239"/>
                <a:gd name="connsiteX2" fmla="*/ 3491 w 6981"/>
                <a:gd name="connsiteY2" fmla="*/ 7240 h 7239"/>
                <a:gd name="connsiteX3" fmla="*/ 3491 w 6981"/>
                <a:gd name="connsiteY3" fmla="*/ 7240 h 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1" h="7239">
                  <a:moveTo>
                    <a:pt x="3491" y="7240"/>
                  </a:moveTo>
                  <a:cubicBezTo>
                    <a:pt x="8145" y="7240"/>
                    <a:pt x="8145" y="0"/>
                    <a:pt x="3491" y="0"/>
                  </a:cubicBezTo>
                  <a:cubicBezTo>
                    <a:pt x="-1164" y="0"/>
                    <a:pt x="-1164" y="7240"/>
                    <a:pt x="3491" y="7240"/>
                  </a:cubicBezTo>
                  <a:lnTo>
                    <a:pt x="3491" y="724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4" name="任意多边形: 形状 493"/>
            <p:cNvSpPr/>
            <p:nvPr/>
          </p:nvSpPr>
          <p:spPr>
            <a:xfrm>
              <a:off x="4646256" y="7810269"/>
              <a:ext cx="8338" cy="8618"/>
            </a:xfrm>
            <a:custGeom>
              <a:avLst/>
              <a:gdLst>
                <a:gd name="connsiteX0" fmla="*/ 4202 w 8338"/>
                <a:gd name="connsiteY0" fmla="*/ 8619 h 8618"/>
                <a:gd name="connsiteX1" fmla="*/ 4202 w 8338"/>
                <a:gd name="connsiteY1" fmla="*/ 0 h 8618"/>
                <a:gd name="connsiteX2" fmla="*/ 4202 w 8338"/>
                <a:gd name="connsiteY2" fmla="*/ 8619 h 8618"/>
                <a:gd name="connsiteX3" fmla="*/ 4202 w 8338"/>
                <a:gd name="connsiteY3" fmla="*/ 8619 h 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38" h="8618">
                  <a:moveTo>
                    <a:pt x="4202" y="8619"/>
                  </a:moveTo>
                  <a:cubicBezTo>
                    <a:pt x="9718" y="8619"/>
                    <a:pt x="9718" y="0"/>
                    <a:pt x="4202" y="0"/>
                  </a:cubicBezTo>
                  <a:cubicBezTo>
                    <a:pt x="-1314" y="0"/>
                    <a:pt x="-1487" y="8619"/>
                    <a:pt x="4202" y="8619"/>
                  </a:cubicBezTo>
                  <a:lnTo>
                    <a:pt x="4202" y="861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5" name="任意多边形: 形状 494"/>
            <p:cNvSpPr/>
            <p:nvPr/>
          </p:nvSpPr>
          <p:spPr>
            <a:xfrm>
              <a:off x="4731886" y="7828024"/>
              <a:ext cx="10278" cy="10687"/>
            </a:xfrm>
            <a:custGeom>
              <a:avLst/>
              <a:gdLst>
                <a:gd name="connsiteX0" fmla="*/ 5107 w 10278"/>
                <a:gd name="connsiteY0" fmla="*/ 10687 h 10687"/>
                <a:gd name="connsiteX1" fmla="*/ 5107 w 10278"/>
                <a:gd name="connsiteY1" fmla="*/ 0 h 10687"/>
                <a:gd name="connsiteX2" fmla="*/ 5107 w 10278"/>
                <a:gd name="connsiteY2" fmla="*/ 10687 h 10687"/>
                <a:gd name="connsiteX3" fmla="*/ 5107 w 10278"/>
                <a:gd name="connsiteY3" fmla="*/ 10687 h 1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78" h="10687">
                  <a:moveTo>
                    <a:pt x="5107" y="10687"/>
                  </a:moveTo>
                  <a:cubicBezTo>
                    <a:pt x="12002" y="10687"/>
                    <a:pt x="12002" y="0"/>
                    <a:pt x="5107" y="0"/>
                  </a:cubicBezTo>
                  <a:cubicBezTo>
                    <a:pt x="-1616" y="0"/>
                    <a:pt x="-1788" y="10687"/>
                    <a:pt x="5107" y="10687"/>
                  </a:cubicBezTo>
                  <a:lnTo>
                    <a:pt x="5107" y="10687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6" name="任意多边形: 形状 495"/>
            <p:cNvSpPr/>
            <p:nvPr/>
          </p:nvSpPr>
          <p:spPr>
            <a:xfrm>
              <a:off x="4725918" y="7916282"/>
              <a:ext cx="6981" cy="7240"/>
            </a:xfrm>
            <a:custGeom>
              <a:avLst/>
              <a:gdLst>
                <a:gd name="connsiteX0" fmla="*/ 3491 w 6981"/>
                <a:gd name="connsiteY0" fmla="*/ 7240 h 7240"/>
                <a:gd name="connsiteX1" fmla="*/ 3491 w 6981"/>
                <a:gd name="connsiteY1" fmla="*/ 0 h 7240"/>
                <a:gd name="connsiteX2" fmla="*/ 3491 w 6981"/>
                <a:gd name="connsiteY2" fmla="*/ 7240 h 7240"/>
                <a:gd name="connsiteX3" fmla="*/ 3491 w 6981"/>
                <a:gd name="connsiteY3" fmla="*/ 7240 h 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1" h="7240">
                  <a:moveTo>
                    <a:pt x="3491" y="7240"/>
                  </a:moveTo>
                  <a:cubicBezTo>
                    <a:pt x="8145" y="7240"/>
                    <a:pt x="8145" y="0"/>
                    <a:pt x="3491" y="0"/>
                  </a:cubicBezTo>
                  <a:cubicBezTo>
                    <a:pt x="-1164" y="0"/>
                    <a:pt x="-1164" y="7240"/>
                    <a:pt x="3491" y="7240"/>
                  </a:cubicBezTo>
                  <a:lnTo>
                    <a:pt x="3491" y="724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7" name="任意多边形: 形状 496"/>
            <p:cNvSpPr/>
            <p:nvPr/>
          </p:nvSpPr>
          <p:spPr>
            <a:xfrm>
              <a:off x="4649381" y="7982649"/>
              <a:ext cx="17194" cy="17755"/>
            </a:xfrm>
            <a:custGeom>
              <a:avLst/>
              <a:gdLst>
                <a:gd name="connsiteX0" fmla="*/ 8662 w 17194"/>
                <a:gd name="connsiteY0" fmla="*/ 17756 h 17755"/>
                <a:gd name="connsiteX1" fmla="*/ 8662 w 17194"/>
                <a:gd name="connsiteY1" fmla="*/ 0 h 17755"/>
                <a:gd name="connsiteX2" fmla="*/ 8662 w 17194"/>
                <a:gd name="connsiteY2" fmla="*/ 17756 h 17755"/>
                <a:gd name="connsiteX3" fmla="*/ 8662 w 17194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94" h="17755">
                  <a:moveTo>
                    <a:pt x="8662" y="17756"/>
                  </a:moveTo>
                  <a:cubicBezTo>
                    <a:pt x="20039" y="17756"/>
                    <a:pt x="20039" y="0"/>
                    <a:pt x="8662" y="0"/>
                  </a:cubicBezTo>
                  <a:cubicBezTo>
                    <a:pt x="-2887" y="0"/>
                    <a:pt x="-2887" y="17756"/>
                    <a:pt x="8662" y="17756"/>
                  </a:cubicBezTo>
                  <a:lnTo>
                    <a:pt x="8662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8" name="任意多边形: 形状 497"/>
            <p:cNvSpPr/>
            <p:nvPr/>
          </p:nvSpPr>
          <p:spPr>
            <a:xfrm>
              <a:off x="4586118" y="7998507"/>
              <a:ext cx="8144" cy="8446"/>
            </a:xfrm>
            <a:custGeom>
              <a:avLst/>
              <a:gdLst>
                <a:gd name="connsiteX0" fmla="*/ 4008 w 8144"/>
                <a:gd name="connsiteY0" fmla="*/ 8446 h 8446"/>
                <a:gd name="connsiteX1" fmla="*/ 4008 w 8144"/>
                <a:gd name="connsiteY1" fmla="*/ 0 h 8446"/>
                <a:gd name="connsiteX2" fmla="*/ 4008 w 8144"/>
                <a:gd name="connsiteY2" fmla="*/ 8446 h 8446"/>
                <a:gd name="connsiteX3" fmla="*/ 4008 w 8144"/>
                <a:gd name="connsiteY3" fmla="*/ 8446 h 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4" h="8446">
                  <a:moveTo>
                    <a:pt x="4008" y="8446"/>
                  </a:moveTo>
                  <a:cubicBezTo>
                    <a:pt x="9524" y="8446"/>
                    <a:pt x="9524" y="0"/>
                    <a:pt x="4008" y="0"/>
                  </a:cubicBezTo>
                  <a:cubicBezTo>
                    <a:pt x="-1336" y="0"/>
                    <a:pt x="-1336" y="8446"/>
                    <a:pt x="4008" y="8446"/>
                  </a:cubicBezTo>
                  <a:lnTo>
                    <a:pt x="4008" y="844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9" name="任意多边形: 形状 498"/>
            <p:cNvSpPr/>
            <p:nvPr/>
          </p:nvSpPr>
          <p:spPr>
            <a:xfrm>
              <a:off x="4493592" y="8026433"/>
              <a:ext cx="12411" cy="12928"/>
            </a:xfrm>
            <a:custGeom>
              <a:avLst/>
              <a:gdLst>
                <a:gd name="connsiteX0" fmla="*/ 6205 w 12411"/>
                <a:gd name="connsiteY0" fmla="*/ 12928 h 12928"/>
                <a:gd name="connsiteX1" fmla="*/ 6205 w 12411"/>
                <a:gd name="connsiteY1" fmla="*/ 0 h 12928"/>
                <a:gd name="connsiteX2" fmla="*/ 6205 w 12411"/>
                <a:gd name="connsiteY2" fmla="*/ 12928 h 12928"/>
                <a:gd name="connsiteX3" fmla="*/ 6205 w 12411"/>
                <a:gd name="connsiteY3" fmla="*/ 12928 h 1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11" h="12928">
                  <a:moveTo>
                    <a:pt x="6205" y="12928"/>
                  </a:moveTo>
                  <a:cubicBezTo>
                    <a:pt x="14480" y="12928"/>
                    <a:pt x="14480" y="0"/>
                    <a:pt x="6205" y="0"/>
                  </a:cubicBezTo>
                  <a:cubicBezTo>
                    <a:pt x="-2068" y="0"/>
                    <a:pt x="-2068" y="12928"/>
                    <a:pt x="6205" y="12928"/>
                  </a:cubicBezTo>
                  <a:lnTo>
                    <a:pt x="6205" y="12928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0" name="任意多边形: 形状 499"/>
            <p:cNvSpPr/>
            <p:nvPr/>
          </p:nvSpPr>
          <p:spPr>
            <a:xfrm>
              <a:off x="4457694" y="8114864"/>
              <a:ext cx="9050" cy="9309"/>
            </a:xfrm>
            <a:custGeom>
              <a:avLst/>
              <a:gdLst>
                <a:gd name="connsiteX0" fmla="*/ 4525 w 9050"/>
                <a:gd name="connsiteY0" fmla="*/ 9309 h 9309"/>
                <a:gd name="connsiteX1" fmla="*/ 4525 w 9050"/>
                <a:gd name="connsiteY1" fmla="*/ 0 h 9309"/>
                <a:gd name="connsiteX2" fmla="*/ 4525 w 9050"/>
                <a:gd name="connsiteY2" fmla="*/ 9309 h 9309"/>
                <a:gd name="connsiteX3" fmla="*/ 4525 w 9050"/>
                <a:gd name="connsiteY3" fmla="*/ 9309 h 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50" h="9309">
                  <a:moveTo>
                    <a:pt x="4525" y="9309"/>
                  </a:moveTo>
                  <a:cubicBezTo>
                    <a:pt x="10558" y="9309"/>
                    <a:pt x="10558" y="0"/>
                    <a:pt x="4525" y="0"/>
                  </a:cubicBezTo>
                  <a:cubicBezTo>
                    <a:pt x="-1508" y="0"/>
                    <a:pt x="-1508" y="9309"/>
                    <a:pt x="4525" y="9309"/>
                  </a:cubicBezTo>
                  <a:lnTo>
                    <a:pt x="4525" y="930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1" name="任意多边形: 形状 500"/>
            <p:cNvSpPr/>
            <p:nvPr/>
          </p:nvSpPr>
          <p:spPr>
            <a:xfrm>
              <a:off x="4491804" y="8228118"/>
              <a:ext cx="8468" cy="8791"/>
            </a:xfrm>
            <a:custGeom>
              <a:avLst/>
              <a:gdLst>
                <a:gd name="connsiteX0" fmla="*/ 4202 w 8468"/>
                <a:gd name="connsiteY0" fmla="*/ 8792 h 8791"/>
                <a:gd name="connsiteX1" fmla="*/ 4202 w 8468"/>
                <a:gd name="connsiteY1" fmla="*/ 0 h 8791"/>
                <a:gd name="connsiteX2" fmla="*/ 4202 w 8468"/>
                <a:gd name="connsiteY2" fmla="*/ 8792 h 8791"/>
                <a:gd name="connsiteX3" fmla="*/ 4202 w 8468"/>
                <a:gd name="connsiteY3" fmla="*/ 8792 h 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8" h="8791">
                  <a:moveTo>
                    <a:pt x="4202" y="8792"/>
                  </a:moveTo>
                  <a:cubicBezTo>
                    <a:pt x="9891" y="8792"/>
                    <a:pt x="9891" y="0"/>
                    <a:pt x="4202" y="0"/>
                  </a:cubicBezTo>
                  <a:cubicBezTo>
                    <a:pt x="-1314" y="0"/>
                    <a:pt x="-1487" y="8792"/>
                    <a:pt x="4202" y="8792"/>
                  </a:cubicBezTo>
                  <a:lnTo>
                    <a:pt x="4202" y="8792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2" name="任意多边形: 形状 501"/>
            <p:cNvSpPr/>
            <p:nvPr/>
          </p:nvSpPr>
          <p:spPr>
            <a:xfrm>
              <a:off x="4709671" y="8419288"/>
              <a:ext cx="17065" cy="17754"/>
            </a:xfrm>
            <a:custGeom>
              <a:avLst/>
              <a:gdLst>
                <a:gd name="connsiteX0" fmla="*/ 8533 w 17065"/>
                <a:gd name="connsiteY0" fmla="*/ 17755 h 17754"/>
                <a:gd name="connsiteX1" fmla="*/ 8533 w 17065"/>
                <a:gd name="connsiteY1" fmla="*/ 0 h 17754"/>
                <a:gd name="connsiteX2" fmla="*/ 8533 w 17065"/>
                <a:gd name="connsiteY2" fmla="*/ 17755 h 17754"/>
                <a:gd name="connsiteX3" fmla="*/ 8533 w 17065"/>
                <a:gd name="connsiteY3" fmla="*/ 17755 h 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4">
                  <a:moveTo>
                    <a:pt x="8533" y="17755"/>
                  </a:moveTo>
                  <a:cubicBezTo>
                    <a:pt x="19910" y="17755"/>
                    <a:pt x="19910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3" name="任意多边形: 形状 502"/>
            <p:cNvSpPr/>
            <p:nvPr/>
          </p:nvSpPr>
          <p:spPr>
            <a:xfrm>
              <a:off x="4811245" y="8389294"/>
              <a:ext cx="17195" cy="17754"/>
            </a:xfrm>
            <a:custGeom>
              <a:avLst/>
              <a:gdLst>
                <a:gd name="connsiteX0" fmla="*/ 8662 w 17195"/>
                <a:gd name="connsiteY0" fmla="*/ 17755 h 17754"/>
                <a:gd name="connsiteX1" fmla="*/ 8662 w 17195"/>
                <a:gd name="connsiteY1" fmla="*/ 0 h 17754"/>
                <a:gd name="connsiteX2" fmla="*/ 8662 w 17195"/>
                <a:gd name="connsiteY2" fmla="*/ 17755 h 17754"/>
                <a:gd name="connsiteX3" fmla="*/ 8662 w 17195"/>
                <a:gd name="connsiteY3" fmla="*/ 17755 h 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95" h="17754">
                  <a:moveTo>
                    <a:pt x="8662" y="17755"/>
                  </a:moveTo>
                  <a:cubicBezTo>
                    <a:pt x="20039" y="17755"/>
                    <a:pt x="20039" y="0"/>
                    <a:pt x="8662" y="0"/>
                  </a:cubicBezTo>
                  <a:cubicBezTo>
                    <a:pt x="-2887" y="0"/>
                    <a:pt x="-2887" y="17755"/>
                    <a:pt x="8662" y="17755"/>
                  </a:cubicBezTo>
                  <a:lnTo>
                    <a:pt x="8662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4" name="任意多边形: 形状 503"/>
            <p:cNvSpPr/>
            <p:nvPr/>
          </p:nvSpPr>
          <p:spPr>
            <a:xfrm>
              <a:off x="5033400" y="8291381"/>
              <a:ext cx="17065" cy="17755"/>
            </a:xfrm>
            <a:custGeom>
              <a:avLst/>
              <a:gdLst>
                <a:gd name="connsiteX0" fmla="*/ 8533 w 17065"/>
                <a:gd name="connsiteY0" fmla="*/ 17756 h 17755"/>
                <a:gd name="connsiteX1" fmla="*/ 8533 w 17065"/>
                <a:gd name="connsiteY1" fmla="*/ 0 h 17755"/>
                <a:gd name="connsiteX2" fmla="*/ 8533 w 17065"/>
                <a:gd name="connsiteY2" fmla="*/ 17756 h 17755"/>
                <a:gd name="connsiteX3" fmla="*/ 8533 w 17065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6"/>
                  </a:moveTo>
                  <a:cubicBezTo>
                    <a:pt x="19910" y="17756"/>
                    <a:pt x="19910" y="0"/>
                    <a:pt x="8533" y="0"/>
                  </a:cubicBezTo>
                  <a:cubicBezTo>
                    <a:pt x="-2844" y="0"/>
                    <a:pt x="-2844" y="17756"/>
                    <a:pt x="8533" y="17756"/>
                  </a:cubicBezTo>
                  <a:lnTo>
                    <a:pt x="8533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5" name="任意多边形: 形状 504"/>
            <p:cNvSpPr/>
            <p:nvPr/>
          </p:nvSpPr>
          <p:spPr>
            <a:xfrm>
              <a:off x="5119332" y="8260525"/>
              <a:ext cx="18552" cy="19133"/>
            </a:xfrm>
            <a:custGeom>
              <a:avLst/>
              <a:gdLst>
                <a:gd name="connsiteX0" fmla="*/ 9309 w 18552"/>
                <a:gd name="connsiteY0" fmla="*/ 19134 h 19133"/>
                <a:gd name="connsiteX1" fmla="*/ 9309 w 18552"/>
                <a:gd name="connsiteY1" fmla="*/ 0 h 19133"/>
                <a:gd name="connsiteX2" fmla="*/ 9309 w 18552"/>
                <a:gd name="connsiteY2" fmla="*/ 19134 h 19133"/>
                <a:gd name="connsiteX3" fmla="*/ 9309 w 18552"/>
                <a:gd name="connsiteY3" fmla="*/ 19134 h 1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2" h="19133">
                  <a:moveTo>
                    <a:pt x="9309" y="19134"/>
                  </a:moveTo>
                  <a:cubicBezTo>
                    <a:pt x="21547" y="19134"/>
                    <a:pt x="21720" y="0"/>
                    <a:pt x="9309" y="0"/>
                  </a:cubicBezTo>
                  <a:cubicBezTo>
                    <a:pt x="-3103" y="0"/>
                    <a:pt x="-3103" y="19134"/>
                    <a:pt x="9309" y="19134"/>
                  </a:cubicBezTo>
                  <a:lnTo>
                    <a:pt x="9309" y="19134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6" name="任意多边形: 形状 505"/>
            <p:cNvSpPr/>
            <p:nvPr/>
          </p:nvSpPr>
          <p:spPr>
            <a:xfrm>
              <a:off x="4935488" y="8204674"/>
              <a:ext cx="17065" cy="17754"/>
            </a:xfrm>
            <a:custGeom>
              <a:avLst/>
              <a:gdLst>
                <a:gd name="connsiteX0" fmla="*/ 8533 w 17065"/>
                <a:gd name="connsiteY0" fmla="*/ 17755 h 17754"/>
                <a:gd name="connsiteX1" fmla="*/ 8533 w 17065"/>
                <a:gd name="connsiteY1" fmla="*/ 0 h 17754"/>
                <a:gd name="connsiteX2" fmla="*/ 8533 w 17065"/>
                <a:gd name="connsiteY2" fmla="*/ 17755 h 17754"/>
                <a:gd name="connsiteX3" fmla="*/ 8533 w 17065"/>
                <a:gd name="connsiteY3" fmla="*/ 17755 h 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4">
                  <a:moveTo>
                    <a:pt x="8533" y="17755"/>
                  </a:moveTo>
                  <a:cubicBezTo>
                    <a:pt x="19910" y="17755"/>
                    <a:pt x="19910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7" name="任意多边形: 形状 506"/>
            <p:cNvSpPr/>
            <p:nvPr/>
          </p:nvSpPr>
          <p:spPr>
            <a:xfrm>
              <a:off x="5007026" y="8076769"/>
              <a:ext cx="17065" cy="17754"/>
            </a:xfrm>
            <a:custGeom>
              <a:avLst/>
              <a:gdLst>
                <a:gd name="connsiteX0" fmla="*/ 8533 w 17065"/>
                <a:gd name="connsiteY0" fmla="*/ 17755 h 17754"/>
                <a:gd name="connsiteX1" fmla="*/ 8533 w 17065"/>
                <a:gd name="connsiteY1" fmla="*/ 0 h 17754"/>
                <a:gd name="connsiteX2" fmla="*/ 8533 w 17065"/>
                <a:gd name="connsiteY2" fmla="*/ 17755 h 17754"/>
                <a:gd name="connsiteX3" fmla="*/ 8533 w 17065"/>
                <a:gd name="connsiteY3" fmla="*/ 17755 h 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4">
                  <a:moveTo>
                    <a:pt x="8533" y="17755"/>
                  </a:moveTo>
                  <a:cubicBezTo>
                    <a:pt x="19910" y="17755"/>
                    <a:pt x="19910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8" name="任意多边形: 形状 507"/>
            <p:cNvSpPr/>
            <p:nvPr/>
          </p:nvSpPr>
          <p:spPr>
            <a:xfrm>
              <a:off x="5156350" y="8037811"/>
              <a:ext cx="12152" cy="12583"/>
            </a:xfrm>
            <a:custGeom>
              <a:avLst/>
              <a:gdLst>
                <a:gd name="connsiteX0" fmla="*/ 6076 w 12152"/>
                <a:gd name="connsiteY0" fmla="*/ 12583 h 12583"/>
                <a:gd name="connsiteX1" fmla="*/ 6076 w 12152"/>
                <a:gd name="connsiteY1" fmla="*/ 0 h 12583"/>
                <a:gd name="connsiteX2" fmla="*/ 6076 w 12152"/>
                <a:gd name="connsiteY2" fmla="*/ 12583 h 12583"/>
                <a:gd name="connsiteX3" fmla="*/ 6076 w 12152"/>
                <a:gd name="connsiteY3" fmla="*/ 12583 h 1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2" h="12583">
                  <a:moveTo>
                    <a:pt x="6076" y="12583"/>
                  </a:moveTo>
                  <a:cubicBezTo>
                    <a:pt x="14178" y="12583"/>
                    <a:pt x="14178" y="0"/>
                    <a:pt x="6076" y="0"/>
                  </a:cubicBezTo>
                  <a:cubicBezTo>
                    <a:pt x="-2025" y="173"/>
                    <a:pt x="-2025" y="12583"/>
                    <a:pt x="6076" y="12583"/>
                  </a:cubicBezTo>
                  <a:lnTo>
                    <a:pt x="6076" y="12583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9" name="任意多边形: 形状 508"/>
            <p:cNvSpPr/>
            <p:nvPr/>
          </p:nvSpPr>
          <p:spPr>
            <a:xfrm>
              <a:off x="4969447" y="7948690"/>
              <a:ext cx="17065" cy="17755"/>
            </a:xfrm>
            <a:custGeom>
              <a:avLst/>
              <a:gdLst>
                <a:gd name="connsiteX0" fmla="*/ 8533 w 17065"/>
                <a:gd name="connsiteY0" fmla="*/ 17755 h 17755"/>
                <a:gd name="connsiteX1" fmla="*/ 8533 w 17065"/>
                <a:gd name="connsiteY1" fmla="*/ 0 h 17755"/>
                <a:gd name="connsiteX2" fmla="*/ 8533 w 17065"/>
                <a:gd name="connsiteY2" fmla="*/ 17755 h 17755"/>
                <a:gd name="connsiteX3" fmla="*/ 8533 w 17065"/>
                <a:gd name="connsiteY3" fmla="*/ 17755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5"/>
                  </a:moveTo>
                  <a:cubicBezTo>
                    <a:pt x="19909" y="17755"/>
                    <a:pt x="19909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0" name="任意多边形: 形状 509"/>
            <p:cNvSpPr/>
            <p:nvPr/>
          </p:nvSpPr>
          <p:spPr>
            <a:xfrm>
              <a:off x="5085071" y="7891115"/>
              <a:ext cx="11635" cy="12238"/>
            </a:xfrm>
            <a:custGeom>
              <a:avLst/>
              <a:gdLst>
                <a:gd name="connsiteX0" fmla="*/ 5818 w 11635"/>
                <a:gd name="connsiteY0" fmla="*/ 12239 h 12238"/>
                <a:gd name="connsiteX1" fmla="*/ 5818 w 11635"/>
                <a:gd name="connsiteY1" fmla="*/ 0 h 12238"/>
                <a:gd name="connsiteX2" fmla="*/ 5818 w 11635"/>
                <a:gd name="connsiteY2" fmla="*/ 12239 h 12238"/>
                <a:gd name="connsiteX3" fmla="*/ 5818 w 11635"/>
                <a:gd name="connsiteY3" fmla="*/ 12239 h 1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35" h="12238">
                  <a:moveTo>
                    <a:pt x="5818" y="12239"/>
                  </a:moveTo>
                  <a:cubicBezTo>
                    <a:pt x="13575" y="12239"/>
                    <a:pt x="13575" y="0"/>
                    <a:pt x="5818" y="0"/>
                  </a:cubicBezTo>
                  <a:cubicBezTo>
                    <a:pt x="-1939" y="173"/>
                    <a:pt x="-1939" y="12239"/>
                    <a:pt x="5818" y="12239"/>
                  </a:cubicBezTo>
                  <a:lnTo>
                    <a:pt x="5818" y="1223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1" name="任意多边形: 形状 510"/>
            <p:cNvSpPr/>
            <p:nvPr/>
          </p:nvSpPr>
          <p:spPr>
            <a:xfrm>
              <a:off x="5206642" y="7854571"/>
              <a:ext cx="17065" cy="17755"/>
            </a:xfrm>
            <a:custGeom>
              <a:avLst/>
              <a:gdLst>
                <a:gd name="connsiteX0" fmla="*/ 8533 w 17065"/>
                <a:gd name="connsiteY0" fmla="*/ 17755 h 17755"/>
                <a:gd name="connsiteX1" fmla="*/ 8533 w 17065"/>
                <a:gd name="connsiteY1" fmla="*/ 0 h 17755"/>
                <a:gd name="connsiteX2" fmla="*/ 8533 w 17065"/>
                <a:gd name="connsiteY2" fmla="*/ 17755 h 17755"/>
                <a:gd name="connsiteX3" fmla="*/ 8533 w 17065"/>
                <a:gd name="connsiteY3" fmla="*/ 17755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5"/>
                  </a:moveTo>
                  <a:cubicBezTo>
                    <a:pt x="19910" y="17755"/>
                    <a:pt x="19910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2" name="任意多边形: 形状 511"/>
            <p:cNvSpPr/>
            <p:nvPr/>
          </p:nvSpPr>
          <p:spPr>
            <a:xfrm>
              <a:off x="5150101" y="7639957"/>
              <a:ext cx="17065" cy="17755"/>
            </a:xfrm>
            <a:custGeom>
              <a:avLst/>
              <a:gdLst>
                <a:gd name="connsiteX0" fmla="*/ 8533 w 17065"/>
                <a:gd name="connsiteY0" fmla="*/ 17755 h 17755"/>
                <a:gd name="connsiteX1" fmla="*/ 8533 w 17065"/>
                <a:gd name="connsiteY1" fmla="*/ 0 h 17755"/>
                <a:gd name="connsiteX2" fmla="*/ 8533 w 17065"/>
                <a:gd name="connsiteY2" fmla="*/ 17755 h 17755"/>
                <a:gd name="connsiteX3" fmla="*/ 8533 w 17065"/>
                <a:gd name="connsiteY3" fmla="*/ 17755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5"/>
                  </a:moveTo>
                  <a:cubicBezTo>
                    <a:pt x="19910" y="17755"/>
                    <a:pt x="19910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3" name="任意多边形: 形状 512"/>
            <p:cNvSpPr/>
            <p:nvPr/>
          </p:nvSpPr>
          <p:spPr>
            <a:xfrm>
              <a:off x="5144370" y="7607895"/>
              <a:ext cx="13704" cy="14134"/>
            </a:xfrm>
            <a:custGeom>
              <a:avLst/>
              <a:gdLst>
                <a:gd name="connsiteX0" fmla="*/ 6852 w 13704"/>
                <a:gd name="connsiteY0" fmla="*/ 14135 h 14134"/>
                <a:gd name="connsiteX1" fmla="*/ 6852 w 13704"/>
                <a:gd name="connsiteY1" fmla="*/ 0 h 14134"/>
                <a:gd name="connsiteX2" fmla="*/ 6852 w 13704"/>
                <a:gd name="connsiteY2" fmla="*/ 14135 h 14134"/>
                <a:gd name="connsiteX3" fmla="*/ 6852 w 13704"/>
                <a:gd name="connsiteY3" fmla="*/ 14135 h 1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04" h="14134">
                  <a:moveTo>
                    <a:pt x="6852" y="14135"/>
                  </a:moveTo>
                  <a:cubicBezTo>
                    <a:pt x="15988" y="14135"/>
                    <a:pt x="15988" y="0"/>
                    <a:pt x="6852" y="0"/>
                  </a:cubicBezTo>
                  <a:cubicBezTo>
                    <a:pt x="-2284" y="0"/>
                    <a:pt x="-2284" y="14135"/>
                    <a:pt x="6852" y="14135"/>
                  </a:cubicBezTo>
                  <a:lnTo>
                    <a:pt x="6852" y="1413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4" name="任意多边形: 形状 513"/>
            <p:cNvSpPr/>
            <p:nvPr/>
          </p:nvSpPr>
          <p:spPr>
            <a:xfrm>
              <a:off x="4929476" y="7791997"/>
              <a:ext cx="21784" cy="22409"/>
            </a:xfrm>
            <a:custGeom>
              <a:avLst/>
              <a:gdLst>
                <a:gd name="connsiteX0" fmla="*/ 10924 w 21784"/>
                <a:gd name="connsiteY0" fmla="*/ 22409 h 22409"/>
                <a:gd name="connsiteX1" fmla="*/ 10924 w 21784"/>
                <a:gd name="connsiteY1" fmla="*/ 0 h 22409"/>
                <a:gd name="connsiteX2" fmla="*/ 10924 w 21784"/>
                <a:gd name="connsiteY2" fmla="*/ 22409 h 22409"/>
                <a:gd name="connsiteX3" fmla="*/ 10924 w 21784"/>
                <a:gd name="connsiteY3" fmla="*/ 22409 h 2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84" h="22409">
                  <a:moveTo>
                    <a:pt x="10924" y="22409"/>
                  </a:moveTo>
                  <a:cubicBezTo>
                    <a:pt x="25404" y="22409"/>
                    <a:pt x="25404" y="0"/>
                    <a:pt x="10924" y="0"/>
                  </a:cubicBezTo>
                  <a:cubicBezTo>
                    <a:pt x="-3555" y="0"/>
                    <a:pt x="-3727" y="22409"/>
                    <a:pt x="10924" y="22409"/>
                  </a:cubicBezTo>
                  <a:lnTo>
                    <a:pt x="10924" y="2240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5" name="任意多边形: 形状 514"/>
            <p:cNvSpPr/>
            <p:nvPr/>
          </p:nvSpPr>
          <p:spPr>
            <a:xfrm>
              <a:off x="5307829" y="7722355"/>
              <a:ext cx="17970" cy="18617"/>
            </a:xfrm>
            <a:custGeom>
              <a:avLst/>
              <a:gdLst>
                <a:gd name="connsiteX0" fmla="*/ 9050 w 17970"/>
                <a:gd name="connsiteY0" fmla="*/ 18617 h 18617"/>
                <a:gd name="connsiteX1" fmla="*/ 9050 w 17970"/>
                <a:gd name="connsiteY1" fmla="*/ 0 h 18617"/>
                <a:gd name="connsiteX2" fmla="*/ 9050 w 17970"/>
                <a:gd name="connsiteY2" fmla="*/ 18617 h 18617"/>
                <a:gd name="connsiteX3" fmla="*/ 9050 w 17970"/>
                <a:gd name="connsiteY3" fmla="*/ 18617 h 1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70" h="18617">
                  <a:moveTo>
                    <a:pt x="9050" y="18617"/>
                  </a:moveTo>
                  <a:cubicBezTo>
                    <a:pt x="20944" y="18617"/>
                    <a:pt x="20944" y="0"/>
                    <a:pt x="9050" y="0"/>
                  </a:cubicBezTo>
                  <a:cubicBezTo>
                    <a:pt x="-3017" y="0"/>
                    <a:pt x="-3017" y="18617"/>
                    <a:pt x="9050" y="18617"/>
                  </a:cubicBezTo>
                  <a:lnTo>
                    <a:pt x="9050" y="18617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6" name="任意多边形: 形状 515"/>
            <p:cNvSpPr/>
            <p:nvPr/>
          </p:nvSpPr>
          <p:spPr>
            <a:xfrm>
              <a:off x="5021678" y="7541529"/>
              <a:ext cx="18099" cy="18789"/>
            </a:xfrm>
            <a:custGeom>
              <a:avLst/>
              <a:gdLst>
                <a:gd name="connsiteX0" fmla="*/ 9050 w 18099"/>
                <a:gd name="connsiteY0" fmla="*/ 18789 h 18789"/>
                <a:gd name="connsiteX1" fmla="*/ 9050 w 18099"/>
                <a:gd name="connsiteY1" fmla="*/ 0 h 18789"/>
                <a:gd name="connsiteX2" fmla="*/ 9050 w 18099"/>
                <a:gd name="connsiteY2" fmla="*/ 18789 h 18789"/>
                <a:gd name="connsiteX3" fmla="*/ 9050 w 18099"/>
                <a:gd name="connsiteY3" fmla="*/ 18789 h 1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9" h="18789">
                  <a:moveTo>
                    <a:pt x="9050" y="18789"/>
                  </a:moveTo>
                  <a:cubicBezTo>
                    <a:pt x="21116" y="18789"/>
                    <a:pt x="21116" y="0"/>
                    <a:pt x="9050" y="0"/>
                  </a:cubicBezTo>
                  <a:cubicBezTo>
                    <a:pt x="-3017" y="173"/>
                    <a:pt x="-3017" y="18789"/>
                    <a:pt x="9050" y="18789"/>
                  </a:cubicBezTo>
                  <a:lnTo>
                    <a:pt x="9050" y="18789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7" name="任意多边形: 形状 516"/>
            <p:cNvSpPr/>
            <p:nvPr/>
          </p:nvSpPr>
          <p:spPr>
            <a:xfrm>
              <a:off x="4769831" y="7519464"/>
              <a:ext cx="17065" cy="17755"/>
            </a:xfrm>
            <a:custGeom>
              <a:avLst/>
              <a:gdLst>
                <a:gd name="connsiteX0" fmla="*/ 8533 w 17065"/>
                <a:gd name="connsiteY0" fmla="*/ 17755 h 17755"/>
                <a:gd name="connsiteX1" fmla="*/ 8533 w 17065"/>
                <a:gd name="connsiteY1" fmla="*/ 0 h 17755"/>
                <a:gd name="connsiteX2" fmla="*/ 8533 w 17065"/>
                <a:gd name="connsiteY2" fmla="*/ 17755 h 17755"/>
                <a:gd name="connsiteX3" fmla="*/ 8533 w 17065"/>
                <a:gd name="connsiteY3" fmla="*/ 17755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5"/>
                  </a:moveTo>
                  <a:cubicBezTo>
                    <a:pt x="19910" y="17755"/>
                    <a:pt x="19910" y="0"/>
                    <a:pt x="8533" y="0"/>
                  </a:cubicBezTo>
                  <a:cubicBezTo>
                    <a:pt x="-2844" y="0"/>
                    <a:pt x="-2844" y="17755"/>
                    <a:pt x="8533" y="17755"/>
                  </a:cubicBezTo>
                  <a:lnTo>
                    <a:pt x="8533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8" name="任意多边形: 形状 517"/>
            <p:cNvSpPr/>
            <p:nvPr/>
          </p:nvSpPr>
          <p:spPr>
            <a:xfrm>
              <a:off x="4543755" y="7696153"/>
              <a:ext cx="17582" cy="18272"/>
            </a:xfrm>
            <a:custGeom>
              <a:avLst/>
              <a:gdLst>
                <a:gd name="connsiteX0" fmla="*/ 8791 w 17582"/>
                <a:gd name="connsiteY0" fmla="*/ 18272 h 18272"/>
                <a:gd name="connsiteX1" fmla="*/ 8791 w 17582"/>
                <a:gd name="connsiteY1" fmla="*/ 0 h 18272"/>
                <a:gd name="connsiteX2" fmla="*/ 8791 w 17582"/>
                <a:gd name="connsiteY2" fmla="*/ 18272 h 18272"/>
                <a:gd name="connsiteX3" fmla="*/ 8791 w 17582"/>
                <a:gd name="connsiteY3" fmla="*/ 18272 h 18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82" h="18272">
                  <a:moveTo>
                    <a:pt x="8791" y="18272"/>
                  </a:moveTo>
                  <a:cubicBezTo>
                    <a:pt x="20514" y="18272"/>
                    <a:pt x="20514" y="0"/>
                    <a:pt x="8791" y="0"/>
                  </a:cubicBezTo>
                  <a:cubicBezTo>
                    <a:pt x="-2930" y="0"/>
                    <a:pt x="-2930" y="18272"/>
                    <a:pt x="8791" y="18272"/>
                  </a:cubicBezTo>
                  <a:lnTo>
                    <a:pt x="8791" y="18272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9" name="任意多边形: 形状 518"/>
            <p:cNvSpPr/>
            <p:nvPr/>
          </p:nvSpPr>
          <p:spPr>
            <a:xfrm>
              <a:off x="4532636" y="7734077"/>
              <a:ext cx="17065" cy="17755"/>
            </a:xfrm>
            <a:custGeom>
              <a:avLst/>
              <a:gdLst>
                <a:gd name="connsiteX0" fmla="*/ 8532 w 17065"/>
                <a:gd name="connsiteY0" fmla="*/ 17755 h 17755"/>
                <a:gd name="connsiteX1" fmla="*/ 8532 w 17065"/>
                <a:gd name="connsiteY1" fmla="*/ 0 h 17755"/>
                <a:gd name="connsiteX2" fmla="*/ 8532 w 17065"/>
                <a:gd name="connsiteY2" fmla="*/ 17755 h 17755"/>
                <a:gd name="connsiteX3" fmla="*/ 8532 w 17065"/>
                <a:gd name="connsiteY3" fmla="*/ 17755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2" y="17755"/>
                  </a:moveTo>
                  <a:cubicBezTo>
                    <a:pt x="19910" y="17755"/>
                    <a:pt x="19910" y="0"/>
                    <a:pt x="8532" y="0"/>
                  </a:cubicBezTo>
                  <a:cubicBezTo>
                    <a:pt x="-2844" y="0"/>
                    <a:pt x="-2844" y="17755"/>
                    <a:pt x="8532" y="17755"/>
                  </a:cubicBezTo>
                  <a:lnTo>
                    <a:pt x="8532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0" name="任意多边形: 形状 519"/>
            <p:cNvSpPr/>
            <p:nvPr/>
          </p:nvSpPr>
          <p:spPr>
            <a:xfrm>
              <a:off x="4478078" y="7837677"/>
              <a:ext cx="13445" cy="13962"/>
            </a:xfrm>
            <a:custGeom>
              <a:avLst/>
              <a:gdLst>
                <a:gd name="connsiteX0" fmla="*/ 6723 w 13445"/>
                <a:gd name="connsiteY0" fmla="*/ 13963 h 13962"/>
                <a:gd name="connsiteX1" fmla="*/ 6723 w 13445"/>
                <a:gd name="connsiteY1" fmla="*/ 0 h 13962"/>
                <a:gd name="connsiteX2" fmla="*/ 6723 w 13445"/>
                <a:gd name="connsiteY2" fmla="*/ 13963 h 13962"/>
                <a:gd name="connsiteX3" fmla="*/ 6723 w 13445"/>
                <a:gd name="connsiteY3" fmla="*/ 13963 h 1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45" h="13962">
                  <a:moveTo>
                    <a:pt x="6723" y="13963"/>
                  </a:moveTo>
                  <a:cubicBezTo>
                    <a:pt x="15686" y="13963"/>
                    <a:pt x="15686" y="0"/>
                    <a:pt x="6723" y="0"/>
                  </a:cubicBezTo>
                  <a:cubicBezTo>
                    <a:pt x="-2241" y="0"/>
                    <a:pt x="-2241" y="13963"/>
                    <a:pt x="6723" y="13963"/>
                  </a:cubicBezTo>
                  <a:lnTo>
                    <a:pt x="6723" y="13963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1" name="任意多边形: 形状 520"/>
            <p:cNvSpPr/>
            <p:nvPr/>
          </p:nvSpPr>
          <p:spPr>
            <a:xfrm>
              <a:off x="4378313" y="7843366"/>
              <a:ext cx="9696" cy="9997"/>
            </a:xfrm>
            <a:custGeom>
              <a:avLst/>
              <a:gdLst>
                <a:gd name="connsiteX0" fmla="*/ 4783 w 9696"/>
                <a:gd name="connsiteY0" fmla="*/ 9998 h 9997"/>
                <a:gd name="connsiteX1" fmla="*/ 4783 w 9696"/>
                <a:gd name="connsiteY1" fmla="*/ 0 h 9997"/>
                <a:gd name="connsiteX2" fmla="*/ 4783 w 9696"/>
                <a:gd name="connsiteY2" fmla="*/ 9998 h 9997"/>
                <a:gd name="connsiteX3" fmla="*/ 4783 w 9696"/>
                <a:gd name="connsiteY3" fmla="*/ 9998 h 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96" h="9997">
                  <a:moveTo>
                    <a:pt x="4783" y="9998"/>
                  </a:moveTo>
                  <a:cubicBezTo>
                    <a:pt x="11334" y="9998"/>
                    <a:pt x="11334" y="0"/>
                    <a:pt x="4783" y="0"/>
                  </a:cubicBezTo>
                  <a:cubicBezTo>
                    <a:pt x="-1594" y="0"/>
                    <a:pt x="-1594" y="9998"/>
                    <a:pt x="4783" y="9998"/>
                  </a:cubicBezTo>
                  <a:lnTo>
                    <a:pt x="4783" y="9998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2" name="任意多边形: 形状 521"/>
            <p:cNvSpPr/>
            <p:nvPr/>
          </p:nvSpPr>
          <p:spPr>
            <a:xfrm>
              <a:off x="4328323" y="7947828"/>
              <a:ext cx="11635" cy="12066"/>
            </a:xfrm>
            <a:custGeom>
              <a:avLst/>
              <a:gdLst>
                <a:gd name="connsiteX0" fmla="*/ 5818 w 11635"/>
                <a:gd name="connsiteY0" fmla="*/ 12066 h 12066"/>
                <a:gd name="connsiteX1" fmla="*/ 5818 w 11635"/>
                <a:gd name="connsiteY1" fmla="*/ 0 h 12066"/>
                <a:gd name="connsiteX2" fmla="*/ 5818 w 11635"/>
                <a:gd name="connsiteY2" fmla="*/ 12066 h 12066"/>
                <a:gd name="connsiteX3" fmla="*/ 5818 w 11635"/>
                <a:gd name="connsiteY3" fmla="*/ 12066 h 12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35" h="12066">
                  <a:moveTo>
                    <a:pt x="5818" y="12066"/>
                  </a:moveTo>
                  <a:cubicBezTo>
                    <a:pt x="13575" y="12066"/>
                    <a:pt x="13575" y="0"/>
                    <a:pt x="5818" y="0"/>
                  </a:cubicBezTo>
                  <a:cubicBezTo>
                    <a:pt x="-1939" y="0"/>
                    <a:pt x="-1939" y="12066"/>
                    <a:pt x="5818" y="12066"/>
                  </a:cubicBezTo>
                  <a:lnTo>
                    <a:pt x="5818" y="1206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3" name="任意多边形: 形状 522"/>
            <p:cNvSpPr/>
            <p:nvPr/>
          </p:nvSpPr>
          <p:spPr>
            <a:xfrm>
              <a:off x="4311516" y="8273454"/>
              <a:ext cx="15126" cy="15687"/>
            </a:xfrm>
            <a:custGeom>
              <a:avLst/>
              <a:gdLst>
                <a:gd name="connsiteX0" fmla="*/ 7628 w 15126"/>
                <a:gd name="connsiteY0" fmla="*/ 15687 h 15687"/>
                <a:gd name="connsiteX1" fmla="*/ 7628 w 15126"/>
                <a:gd name="connsiteY1" fmla="*/ 0 h 15687"/>
                <a:gd name="connsiteX2" fmla="*/ 7628 w 15126"/>
                <a:gd name="connsiteY2" fmla="*/ 15687 h 15687"/>
                <a:gd name="connsiteX3" fmla="*/ 7628 w 15126"/>
                <a:gd name="connsiteY3" fmla="*/ 15687 h 1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26" h="15687">
                  <a:moveTo>
                    <a:pt x="7628" y="15687"/>
                  </a:moveTo>
                  <a:cubicBezTo>
                    <a:pt x="17626" y="15687"/>
                    <a:pt x="17626" y="0"/>
                    <a:pt x="7628" y="0"/>
                  </a:cubicBezTo>
                  <a:cubicBezTo>
                    <a:pt x="-2543" y="173"/>
                    <a:pt x="-2543" y="15687"/>
                    <a:pt x="7628" y="15687"/>
                  </a:cubicBezTo>
                  <a:lnTo>
                    <a:pt x="7628" y="15687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4" name="任意多边形: 形状 523"/>
            <p:cNvSpPr/>
            <p:nvPr/>
          </p:nvSpPr>
          <p:spPr>
            <a:xfrm>
              <a:off x="4405743" y="8450488"/>
              <a:ext cx="22560" cy="23270"/>
            </a:xfrm>
            <a:custGeom>
              <a:avLst/>
              <a:gdLst>
                <a:gd name="connsiteX0" fmla="*/ 11313 w 22560"/>
                <a:gd name="connsiteY0" fmla="*/ 23271 h 23270"/>
                <a:gd name="connsiteX1" fmla="*/ 11313 w 22560"/>
                <a:gd name="connsiteY1" fmla="*/ 0 h 23270"/>
                <a:gd name="connsiteX2" fmla="*/ 11313 w 22560"/>
                <a:gd name="connsiteY2" fmla="*/ 23271 h 23270"/>
                <a:gd name="connsiteX3" fmla="*/ 11313 w 22560"/>
                <a:gd name="connsiteY3" fmla="*/ 23271 h 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60" h="23270">
                  <a:moveTo>
                    <a:pt x="11313" y="23271"/>
                  </a:moveTo>
                  <a:cubicBezTo>
                    <a:pt x="26309" y="23271"/>
                    <a:pt x="26309" y="0"/>
                    <a:pt x="11313" y="0"/>
                  </a:cubicBezTo>
                  <a:cubicBezTo>
                    <a:pt x="-3684" y="0"/>
                    <a:pt x="-3857" y="23271"/>
                    <a:pt x="11313" y="23271"/>
                  </a:cubicBezTo>
                  <a:lnTo>
                    <a:pt x="11313" y="23271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5" name="任意多边形: 形状 524"/>
            <p:cNvSpPr/>
            <p:nvPr/>
          </p:nvSpPr>
          <p:spPr>
            <a:xfrm>
              <a:off x="4646407" y="8175197"/>
              <a:ext cx="23142" cy="23961"/>
            </a:xfrm>
            <a:custGeom>
              <a:avLst/>
              <a:gdLst>
                <a:gd name="connsiteX0" fmla="*/ 11636 w 23142"/>
                <a:gd name="connsiteY0" fmla="*/ 23961 h 23961"/>
                <a:gd name="connsiteX1" fmla="*/ 11636 w 23142"/>
                <a:gd name="connsiteY1" fmla="*/ 0 h 23961"/>
                <a:gd name="connsiteX2" fmla="*/ 11636 w 23142"/>
                <a:gd name="connsiteY2" fmla="*/ 23961 h 23961"/>
                <a:gd name="connsiteX3" fmla="*/ 11636 w 23142"/>
                <a:gd name="connsiteY3" fmla="*/ 23961 h 2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42" h="23961">
                  <a:moveTo>
                    <a:pt x="11636" y="23961"/>
                  </a:moveTo>
                  <a:cubicBezTo>
                    <a:pt x="26978" y="23961"/>
                    <a:pt x="26978" y="0"/>
                    <a:pt x="11636" y="0"/>
                  </a:cubicBezTo>
                  <a:cubicBezTo>
                    <a:pt x="-3879" y="173"/>
                    <a:pt x="-3879" y="23961"/>
                    <a:pt x="11636" y="23961"/>
                  </a:cubicBezTo>
                  <a:lnTo>
                    <a:pt x="11636" y="23961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6" name="任意多边形: 形状 525"/>
            <p:cNvSpPr/>
            <p:nvPr/>
          </p:nvSpPr>
          <p:spPr>
            <a:xfrm>
              <a:off x="4582928" y="8492031"/>
              <a:ext cx="22107" cy="22926"/>
            </a:xfrm>
            <a:custGeom>
              <a:avLst/>
              <a:gdLst>
                <a:gd name="connsiteX0" fmla="*/ 10989 w 22107"/>
                <a:gd name="connsiteY0" fmla="*/ 22927 h 22926"/>
                <a:gd name="connsiteX1" fmla="*/ 10989 w 22107"/>
                <a:gd name="connsiteY1" fmla="*/ 0 h 22926"/>
                <a:gd name="connsiteX2" fmla="*/ 10989 w 22107"/>
                <a:gd name="connsiteY2" fmla="*/ 22927 h 22926"/>
                <a:gd name="connsiteX3" fmla="*/ 10989 w 22107"/>
                <a:gd name="connsiteY3" fmla="*/ 22927 h 2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07" h="22926">
                  <a:moveTo>
                    <a:pt x="10989" y="22927"/>
                  </a:moveTo>
                  <a:cubicBezTo>
                    <a:pt x="25814" y="22927"/>
                    <a:pt x="25814" y="0"/>
                    <a:pt x="10989" y="0"/>
                  </a:cubicBezTo>
                  <a:cubicBezTo>
                    <a:pt x="-3663" y="0"/>
                    <a:pt x="-3663" y="22927"/>
                    <a:pt x="10989" y="22927"/>
                  </a:cubicBezTo>
                  <a:lnTo>
                    <a:pt x="10989" y="22927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7" name="任意多边形: 形状 526"/>
            <p:cNvSpPr/>
            <p:nvPr/>
          </p:nvSpPr>
          <p:spPr>
            <a:xfrm>
              <a:off x="5229612" y="8227944"/>
              <a:ext cx="16289" cy="16722"/>
            </a:xfrm>
            <a:custGeom>
              <a:avLst/>
              <a:gdLst>
                <a:gd name="connsiteX0" fmla="*/ 8145 w 16289"/>
                <a:gd name="connsiteY0" fmla="*/ 16723 h 16722"/>
                <a:gd name="connsiteX1" fmla="*/ 8145 w 16289"/>
                <a:gd name="connsiteY1" fmla="*/ 1 h 16722"/>
                <a:gd name="connsiteX2" fmla="*/ 8145 w 16289"/>
                <a:gd name="connsiteY2" fmla="*/ 16723 h 16722"/>
                <a:gd name="connsiteX3" fmla="*/ 8145 w 16289"/>
                <a:gd name="connsiteY3" fmla="*/ 16723 h 1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9" h="16722">
                  <a:moveTo>
                    <a:pt x="8145" y="16723"/>
                  </a:moveTo>
                  <a:cubicBezTo>
                    <a:pt x="19005" y="16723"/>
                    <a:pt x="19005" y="1"/>
                    <a:pt x="8145" y="1"/>
                  </a:cubicBezTo>
                  <a:cubicBezTo>
                    <a:pt x="-2715" y="-171"/>
                    <a:pt x="-2715" y="16723"/>
                    <a:pt x="8145" y="16723"/>
                  </a:cubicBezTo>
                  <a:lnTo>
                    <a:pt x="8145" y="16723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8" name="任意多边形: 形状 527"/>
            <p:cNvSpPr/>
            <p:nvPr/>
          </p:nvSpPr>
          <p:spPr>
            <a:xfrm>
              <a:off x="5266803" y="8065391"/>
              <a:ext cx="17065" cy="17755"/>
            </a:xfrm>
            <a:custGeom>
              <a:avLst/>
              <a:gdLst>
                <a:gd name="connsiteX0" fmla="*/ 8533 w 17065"/>
                <a:gd name="connsiteY0" fmla="*/ 17756 h 17755"/>
                <a:gd name="connsiteX1" fmla="*/ 8533 w 17065"/>
                <a:gd name="connsiteY1" fmla="*/ 0 h 17755"/>
                <a:gd name="connsiteX2" fmla="*/ 8533 w 17065"/>
                <a:gd name="connsiteY2" fmla="*/ 17756 h 17755"/>
                <a:gd name="connsiteX3" fmla="*/ 8533 w 17065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6"/>
                  </a:moveTo>
                  <a:cubicBezTo>
                    <a:pt x="19909" y="17756"/>
                    <a:pt x="19909" y="0"/>
                    <a:pt x="8533" y="0"/>
                  </a:cubicBezTo>
                  <a:cubicBezTo>
                    <a:pt x="-2844" y="0"/>
                    <a:pt x="-2844" y="17756"/>
                    <a:pt x="8533" y="17756"/>
                  </a:cubicBezTo>
                  <a:lnTo>
                    <a:pt x="8533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9" name="任意多边形: 形状 528"/>
            <p:cNvSpPr/>
            <p:nvPr/>
          </p:nvSpPr>
          <p:spPr>
            <a:xfrm>
              <a:off x="5333772" y="7902837"/>
              <a:ext cx="11247" cy="11549"/>
            </a:xfrm>
            <a:custGeom>
              <a:avLst/>
              <a:gdLst>
                <a:gd name="connsiteX0" fmla="*/ 5689 w 11247"/>
                <a:gd name="connsiteY0" fmla="*/ 11550 h 11549"/>
                <a:gd name="connsiteX1" fmla="*/ 5689 w 11247"/>
                <a:gd name="connsiteY1" fmla="*/ 0 h 11549"/>
                <a:gd name="connsiteX2" fmla="*/ 5689 w 11247"/>
                <a:gd name="connsiteY2" fmla="*/ 11550 h 11549"/>
                <a:gd name="connsiteX3" fmla="*/ 5689 w 11247"/>
                <a:gd name="connsiteY3" fmla="*/ 11550 h 1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47" h="11549">
                  <a:moveTo>
                    <a:pt x="5689" y="11550"/>
                  </a:moveTo>
                  <a:cubicBezTo>
                    <a:pt x="13101" y="11550"/>
                    <a:pt x="13101" y="0"/>
                    <a:pt x="5689" y="0"/>
                  </a:cubicBezTo>
                  <a:cubicBezTo>
                    <a:pt x="-1896" y="0"/>
                    <a:pt x="-1896" y="11550"/>
                    <a:pt x="5689" y="11550"/>
                  </a:cubicBezTo>
                  <a:lnTo>
                    <a:pt x="5689" y="1155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0" name="任意多边形: 形状 529"/>
            <p:cNvSpPr/>
            <p:nvPr/>
          </p:nvSpPr>
          <p:spPr>
            <a:xfrm>
              <a:off x="5113686" y="8416874"/>
              <a:ext cx="14738" cy="15169"/>
            </a:xfrm>
            <a:custGeom>
              <a:avLst/>
              <a:gdLst>
                <a:gd name="connsiteX0" fmla="*/ 7369 w 14738"/>
                <a:gd name="connsiteY0" fmla="*/ 15170 h 15169"/>
                <a:gd name="connsiteX1" fmla="*/ 7369 w 14738"/>
                <a:gd name="connsiteY1" fmla="*/ 0 h 15169"/>
                <a:gd name="connsiteX2" fmla="*/ 7369 w 14738"/>
                <a:gd name="connsiteY2" fmla="*/ 15170 h 15169"/>
                <a:gd name="connsiteX3" fmla="*/ 7369 w 14738"/>
                <a:gd name="connsiteY3" fmla="*/ 15170 h 1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38" h="15169">
                  <a:moveTo>
                    <a:pt x="7369" y="15170"/>
                  </a:moveTo>
                  <a:cubicBezTo>
                    <a:pt x="17195" y="15170"/>
                    <a:pt x="17195" y="0"/>
                    <a:pt x="7369" y="0"/>
                  </a:cubicBezTo>
                  <a:cubicBezTo>
                    <a:pt x="-2456" y="0"/>
                    <a:pt x="-2456" y="15170"/>
                    <a:pt x="7369" y="15170"/>
                  </a:cubicBezTo>
                  <a:lnTo>
                    <a:pt x="7369" y="1517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1" name="任意多边形: 形状 530"/>
            <p:cNvSpPr/>
            <p:nvPr/>
          </p:nvSpPr>
          <p:spPr>
            <a:xfrm>
              <a:off x="4879055" y="8569947"/>
              <a:ext cx="17130" cy="17754"/>
            </a:xfrm>
            <a:custGeom>
              <a:avLst/>
              <a:gdLst>
                <a:gd name="connsiteX0" fmla="*/ 8597 w 17130"/>
                <a:gd name="connsiteY0" fmla="*/ 17755 h 17754"/>
                <a:gd name="connsiteX1" fmla="*/ 8597 w 17130"/>
                <a:gd name="connsiteY1" fmla="*/ 0 h 17754"/>
                <a:gd name="connsiteX2" fmla="*/ 8597 w 17130"/>
                <a:gd name="connsiteY2" fmla="*/ 17755 h 17754"/>
                <a:gd name="connsiteX3" fmla="*/ 8597 w 17130"/>
                <a:gd name="connsiteY3" fmla="*/ 17755 h 1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0" h="17754">
                  <a:moveTo>
                    <a:pt x="8597" y="17755"/>
                  </a:moveTo>
                  <a:cubicBezTo>
                    <a:pt x="19975" y="17755"/>
                    <a:pt x="19975" y="0"/>
                    <a:pt x="8597" y="0"/>
                  </a:cubicBezTo>
                  <a:cubicBezTo>
                    <a:pt x="-2780" y="0"/>
                    <a:pt x="-2952" y="17755"/>
                    <a:pt x="8597" y="17755"/>
                  </a:cubicBezTo>
                  <a:lnTo>
                    <a:pt x="8597" y="1775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2" name="任意多边形: 形状 531"/>
            <p:cNvSpPr/>
            <p:nvPr/>
          </p:nvSpPr>
          <p:spPr>
            <a:xfrm>
              <a:off x="4857702" y="8676651"/>
              <a:ext cx="14609" cy="15169"/>
            </a:xfrm>
            <a:custGeom>
              <a:avLst/>
              <a:gdLst>
                <a:gd name="connsiteX0" fmla="*/ 7369 w 14609"/>
                <a:gd name="connsiteY0" fmla="*/ 15170 h 15169"/>
                <a:gd name="connsiteX1" fmla="*/ 7369 w 14609"/>
                <a:gd name="connsiteY1" fmla="*/ 0 h 15169"/>
                <a:gd name="connsiteX2" fmla="*/ 7369 w 14609"/>
                <a:gd name="connsiteY2" fmla="*/ 15170 h 15169"/>
                <a:gd name="connsiteX3" fmla="*/ 7369 w 14609"/>
                <a:gd name="connsiteY3" fmla="*/ 15170 h 1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9" h="15169">
                  <a:moveTo>
                    <a:pt x="7369" y="15170"/>
                  </a:moveTo>
                  <a:cubicBezTo>
                    <a:pt x="17023" y="15170"/>
                    <a:pt x="17023" y="0"/>
                    <a:pt x="7369" y="0"/>
                  </a:cubicBezTo>
                  <a:cubicBezTo>
                    <a:pt x="-2456" y="0"/>
                    <a:pt x="-2456" y="15170"/>
                    <a:pt x="7369" y="15170"/>
                  </a:cubicBezTo>
                  <a:lnTo>
                    <a:pt x="7369" y="1517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3" name="任意多边形: 形状 532"/>
            <p:cNvSpPr/>
            <p:nvPr/>
          </p:nvSpPr>
          <p:spPr>
            <a:xfrm>
              <a:off x="4713398" y="8720607"/>
              <a:ext cx="17130" cy="17755"/>
            </a:xfrm>
            <a:custGeom>
              <a:avLst/>
              <a:gdLst>
                <a:gd name="connsiteX0" fmla="*/ 8598 w 17130"/>
                <a:gd name="connsiteY0" fmla="*/ 17756 h 17755"/>
                <a:gd name="connsiteX1" fmla="*/ 8598 w 17130"/>
                <a:gd name="connsiteY1" fmla="*/ 0 h 17755"/>
                <a:gd name="connsiteX2" fmla="*/ 8598 w 17130"/>
                <a:gd name="connsiteY2" fmla="*/ 17756 h 17755"/>
                <a:gd name="connsiteX3" fmla="*/ 8598 w 17130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30" h="17755">
                  <a:moveTo>
                    <a:pt x="8598" y="17756"/>
                  </a:moveTo>
                  <a:cubicBezTo>
                    <a:pt x="19975" y="17756"/>
                    <a:pt x="19975" y="0"/>
                    <a:pt x="8598" y="0"/>
                  </a:cubicBezTo>
                  <a:cubicBezTo>
                    <a:pt x="-2779" y="0"/>
                    <a:pt x="-2952" y="17756"/>
                    <a:pt x="8598" y="17756"/>
                  </a:cubicBezTo>
                  <a:lnTo>
                    <a:pt x="8598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4" name="任意多边形: 形状 533"/>
            <p:cNvSpPr/>
            <p:nvPr/>
          </p:nvSpPr>
          <p:spPr>
            <a:xfrm>
              <a:off x="4645718" y="8611491"/>
              <a:ext cx="17065" cy="17583"/>
            </a:xfrm>
            <a:custGeom>
              <a:avLst/>
              <a:gdLst>
                <a:gd name="connsiteX0" fmla="*/ 8533 w 17065"/>
                <a:gd name="connsiteY0" fmla="*/ 17583 h 17583"/>
                <a:gd name="connsiteX1" fmla="*/ 8533 w 17065"/>
                <a:gd name="connsiteY1" fmla="*/ 0 h 17583"/>
                <a:gd name="connsiteX2" fmla="*/ 8533 w 17065"/>
                <a:gd name="connsiteY2" fmla="*/ 17583 h 17583"/>
                <a:gd name="connsiteX3" fmla="*/ 8533 w 17065"/>
                <a:gd name="connsiteY3" fmla="*/ 17583 h 1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583">
                  <a:moveTo>
                    <a:pt x="8533" y="17583"/>
                  </a:moveTo>
                  <a:cubicBezTo>
                    <a:pt x="19909" y="17583"/>
                    <a:pt x="19909" y="0"/>
                    <a:pt x="8533" y="0"/>
                  </a:cubicBezTo>
                  <a:cubicBezTo>
                    <a:pt x="-2844" y="0"/>
                    <a:pt x="-2844" y="17583"/>
                    <a:pt x="8533" y="17583"/>
                  </a:cubicBezTo>
                  <a:lnTo>
                    <a:pt x="8533" y="17583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5" name="任意多边形: 形状 534"/>
            <p:cNvSpPr/>
            <p:nvPr/>
          </p:nvSpPr>
          <p:spPr>
            <a:xfrm>
              <a:off x="4567888" y="8853513"/>
              <a:ext cx="14480" cy="15169"/>
            </a:xfrm>
            <a:custGeom>
              <a:avLst/>
              <a:gdLst>
                <a:gd name="connsiteX0" fmla="*/ 7240 w 14480"/>
                <a:gd name="connsiteY0" fmla="*/ 15170 h 15169"/>
                <a:gd name="connsiteX1" fmla="*/ 7240 w 14480"/>
                <a:gd name="connsiteY1" fmla="*/ 0 h 15169"/>
                <a:gd name="connsiteX2" fmla="*/ 7240 w 14480"/>
                <a:gd name="connsiteY2" fmla="*/ 15170 h 15169"/>
                <a:gd name="connsiteX3" fmla="*/ 7240 w 14480"/>
                <a:gd name="connsiteY3" fmla="*/ 15170 h 1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80" h="15169">
                  <a:moveTo>
                    <a:pt x="7240" y="15170"/>
                  </a:moveTo>
                  <a:cubicBezTo>
                    <a:pt x="16894" y="15170"/>
                    <a:pt x="16894" y="0"/>
                    <a:pt x="7240" y="0"/>
                  </a:cubicBezTo>
                  <a:cubicBezTo>
                    <a:pt x="-2413" y="173"/>
                    <a:pt x="-2413" y="15170"/>
                    <a:pt x="7240" y="15170"/>
                  </a:cubicBezTo>
                  <a:lnTo>
                    <a:pt x="7240" y="1517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6" name="任意多边形: 形状 535"/>
            <p:cNvSpPr/>
            <p:nvPr/>
          </p:nvSpPr>
          <p:spPr>
            <a:xfrm>
              <a:off x="4415935" y="8825931"/>
              <a:ext cx="17065" cy="17755"/>
            </a:xfrm>
            <a:custGeom>
              <a:avLst/>
              <a:gdLst>
                <a:gd name="connsiteX0" fmla="*/ 8533 w 17065"/>
                <a:gd name="connsiteY0" fmla="*/ 17756 h 17755"/>
                <a:gd name="connsiteX1" fmla="*/ 8533 w 17065"/>
                <a:gd name="connsiteY1" fmla="*/ 0 h 17755"/>
                <a:gd name="connsiteX2" fmla="*/ 8533 w 17065"/>
                <a:gd name="connsiteY2" fmla="*/ 17756 h 17755"/>
                <a:gd name="connsiteX3" fmla="*/ 8533 w 17065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6"/>
                  </a:moveTo>
                  <a:cubicBezTo>
                    <a:pt x="19910" y="17756"/>
                    <a:pt x="19910" y="0"/>
                    <a:pt x="8533" y="0"/>
                  </a:cubicBezTo>
                  <a:cubicBezTo>
                    <a:pt x="-2844" y="0"/>
                    <a:pt x="-2844" y="17756"/>
                    <a:pt x="8533" y="17756"/>
                  </a:cubicBezTo>
                  <a:lnTo>
                    <a:pt x="8533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7" name="任意多边形: 形状 536"/>
            <p:cNvSpPr/>
            <p:nvPr/>
          </p:nvSpPr>
          <p:spPr>
            <a:xfrm>
              <a:off x="4182102" y="8671307"/>
              <a:ext cx="10472" cy="10860"/>
            </a:xfrm>
            <a:custGeom>
              <a:avLst/>
              <a:gdLst>
                <a:gd name="connsiteX0" fmla="*/ 5171 w 10472"/>
                <a:gd name="connsiteY0" fmla="*/ 10860 h 10860"/>
                <a:gd name="connsiteX1" fmla="*/ 5171 w 10472"/>
                <a:gd name="connsiteY1" fmla="*/ 0 h 10860"/>
                <a:gd name="connsiteX2" fmla="*/ 5171 w 10472"/>
                <a:gd name="connsiteY2" fmla="*/ 10860 h 10860"/>
                <a:gd name="connsiteX3" fmla="*/ 5171 w 10472"/>
                <a:gd name="connsiteY3" fmla="*/ 10860 h 1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2" h="10860">
                  <a:moveTo>
                    <a:pt x="5171" y="10860"/>
                  </a:moveTo>
                  <a:cubicBezTo>
                    <a:pt x="12239" y="10860"/>
                    <a:pt x="12239" y="0"/>
                    <a:pt x="5171" y="0"/>
                  </a:cubicBezTo>
                  <a:cubicBezTo>
                    <a:pt x="-1724" y="0"/>
                    <a:pt x="-1724" y="10860"/>
                    <a:pt x="5171" y="10860"/>
                  </a:cubicBezTo>
                  <a:lnTo>
                    <a:pt x="5171" y="10860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8" name="任意多边形: 形状 537"/>
            <p:cNvSpPr/>
            <p:nvPr/>
          </p:nvSpPr>
          <p:spPr>
            <a:xfrm>
              <a:off x="4110995" y="8611318"/>
              <a:ext cx="17065" cy="17755"/>
            </a:xfrm>
            <a:custGeom>
              <a:avLst/>
              <a:gdLst>
                <a:gd name="connsiteX0" fmla="*/ 8533 w 17065"/>
                <a:gd name="connsiteY0" fmla="*/ 17756 h 17755"/>
                <a:gd name="connsiteX1" fmla="*/ 8533 w 17065"/>
                <a:gd name="connsiteY1" fmla="*/ 0 h 17755"/>
                <a:gd name="connsiteX2" fmla="*/ 8533 w 17065"/>
                <a:gd name="connsiteY2" fmla="*/ 17756 h 17755"/>
                <a:gd name="connsiteX3" fmla="*/ 8533 w 17065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6"/>
                  </a:moveTo>
                  <a:cubicBezTo>
                    <a:pt x="19910" y="17756"/>
                    <a:pt x="19910" y="0"/>
                    <a:pt x="8533" y="0"/>
                  </a:cubicBezTo>
                  <a:cubicBezTo>
                    <a:pt x="-2844" y="0"/>
                    <a:pt x="-2844" y="17756"/>
                    <a:pt x="8533" y="17756"/>
                  </a:cubicBezTo>
                  <a:lnTo>
                    <a:pt x="8533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9" name="任意多边形: 形状 538"/>
            <p:cNvSpPr/>
            <p:nvPr/>
          </p:nvSpPr>
          <p:spPr>
            <a:xfrm>
              <a:off x="4211492" y="8410669"/>
              <a:ext cx="11894" cy="12410"/>
            </a:xfrm>
            <a:custGeom>
              <a:avLst/>
              <a:gdLst>
                <a:gd name="connsiteX0" fmla="*/ 5947 w 11894"/>
                <a:gd name="connsiteY0" fmla="*/ 12411 h 12410"/>
                <a:gd name="connsiteX1" fmla="*/ 5947 w 11894"/>
                <a:gd name="connsiteY1" fmla="*/ 0 h 12410"/>
                <a:gd name="connsiteX2" fmla="*/ 5947 w 11894"/>
                <a:gd name="connsiteY2" fmla="*/ 12411 h 12410"/>
                <a:gd name="connsiteX3" fmla="*/ 5947 w 11894"/>
                <a:gd name="connsiteY3" fmla="*/ 12411 h 1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4" h="12410">
                  <a:moveTo>
                    <a:pt x="5947" y="12411"/>
                  </a:moveTo>
                  <a:cubicBezTo>
                    <a:pt x="13877" y="12411"/>
                    <a:pt x="13877" y="0"/>
                    <a:pt x="5947" y="0"/>
                  </a:cubicBezTo>
                  <a:cubicBezTo>
                    <a:pt x="-1982" y="0"/>
                    <a:pt x="-1982" y="12411"/>
                    <a:pt x="5947" y="12411"/>
                  </a:cubicBezTo>
                  <a:lnTo>
                    <a:pt x="5947" y="12411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0" name="任意多边形: 形状 539"/>
            <p:cNvSpPr/>
            <p:nvPr/>
          </p:nvSpPr>
          <p:spPr>
            <a:xfrm>
              <a:off x="3957103" y="8517716"/>
              <a:ext cx="16289" cy="16721"/>
            </a:xfrm>
            <a:custGeom>
              <a:avLst/>
              <a:gdLst>
                <a:gd name="connsiteX0" fmla="*/ 8145 w 16289"/>
                <a:gd name="connsiteY0" fmla="*/ 16721 h 16721"/>
                <a:gd name="connsiteX1" fmla="*/ 8145 w 16289"/>
                <a:gd name="connsiteY1" fmla="*/ 0 h 16721"/>
                <a:gd name="connsiteX2" fmla="*/ 8145 w 16289"/>
                <a:gd name="connsiteY2" fmla="*/ 16721 h 16721"/>
                <a:gd name="connsiteX3" fmla="*/ 8145 w 16289"/>
                <a:gd name="connsiteY3" fmla="*/ 16721 h 1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9" h="16721">
                  <a:moveTo>
                    <a:pt x="8145" y="16721"/>
                  </a:moveTo>
                  <a:cubicBezTo>
                    <a:pt x="19005" y="16721"/>
                    <a:pt x="19005" y="0"/>
                    <a:pt x="8145" y="0"/>
                  </a:cubicBezTo>
                  <a:cubicBezTo>
                    <a:pt x="-2715" y="0"/>
                    <a:pt x="-2715" y="16721"/>
                    <a:pt x="8145" y="16721"/>
                  </a:cubicBezTo>
                  <a:lnTo>
                    <a:pt x="8145" y="16721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1" name="任意多边形: 形状 540"/>
            <p:cNvSpPr/>
            <p:nvPr/>
          </p:nvSpPr>
          <p:spPr>
            <a:xfrm>
              <a:off x="4080872" y="8325168"/>
              <a:ext cx="17195" cy="17755"/>
            </a:xfrm>
            <a:custGeom>
              <a:avLst/>
              <a:gdLst>
                <a:gd name="connsiteX0" fmla="*/ 8662 w 17195"/>
                <a:gd name="connsiteY0" fmla="*/ 17756 h 17755"/>
                <a:gd name="connsiteX1" fmla="*/ 8662 w 17195"/>
                <a:gd name="connsiteY1" fmla="*/ 0 h 17755"/>
                <a:gd name="connsiteX2" fmla="*/ 8662 w 17195"/>
                <a:gd name="connsiteY2" fmla="*/ 17756 h 17755"/>
                <a:gd name="connsiteX3" fmla="*/ 8662 w 17195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95" h="17755">
                  <a:moveTo>
                    <a:pt x="8662" y="17756"/>
                  </a:moveTo>
                  <a:cubicBezTo>
                    <a:pt x="20039" y="17756"/>
                    <a:pt x="20039" y="0"/>
                    <a:pt x="8662" y="0"/>
                  </a:cubicBezTo>
                  <a:cubicBezTo>
                    <a:pt x="-2887" y="0"/>
                    <a:pt x="-2887" y="17756"/>
                    <a:pt x="8662" y="17756"/>
                  </a:cubicBezTo>
                  <a:lnTo>
                    <a:pt x="8662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2" name="任意多边形: 形状 541"/>
            <p:cNvSpPr/>
            <p:nvPr/>
          </p:nvSpPr>
          <p:spPr>
            <a:xfrm>
              <a:off x="4043250" y="8223636"/>
              <a:ext cx="17065" cy="17755"/>
            </a:xfrm>
            <a:custGeom>
              <a:avLst/>
              <a:gdLst>
                <a:gd name="connsiteX0" fmla="*/ 8533 w 17065"/>
                <a:gd name="connsiteY0" fmla="*/ 17756 h 17755"/>
                <a:gd name="connsiteX1" fmla="*/ 8533 w 17065"/>
                <a:gd name="connsiteY1" fmla="*/ 0 h 17755"/>
                <a:gd name="connsiteX2" fmla="*/ 8533 w 17065"/>
                <a:gd name="connsiteY2" fmla="*/ 17756 h 17755"/>
                <a:gd name="connsiteX3" fmla="*/ 8533 w 17065"/>
                <a:gd name="connsiteY3" fmla="*/ 17756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5" h="17755">
                  <a:moveTo>
                    <a:pt x="8533" y="17756"/>
                  </a:moveTo>
                  <a:cubicBezTo>
                    <a:pt x="19910" y="17756"/>
                    <a:pt x="19910" y="0"/>
                    <a:pt x="8533" y="0"/>
                  </a:cubicBezTo>
                  <a:cubicBezTo>
                    <a:pt x="-2844" y="0"/>
                    <a:pt x="-2844" y="17756"/>
                    <a:pt x="8533" y="17756"/>
                  </a:cubicBezTo>
                  <a:lnTo>
                    <a:pt x="8533" y="17756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3" name="任意多边形: 形状 542"/>
            <p:cNvSpPr/>
            <p:nvPr/>
          </p:nvSpPr>
          <p:spPr>
            <a:xfrm>
              <a:off x="4296993" y="8149858"/>
              <a:ext cx="6722" cy="6894"/>
            </a:xfrm>
            <a:custGeom>
              <a:avLst/>
              <a:gdLst>
                <a:gd name="connsiteX0" fmla="*/ 3362 w 6722"/>
                <a:gd name="connsiteY0" fmla="*/ 6895 h 6894"/>
                <a:gd name="connsiteX1" fmla="*/ 3362 w 6722"/>
                <a:gd name="connsiteY1" fmla="*/ 0 h 6894"/>
                <a:gd name="connsiteX2" fmla="*/ 3362 w 6722"/>
                <a:gd name="connsiteY2" fmla="*/ 6895 h 6894"/>
                <a:gd name="connsiteX3" fmla="*/ 3362 w 6722"/>
                <a:gd name="connsiteY3" fmla="*/ 6895 h 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2" h="6894">
                  <a:moveTo>
                    <a:pt x="3362" y="6895"/>
                  </a:moveTo>
                  <a:cubicBezTo>
                    <a:pt x="7843" y="6895"/>
                    <a:pt x="7843" y="0"/>
                    <a:pt x="3362" y="0"/>
                  </a:cubicBezTo>
                  <a:cubicBezTo>
                    <a:pt x="-1121" y="173"/>
                    <a:pt x="-1121" y="6895"/>
                    <a:pt x="3362" y="6895"/>
                  </a:cubicBezTo>
                  <a:lnTo>
                    <a:pt x="3362" y="6895"/>
                  </a:lnTo>
                  <a:close/>
                </a:path>
              </a:pathLst>
            </a:custGeom>
            <a:solidFill>
              <a:srgbClr val="7A1037"/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4" name="任意多边形: 形状 543"/>
            <p:cNvSpPr/>
            <p:nvPr/>
          </p:nvSpPr>
          <p:spPr>
            <a:xfrm>
              <a:off x="3848271" y="7540574"/>
              <a:ext cx="477266" cy="543023"/>
            </a:xfrm>
            <a:custGeom>
              <a:avLst/>
              <a:gdLst>
                <a:gd name="connsiteX0" fmla="*/ 139903 w 477266"/>
                <a:gd name="connsiteY0" fmla="*/ 103176 h 543023"/>
                <a:gd name="connsiteX1" fmla="*/ 103 w 477266"/>
                <a:gd name="connsiteY1" fmla="*/ 382432 h 543023"/>
                <a:gd name="connsiteX2" fmla="*/ 71641 w 477266"/>
                <a:gd name="connsiteY2" fmla="*/ 535505 h 543023"/>
                <a:gd name="connsiteX3" fmla="*/ 108875 w 477266"/>
                <a:gd name="connsiteY3" fmla="*/ 542400 h 543023"/>
                <a:gd name="connsiteX4" fmla="*/ 157314 w 477266"/>
                <a:gd name="connsiteY4" fmla="*/ 503270 h 543023"/>
                <a:gd name="connsiteX5" fmla="*/ 339692 w 477266"/>
                <a:gd name="connsiteY5" fmla="*/ 205225 h 543023"/>
                <a:gd name="connsiteX6" fmla="*/ 430019 w 477266"/>
                <a:gd name="connsiteY6" fmla="*/ 8540 h 543023"/>
                <a:gd name="connsiteX7" fmla="*/ 139903 w 477266"/>
                <a:gd name="connsiteY7" fmla="*/ 103176 h 54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266" h="543023">
                  <a:moveTo>
                    <a:pt x="139903" y="103176"/>
                  </a:moveTo>
                  <a:cubicBezTo>
                    <a:pt x="57850" y="172300"/>
                    <a:pt x="3206" y="275211"/>
                    <a:pt x="103" y="382432"/>
                  </a:cubicBezTo>
                  <a:cubicBezTo>
                    <a:pt x="-1620" y="442075"/>
                    <a:pt x="18031" y="509475"/>
                    <a:pt x="71641" y="535505"/>
                  </a:cubicBezTo>
                  <a:cubicBezTo>
                    <a:pt x="83190" y="541193"/>
                    <a:pt x="96291" y="544469"/>
                    <a:pt x="108875" y="542400"/>
                  </a:cubicBezTo>
                  <a:cubicBezTo>
                    <a:pt x="129906" y="538780"/>
                    <a:pt x="145247" y="520853"/>
                    <a:pt x="157314" y="503270"/>
                  </a:cubicBezTo>
                  <a:cubicBezTo>
                    <a:pt x="223508" y="406565"/>
                    <a:pt x="250226" y="281072"/>
                    <a:pt x="339692" y="205225"/>
                  </a:cubicBezTo>
                  <a:cubicBezTo>
                    <a:pt x="381580" y="169715"/>
                    <a:pt x="561373" y="55427"/>
                    <a:pt x="430019" y="8540"/>
                  </a:cubicBezTo>
                  <a:cubicBezTo>
                    <a:pt x="337106" y="-24558"/>
                    <a:pt x="208683" y="45257"/>
                    <a:pt x="139903" y="103176"/>
                  </a:cubicBezTo>
                  <a:close/>
                </a:path>
              </a:pathLst>
            </a:custGeom>
            <a:solidFill>
              <a:srgbClr val="FFFFFF">
                <a:alpha val="19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5" name="任意多边形: 形状 544"/>
            <p:cNvSpPr/>
            <p:nvPr/>
          </p:nvSpPr>
          <p:spPr>
            <a:xfrm>
              <a:off x="4905130" y="6728499"/>
              <a:ext cx="170618" cy="279617"/>
            </a:xfrm>
            <a:custGeom>
              <a:avLst/>
              <a:gdLst>
                <a:gd name="connsiteX0" fmla="*/ 93018 w 170618"/>
                <a:gd name="connsiteY0" fmla="*/ 99032 h 279617"/>
                <a:gd name="connsiteX1" fmla="*/ 8208 w 170618"/>
                <a:gd name="connsiteY1" fmla="*/ 231075 h 279617"/>
                <a:gd name="connsiteX2" fmla="*/ 6656 w 170618"/>
                <a:gd name="connsiteY2" fmla="*/ 274687 h 279617"/>
                <a:gd name="connsiteX3" fmla="*/ 52337 w 170618"/>
                <a:gd name="connsiteY3" fmla="*/ 263827 h 279617"/>
                <a:gd name="connsiteX4" fmla="*/ 161626 w 170618"/>
                <a:gd name="connsiteY4" fmla="*/ 73175 h 279617"/>
                <a:gd name="connsiteX5" fmla="*/ 150593 w 170618"/>
                <a:gd name="connsiteY5" fmla="*/ 259 h 279617"/>
                <a:gd name="connsiteX6" fmla="*/ 93018 w 170618"/>
                <a:gd name="connsiteY6" fmla="*/ 99032 h 27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618" h="279617">
                  <a:moveTo>
                    <a:pt x="93018" y="99032"/>
                  </a:moveTo>
                  <a:cubicBezTo>
                    <a:pt x="65265" y="143334"/>
                    <a:pt x="32858" y="184877"/>
                    <a:pt x="8208" y="231075"/>
                  </a:cubicBezTo>
                  <a:cubicBezTo>
                    <a:pt x="795" y="245038"/>
                    <a:pt x="-5066" y="264172"/>
                    <a:pt x="6656" y="274687"/>
                  </a:cubicBezTo>
                  <a:cubicBezTo>
                    <a:pt x="19584" y="286237"/>
                    <a:pt x="39580" y="275377"/>
                    <a:pt x="52337" y="263827"/>
                  </a:cubicBezTo>
                  <a:cubicBezTo>
                    <a:pt x="107326" y="213665"/>
                    <a:pt x="145422" y="145747"/>
                    <a:pt x="161626" y="73175"/>
                  </a:cubicBezTo>
                  <a:cubicBezTo>
                    <a:pt x="165590" y="55075"/>
                    <a:pt x="184897" y="-4396"/>
                    <a:pt x="150593" y="259"/>
                  </a:cubicBezTo>
                  <a:cubicBezTo>
                    <a:pt x="128356" y="3189"/>
                    <a:pt x="105085" y="79726"/>
                    <a:pt x="93018" y="99032"/>
                  </a:cubicBezTo>
                  <a:close/>
                </a:path>
              </a:pathLst>
            </a:custGeom>
            <a:solidFill>
              <a:srgbClr val="FFFFFF">
                <a:alpha val="19000"/>
              </a:srgbClr>
            </a:solidFill>
            <a:ln w="17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46" name="文本框 545"/>
          <p:cNvSpPr txBox="1"/>
          <p:nvPr/>
        </p:nvSpPr>
        <p:spPr>
          <a:xfrm>
            <a:off x="1860396" y="2465467"/>
            <a:ext cx="42356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02</a:t>
            </a:r>
            <a:endParaRPr lang="zh-CN" altLang="en-US" sz="13800" b="1" dirty="0">
              <a:solidFill>
                <a:schemeClr val="bg1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</p:txBody>
      </p:sp>
      <p:sp>
        <p:nvSpPr>
          <p:cNvPr id="547" name="文本框 16"/>
          <p:cNvSpPr txBox="1"/>
          <p:nvPr/>
        </p:nvSpPr>
        <p:spPr>
          <a:xfrm>
            <a:off x="4841004" y="2882927"/>
            <a:ext cx="601944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7200" dirty="0">
                <a:solidFill>
                  <a:srgbClr val="F05927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君黑-45简" panose="020B0604020202020204" charset="-122"/>
              </a:rPr>
              <a:t>常见添加剂</a:t>
            </a:r>
            <a:endParaRPr lang="zh-CN" altLang="en-US" sz="7200" dirty="0">
              <a:solidFill>
                <a:srgbClr val="F05927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sym typeface="汉仪君黑-45简" panose="020B0604020202020204" charset="-122"/>
            </a:endParaRPr>
          </a:p>
        </p:txBody>
      </p:sp>
      <p:sp>
        <p:nvSpPr>
          <p:cNvPr id="548" name="文本框 547"/>
          <p:cNvSpPr txBox="1"/>
          <p:nvPr/>
        </p:nvSpPr>
        <p:spPr>
          <a:xfrm>
            <a:off x="5098525" y="3961934"/>
            <a:ext cx="5214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1400" dirty="0">
                <a:latin typeface="汉仪君黑-45简" panose="020B0604020202020204" charset="-122"/>
                <a:ea typeface="汉仪君黑-45简" panose="020B0604020202020204" charset="-122"/>
              </a:rPr>
              <a:t>Add your title here</a:t>
            </a:r>
            <a:endParaRPr lang="en-US" altLang="zh-CN" sz="1400" dirty="0">
              <a:latin typeface="汉仪君黑-45简" panose="020B0604020202020204" charset="-122"/>
              <a:ea typeface="汉仪君黑-45简" panose="020B0604020202020204" charset="-122"/>
            </a:endParaRPr>
          </a:p>
        </p:txBody>
      </p:sp>
      <p:pic>
        <p:nvPicPr>
          <p:cNvPr id="589" name="图片 588"/>
          <p:cNvPicPr>
            <a:picLocks noChangeAspect="1"/>
          </p:cNvPicPr>
          <p:nvPr/>
        </p:nvPicPr>
        <p:blipFill>
          <a:blip r:embed="rId1"/>
          <a:srcRect l="59086" t="71417"/>
          <a:stretch>
            <a:fillRect/>
          </a:stretch>
        </p:blipFill>
        <p:spPr>
          <a:xfrm>
            <a:off x="0" y="0"/>
            <a:ext cx="1676174" cy="1402756"/>
          </a:xfrm>
          <a:custGeom>
            <a:avLst/>
            <a:gdLst>
              <a:gd name="connsiteX0" fmla="*/ 0 w 1676174"/>
              <a:gd name="connsiteY0" fmla="*/ 0 h 1402756"/>
              <a:gd name="connsiteX1" fmla="*/ 1676174 w 1676174"/>
              <a:gd name="connsiteY1" fmla="*/ 0 h 1402756"/>
              <a:gd name="connsiteX2" fmla="*/ 1676174 w 1676174"/>
              <a:gd name="connsiteY2" fmla="*/ 1402756 h 1402756"/>
              <a:gd name="connsiteX3" fmla="*/ 0 w 1676174"/>
              <a:gd name="connsiteY3" fmla="*/ 1402756 h 140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174" h="1402756">
                <a:moveTo>
                  <a:pt x="0" y="0"/>
                </a:moveTo>
                <a:lnTo>
                  <a:pt x="1676174" y="0"/>
                </a:lnTo>
                <a:lnTo>
                  <a:pt x="1676174" y="1402756"/>
                </a:lnTo>
                <a:lnTo>
                  <a:pt x="0" y="1402756"/>
                </a:lnTo>
                <a:close/>
              </a:path>
            </a:pathLst>
          </a:custGeom>
        </p:spPr>
      </p:pic>
      <p:pic>
        <p:nvPicPr>
          <p:cNvPr id="590" name="图片 589"/>
          <p:cNvPicPr>
            <a:picLocks noChangeAspect="1"/>
          </p:cNvPicPr>
          <p:nvPr/>
        </p:nvPicPr>
        <p:blipFill>
          <a:blip r:embed="rId1"/>
          <a:srcRect l="59086" t="71417"/>
          <a:stretch>
            <a:fillRect/>
          </a:stretch>
        </p:blipFill>
        <p:spPr>
          <a:xfrm flipH="1" flipV="1">
            <a:off x="10515826" y="5455244"/>
            <a:ext cx="1676174" cy="1402756"/>
          </a:xfrm>
          <a:custGeom>
            <a:avLst/>
            <a:gdLst>
              <a:gd name="connsiteX0" fmla="*/ 0 w 1676174"/>
              <a:gd name="connsiteY0" fmla="*/ 0 h 1402756"/>
              <a:gd name="connsiteX1" fmla="*/ 1676174 w 1676174"/>
              <a:gd name="connsiteY1" fmla="*/ 0 h 1402756"/>
              <a:gd name="connsiteX2" fmla="*/ 1676174 w 1676174"/>
              <a:gd name="connsiteY2" fmla="*/ 1402756 h 1402756"/>
              <a:gd name="connsiteX3" fmla="*/ 0 w 1676174"/>
              <a:gd name="connsiteY3" fmla="*/ 1402756 h 140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174" h="1402756">
                <a:moveTo>
                  <a:pt x="0" y="0"/>
                </a:moveTo>
                <a:lnTo>
                  <a:pt x="1676174" y="0"/>
                </a:lnTo>
                <a:lnTo>
                  <a:pt x="1676174" y="1402756"/>
                </a:lnTo>
                <a:lnTo>
                  <a:pt x="0" y="1402756"/>
                </a:lnTo>
                <a:close/>
              </a:path>
            </a:pathLst>
          </a:custGeom>
        </p:spPr>
      </p:pic>
      <p:pic>
        <p:nvPicPr>
          <p:cNvPr id="591" name="图片 590"/>
          <p:cNvPicPr>
            <a:picLocks noChangeAspect="1"/>
          </p:cNvPicPr>
          <p:nvPr/>
        </p:nvPicPr>
        <p:blipFill>
          <a:blip r:embed="rId2"/>
          <a:srcRect t="10304" b="13207"/>
          <a:stretch>
            <a:fillRect/>
          </a:stretch>
        </p:blipFill>
        <p:spPr>
          <a:xfrm>
            <a:off x="8470006" y="2160546"/>
            <a:ext cx="360140" cy="1673981"/>
          </a:xfrm>
          <a:custGeom>
            <a:avLst/>
            <a:gdLst>
              <a:gd name="connsiteX0" fmla="*/ 0 w 316296"/>
              <a:gd name="connsiteY0" fmla="*/ 0 h 1470188"/>
              <a:gd name="connsiteX1" fmla="*/ 316296 w 316296"/>
              <a:gd name="connsiteY1" fmla="*/ 0 h 1470188"/>
              <a:gd name="connsiteX2" fmla="*/ 316296 w 316296"/>
              <a:gd name="connsiteY2" fmla="*/ 1470188 h 1470188"/>
              <a:gd name="connsiteX3" fmla="*/ 0 w 316296"/>
              <a:gd name="connsiteY3" fmla="*/ 1470188 h 147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296" h="1470188">
                <a:moveTo>
                  <a:pt x="0" y="0"/>
                </a:moveTo>
                <a:lnTo>
                  <a:pt x="316296" y="0"/>
                </a:lnTo>
                <a:lnTo>
                  <a:pt x="316296" y="1470188"/>
                </a:lnTo>
                <a:lnTo>
                  <a:pt x="0" y="1470188"/>
                </a:lnTo>
                <a:close/>
              </a:path>
            </a:pathLst>
          </a:custGeom>
        </p:spPr>
      </p:pic>
      <p:sp>
        <p:nvSpPr>
          <p:cNvPr id="593" name="任意多边形: 形状 592"/>
          <p:cNvSpPr/>
          <p:nvPr/>
        </p:nvSpPr>
        <p:spPr>
          <a:xfrm>
            <a:off x="3124874" y="5736385"/>
            <a:ext cx="93784" cy="97058"/>
          </a:xfrm>
          <a:custGeom>
            <a:avLst/>
            <a:gdLst>
              <a:gd name="connsiteX0" fmla="*/ 46857 w 93784"/>
              <a:gd name="connsiteY0" fmla="*/ 97059 h 97058"/>
              <a:gd name="connsiteX1" fmla="*/ 46857 w 93784"/>
              <a:gd name="connsiteY1" fmla="*/ 0 h 97058"/>
              <a:gd name="connsiteX2" fmla="*/ 46857 w 93784"/>
              <a:gd name="connsiteY2" fmla="*/ 97059 h 97058"/>
              <a:gd name="connsiteX3" fmla="*/ 46857 w 93784"/>
              <a:gd name="connsiteY3" fmla="*/ 97059 h 9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84" h="97058">
                <a:moveTo>
                  <a:pt x="46857" y="97059"/>
                </a:moveTo>
                <a:cubicBezTo>
                  <a:pt x="109427" y="97059"/>
                  <a:pt x="109427" y="0"/>
                  <a:pt x="46857" y="0"/>
                </a:cubicBezTo>
                <a:cubicBezTo>
                  <a:pt x="-15525" y="0"/>
                  <a:pt x="-15713" y="97059"/>
                  <a:pt x="46857" y="97059"/>
                </a:cubicBezTo>
                <a:lnTo>
                  <a:pt x="46857" y="9705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4" name="任意多边形: 形状 593"/>
          <p:cNvSpPr/>
          <p:nvPr/>
        </p:nvSpPr>
        <p:spPr>
          <a:xfrm>
            <a:off x="3571440" y="6616676"/>
            <a:ext cx="73359" cy="65608"/>
          </a:xfrm>
          <a:custGeom>
            <a:avLst/>
            <a:gdLst>
              <a:gd name="connsiteX0" fmla="*/ 52417 w 73359"/>
              <a:gd name="connsiteY0" fmla="*/ 5489 h 65608"/>
              <a:gd name="connsiteX1" fmla="*/ 48647 w 73359"/>
              <a:gd name="connsiteY1" fmla="*/ 4358 h 65608"/>
              <a:gd name="connsiteX2" fmla="*/ 69190 w 73359"/>
              <a:gd name="connsiteY2" fmla="*/ 24901 h 65608"/>
              <a:gd name="connsiteX3" fmla="*/ 69001 w 73359"/>
              <a:gd name="connsiteY3" fmla="*/ 24147 h 65608"/>
              <a:gd name="connsiteX4" fmla="*/ 65797 w 73359"/>
              <a:gd name="connsiteY4" fmla="*/ 16420 h 65608"/>
              <a:gd name="connsiteX5" fmla="*/ 57505 w 73359"/>
              <a:gd name="connsiteY5" fmla="*/ 7374 h 65608"/>
              <a:gd name="connsiteX6" fmla="*/ 50343 w 73359"/>
              <a:gd name="connsiteY6" fmla="*/ 3227 h 65608"/>
              <a:gd name="connsiteX7" fmla="*/ 37904 w 73359"/>
              <a:gd name="connsiteY7" fmla="*/ 401 h 65608"/>
              <a:gd name="connsiteX8" fmla="*/ 32816 w 73359"/>
              <a:gd name="connsiteY8" fmla="*/ 24 h 65608"/>
              <a:gd name="connsiteX9" fmla="*/ 20189 w 73359"/>
              <a:gd name="connsiteY9" fmla="*/ 2850 h 65608"/>
              <a:gd name="connsiteX10" fmla="*/ 9635 w 73359"/>
              <a:gd name="connsiteY10" fmla="*/ 9635 h 65608"/>
              <a:gd name="connsiteX11" fmla="*/ 2850 w 73359"/>
              <a:gd name="connsiteY11" fmla="*/ 20189 h 65608"/>
              <a:gd name="connsiteX12" fmla="*/ 24 w 73359"/>
              <a:gd name="connsiteY12" fmla="*/ 32816 h 65608"/>
              <a:gd name="connsiteX13" fmla="*/ 1154 w 73359"/>
              <a:gd name="connsiteY13" fmla="*/ 41486 h 65608"/>
              <a:gd name="connsiteX14" fmla="*/ 9635 w 73359"/>
              <a:gd name="connsiteY14" fmla="*/ 55997 h 65608"/>
              <a:gd name="connsiteX15" fmla="*/ 16231 w 73359"/>
              <a:gd name="connsiteY15" fmla="*/ 61086 h 65608"/>
              <a:gd name="connsiteX16" fmla="*/ 32816 w 73359"/>
              <a:gd name="connsiteY16" fmla="*/ 65609 h 65608"/>
              <a:gd name="connsiteX17" fmla="*/ 37904 w 73359"/>
              <a:gd name="connsiteY17" fmla="*/ 65232 h 65608"/>
              <a:gd name="connsiteX18" fmla="*/ 46574 w 73359"/>
              <a:gd name="connsiteY18" fmla="*/ 64101 h 65608"/>
              <a:gd name="connsiteX19" fmla="*/ 57505 w 73359"/>
              <a:gd name="connsiteY19" fmla="*/ 58259 h 65608"/>
              <a:gd name="connsiteX20" fmla="*/ 63347 w 73359"/>
              <a:gd name="connsiteY20" fmla="*/ 52416 h 65608"/>
              <a:gd name="connsiteX21" fmla="*/ 69190 w 73359"/>
              <a:gd name="connsiteY21" fmla="*/ 41486 h 65608"/>
              <a:gd name="connsiteX22" fmla="*/ 69378 w 73359"/>
              <a:gd name="connsiteY22" fmla="*/ 40732 h 65608"/>
              <a:gd name="connsiteX23" fmla="*/ 48836 w 73359"/>
              <a:gd name="connsiteY23" fmla="*/ 61274 h 65608"/>
              <a:gd name="connsiteX24" fmla="*/ 52605 w 73359"/>
              <a:gd name="connsiteY24" fmla="*/ 60144 h 65608"/>
              <a:gd name="connsiteX25" fmla="*/ 59390 w 73359"/>
              <a:gd name="connsiteY25" fmla="*/ 57316 h 65608"/>
              <a:gd name="connsiteX26" fmla="*/ 67305 w 73359"/>
              <a:gd name="connsiteY26" fmla="*/ 49966 h 65608"/>
              <a:gd name="connsiteX27" fmla="*/ 70886 w 73359"/>
              <a:gd name="connsiteY27" fmla="*/ 43747 h 65608"/>
              <a:gd name="connsiteX28" fmla="*/ 73336 w 73359"/>
              <a:gd name="connsiteY28" fmla="*/ 32816 h 65608"/>
              <a:gd name="connsiteX29" fmla="*/ 72394 w 73359"/>
              <a:gd name="connsiteY29" fmla="*/ 25278 h 65608"/>
              <a:gd name="connsiteX30" fmla="*/ 69566 w 73359"/>
              <a:gd name="connsiteY30" fmla="*/ 18493 h 65608"/>
              <a:gd name="connsiteX31" fmla="*/ 62216 w 73359"/>
              <a:gd name="connsiteY31" fmla="*/ 10577 h 65608"/>
              <a:gd name="connsiteX32" fmla="*/ 52417 w 73359"/>
              <a:gd name="connsiteY32" fmla="*/ 5489 h 65608"/>
              <a:gd name="connsiteX33" fmla="*/ 52417 w 73359"/>
              <a:gd name="connsiteY33" fmla="*/ 5489 h 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359" h="65608">
                <a:moveTo>
                  <a:pt x="52417" y="5489"/>
                </a:moveTo>
                <a:cubicBezTo>
                  <a:pt x="51097" y="5112"/>
                  <a:pt x="49966" y="4735"/>
                  <a:pt x="48647" y="4358"/>
                </a:cubicBezTo>
                <a:cubicBezTo>
                  <a:pt x="55431" y="11143"/>
                  <a:pt x="62216" y="17928"/>
                  <a:pt x="69190" y="24901"/>
                </a:cubicBezTo>
                <a:cubicBezTo>
                  <a:pt x="69190" y="24712"/>
                  <a:pt x="69001" y="24335"/>
                  <a:pt x="69001" y="24147"/>
                </a:cubicBezTo>
                <a:cubicBezTo>
                  <a:pt x="67870" y="21508"/>
                  <a:pt x="66739" y="19058"/>
                  <a:pt x="65797" y="16420"/>
                </a:cubicBezTo>
                <a:cubicBezTo>
                  <a:pt x="63724" y="12651"/>
                  <a:pt x="61086" y="9635"/>
                  <a:pt x="57505" y="7374"/>
                </a:cubicBezTo>
                <a:cubicBezTo>
                  <a:pt x="55431" y="5301"/>
                  <a:pt x="53170" y="3981"/>
                  <a:pt x="50343" y="3227"/>
                </a:cubicBezTo>
                <a:cubicBezTo>
                  <a:pt x="46574" y="1154"/>
                  <a:pt x="42428" y="212"/>
                  <a:pt x="37904" y="401"/>
                </a:cubicBezTo>
                <a:cubicBezTo>
                  <a:pt x="36208" y="212"/>
                  <a:pt x="34512" y="24"/>
                  <a:pt x="32816" y="24"/>
                </a:cubicBezTo>
                <a:cubicBezTo>
                  <a:pt x="28293" y="-165"/>
                  <a:pt x="24147" y="777"/>
                  <a:pt x="20189" y="2850"/>
                </a:cubicBezTo>
                <a:cubicBezTo>
                  <a:pt x="16043" y="4170"/>
                  <a:pt x="12650" y="6431"/>
                  <a:pt x="9635" y="9635"/>
                </a:cubicBezTo>
                <a:cubicBezTo>
                  <a:pt x="6431" y="12651"/>
                  <a:pt x="4170" y="16043"/>
                  <a:pt x="2850" y="20189"/>
                </a:cubicBezTo>
                <a:cubicBezTo>
                  <a:pt x="777" y="24147"/>
                  <a:pt x="-165" y="28293"/>
                  <a:pt x="24" y="32816"/>
                </a:cubicBezTo>
                <a:cubicBezTo>
                  <a:pt x="400" y="35643"/>
                  <a:pt x="777" y="38659"/>
                  <a:pt x="1154" y="41486"/>
                </a:cubicBezTo>
                <a:cubicBezTo>
                  <a:pt x="2662" y="46951"/>
                  <a:pt x="5489" y="51851"/>
                  <a:pt x="9635" y="55997"/>
                </a:cubicBezTo>
                <a:cubicBezTo>
                  <a:pt x="11896" y="57693"/>
                  <a:pt x="13970" y="59390"/>
                  <a:pt x="16231" y="61086"/>
                </a:cubicBezTo>
                <a:cubicBezTo>
                  <a:pt x="21320" y="64101"/>
                  <a:pt x="26785" y="65609"/>
                  <a:pt x="32816" y="65609"/>
                </a:cubicBezTo>
                <a:cubicBezTo>
                  <a:pt x="34512" y="65421"/>
                  <a:pt x="36208" y="65232"/>
                  <a:pt x="37904" y="65232"/>
                </a:cubicBezTo>
                <a:cubicBezTo>
                  <a:pt x="40731" y="64855"/>
                  <a:pt x="43559" y="64478"/>
                  <a:pt x="46574" y="64101"/>
                </a:cubicBezTo>
                <a:cubicBezTo>
                  <a:pt x="50720" y="63159"/>
                  <a:pt x="54489" y="61086"/>
                  <a:pt x="57505" y="58259"/>
                </a:cubicBezTo>
                <a:cubicBezTo>
                  <a:pt x="59955" y="56751"/>
                  <a:pt x="61840" y="54867"/>
                  <a:pt x="63347" y="52416"/>
                </a:cubicBezTo>
                <a:cubicBezTo>
                  <a:pt x="66174" y="49213"/>
                  <a:pt x="68059" y="45632"/>
                  <a:pt x="69190" y="41486"/>
                </a:cubicBezTo>
                <a:cubicBezTo>
                  <a:pt x="69190" y="41297"/>
                  <a:pt x="69378" y="40920"/>
                  <a:pt x="69378" y="40732"/>
                </a:cubicBezTo>
                <a:cubicBezTo>
                  <a:pt x="62593" y="47517"/>
                  <a:pt x="55809" y="54301"/>
                  <a:pt x="48836" y="61274"/>
                </a:cubicBezTo>
                <a:cubicBezTo>
                  <a:pt x="50154" y="60897"/>
                  <a:pt x="51286" y="60521"/>
                  <a:pt x="52605" y="60144"/>
                </a:cubicBezTo>
                <a:cubicBezTo>
                  <a:pt x="54866" y="59201"/>
                  <a:pt x="57128" y="58259"/>
                  <a:pt x="59390" y="57316"/>
                </a:cubicBezTo>
                <a:cubicBezTo>
                  <a:pt x="62593" y="55620"/>
                  <a:pt x="65232" y="53170"/>
                  <a:pt x="67305" y="49966"/>
                </a:cubicBezTo>
                <a:cubicBezTo>
                  <a:pt x="69001" y="48270"/>
                  <a:pt x="70320" y="46197"/>
                  <a:pt x="70886" y="43747"/>
                </a:cubicBezTo>
                <a:cubicBezTo>
                  <a:pt x="72582" y="40355"/>
                  <a:pt x="73524" y="36774"/>
                  <a:pt x="73336" y="32816"/>
                </a:cubicBezTo>
                <a:cubicBezTo>
                  <a:pt x="72959" y="30366"/>
                  <a:pt x="72582" y="27916"/>
                  <a:pt x="72394" y="25278"/>
                </a:cubicBezTo>
                <a:cubicBezTo>
                  <a:pt x="71451" y="23016"/>
                  <a:pt x="70509" y="20755"/>
                  <a:pt x="69566" y="18493"/>
                </a:cubicBezTo>
                <a:cubicBezTo>
                  <a:pt x="67870" y="15289"/>
                  <a:pt x="65421" y="12651"/>
                  <a:pt x="62216" y="10577"/>
                </a:cubicBezTo>
                <a:cubicBezTo>
                  <a:pt x="59201" y="8128"/>
                  <a:pt x="55997" y="6431"/>
                  <a:pt x="52417" y="5489"/>
                </a:cubicBezTo>
                <a:lnTo>
                  <a:pt x="52417" y="548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5" name="任意多边形: 形状 594"/>
          <p:cNvSpPr/>
          <p:nvPr/>
        </p:nvSpPr>
        <p:spPr>
          <a:xfrm>
            <a:off x="9111811" y="1982633"/>
            <a:ext cx="58800" cy="60873"/>
          </a:xfrm>
          <a:custGeom>
            <a:avLst/>
            <a:gdLst>
              <a:gd name="connsiteX0" fmla="*/ 29400 w 58800"/>
              <a:gd name="connsiteY0" fmla="*/ 60874 h 60873"/>
              <a:gd name="connsiteX1" fmla="*/ 29400 w 58800"/>
              <a:gd name="connsiteY1" fmla="*/ 0 h 60873"/>
              <a:gd name="connsiteX2" fmla="*/ 29400 w 58800"/>
              <a:gd name="connsiteY2" fmla="*/ 60874 h 60873"/>
              <a:gd name="connsiteX3" fmla="*/ 29400 w 58800"/>
              <a:gd name="connsiteY3" fmla="*/ 60874 h 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00" h="60873">
                <a:moveTo>
                  <a:pt x="29400" y="60874"/>
                </a:moveTo>
                <a:cubicBezTo>
                  <a:pt x="68601" y="60874"/>
                  <a:pt x="68601" y="0"/>
                  <a:pt x="29400" y="0"/>
                </a:cubicBezTo>
                <a:cubicBezTo>
                  <a:pt x="-9800" y="0"/>
                  <a:pt x="-9800" y="60874"/>
                  <a:pt x="29400" y="60874"/>
                </a:cubicBezTo>
                <a:lnTo>
                  <a:pt x="29400" y="60874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6" name="任意多边形: 形状 595"/>
          <p:cNvSpPr/>
          <p:nvPr/>
        </p:nvSpPr>
        <p:spPr>
          <a:xfrm>
            <a:off x="2609979" y="1269966"/>
            <a:ext cx="56185" cy="58235"/>
          </a:xfrm>
          <a:custGeom>
            <a:avLst/>
            <a:gdLst>
              <a:gd name="connsiteX0" fmla="*/ 28058 w 56185"/>
              <a:gd name="connsiteY0" fmla="*/ 58235 h 58235"/>
              <a:gd name="connsiteX1" fmla="*/ 28058 w 56185"/>
              <a:gd name="connsiteY1" fmla="*/ 0 h 58235"/>
              <a:gd name="connsiteX2" fmla="*/ 28058 w 56185"/>
              <a:gd name="connsiteY2" fmla="*/ 58235 h 58235"/>
              <a:gd name="connsiteX3" fmla="*/ 28058 w 56185"/>
              <a:gd name="connsiteY3" fmla="*/ 58235 h 5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85" h="58235">
                <a:moveTo>
                  <a:pt x="28058" y="58235"/>
                </a:moveTo>
                <a:cubicBezTo>
                  <a:pt x="65562" y="58235"/>
                  <a:pt x="65562" y="0"/>
                  <a:pt x="28058" y="0"/>
                </a:cubicBezTo>
                <a:cubicBezTo>
                  <a:pt x="-9258" y="0"/>
                  <a:pt x="-9447" y="58235"/>
                  <a:pt x="28058" y="58235"/>
                </a:cubicBezTo>
                <a:lnTo>
                  <a:pt x="28058" y="58235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7" name="任意多边形: 形状 596"/>
          <p:cNvSpPr/>
          <p:nvPr/>
        </p:nvSpPr>
        <p:spPr>
          <a:xfrm>
            <a:off x="4244734" y="5736385"/>
            <a:ext cx="345831" cy="199848"/>
          </a:xfrm>
          <a:custGeom>
            <a:avLst/>
            <a:gdLst>
              <a:gd name="connsiteX0" fmla="*/ 345831 w 345831"/>
              <a:gd name="connsiteY0" fmla="*/ 16905 h 199848"/>
              <a:gd name="connsiteX1" fmla="*/ 0 w 345831"/>
              <a:gd name="connsiteY1" fmla="*/ 198019 h 199848"/>
              <a:gd name="connsiteX2" fmla="*/ 345831 w 345831"/>
              <a:gd name="connsiteY2" fmla="*/ 16905 h 19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831" h="199848">
                <a:moveTo>
                  <a:pt x="345831" y="16905"/>
                </a:moveTo>
                <a:cubicBezTo>
                  <a:pt x="345831" y="16905"/>
                  <a:pt x="57670" y="-81850"/>
                  <a:pt x="0" y="198019"/>
                </a:cubicBezTo>
                <a:cubicBezTo>
                  <a:pt x="188" y="198019"/>
                  <a:pt x="205991" y="231000"/>
                  <a:pt x="345831" y="16905"/>
                </a:cubicBezTo>
                <a:close/>
              </a:path>
            </a:pathLst>
          </a:custGeom>
          <a:solidFill>
            <a:srgbClr val="1DB4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8" name="任意多边形: 形状 597"/>
          <p:cNvSpPr/>
          <p:nvPr/>
        </p:nvSpPr>
        <p:spPr>
          <a:xfrm>
            <a:off x="2425762" y="533194"/>
            <a:ext cx="451478" cy="273043"/>
          </a:xfrm>
          <a:custGeom>
            <a:avLst/>
            <a:gdLst>
              <a:gd name="connsiteX0" fmla="*/ 344512 w 344511"/>
              <a:gd name="connsiteY0" fmla="*/ 208251 h 208352"/>
              <a:gd name="connsiteX1" fmla="*/ 0 w 344511"/>
              <a:gd name="connsiteY1" fmla="*/ 24687 h 208352"/>
              <a:gd name="connsiteX2" fmla="*/ 344512 w 344511"/>
              <a:gd name="connsiteY2" fmla="*/ 208251 h 2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511" h="208352">
                <a:moveTo>
                  <a:pt x="344512" y="208251"/>
                </a:moveTo>
                <a:cubicBezTo>
                  <a:pt x="344512" y="208251"/>
                  <a:pt x="263849" y="-85376"/>
                  <a:pt x="0" y="24687"/>
                </a:cubicBezTo>
                <a:cubicBezTo>
                  <a:pt x="0" y="24687"/>
                  <a:pt x="88766" y="213339"/>
                  <a:pt x="344512" y="208251"/>
                </a:cubicBezTo>
                <a:close/>
              </a:path>
            </a:pathLst>
          </a:custGeom>
          <a:solidFill>
            <a:srgbClr val="FA923A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9" name="任意多边形: 形状 598"/>
          <p:cNvSpPr/>
          <p:nvPr/>
        </p:nvSpPr>
        <p:spPr>
          <a:xfrm flipH="1" flipV="1">
            <a:off x="10992517" y="4126894"/>
            <a:ext cx="93784" cy="97058"/>
          </a:xfrm>
          <a:custGeom>
            <a:avLst/>
            <a:gdLst>
              <a:gd name="connsiteX0" fmla="*/ 46857 w 93784"/>
              <a:gd name="connsiteY0" fmla="*/ 97059 h 97058"/>
              <a:gd name="connsiteX1" fmla="*/ 46857 w 93784"/>
              <a:gd name="connsiteY1" fmla="*/ 0 h 97058"/>
              <a:gd name="connsiteX2" fmla="*/ 46857 w 93784"/>
              <a:gd name="connsiteY2" fmla="*/ 97059 h 97058"/>
              <a:gd name="connsiteX3" fmla="*/ 46857 w 93784"/>
              <a:gd name="connsiteY3" fmla="*/ 97059 h 9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84" h="97058">
                <a:moveTo>
                  <a:pt x="46857" y="97059"/>
                </a:moveTo>
                <a:cubicBezTo>
                  <a:pt x="109427" y="97059"/>
                  <a:pt x="109427" y="0"/>
                  <a:pt x="46857" y="0"/>
                </a:cubicBezTo>
                <a:cubicBezTo>
                  <a:pt x="-15525" y="0"/>
                  <a:pt x="-15713" y="97059"/>
                  <a:pt x="46857" y="97059"/>
                </a:cubicBezTo>
                <a:lnTo>
                  <a:pt x="46857" y="9705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0" name="任意多边形: 形状 599"/>
          <p:cNvSpPr/>
          <p:nvPr/>
        </p:nvSpPr>
        <p:spPr>
          <a:xfrm flipH="1" flipV="1">
            <a:off x="11516753" y="4127516"/>
            <a:ext cx="345831" cy="199848"/>
          </a:xfrm>
          <a:custGeom>
            <a:avLst/>
            <a:gdLst>
              <a:gd name="connsiteX0" fmla="*/ 345831 w 345831"/>
              <a:gd name="connsiteY0" fmla="*/ 16905 h 199848"/>
              <a:gd name="connsiteX1" fmla="*/ 0 w 345831"/>
              <a:gd name="connsiteY1" fmla="*/ 198019 h 199848"/>
              <a:gd name="connsiteX2" fmla="*/ 345831 w 345831"/>
              <a:gd name="connsiteY2" fmla="*/ 16905 h 19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831" h="199848">
                <a:moveTo>
                  <a:pt x="345831" y="16905"/>
                </a:moveTo>
                <a:cubicBezTo>
                  <a:pt x="345831" y="16905"/>
                  <a:pt x="57670" y="-81850"/>
                  <a:pt x="0" y="198019"/>
                </a:cubicBezTo>
                <a:cubicBezTo>
                  <a:pt x="188" y="198019"/>
                  <a:pt x="205991" y="231000"/>
                  <a:pt x="345831" y="16905"/>
                </a:cubicBezTo>
                <a:close/>
              </a:path>
            </a:pathLst>
          </a:custGeom>
          <a:solidFill>
            <a:srgbClr val="1DB4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1" name="任意多边形: 形状 600"/>
          <p:cNvSpPr/>
          <p:nvPr/>
        </p:nvSpPr>
        <p:spPr>
          <a:xfrm flipH="1" flipV="1">
            <a:off x="10766778" y="1939333"/>
            <a:ext cx="451478" cy="273043"/>
          </a:xfrm>
          <a:custGeom>
            <a:avLst/>
            <a:gdLst>
              <a:gd name="connsiteX0" fmla="*/ 344512 w 344511"/>
              <a:gd name="connsiteY0" fmla="*/ 208251 h 208352"/>
              <a:gd name="connsiteX1" fmla="*/ 0 w 344511"/>
              <a:gd name="connsiteY1" fmla="*/ 24687 h 208352"/>
              <a:gd name="connsiteX2" fmla="*/ 344512 w 344511"/>
              <a:gd name="connsiteY2" fmla="*/ 208251 h 2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511" h="208352">
                <a:moveTo>
                  <a:pt x="344512" y="208251"/>
                </a:moveTo>
                <a:cubicBezTo>
                  <a:pt x="344512" y="208251"/>
                  <a:pt x="263849" y="-85376"/>
                  <a:pt x="0" y="24687"/>
                </a:cubicBezTo>
                <a:cubicBezTo>
                  <a:pt x="0" y="24687"/>
                  <a:pt x="88766" y="213339"/>
                  <a:pt x="344512" y="208251"/>
                </a:cubicBezTo>
                <a:close/>
              </a:path>
            </a:pathLst>
          </a:custGeom>
          <a:solidFill>
            <a:srgbClr val="FA923A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2" name="任意多边形: 形状 601"/>
          <p:cNvSpPr/>
          <p:nvPr/>
        </p:nvSpPr>
        <p:spPr>
          <a:xfrm>
            <a:off x="8480950" y="6136539"/>
            <a:ext cx="65938" cy="68223"/>
          </a:xfrm>
          <a:custGeom>
            <a:avLst/>
            <a:gdLst>
              <a:gd name="connsiteX0" fmla="*/ 33005 w 65938"/>
              <a:gd name="connsiteY0" fmla="*/ 68224 h 68223"/>
              <a:gd name="connsiteX1" fmla="*/ 33005 w 65938"/>
              <a:gd name="connsiteY1" fmla="*/ 0 h 68223"/>
              <a:gd name="connsiteX2" fmla="*/ 33005 w 65938"/>
              <a:gd name="connsiteY2" fmla="*/ 68224 h 68223"/>
              <a:gd name="connsiteX3" fmla="*/ 33005 w 65938"/>
              <a:gd name="connsiteY3" fmla="*/ 68224 h 68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38" h="68223">
                <a:moveTo>
                  <a:pt x="33005" y="68224"/>
                </a:moveTo>
                <a:cubicBezTo>
                  <a:pt x="76917" y="68224"/>
                  <a:pt x="76917" y="0"/>
                  <a:pt x="33005" y="0"/>
                </a:cubicBezTo>
                <a:cubicBezTo>
                  <a:pt x="-10907" y="0"/>
                  <a:pt x="-11096" y="68224"/>
                  <a:pt x="33005" y="68224"/>
                </a:cubicBezTo>
                <a:lnTo>
                  <a:pt x="33005" y="68224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3" name="任意多边形: 形状 602"/>
          <p:cNvSpPr/>
          <p:nvPr/>
        </p:nvSpPr>
        <p:spPr>
          <a:xfrm>
            <a:off x="8773169" y="5820388"/>
            <a:ext cx="171753" cy="224648"/>
          </a:xfrm>
          <a:custGeom>
            <a:avLst/>
            <a:gdLst>
              <a:gd name="connsiteX0" fmla="*/ 169241 w 171753"/>
              <a:gd name="connsiteY0" fmla="*/ 224649 h 224648"/>
              <a:gd name="connsiteX1" fmla="*/ 0 w 171753"/>
              <a:gd name="connsiteY1" fmla="*/ 0 h 224648"/>
              <a:gd name="connsiteX2" fmla="*/ 169241 w 171753"/>
              <a:gd name="connsiteY2" fmla="*/ 224649 h 22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753" h="224648">
                <a:moveTo>
                  <a:pt x="169241" y="224649"/>
                </a:moveTo>
                <a:cubicBezTo>
                  <a:pt x="169241" y="224649"/>
                  <a:pt x="205803" y="8292"/>
                  <a:pt x="0" y="0"/>
                </a:cubicBezTo>
                <a:cubicBezTo>
                  <a:pt x="0" y="0"/>
                  <a:pt x="754" y="150206"/>
                  <a:pt x="169241" y="224649"/>
                </a:cubicBezTo>
                <a:close/>
              </a:path>
            </a:pathLst>
          </a:custGeom>
          <a:solidFill>
            <a:srgbClr val="F55835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4" name="任意多边形: 形状 603"/>
          <p:cNvSpPr/>
          <p:nvPr/>
        </p:nvSpPr>
        <p:spPr>
          <a:xfrm>
            <a:off x="363995" y="5546950"/>
            <a:ext cx="105304" cy="109120"/>
          </a:xfrm>
          <a:custGeom>
            <a:avLst/>
            <a:gdLst>
              <a:gd name="connsiteX0" fmla="*/ 52652 w 105304"/>
              <a:gd name="connsiteY0" fmla="*/ 109121 h 109120"/>
              <a:gd name="connsiteX1" fmla="*/ 52652 w 105304"/>
              <a:gd name="connsiteY1" fmla="*/ 0 h 109120"/>
              <a:gd name="connsiteX2" fmla="*/ 52652 w 105304"/>
              <a:gd name="connsiteY2" fmla="*/ 109121 h 109120"/>
              <a:gd name="connsiteX3" fmla="*/ 52652 w 105304"/>
              <a:gd name="connsiteY3" fmla="*/ 109121 h 10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04" h="109120">
                <a:moveTo>
                  <a:pt x="52652" y="109121"/>
                </a:moveTo>
                <a:cubicBezTo>
                  <a:pt x="122760" y="109121"/>
                  <a:pt x="122949" y="0"/>
                  <a:pt x="52652" y="0"/>
                </a:cubicBezTo>
                <a:cubicBezTo>
                  <a:pt x="-17456" y="189"/>
                  <a:pt x="-17645" y="109121"/>
                  <a:pt x="52652" y="109121"/>
                </a:cubicBezTo>
                <a:lnTo>
                  <a:pt x="52652" y="109121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5" name="任意多边形: 形状 604"/>
          <p:cNvSpPr/>
          <p:nvPr/>
        </p:nvSpPr>
        <p:spPr>
          <a:xfrm>
            <a:off x="713250" y="4998668"/>
            <a:ext cx="262208" cy="293438"/>
          </a:xfrm>
          <a:custGeom>
            <a:avLst/>
            <a:gdLst>
              <a:gd name="connsiteX0" fmla="*/ 262209 w 262208"/>
              <a:gd name="connsiteY0" fmla="*/ 0 h 293438"/>
              <a:gd name="connsiteX1" fmla="*/ 4956 w 262208"/>
              <a:gd name="connsiteY1" fmla="*/ 293438 h 293438"/>
              <a:gd name="connsiteX2" fmla="*/ 262209 w 262208"/>
              <a:gd name="connsiteY2" fmla="*/ 0 h 2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208" h="293438">
                <a:moveTo>
                  <a:pt x="262209" y="0"/>
                </a:moveTo>
                <a:cubicBezTo>
                  <a:pt x="262209" y="0"/>
                  <a:pt x="-42160" y="11685"/>
                  <a:pt x="4956" y="293438"/>
                </a:cubicBezTo>
                <a:cubicBezTo>
                  <a:pt x="4956" y="293438"/>
                  <a:pt x="208685" y="249903"/>
                  <a:pt x="262209" y="0"/>
                </a:cubicBezTo>
                <a:close/>
              </a:path>
            </a:pathLst>
          </a:custGeom>
          <a:solidFill>
            <a:srgbClr val="FAC2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6" name="任意多边形: 形状 605"/>
          <p:cNvSpPr/>
          <p:nvPr/>
        </p:nvSpPr>
        <p:spPr>
          <a:xfrm>
            <a:off x="6324388" y="1669814"/>
            <a:ext cx="93784" cy="97058"/>
          </a:xfrm>
          <a:custGeom>
            <a:avLst/>
            <a:gdLst>
              <a:gd name="connsiteX0" fmla="*/ 46857 w 93784"/>
              <a:gd name="connsiteY0" fmla="*/ 97059 h 97058"/>
              <a:gd name="connsiteX1" fmla="*/ 46857 w 93784"/>
              <a:gd name="connsiteY1" fmla="*/ 0 h 97058"/>
              <a:gd name="connsiteX2" fmla="*/ 46857 w 93784"/>
              <a:gd name="connsiteY2" fmla="*/ 97059 h 97058"/>
              <a:gd name="connsiteX3" fmla="*/ 46857 w 93784"/>
              <a:gd name="connsiteY3" fmla="*/ 97059 h 9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84" h="97058">
                <a:moveTo>
                  <a:pt x="46857" y="97059"/>
                </a:moveTo>
                <a:cubicBezTo>
                  <a:pt x="109427" y="97059"/>
                  <a:pt x="109427" y="0"/>
                  <a:pt x="46857" y="0"/>
                </a:cubicBezTo>
                <a:cubicBezTo>
                  <a:pt x="-15525" y="0"/>
                  <a:pt x="-15713" y="97059"/>
                  <a:pt x="46857" y="97059"/>
                </a:cubicBezTo>
                <a:lnTo>
                  <a:pt x="46857" y="9705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7" name="任意多边形: 形状 606"/>
          <p:cNvSpPr/>
          <p:nvPr/>
        </p:nvSpPr>
        <p:spPr>
          <a:xfrm>
            <a:off x="8393836" y="1372064"/>
            <a:ext cx="73359" cy="65608"/>
          </a:xfrm>
          <a:custGeom>
            <a:avLst/>
            <a:gdLst>
              <a:gd name="connsiteX0" fmla="*/ 52417 w 73359"/>
              <a:gd name="connsiteY0" fmla="*/ 5489 h 65608"/>
              <a:gd name="connsiteX1" fmla="*/ 48647 w 73359"/>
              <a:gd name="connsiteY1" fmla="*/ 4358 h 65608"/>
              <a:gd name="connsiteX2" fmla="*/ 69190 w 73359"/>
              <a:gd name="connsiteY2" fmla="*/ 24901 h 65608"/>
              <a:gd name="connsiteX3" fmla="*/ 69001 w 73359"/>
              <a:gd name="connsiteY3" fmla="*/ 24147 h 65608"/>
              <a:gd name="connsiteX4" fmla="*/ 65797 w 73359"/>
              <a:gd name="connsiteY4" fmla="*/ 16420 h 65608"/>
              <a:gd name="connsiteX5" fmla="*/ 57505 w 73359"/>
              <a:gd name="connsiteY5" fmla="*/ 7374 h 65608"/>
              <a:gd name="connsiteX6" fmla="*/ 50343 w 73359"/>
              <a:gd name="connsiteY6" fmla="*/ 3227 h 65608"/>
              <a:gd name="connsiteX7" fmla="*/ 37904 w 73359"/>
              <a:gd name="connsiteY7" fmla="*/ 401 h 65608"/>
              <a:gd name="connsiteX8" fmla="*/ 32816 w 73359"/>
              <a:gd name="connsiteY8" fmla="*/ 24 h 65608"/>
              <a:gd name="connsiteX9" fmla="*/ 20189 w 73359"/>
              <a:gd name="connsiteY9" fmla="*/ 2850 h 65608"/>
              <a:gd name="connsiteX10" fmla="*/ 9635 w 73359"/>
              <a:gd name="connsiteY10" fmla="*/ 9635 h 65608"/>
              <a:gd name="connsiteX11" fmla="*/ 2850 w 73359"/>
              <a:gd name="connsiteY11" fmla="*/ 20189 h 65608"/>
              <a:gd name="connsiteX12" fmla="*/ 24 w 73359"/>
              <a:gd name="connsiteY12" fmla="*/ 32816 h 65608"/>
              <a:gd name="connsiteX13" fmla="*/ 1154 w 73359"/>
              <a:gd name="connsiteY13" fmla="*/ 41486 h 65608"/>
              <a:gd name="connsiteX14" fmla="*/ 9635 w 73359"/>
              <a:gd name="connsiteY14" fmla="*/ 55997 h 65608"/>
              <a:gd name="connsiteX15" fmla="*/ 16231 w 73359"/>
              <a:gd name="connsiteY15" fmla="*/ 61086 h 65608"/>
              <a:gd name="connsiteX16" fmla="*/ 32816 w 73359"/>
              <a:gd name="connsiteY16" fmla="*/ 65609 h 65608"/>
              <a:gd name="connsiteX17" fmla="*/ 37904 w 73359"/>
              <a:gd name="connsiteY17" fmla="*/ 65232 h 65608"/>
              <a:gd name="connsiteX18" fmla="*/ 46574 w 73359"/>
              <a:gd name="connsiteY18" fmla="*/ 64101 h 65608"/>
              <a:gd name="connsiteX19" fmla="*/ 57505 w 73359"/>
              <a:gd name="connsiteY19" fmla="*/ 58259 h 65608"/>
              <a:gd name="connsiteX20" fmla="*/ 63347 w 73359"/>
              <a:gd name="connsiteY20" fmla="*/ 52416 h 65608"/>
              <a:gd name="connsiteX21" fmla="*/ 69190 w 73359"/>
              <a:gd name="connsiteY21" fmla="*/ 41486 h 65608"/>
              <a:gd name="connsiteX22" fmla="*/ 69378 w 73359"/>
              <a:gd name="connsiteY22" fmla="*/ 40732 h 65608"/>
              <a:gd name="connsiteX23" fmla="*/ 48836 w 73359"/>
              <a:gd name="connsiteY23" fmla="*/ 61274 h 65608"/>
              <a:gd name="connsiteX24" fmla="*/ 52605 w 73359"/>
              <a:gd name="connsiteY24" fmla="*/ 60144 h 65608"/>
              <a:gd name="connsiteX25" fmla="*/ 59390 w 73359"/>
              <a:gd name="connsiteY25" fmla="*/ 57316 h 65608"/>
              <a:gd name="connsiteX26" fmla="*/ 67305 w 73359"/>
              <a:gd name="connsiteY26" fmla="*/ 49966 h 65608"/>
              <a:gd name="connsiteX27" fmla="*/ 70886 w 73359"/>
              <a:gd name="connsiteY27" fmla="*/ 43747 h 65608"/>
              <a:gd name="connsiteX28" fmla="*/ 73336 w 73359"/>
              <a:gd name="connsiteY28" fmla="*/ 32816 h 65608"/>
              <a:gd name="connsiteX29" fmla="*/ 72394 w 73359"/>
              <a:gd name="connsiteY29" fmla="*/ 25278 h 65608"/>
              <a:gd name="connsiteX30" fmla="*/ 69566 w 73359"/>
              <a:gd name="connsiteY30" fmla="*/ 18493 h 65608"/>
              <a:gd name="connsiteX31" fmla="*/ 62216 w 73359"/>
              <a:gd name="connsiteY31" fmla="*/ 10577 h 65608"/>
              <a:gd name="connsiteX32" fmla="*/ 52417 w 73359"/>
              <a:gd name="connsiteY32" fmla="*/ 5489 h 65608"/>
              <a:gd name="connsiteX33" fmla="*/ 52417 w 73359"/>
              <a:gd name="connsiteY33" fmla="*/ 5489 h 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359" h="65608">
                <a:moveTo>
                  <a:pt x="52417" y="5489"/>
                </a:moveTo>
                <a:cubicBezTo>
                  <a:pt x="51097" y="5112"/>
                  <a:pt x="49966" y="4735"/>
                  <a:pt x="48647" y="4358"/>
                </a:cubicBezTo>
                <a:cubicBezTo>
                  <a:pt x="55431" y="11143"/>
                  <a:pt x="62216" y="17928"/>
                  <a:pt x="69190" y="24901"/>
                </a:cubicBezTo>
                <a:cubicBezTo>
                  <a:pt x="69190" y="24712"/>
                  <a:pt x="69001" y="24335"/>
                  <a:pt x="69001" y="24147"/>
                </a:cubicBezTo>
                <a:cubicBezTo>
                  <a:pt x="67870" y="21508"/>
                  <a:pt x="66739" y="19058"/>
                  <a:pt x="65797" y="16420"/>
                </a:cubicBezTo>
                <a:cubicBezTo>
                  <a:pt x="63724" y="12651"/>
                  <a:pt x="61086" y="9635"/>
                  <a:pt x="57505" y="7374"/>
                </a:cubicBezTo>
                <a:cubicBezTo>
                  <a:pt x="55431" y="5301"/>
                  <a:pt x="53170" y="3981"/>
                  <a:pt x="50343" y="3227"/>
                </a:cubicBezTo>
                <a:cubicBezTo>
                  <a:pt x="46574" y="1154"/>
                  <a:pt x="42428" y="212"/>
                  <a:pt x="37904" y="401"/>
                </a:cubicBezTo>
                <a:cubicBezTo>
                  <a:pt x="36208" y="212"/>
                  <a:pt x="34512" y="24"/>
                  <a:pt x="32816" y="24"/>
                </a:cubicBezTo>
                <a:cubicBezTo>
                  <a:pt x="28293" y="-165"/>
                  <a:pt x="24147" y="777"/>
                  <a:pt x="20189" y="2850"/>
                </a:cubicBezTo>
                <a:cubicBezTo>
                  <a:pt x="16043" y="4170"/>
                  <a:pt x="12650" y="6431"/>
                  <a:pt x="9635" y="9635"/>
                </a:cubicBezTo>
                <a:cubicBezTo>
                  <a:pt x="6431" y="12651"/>
                  <a:pt x="4170" y="16043"/>
                  <a:pt x="2850" y="20189"/>
                </a:cubicBezTo>
                <a:cubicBezTo>
                  <a:pt x="777" y="24147"/>
                  <a:pt x="-165" y="28293"/>
                  <a:pt x="24" y="32816"/>
                </a:cubicBezTo>
                <a:cubicBezTo>
                  <a:pt x="400" y="35643"/>
                  <a:pt x="777" y="38659"/>
                  <a:pt x="1154" y="41486"/>
                </a:cubicBezTo>
                <a:cubicBezTo>
                  <a:pt x="2662" y="46951"/>
                  <a:pt x="5489" y="51851"/>
                  <a:pt x="9635" y="55997"/>
                </a:cubicBezTo>
                <a:cubicBezTo>
                  <a:pt x="11896" y="57693"/>
                  <a:pt x="13970" y="59390"/>
                  <a:pt x="16231" y="61086"/>
                </a:cubicBezTo>
                <a:cubicBezTo>
                  <a:pt x="21320" y="64101"/>
                  <a:pt x="26785" y="65609"/>
                  <a:pt x="32816" y="65609"/>
                </a:cubicBezTo>
                <a:cubicBezTo>
                  <a:pt x="34512" y="65421"/>
                  <a:pt x="36208" y="65232"/>
                  <a:pt x="37904" y="65232"/>
                </a:cubicBezTo>
                <a:cubicBezTo>
                  <a:pt x="40731" y="64855"/>
                  <a:pt x="43559" y="64478"/>
                  <a:pt x="46574" y="64101"/>
                </a:cubicBezTo>
                <a:cubicBezTo>
                  <a:pt x="50720" y="63159"/>
                  <a:pt x="54489" y="61086"/>
                  <a:pt x="57505" y="58259"/>
                </a:cubicBezTo>
                <a:cubicBezTo>
                  <a:pt x="59955" y="56751"/>
                  <a:pt x="61840" y="54867"/>
                  <a:pt x="63347" y="52416"/>
                </a:cubicBezTo>
                <a:cubicBezTo>
                  <a:pt x="66174" y="49213"/>
                  <a:pt x="68059" y="45632"/>
                  <a:pt x="69190" y="41486"/>
                </a:cubicBezTo>
                <a:cubicBezTo>
                  <a:pt x="69190" y="41297"/>
                  <a:pt x="69378" y="40920"/>
                  <a:pt x="69378" y="40732"/>
                </a:cubicBezTo>
                <a:cubicBezTo>
                  <a:pt x="62593" y="47517"/>
                  <a:pt x="55809" y="54301"/>
                  <a:pt x="48836" y="61274"/>
                </a:cubicBezTo>
                <a:cubicBezTo>
                  <a:pt x="50154" y="60897"/>
                  <a:pt x="51286" y="60521"/>
                  <a:pt x="52605" y="60144"/>
                </a:cubicBezTo>
                <a:cubicBezTo>
                  <a:pt x="54866" y="59201"/>
                  <a:pt x="57128" y="58259"/>
                  <a:pt x="59390" y="57316"/>
                </a:cubicBezTo>
                <a:cubicBezTo>
                  <a:pt x="62593" y="55620"/>
                  <a:pt x="65232" y="53170"/>
                  <a:pt x="67305" y="49966"/>
                </a:cubicBezTo>
                <a:cubicBezTo>
                  <a:pt x="69001" y="48270"/>
                  <a:pt x="70320" y="46197"/>
                  <a:pt x="70886" y="43747"/>
                </a:cubicBezTo>
                <a:cubicBezTo>
                  <a:pt x="72582" y="40355"/>
                  <a:pt x="73524" y="36774"/>
                  <a:pt x="73336" y="32816"/>
                </a:cubicBezTo>
                <a:cubicBezTo>
                  <a:pt x="72959" y="30366"/>
                  <a:pt x="72582" y="27916"/>
                  <a:pt x="72394" y="25278"/>
                </a:cubicBezTo>
                <a:cubicBezTo>
                  <a:pt x="71451" y="23016"/>
                  <a:pt x="70509" y="20755"/>
                  <a:pt x="69566" y="18493"/>
                </a:cubicBezTo>
                <a:cubicBezTo>
                  <a:pt x="67870" y="15289"/>
                  <a:pt x="65421" y="12651"/>
                  <a:pt x="62216" y="10577"/>
                </a:cubicBezTo>
                <a:cubicBezTo>
                  <a:pt x="59201" y="8128"/>
                  <a:pt x="55997" y="6431"/>
                  <a:pt x="52417" y="5489"/>
                </a:cubicBezTo>
                <a:lnTo>
                  <a:pt x="52417" y="5489"/>
                </a:lnTo>
                <a:close/>
              </a:path>
            </a:pathLst>
          </a:custGeom>
          <a:solidFill>
            <a:srgbClr val="7A1037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8" name="任意多边形: 形状 607"/>
          <p:cNvSpPr/>
          <p:nvPr/>
        </p:nvSpPr>
        <p:spPr>
          <a:xfrm>
            <a:off x="8471506" y="492395"/>
            <a:ext cx="345831" cy="199848"/>
          </a:xfrm>
          <a:custGeom>
            <a:avLst/>
            <a:gdLst>
              <a:gd name="connsiteX0" fmla="*/ 345831 w 345831"/>
              <a:gd name="connsiteY0" fmla="*/ 16905 h 199848"/>
              <a:gd name="connsiteX1" fmla="*/ 0 w 345831"/>
              <a:gd name="connsiteY1" fmla="*/ 198019 h 199848"/>
              <a:gd name="connsiteX2" fmla="*/ 345831 w 345831"/>
              <a:gd name="connsiteY2" fmla="*/ 16905 h 19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831" h="199848">
                <a:moveTo>
                  <a:pt x="345831" y="16905"/>
                </a:moveTo>
                <a:cubicBezTo>
                  <a:pt x="345831" y="16905"/>
                  <a:pt x="57670" y="-81850"/>
                  <a:pt x="0" y="198019"/>
                </a:cubicBezTo>
                <a:cubicBezTo>
                  <a:pt x="188" y="198019"/>
                  <a:pt x="205991" y="231000"/>
                  <a:pt x="345831" y="16905"/>
                </a:cubicBezTo>
                <a:close/>
              </a:path>
            </a:pathLst>
          </a:custGeom>
          <a:solidFill>
            <a:srgbClr val="1DB459"/>
          </a:solidFill>
          <a:ln w="188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16"/>
          <p:cNvSpPr txBox="1"/>
          <p:nvPr/>
        </p:nvSpPr>
        <p:spPr>
          <a:xfrm>
            <a:off x="4772561" y="272123"/>
            <a:ext cx="20116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4800" dirty="0">
                <a:solidFill>
                  <a:srgbClr val="F05927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君黑-45简" panose="020B0604020202020204" charset="-122"/>
              </a:rPr>
              <a:t>添加糖</a:t>
            </a:r>
            <a:endParaRPr lang="zh-CN" altLang="en-US" sz="4800" dirty="0">
              <a:solidFill>
                <a:srgbClr val="F05927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  <a:sym typeface="汉仪君黑-45简" panose="020B060402020202020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rcRect l="59086" t="71417"/>
          <a:stretch>
            <a:fillRect/>
          </a:stretch>
        </p:blipFill>
        <p:spPr>
          <a:xfrm>
            <a:off x="0" y="0"/>
            <a:ext cx="1676174" cy="1402756"/>
          </a:xfrm>
          <a:custGeom>
            <a:avLst/>
            <a:gdLst>
              <a:gd name="connsiteX0" fmla="*/ 0 w 1676174"/>
              <a:gd name="connsiteY0" fmla="*/ 0 h 1402756"/>
              <a:gd name="connsiteX1" fmla="*/ 1676174 w 1676174"/>
              <a:gd name="connsiteY1" fmla="*/ 0 h 1402756"/>
              <a:gd name="connsiteX2" fmla="*/ 1676174 w 1676174"/>
              <a:gd name="connsiteY2" fmla="*/ 1402756 h 1402756"/>
              <a:gd name="connsiteX3" fmla="*/ 0 w 1676174"/>
              <a:gd name="connsiteY3" fmla="*/ 1402756 h 140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174" h="1402756">
                <a:moveTo>
                  <a:pt x="0" y="0"/>
                </a:moveTo>
                <a:lnTo>
                  <a:pt x="1676174" y="0"/>
                </a:lnTo>
                <a:lnTo>
                  <a:pt x="1676174" y="1402756"/>
                </a:lnTo>
                <a:lnTo>
                  <a:pt x="0" y="1402756"/>
                </a:lnTo>
                <a:close/>
              </a:path>
            </a:pathLst>
          </a:cu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"/>
          <a:srcRect l="59086" t="71417"/>
          <a:stretch>
            <a:fillRect/>
          </a:stretch>
        </p:blipFill>
        <p:spPr>
          <a:xfrm flipH="1" flipV="1">
            <a:off x="10515826" y="5455244"/>
            <a:ext cx="1676174" cy="1402756"/>
          </a:xfrm>
          <a:custGeom>
            <a:avLst/>
            <a:gdLst>
              <a:gd name="connsiteX0" fmla="*/ 0 w 1676174"/>
              <a:gd name="connsiteY0" fmla="*/ 0 h 1402756"/>
              <a:gd name="connsiteX1" fmla="*/ 1676174 w 1676174"/>
              <a:gd name="connsiteY1" fmla="*/ 0 h 1402756"/>
              <a:gd name="connsiteX2" fmla="*/ 1676174 w 1676174"/>
              <a:gd name="connsiteY2" fmla="*/ 1402756 h 1402756"/>
              <a:gd name="connsiteX3" fmla="*/ 0 w 1676174"/>
              <a:gd name="connsiteY3" fmla="*/ 1402756 h 140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174" h="1402756">
                <a:moveTo>
                  <a:pt x="0" y="0"/>
                </a:moveTo>
                <a:lnTo>
                  <a:pt x="1676174" y="0"/>
                </a:lnTo>
                <a:lnTo>
                  <a:pt x="1676174" y="1402756"/>
                </a:lnTo>
                <a:lnTo>
                  <a:pt x="0" y="1402756"/>
                </a:lnTo>
                <a:close/>
              </a:path>
            </a:pathLst>
          </a:custGeom>
        </p:spPr>
      </p:pic>
      <p:grpSp>
        <p:nvGrpSpPr>
          <p:cNvPr id="4" name="小盆栽" descr="7b0a202020202274657874626f78223a2022220a7d0a"/>
          <p:cNvGrpSpPr/>
          <p:nvPr/>
        </p:nvGrpSpPr>
        <p:grpSpPr>
          <a:xfrm>
            <a:off x="945160" y="1595120"/>
            <a:ext cx="9473818" cy="4936490"/>
            <a:chOff x="4426" y="2512"/>
            <a:chExt cx="9135" cy="5776"/>
          </a:xfrm>
        </p:grpSpPr>
        <p:pic>
          <p:nvPicPr>
            <p:cNvPr id="3" name="图片 2" descr="横着-4_复制_横-3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26" y="2512"/>
              <a:ext cx="9135" cy="577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7649" y="3411"/>
              <a:ext cx="5202" cy="386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4000">
                  <a:latin typeface="汉仪黑荔枝体简" panose="00020600040101010101" pitchFamily="18" charset="-122"/>
                  <a:ea typeface="汉仪黑荔枝体简" panose="00020600040101010101" pitchFamily="18" charset="-122"/>
                  <a:sym typeface="汉仪黑荔枝体简" panose="00020600040101010101" pitchFamily="18" charset="-122"/>
                </a:rPr>
                <a:t>白砂糖、蔗糖、果葡糖浆、浓缩果汁、葡萄糖、蜂蜜、结晶果糖等</a:t>
              </a:r>
              <a:endParaRPr lang="zh-CN" altLang="en-US" sz="4000" b="1">
                <a:solidFill>
                  <a:srgbClr val="298952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cs typeface="汉仪刚艺体-85W" panose="00020600040101010101" charset="-122"/>
                <a:sym typeface="汉仪黑荔枝体简" panose="00020600040101010101" pitchFamily="18" charset="-122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407151631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6585" y="1113155"/>
            <a:ext cx="5172710" cy="50368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097145" y="2794000"/>
            <a:ext cx="1366520" cy="232410"/>
          </a:xfrm>
          <a:prstGeom prst="rect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8" name="直接箭头连接符 27"/>
          <p:cNvCxnSpPr>
            <a:stCxn id="3" idx="3"/>
          </p:cNvCxnSpPr>
          <p:nvPr/>
        </p:nvCxnSpPr>
        <p:spPr>
          <a:xfrm flipV="1">
            <a:off x="6463665" y="2890520"/>
            <a:ext cx="2219325" cy="196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8721725" y="2783840"/>
            <a:ext cx="1918970" cy="4362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8828405" y="2451735"/>
            <a:ext cx="2155190" cy="897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800" dirty="0">
                <a:solidFill>
                  <a:srgbClr val="F05927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君黑-45简" panose="020B0604020202020204" charset="-122"/>
              </a:rPr>
              <a:t>添加糖</a:t>
            </a:r>
            <a:endParaRPr lang="zh-CN" altLang="en-US" sz="4800"/>
          </a:p>
        </p:txBody>
      </p:sp>
      <p:sp>
        <p:nvSpPr>
          <p:cNvPr id="31" name="文本框 30"/>
          <p:cNvSpPr txBox="1"/>
          <p:nvPr/>
        </p:nvSpPr>
        <p:spPr>
          <a:xfrm>
            <a:off x="3148965" y="454025"/>
            <a:ext cx="2647950" cy="58356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kern="2000" spc="1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可口可乐</a:t>
            </a:r>
            <a:endParaRPr lang="zh-CN" altLang="en-US" sz="3200" kern="2000" spc="1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8721725" y="2783840"/>
            <a:ext cx="1918970" cy="4362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8828405" y="2451735"/>
            <a:ext cx="2155190" cy="897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800" dirty="0">
                <a:solidFill>
                  <a:srgbClr val="F05927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君黑-45简" panose="020B0604020202020204" charset="-122"/>
              </a:rPr>
              <a:t>添加糖</a:t>
            </a:r>
            <a:endParaRPr lang="zh-CN" altLang="en-US" sz="4800"/>
          </a:p>
        </p:txBody>
      </p:sp>
      <p:pic>
        <p:nvPicPr>
          <p:cNvPr id="5" name="图片 4" descr="微信图片_202407151631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5125" y="1431925"/>
            <a:ext cx="5410200" cy="44767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573905" y="2444750"/>
            <a:ext cx="1289050" cy="261620"/>
          </a:xfrm>
          <a:prstGeom prst="rect">
            <a:avLst/>
          </a:prstGeom>
          <a:ln w="28575" cmpd="sng">
            <a:solidFill>
              <a:srgbClr val="00934E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>
            <a:stCxn id="6" idx="3"/>
          </p:cNvCxnSpPr>
          <p:nvPr/>
        </p:nvCxnSpPr>
        <p:spPr>
          <a:xfrm>
            <a:off x="5862955" y="2575560"/>
            <a:ext cx="2800350" cy="208280"/>
          </a:xfrm>
          <a:prstGeom prst="straightConnector1">
            <a:avLst/>
          </a:prstGeom>
          <a:ln w="28575" cmpd="sng">
            <a:solidFill>
              <a:srgbClr val="00934E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136775" y="650240"/>
            <a:ext cx="330454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zh-CN" altLang="en-US" sz="3200" kern="1800" spc="200">
                <a:solidFill>
                  <a:schemeClr val="tx1"/>
                </a:solidFill>
                <a:uFillTx/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康师傅冰红茶</a:t>
            </a:r>
            <a:endParaRPr lang="zh-CN" altLang="en-US" sz="3200" kern="1800" spc="200">
              <a:solidFill>
                <a:schemeClr val="tx1"/>
              </a:solidFill>
              <a:uFillTx/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8721725" y="2783840"/>
            <a:ext cx="1918970" cy="4362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8828405" y="2451735"/>
            <a:ext cx="2155190" cy="897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800" dirty="0">
                <a:solidFill>
                  <a:srgbClr val="F05927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君黑-45简" panose="020B0604020202020204" charset="-122"/>
              </a:rPr>
              <a:t>添加糖</a:t>
            </a:r>
            <a:endParaRPr lang="zh-CN" altLang="en-US" sz="4800"/>
          </a:p>
        </p:txBody>
      </p:sp>
      <p:pic>
        <p:nvPicPr>
          <p:cNvPr id="2" name="图片 1" descr="微信图片_202407160927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24305"/>
            <a:ext cx="6460490" cy="50653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04620" y="3348990"/>
            <a:ext cx="697865" cy="184150"/>
          </a:xfrm>
          <a:prstGeom prst="rect">
            <a:avLst/>
          </a:prstGeom>
          <a:ln w="28575" cmpd="sng">
            <a:solidFill>
              <a:srgbClr val="FDF25A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" name="直接箭头连接符 3"/>
          <p:cNvCxnSpPr>
            <a:endCxn id="30" idx="1"/>
          </p:cNvCxnSpPr>
          <p:nvPr/>
        </p:nvCxnSpPr>
        <p:spPr>
          <a:xfrm flipV="1">
            <a:off x="2257425" y="2900680"/>
            <a:ext cx="6570980" cy="542290"/>
          </a:xfrm>
          <a:prstGeom prst="straightConnector1">
            <a:avLst/>
          </a:prstGeom>
          <a:ln w="28575" cmpd="sng">
            <a:solidFill>
              <a:srgbClr val="FFC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626360" y="542925"/>
            <a:ext cx="5572125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zh-CN" altLang="en-US" sz="3200" spc="200">
                <a:latin typeface="汉仪黑荔枝体简" panose="00020600040101010101" pitchFamily="18" charset="-122"/>
                <a:ea typeface="汉仪黑荔枝体简" panose="00020600040101010101" pitchFamily="18" charset="-122"/>
                <a:sym typeface="汉仪黑荔枝体简" panose="00020600040101010101" pitchFamily="18" charset="-122"/>
              </a:rPr>
              <a:t>旺仔牛奶</a:t>
            </a:r>
            <a:endParaRPr lang="zh-CN" altLang="en-US" sz="3200" spc="200">
              <a:latin typeface="汉仪黑荔枝体简" panose="00020600040101010101" pitchFamily="18" charset="-122"/>
              <a:ea typeface="汉仪黑荔枝体简" panose="00020600040101010101" pitchFamily="18" charset="-122"/>
              <a:sym typeface="汉仪黑荔枝体简" panose="00020600040101010101" pitchFamily="18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DIAGRAM_VIRTUALLY_FRAME" val="{&quot;height&quot;:603.2729921259843,&quot;left&quot;:358.05,&quot;top&quot;:99.57700787401575,&quot;width&quot;:319.6}"/>
</p:tagLst>
</file>

<file path=ppt/tags/tag64.xml><?xml version="1.0" encoding="utf-8"?>
<p:tagLst xmlns:p="http://schemas.openxmlformats.org/presentationml/2006/main">
  <p:tag name="KSO_WM_DIAGRAM_VIRTUALLY_FRAME" val="{&quot;height&quot;:603.2729921259843,&quot;left&quot;:358.05,&quot;top&quot;:99.57700787401575,&quot;width&quot;:319.6}"/>
</p:tagLst>
</file>

<file path=ppt/tags/tag65.xml><?xml version="1.0" encoding="utf-8"?>
<p:tagLst xmlns:p="http://schemas.openxmlformats.org/presentationml/2006/main">
  <p:tag name="KSO_WM_DIAGRAM_VIRTUALLY_FRAME" val="{&quot;height&quot;:603.2729921259843,&quot;left&quot;:358.05,&quot;top&quot;:99.57700787401575,&quot;width&quot;:319.6}"/>
</p:tagLst>
</file>

<file path=ppt/tags/tag66.xml><?xml version="1.0" encoding="utf-8"?>
<p:tagLst xmlns:p="http://schemas.openxmlformats.org/presentationml/2006/main">
  <p:tag name="KSO_WM_DIAGRAM_VIRTUALLY_FRAME" val="{&quot;height&quot;:319.1370866141733,&quot;left&quot;:48.34842519685039,&quot;top&quot;:138.31582677165355,&quot;width&quot;:855.7240157480315}"/>
</p:tagLst>
</file>

<file path=ppt/tags/tag67.xml><?xml version="1.0" encoding="utf-8"?>
<p:tagLst xmlns:p="http://schemas.openxmlformats.org/presentationml/2006/main">
  <p:tag name="KSO_WM_DIAGRAM_VIRTUALLY_FRAME" val="{&quot;height&quot;:319.1370866141733,&quot;left&quot;:48.34842519685039,&quot;top&quot;:138.31582677165355,&quot;width&quot;:855.7240157480315}"/>
</p:tagLst>
</file>

<file path=ppt/tags/tag68.xml><?xml version="1.0" encoding="utf-8"?>
<p:tagLst xmlns:p="http://schemas.openxmlformats.org/presentationml/2006/main">
  <p:tag name="KSO_WM_DIAGRAM_VIRTUALLY_FRAME" val="{&quot;height&quot;:319.1370866141733,&quot;left&quot;:48.34842519685039,&quot;top&quot;:138.31582677165355,&quot;width&quot;:855.7240157480315}"/>
</p:tagLst>
</file>

<file path=ppt/tags/tag69.xml><?xml version="1.0" encoding="utf-8"?>
<p:tagLst xmlns:p="http://schemas.openxmlformats.org/presentationml/2006/main">
  <p:tag name="KSO_WM_DIAGRAM_VIRTUALLY_FRAME" val="{&quot;height&quot;:319.1370866141733,&quot;left&quot;:48.34842519685039,&quot;top&quot;:138.31582677165355,&quot;width&quot;:855.724015748031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319.1370866141733,&quot;left&quot;:48.34842519685039,&quot;top&quot;:138.31582677165355,&quot;width&quot;:855.7240157480315}"/>
</p:tagLst>
</file>

<file path=ppt/tags/tag71.xml><?xml version="1.0" encoding="utf-8"?>
<p:tagLst xmlns:p="http://schemas.openxmlformats.org/presentationml/2006/main">
  <p:tag name="KSO_WM_DIAGRAM_VIRTUALLY_FRAME" val="{&quot;height&quot;:319.1370866141733,&quot;left&quot;:48.34842519685039,&quot;top&quot;:138.31582677165355,&quot;width&quot;:855.7240157480315}"/>
</p:tagLst>
</file>

<file path=ppt/tags/tag72.xml><?xml version="1.0" encoding="utf-8"?>
<p:tagLst xmlns:p="http://schemas.openxmlformats.org/presentationml/2006/main">
  <p:tag name="KSO_WM_DIAGRAM_VIRTUALLY_FRAME" val="{&quot;height&quot;:319.1370866141733,&quot;left&quot;:48.34842519685039,&quot;top&quot;:138.31582677165355,&quot;width&quot;:855.7240157480315}"/>
</p:tagLst>
</file>

<file path=ppt/tags/tag73.xml><?xml version="1.0" encoding="utf-8"?>
<p:tagLst xmlns:p="http://schemas.openxmlformats.org/presentationml/2006/main">
  <p:tag name="KSO_WM_DIAGRAM_VIRTUALLY_FRAME" val="{&quot;height&quot;:319.1370866141733,&quot;left&quot;:48.34842519685039,&quot;top&quot;:138.31582677165355,&quot;width&quot;:855.7240157480315}"/>
</p:tagLst>
</file>

<file path=ppt/tags/tag74.xml><?xml version="1.0" encoding="utf-8"?>
<p:tagLst xmlns:p="http://schemas.openxmlformats.org/presentationml/2006/main">
  <p:tag name="KSO_WM_DIAGRAM_VIRTUALLY_FRAME" val="{&quot;height&quot;:319.1370866141733,&quot;left&quot;:48.34842519685039,&quot;top&quot;:138.31582677165355,&quot;width&quot;:855.7240157480315}"/>
</p:tagLst>
</file>

<file path=ppt/tags/tag75.xml><?xml version="1.0" encoding="utf-8"?>
<p:tagLst xmlns:p="http://schemas.openxmlformats.org/presentationml/2006/main">
  <p:tag name="KSO_WM_DIAGRAM_VIRTUALLY_FRAME" val="{&quot;height&quot;:319.1370866141733,&quot;left&quot;:48.34842519685039,&quot;top&quot;:138.31582677165355,&quot;width&quot;:855.7240157480315}"/>
</p:tagLst>
</file>

<file path=ppt/tags/tag76.xml><?xml version="1.0" encoding="utf-8"?>
<p:tagLst xmlns:p="http://schemas.openxmlformats.org/presentationml/2006/main">
  <p:tag name="KSO_WM_DIAGRAM_VIRTUALLY_FRAME" val="{&quot;height&quot;:319.1370866141733,&quot;left&quot;:48.34842519685039,&quot;top&quot;:138.31582677165355,&quot;width&quot;:855.7240157480315}"/>
</p:tagLst>
</file>

<file path=ppt/tags/tag77.xml><?xml version="1.0" encoding="utf-8"?>
<p:tagLst xmlns:p="http://schemas.openxmlformats.org/presentationml/2006/main">
  <p:tag name="KSO_WM_DIAGRAM_VIRTUALLY_FRAME" val="{&quot;height&quot;:319.1370866141733,&quot;left&quot;:48.34842519685039,&quot;top&quot;:138.31582677165355,&quot;width&quot;:855.7240157480315}"/>
</p:tagLst>
</file>

<file path=ppt/tags/tag78.xml><?xml version="1.0" encoding="utf-8"?>
<p:tagLst xmlns:p="http://schemas.openxmlformats.org/presentationml/2006/main">
  <p:tag name="KSO_WM_DIAGRAM_VIRTUALLY_FRAME" val="{&quot;height&quot;:319.1370866141733,&quot;left&quot;:48.34842519685039,&quot;top&quot;:138.31582677165355,&quot;width&quot;:855.7240157480315}"/>
</p:tagLst>
</file>

<file path=ppt/tags/tag79.xml><?xml version="1.0" encoding="utf-8"?>
<p:tagLst xmlns:p="http://schemas.openxmlformats.org/presentationml/2006/main">
  <p:tag name="KSO_WM_DIAGRAM_VIRTUALLY_FRAME" val="{&quot;height&quot;:319.1370866141733,&quot;left&quot;:48.34842519685039,&quot;top&quot;:138.31582677165355,&quot;width&quot;:855.7240157480315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319.1370866141733,&quot;left&quot;:48.34842519685039,&quot;top&quot;:138.31582677165355,&quot;width&quot;:855.7240157480315}"/>
</p:tagLst>
</file>

<file path=ppt/tags/tag81.xml><?xml version="1.0" encoding="utf-8"?>
<p:tagLst xmlns:p="http://schemas.openxmlformats.org/presentationml/2006/main">
  <p:tag name="commondata" val="eyJjb3VudCI6NywiaGRpZCI6IjMyODE2NjJkNTE4YjU4NmY0NWVlOGU0NDQwNzM4ZWM0IiwidXNlckNvdW50Ijoz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521</Words>
  <Application>WPS 演示</Application>
  <PresentationFormat>宽屏</PresentationFormat>
  <Paragraphs>116</Paragraphs>
  <Slides>26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汉仪黑荔枝体简</vt:lpstr>
      <vt:lpstr>汉仪大宋简</vt:lpstr>
      <vt:lpstr>汉仪菱心体简</vt:lpstr>
      <vt:lpstr>汉仪君黑-45简</vt:lpstr>
      <vt:lpstr>汉仪雅酷黑简</vt:lpstr>
      <vt:lpstr>汉仪刚艺体-85W</vt:lpstr>
      <vt:lpstr>Arial Unicode MS</vt:lpstr>
      <vt:lpstr>Calibri</vt:lpstr>
      <vt:lpstr>汉仪旗黑-55简</vt:lpstr>
      <vt:lpstr>汉仪刚艺体-95简</vt:lpstr>
      <vt:lpstr>汉仪中黑简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Joyce</cp:lastModifiedBy>
  <cp:revision>173</cp:revision>
  <dcterms:created xsi:type="dcterms:W3CDTF">2019-06-19T02:08:00Z</dcterms:created>
  <dcterms:modified xsi:type="dcterms:W3CDTF">2024-08-21T05:14:45Z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61E5B19AF79146ED89855528949E95FD_13</vt:lpwstr>
  </property>
  <property fmtid="{D5CDD505-2E9C-101B-9397-08002B2CF9AE}" pid="4" name="KSOTemplateUUID">
    <vt:lpwstr>v1.0_mb_sEfPn3L4va/0vdKGrCGwhQ==</vt:lpwstr>
  </property>
</Properties>
</file>