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8290" y="1712976"/>
            <a:ext cx="7512711" cy="209214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1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冬季养身</a:t>
            </a:r>
            <a:endParaRPr lang="en-US" sz="51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160395" y="4425950"/>
            <a:ext cx="5830570" cy="536575"/>
          </a:xfrm>
          <a:prstGeom prst="rect">
            <a:avLst/>
          </a:prstGeom>
          <a:noFill/>
        </p:spPr>
        <p:txBody>
          <a:bodyPr vert="horz" wrap="square" lIns="85725" tIns="38100" rIns="85725" bIns="3810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武汉东湖新技术开发区左岭街社区卫生服务中心</a:t>
            </a:r>
            <a:endParaRPr lang="zh-CN" altLang="en-US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820461" y="4425696"/>
            <a:ext cx="2820047" cy="536520"/>
          </a:xfrm>
          <a:prstGeom prst="rect">
            <a:avLst/>
          </a:prstGeom>
          <a:noFill/>
        </p:spPr>
        <p:txBody>
          <a:bodyPr vert="horz" wrap="square" lIns="85725" tIns="38100" rIns="85725" bIns="3810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500" r="12500"/>
          <a:stretch>
            <a:fillRect/>
          </a:stretch>
        </p:blipFill>
        <p:spPr>
          <a:xfrm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避免在寒冷环境中暴露过久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尽量缩短在寒冷环境中的时间，避免身体过度受寒。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出行前热身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在出门前做一些热身运动，提高身体温度，增强抗寒能力。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穿戴保暖装备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佩戴帽子、围巾、手套等保暖装备，防止身体散失过多热量。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外出防寒知识与方法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调养篇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748" r="16748"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饮食调养原则及建议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增加热量摄入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适当多食用温热性的食物，如牛肉、羊肉、核桃、红枣等，以提高身体的抗寒能力。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补充维生素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多吃富含维生素C的水果和蔬菜，如柑橘、苹果、菠菜等，有助于增强免疫力。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补充水分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冬季干燥，要多喝水，也可以饮用一些汤类食品，如鸡汤、鱼汤等，有助于润燥。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饮食禁忌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避免食用过于寒凉和生冷的食物，如冰激凌、生冷海鲜等，以免伤害脾胃。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适度运动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冬季运动不宜过于剧烈，可以选择一些有氧运动，如慢跑、瑜伽、太极拳等。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做好准备活动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运动前要充分热身，以避免因寒冷而导致肌肉拉伤等运动损伤。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保暖措施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运动时要注意保暖，穿戴要适当，避免感冒。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运动时间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尽量选择在阳光充足、气温较高的时段进行运动。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运动锻炼方式及注意事项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冬季养生要保证充足的睡眠时间，尽量晚上早睡，早上晚起。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睡前可以泡脚、听轻音乐等，使身心放松，有助于睡眠。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睡觉时要注意保暖，避免感冒，同时也要保持舒适的睡姿，有助于提高睡眠质量。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不要蒙头睡觉，以免呼吸不畅；也不要用过热的水泡脚，以免导致血管扩张，影响睡眠质量。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睡眠养生方法及误区解读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保证充足睡眠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睡前放松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睡姿调整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误区解读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预防篇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加强室内通风，保持空气新鲜；及时增减衣物，避免受凉；饮用姜茶等暖身饮品。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呼吸道疾病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保持呼吸道湿润，避免长时间在干燥环境中；多喝水，多吃水果和蔬菜。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心血管疾病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保持血压稳定，避免突然升高；合理饮食，少吃高脂、高盐、高糖食品。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常见冬季疾病类型及预防措施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t="2623" b="2623"/>
          <a:stretch>
            <a:fillRect/>
          </a:stretch>
        </p:blipFill>
        <p:spPr>
          <a:xfrm>
            <a:off x="6203747" y="1487175"/>
            <a:ext cx="5238701" cy="46370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在公共场所或疫情高发期，佩戴口罩可以有效减少病毒传播。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戴口罩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用肥皂和流动水洗手，或使用含酒精的洗手液，保持手部卫生。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勤洗手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及时接种流感疫苗等，提高身体免疫力，预防传染病。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接种疫苗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传染病防控策略与方法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290" y="4933294"/>
            <a:ext cx="2809472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积极参加冬季活动，多晒太阳，保持乐观心态。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保持乐观心态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合理安排作息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82668" y="1649322"/>
            <a:ext cx="2231507" cy="22315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寻求帮助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12639" y="4933294"/>
            <a:ext cx="2768130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保证充足睡眠，避免过度疲劳，有助于身心健康。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73015" y="4933294"/>
            <a:ext cx="2850815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遇到心理问题时，及时与家人、朋友或专业人士沟通，寻求帮助。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心理健康维护建议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保健篇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99730" y="2912850"/>
            <a:ext cx="1924330" cy="121664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57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57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32782" y="885825"/>
            <a:ext cx="6116238" cy="50863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冬季养身概述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保暖篇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调养篇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预防篇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保健篇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总结与展望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增强体质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冬季寒冷，易导致气血凝滞，中医建议通过适当的调养，达到气血平衡。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调理气血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保暖防病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中医强调保暖，尤其是头部、脚部、腰部等重要部位，以预防感冒等疾病。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中医认为，冬季是养生的好时机，通过调理身体可以增强体质，提高免疫力。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中医养生理念在冬季应用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02" r="13202"/>
          <a:stretch>
            <a:fillRect/>
          </a:stretch>
        </p:blipFill>
        <p:spPr>
          <a:xfrm>
            <a:off x="601455" y="1456971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适当选用人参、枸杞、当归等草药进行进补，具有补气养血、健脾益肾等功效。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草药进补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冬季宜食用一些温热性的食物，如羊肉、鸡肉、红枣等，以增强身体的御寒能力。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食疗调理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避免食用生冷、寒凉的食物，如冰淇淋、冷饮等，以免伤及脾胃。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饮食禁忌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草药滋补与食疗保健方法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冬季皮肤干燥，要注意保湿，选择滋润型的护肤品，并适当进行面部按摩。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保湿护肤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虽然冬季阳光不强，但紫外线依然存在，外出时要做好防晒措施，避免晒伤。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防晒措施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选择适合冬季的妆容，避免使用过于油腻的化妆品，以免堵塞毛孔。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妆容选择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美容护肤小技巧分享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总结与展望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回顾本次冬季养身要点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049" r="5049"/>
          <a:stretch>
            <a:fillRect/>
          </a:stretch>
        </p:blipFill>
        <p:spPr>
          <a:xfrm>
            <a:off x="8159763" y="1697429"/>
            <a:ext cx="3219437" cy="2386781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8245482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运动保健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45482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加强体育锻炼，选择适合自己的运动方式，如太极拳、慢跑、瑜伽等。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饮食调养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0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多食用温热性食物，如牛羊肉、核桃、红枣等，同时补充富含维生素的蔬菜和水果。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6281" y="1697429"/>
            <a:ext cx="3219437" cy="2386781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5049" r="5049"/>
          <a:stretch>
            <a:fillRect/>
          </a:stretch>
        </p:blipFill>
        <p:spPr>
          <a:xfrm>
            <a:off x="812800" y="1697429"/>
            <a:ext cx="3219437" cy="2386781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898518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养身原则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518" y="4835171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以保暖为核心，注重滋阴润燥，达到阴阳平衡。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92955" y="1485066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个性化养身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2955" y="2045448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根据不同人的体质和需求，制定更加个性化的养身方案。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展望未来发展趋势和趋势预测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531819" y="3172991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679034" y="3510980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22034" y="3315552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科技辅助养身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22034" y="3875933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结合现代科技，如智能穿戴设备、健康管理系统等，更加科学地管理健康。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914425" y="4983758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061639" y="5321747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04639" y="5126318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多元化养身方式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04639" y="5686700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除了传统的饮食和运动，还将融入更多元化的养身方式，如音乐疗法、芳香疗法等。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学习养身知识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通过阅读、讲座等形式，不断学习和掌握养身知识。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实践养身理念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将养身理念融入到日常生活中，做到饮食有节、起居有常、劳逸结合。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传播养身文化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积极向身边的人传播养身文化，共同提高健康水平。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不断提升自身养身意识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5312" y="1952593"/>
            <a:ext cx="8981377" cy="1638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922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22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76452" y="3877768"/>
            <a:ext cx="2536633" cy="48280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325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325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冬季养身概述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804" r="26804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冬季是养身的重要时期，通过合理调养可以增强身体体质，提高免疫力。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增强体质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冬季是调理脏腑的好时机，可以通过养身来增强脏腑功能，提高身体代谢水平。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调养脏腑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冬季是感冒、咳嗽等呼吸道疾病的高发期，通过养身可以预防疾病的发生。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预防疾病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冬季养身意义与重要性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193" r="13193"/>
          <a:stretch>
            <a:fillRect/>
          </a:stretch>
        </p:blipFill>
        <p:spPr>
          <a:xfrm>
            <a:off x="601455" y="1456971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冬季气温低，人体易感受寒冷，需要及时保暖，避免受寒感冒。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气温低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冬季空气干燥，人体皮肤、呼吸道等容易失水，导致皮肤干燥、口干舌燥、咽喉肿痛等。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冬季阴气盛而阳气衰，人体阳气潜藏，需要适当进补，以养阴固阳。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阴盛阳衰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冬季气候特点及对身体影响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36" r="22236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保持身体温暖，避免受寒感冒，尤其是头部、脚部等容易受寒的部位。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润燥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保持室内空气湿润，多喝水，多吃水果，避免皮肤干燥、口干舌燥等。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适当进补，选择温热性食物，如羊肉、牛肉、核桃等，以增强身体阳气。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锻炼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适当锻炼，如慢跑、瑜伽等，可以促进血液循环，增强身体免疫力。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养身原则与目标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保暖篇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290" y="4933294"/>
            <a:ext cx="2809472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穿着保暖、柔软、透气的材质，如羽绒服、羊毛衫等，避免化纤类衣物。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材质选择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层次搭配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563" b="2563"/>
          <a:stretch>
            <a:fillRect/>
          </a:stretch>
        </p:blipFill>
        <p:spPr>
          <a:xfrm>
            <a:off x="8682668" y="1649322"/>
            <a:ext cx="2231507" cy="22315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关键部位保暖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12639" y="4933294"/>
            <a:ext cx="2768130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通过多层次穿衣来增加保暖效果，如内搭保暖内衣、毛衣等。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73015" y="4933294"/>
            <a:ext cx="2850815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重点保护好身体的几个关键部位，如头部、颈部、腰部、脚部等。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增添衣物技巧与选择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保持室内温度适宜，不宜过高或过低，一般控制在18-24度之间。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室内温度适宜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定时开窗通风，保持室内空气新鲜，防止细菌滋生。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通风换气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使用暖气、空调等设备时，要注意调节室内湿度，避免过度干燥。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保暖设备使用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室内保暖措施及设备使用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D0602"/>
      </a:dk1>
      <a:lt1>
        <a:srgbClr val="FDF8EB"/>
      </a:lt1>
      <a:dk2>
        <a:srgbClr val="892B00"/>
      </a:dk2>
      <a:lt2>
        <a:srgbClr val="E8DDC7"/>
      </a:lt2>
      <a:accent1>
        <a:srgbClr val="C76900"/>
      </a:accent1>
      <a:accent2>
        <a:srgbClr val="C76900"/>
      </a:accent2>
      <a:accent3>
        <a:srgbClr val="BE9465"/>
      </a:accent3>
      <a:accent4>
        <a:srgbClr val="BA7442"/>
      </a:accent4>
      <a:accent5>
        <a:srgbClr val="935F3A"/>
      </a:accent5>
      <a:accent6>
        <a:srgbClr val="7F57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WPS 演示</Application>
  <PresentationFormat>On-screen Show (4:3)</PresentationFormat>
  <Paragraphs>345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</cp:lastModifiedBy>
  <cp:revision>3</cp:revision>
  <dcterms:created xsi:type="dcterms:W3CDTF">2006-08-16T00:00:00Z</dcterms:created>
  <dcterms:modified xsi:type="dcterms:W3CDTF">2024-12-17T09:21:11Z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766726D305F54AEAB21A5EA3261E5E7E_12</vt:lpwstr>
  </property>
  <property fmtid="{D5CDD505-2E9C-101B-9397-08002B2CF9AE}" pid="3" name="KSOProductBuildVer">
    <vt:lpwstr>2052-12.1.0.19302</vt:lpwstr>
  </property>
</Properties>
</file>