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398" r:id="rId3"/>
    <p:sldId id="439" r:id="rId4"/>
    <p:sldId id="441" r:id="rId5"/>
    <p:sldId id="440" r:id="rId6"/>
    <p:sldId id="399" r:id="rId7"/>
    <p:sldId id="400" r:id="rId8"/>
    <p:sldId id="442" r:id="rId9"/>
    <p:sldId id="422" r:id="rId10"/>
    <p:sldId id="407" r:id="rId11"/>
    <p:sldId id="445" r:id="rId12"/>
    <p:sldId id="401" r:id="rId13"/>
    <p:sldId id="404" r:id="rId14"/>
    <p:sldId id="405" r:id="rId15"/>
    <p:sldId id="444" r:id="rId16"/>
    <p:sldId id="446" r:id="rId17"/>
    <p:sldId id="447" r:id="rId18"/>
    <p:sldId id="451" r:id="rId19"/>
    <p:sldId id="448" r:id="rId20"/>
    <p:sldId id="450" r:id="rId21"/>
    <p:sldId id="423" r:id="rId22"/>
    <p:sldId id="427" r:id="rId23"/>
    <p:sldId id="453" r:id="rId24"/>
    <p:sldId id="454" r:id="rId25"/>
    <p:sldId id="409" r:id="rId26"/>
    <p:sldId id="429" r:id="rId27"/>
    <p:sldId id="452" r:id="rId28"/>
    <p:sldId id="418" r:id="rId29"/>
    <p:sldId id="455" r:id="rId30"/>
    <p:sldId id="457" r:id="rId31"/>
    <p:sldId id="458" r:id="rId32"/>
    <p:sldId id="463" r:id="rId33"/>
    <p:sldId id="462" r:id="rId34"/>
    <p:sldId id="461" r:id="rId35"/>
    <p:sldId id="460" r:id="rId36"/>
    <p:sldId id="459" r:id="rId37"/>
    <p:sldId id="465" r:id="rId38"/>
    <p:sldId id="464" r:id="rId39"/>
    <p:sldId id="406" r:id="rId40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yan Mu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B6B6"/>
    <a:srgbClr val="F54E1A"/>
    <a:srgbClr val="FC8754"/>
    <a:srgbClr val="F9A825"/>
    <a:srgbClr val="FBFBFB"/>
    <a:srgbClr val="7C78F0"/>
    <a:srgbClr val="000000"/>
    <a:srgbClr val="D9D9D9"/>
    <a:srgbClr val="E82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65"/>
  </p:normalViewPr>
  <p:slideViewPr>
    <p:cSldViewPr snapToGrid="0">
      <p:cViewPr varScale="1">
        <p:scale>
          <a:sx n="82" d="100"/>
          <a:sy n="82" d="100"/>
        </p:scale>
        <p:origin x="523" y="72"/>
      </p:cViewPr>
      <p:guideLst/>
    </p:cSldViewPr>
  </p:slideViewPr>
  <p:notesTextViewPr>
    <p:cViewPr>
      <p:scale>
        <a:sx n="165" d="100"/>
        <a:sy n="165" d="100"/>
      </p:scale>
      <p:origin x="0" y="0"/>
    </p:cViewPr>
  </p:notesTextViewPr>
  <p:sorterViewPr>
    <p:cViewPr varScale="1">
      <p:scale>
        <a:sx n="1" d="1"/>
        <a:sy n="1" d="1"/>
      </p:scale>
      <p:origin x="0" y="-125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gs" Target="tags/tag1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D7BBE6FB-4983-42F5-B216-1A2ADEE7DF7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2B735503-9D21-443F-BC18-5459550EB72F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任意多边形: 形状 128"/>
          <p:cNvSpPr/>
          <p:nvPr userDrawn="1"/>
        </p:nvSpPr>
        <p:spPr>
          <a:xfrm>
            <a:off x="4561780" y="4744173"/>
            <a:ext cx="7630221" cy="2117948"/>
          </a:xfrm>
          <a:custGeom>
            <a:avLst/>
            <a:gdLst>
              <a:gd name="connsiteX0" fmla="*/ 7630221 w 7630221"/>
              <a:gd name="connsiteY0" fmla="*/ 0 h 2117948"/>
              <a:gd name="connsiteX1" fmla="*/ 7630221 w 7630221"/>
              <a:gd name="connsiteY1" fmla="*/ 2117948 h 2117948"/>
              <a:gd name="connsiteX2" fmla="*/ 0 w 7630221"/>
              <a:gd name="connsiteY2" fmla="*/ 2117948 h 2117948"/>
              <a:gd name="connsiteX3" fmla="*/ 36735 w 7630221"/>
              <a:gd name="connsiteY3" fmla="*/ 2041289 h 2117948"/>
              <a:gd name="connsiteX4" fmla="*/ 901762 w 7630221"/>
              <a:gd name="connsiteY4" fmla="*/ 1222287 h 2117948"/>
              <a:gd name="connsiteX5" fmla="*/ 4071681 w 7630221"/>
              <a:gd name="connsiteY5" fmla="*/ 1770927 h 2117948"/>
              <a:gd name="connsiteX6" fmla="*/ 7471481 w 7630221"/>
              <a:gd name="connsiteY6" fmla="*/ 59724 h 211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0221" h="2117948">
                <a:moveTo>
                  <a:pt x="7630221" y="0"/>
                </a:moveTo>
                <a:lnTo>
                  <a:pt x="7630221" y="2117948"/>
                </a:lnTo>
                <a:lnTo>
                  <a:pt x="0" y="2117948"/>
                </a:lnTo>
                <a:lnTo>
                  <a:pt x="36735" y="2041289"/>
                </a:lnTo>
                <a:cubicBezTo>
                  <a:pt x="205643" y="1698339"/>
                  <a:pt x="456468" y="1300075"/>
                  <a:pt x="901762" y="1222287"/>
                </a:cubicBezTo>
                <a:cubicBezTo>
                  <a:pt x="1614231" y="1097827"/>
                  <a:pt x="2915982" y="1984287"/>
                  <a:pt x="4071681" y="1770927"/>
                </a:cubicBezTo>
                <a:cubicBezTo>
                  <a:pt x="5082919" y="1584237"/>
                  <a:pt x="6539489" y="451457"/>
                  <a:pt x="7471481" y="597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81" name="组合 180"/>
          <p:cNvGrpSpPr/>
          <p:nvPr userDrawn="1"/>
        </p:nvGrpSpPr>
        <p:grpSpPr>
          <a:xfrm>
            <a:off x="-3105" y="4554450"/>
            <a:ext cx="3284418" cy="2326904"/>
            <a:chOff x="-3105" y="4554450"/>
            <a:chExt cx="3284418" cy="2326904"/>
          </a:xfrm>
        </p:grpSpPr>
        <p:sp>
          <p:nvSpPr>
            <p:cNvPr id="28" name="任意多边形: 形状 27"/>
            <p:cNvSpPr/>
            <p:nvPr/>
          </p:nvSpPr>
          <p:spPr>
            <a:xfrm>
              <a:off x="-3105" y="4760934"/>
              <a:ext cx="2906420" cy="2094779"/>
            </a:xfrm>
            <a:custGeom>
              <a:avLst/>
              <a:gdLst>
                <a:gd name="connsiteX0" fmla="*/ 2794965 w 2906420"/>
                <a:gd name="connsiteY0" fmla="*/ 455616 h 2094779"/>
                <a:gd name="connsiteX1" fmla="*/ 2535257 w 2906420"/>
                <a:gd name="connsiteY1" fmla="*/ 375961 h 2094779"/>
                <a:gd name="connsiteX2" fmla="*/ 2317579 w 2906420"/>
                <a:gd name="connsiteY2" fmla="*/ 382051 h 2094779"/>
                <a:gd name="connsiteX3" fmla="*/ 2043163 w 2906420"/>
                <a:gd name="connsiteY3" fmla="*/ 4823 h 2094779"/>
                <a:gd name="connsiteX4" fmla="*/ 1776013 w 2906420"/>
                <a:gd name="connsiteY4" fmla="*/ 192078 h 2094779"/>
                <a:gd name="connsiteX5" fmla="*/ 1413402 w 2906420"/>
                <a:gd name="connsiteY5" fmla="*/ 148879 h 2094779"/>
                <a:gd name="connsiteX6" fmla="*/ 971550 w 2906420"/>
                <a:gd name="connsiteY6" fmla="*/ 263865 h 2094779"/>
                <a:gd name="connsiteX7" fmla="*/ 971601 w 2906420"/>
                <a:gd name="connsiteY7" fmla="*/ 263966 h 2094779"/>
                <a:gd name="connsiteX8" fmla="*/ 1039470 w 2906420"/>
                <a:gd name="connsiteY8" fmla="*/ 275841 h 2094779"/>
                <a:gd name="connsiteX9" fmla="*/ 1122953 w 2906420"/>
                <a:gd name="connsiteY9" fmla="*/ 409902 h 2094779"/>
                <a:gd name="connsiteX10" fmla="*/ 969594 w 2906420"/>
                <a:gd name="connsiteY10" fmla="*/ 449113 h 2094779"/>
                <a:gd name="connsiteX11" fmla="*/ 887641 w 2906420"/>
                <a:gd name="connsiteY11" fmla="*/ 373510 h 2094779"/>
                <a:gd name="connsiteX12" fmla="*/ 887533 w 2906420"/>
                <a:gd name="connsiteY12" fmla="*/ 373497 h 2094779"/>
                <a:gd name="connsiteX13" fmla="*/ 645433 w 2906420"/>
                <a:gd name="connsiteY13" fmla="*/ 770950 h 2094779"/>
                <a:gd name="connsiteX14" fmla="*/ 183680 w 2906420"/>
                <a:gd name="connsiteY14" fmla="*/ 728291 h 2094779"/>
                <a:gd name="connsiteX15" fmla="*/ 0 w 2906420"/>
                <a:gd name="connsiteY15" fmla="*/ 990590 h 2094779"/>
                <a:gd name="connsiteX16" fmla="*/ 0 w 2906420"/>
                <a:gd name="connsiteY16" fmla="*/ 2094779 h 2094779"/>
                <a:gd name="connsiteX17" fmla="*/ 995744 w 2906420"/>
                <a:gd name="connsiteY17" fmla="*/ 2094779 h 2094779"/>
                <a:gd name="connsiteX18" fmla="*/ 1191819 w 2906420"/>
                <a:gd name="connsiteY18" fmla="*/ 2046519 h 2094779"/>
                <a:gd name="connsiteX19" fmla="*/ 1375391 w 2906420"/>
                <a:gd name="connsiteY19" fmla="*/ 2094779 h 2094779"/>
                <a:gd name="connsiteX20" fmla="*/ 2148777 w 2906420"/>
                <a:gd name="connsiteY20" fmla="*/ 2094779 h 2094779"/>
                <a:gd name="connsiteX21" fmla="*/ 2174532 w 2906420"/>
                <a:gd name="connsiteY21" fmla="*/ 1926250 h 2094779"/>
                <a:gd name="connsiteX22" fmla="*/ 2394096 w 2906420"/>
                <a:gd name="connsiteY22" fmla="*/ 1634023 h 2094779"/>
                <a:gd name="connsiteX23" fmla="*/ 2714238 w 2906420"/>
                <a:gd name="connsiteY23" fmla="*/ 1571469 h 2094779"/>
                <a:gd name="connsiteX24" fmla="*/ 2630723 w 2906420"/>
                <a:gd name="connsiteY24" fmla="*/ 1113107 h 2094779"/>
                <a:gd name="connsiteX25" fmla="*/ 2791073 w 2906420"/>
                <a:gd name="connsiteY25" fmla="*/ 953836 h 2094779"/>
                <a:gd name="connsiteX26" fmla="*/ 2905843 w 2906420"/>
                <a:gd name="connsiteY26" fmla="*/ 721433 h 2094779"/>
                <a:gd name="connsiteX27" fmla="*/ 2905976 w 2906420"/>
                <a:gd name="connsiteY27" fmla="*/ 718823 h 2094779"/>
                <a:gd name="connsiteX28" fmla="*/ 2794965 w 2906420"/>
                <a:gd name="connsiteY28" fmla="*/ 455616 h 2094779"/>
                <a:gd name="connsiteX29" fmla="*/ 1170216 w 2906420"/>
                <a:gd name="connsiteY29" fmla="*/ 845277 h 2094779"/>
                <a:gd name="connsiteX30" fmla="*/ 1071550 w 2906420"/>
                <a:gd name="connsiteY30" fmla="*/ 805780 h 2094779"/>
                <a:gd name="connsiteX31" fmla="*/ 1111193 w 2906420"/>
                <a:gd name="connsiteY31" fmla="*/ 707501 h 2094779"/>
                <a:gd name="connsiteX32" fmla="*/ 1209859 w 2906420"/>
                <a:gd name="connsiteY32" fmla="*/ 746998 h 2094779"/>
                <a:gd name="connsiteX33" fmla="*/ 1170216 w 2906420"/>
                <a:gd name="connsiteY33" fmla="*/ 845277 h 209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06420" h="2094779">
                  <a:moveTo>
                    <a:pt x="2794965" y="455616"/>
                  </a:moveTo>
                  <a:cubicBezTo>
                    <a:pt x="2723915" y="393112"/>
                    <a:pt x="2629192" y="363318"/>
                    <a:pt x="2535257" y="375961"/>
                  </a:cubicBezTo>
                  <a:cubicBezTo>
                    <a:pt x="2446484" y="387924"/>
                    <a:pt x="2377929" y="406212"/>
                    <a:pt x="2317579" y="382051"/>
                  </a:cubicBezTo>
                  <a:cubicBezTo>
                    <a:pt x="2187797" y="330101"/>
                    <a:pt x="2318265" y="-46676"/>
                    <a:pt x="2043163" y="4823"/>
                  </a:cubicBezTo>
                  <a:cubicBezTo>
                    <a:pt x="2002549" y="12443"/>
                    <a:pt x="1905826" y="50689"/>
                    <a:pt x="1776013" y="192078"/>
                  </a:cubicBezTo>
                  <a:cubicBezTo>
                    <a:pt x="1671777" y="305609"/>
                    <a:pt x="1489266" y="282889"/>
                    <a:pt x="1413402" y="148879"/>
                  </a:cubicBezTo>
                  <a:cubicBezTo>
                    <a:pt x="1302207" y="-47559"/>
                    <a:pt x="1126719" y="76470"/>
                    <a:pt x="971550" y="263865"/>
                  </a:cubicBezTo>
                  <a:cubicBezTo>
                    <a:pt x="971518" y="263909"/>
                    <a:pt x="971544" y="263966"/>
                    <a:pt x="971601" y="263966"/>
                  </a:cubicBezTo>
                  <a:cubicBezTo>
                    <a:pt x="993115" y="262944"/>
                    <a:pt x="1016470" y="266633"/>
                    <a:pt x="1039470" y="275841"/>
                  </a:cubicBezTo>
                  <a:cubicBezTo>
                    <a:pt x="1104868" y="302034"/>
                    <a:pt x="1142251" y="362055"/>
                    <a:pt x="1122953" y="409902"/>
                  </a:cubicBezTo>
                  <a:cubicBezTo>
                    <a:pt x="1103655" y="457749"/>
                    <a:pt x="1034999" y="475307"/>
                    <a:pt x="969594" y="449113"/>
                  </a:cubicBezTo>
                  <a:cubicBezTo>
                    <a:pt x="929551" y="433073"/>
                    <a:pt x="900100" y="404345"/>
                    <a:pt x="887641" y="373510"/>
                  </a:cubicBezTo>
                  <a:cubicBezTo>
                    <a:pt x="887622" y="373466"/>
                    <a:pt x="887565" y="373459"/>
                    <a:pt x="887533" y="373497"/>
                  </a:cubicBezTo>
                  <a:cubicBezTo>
                    <a:pt x="750253" y="565255"/>
                    <a:pt x="645433" y="770950"/>
                    <a:pt x="645433" y="770950"/>
                  </a:cubicBezTo>
                  <a:cubicBezTo>
                    <a:pt x="397986" y="1071870"/>
                    <a:pt x="382454" y="643810"/>
                    <a:pt x="183680" y="728291"/>
                  </a:cubicBezTo>
                  <a:cubicBezTo>
                    <a:pt x="87706" y="769083"/>
                    <a:pt x="37630" y="883510"/>
                    <a:pt x="0" y="990590"/>
                  </a:cubicBezTo>
                  <a:lnTo>
                    <a:pt x="0" y="2094779"/>
                  </a:lnTo>
                  <a:lnTo>
                    <a:pt x="995744" y="2094779"/>
                  </a:lnTo>
                  <a:cubicBezTo>
                    <a:pt x="1020769" y="2058521"/>
                    <a:pt x="1075582" y="2037438"/>
                    <a:pt x="1191819" y="2046519"/>
                  </a:cubicBezTo>
                  <a:cubicBezTo>
                    <a:pt x="1191819" y="2046519"/>
                    <a:pt x="1266717" y="2069125"/>
                    <a:pt x="1375391" y="2094779"/>
                  </a:cubicBezTo>
                  <a:lnTo>
                    <a:pt x="2148777" y="2094779"/>
                  </a:lnTo>
                  <a:cubicBezTo>
                    <a:pt x="2185080" y="2057314"/>
                    <a:pt x="2197392" y="2002958"/>
                    <a:pt x="2174532" y="1926250"/>
                  </a:cubicBezTo>
                  <a:cubicBezTo>
                    <a:pt x="2130730" y="1779247"/>
                    <a:pt x="2240223" y="1630467"/>
                    <a:pt x="2394096" y="1634023"/>
                  </a:cubicBezTo>
                  <a:cubicBezTo>
                    <a:pt x="2586107" y="1638468"/>
                    <a:pt x="2680640" y="1595415"/>
                    <a:pt x="2714238" y="1571469"/>
                  </a:cubicBezTo>
                  <a:cubicBezTo>
                    <a:pt x="2941917" y="1409271"/>
                    <a:pt x="2578570" y="1242380"/>
                    <a:pt x="2630723" y="1113107"/>
                  </a:cubicBezTo>
                  <a:cubicBezTo>
                    <a:pt x="2655678" y="1051227"/>
                    <a:pt x="2719248" y="1014225"/>
                    <a:pt x="2791073" y="953836"/>
                  </a:cubicBezTo>
                  <a:cubicBezTo>
                    <a:pt x="2860091" y="895804"/>
                    <a:pt x="2901137" y="811279"/>
                    <a:pt x="2905843" y="721433"/>
                  </a:cubicBezTo>
                  <a:lnTo>
                    <a:pt x="2905976" y="718823"/>
                  </a:lnTo>
                  <a:cubicBezTo>
                    <a:pt x="2911189" y="618804"/>
                    <a:pt x="2870314" y="521903"/>
                    <a:pt x="2794965" y="455616"/>
                  </a:cubicBezTo>
                  <a:close/>
                  <a:moveTo>
                    <a:pt x="1170216" y="845277"/>
                  </a:moveTo>
                  <a:cubicBezTo>
                    <a:pt x="1132021" y="861508"/>
                    <a:pt x="1087850" y="843823"/>
                    <a:pt x="1071550" y="805780"/>
                  </a:cubicBezTo>
                  <a:cubicBezTo>
                    <a:pt x="1055256" y="767737"/>
                    <a:pt x="1073004" y="723731"/>
                    <a:pt x="1111193" y="707501"/>
                  </a:cubicBezTo>
                  <a:cubicBezTo>
                    <a:pt x="1149388" y="691270"/>
                    <a:pt x="1193559" y="708955"/>
                    <a:pt x="1209859" y="746998"/>
                  </a:cubicBezTo>
                  <a:cubicBezTo>
                    <a:pt x="1226160" y="785041"/>
                    <a:pt x="1208411" y="829040"/>
                    <a:pt x="1170216" y="84527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9" name="组合 28" descr="各种各样的叶子层层叠叠地排列在一起"/>
            <p:cNvGrpSpPr/>
            <p:nvPr/>
          </p:nvGrpSpPr>
          <p:grpSpPr>
            <a:xfrm rot="5555706" flipH="1">
              <a:off x="2111286" y="5711327"/>
              <a:ext cx="1242775" cy="1097279"/>
              <a:chOff x="-3098" y="2839492"/>
              <a:chExt cx="2594993" cy="2291188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0" name="任意多边形: 形状 29"/>
              <p:cNvSpPr/>
              <p:nvPr/>
            </p:nvSpPr>
            <p:spPr>
              <a:xfrm>
                <a:off x="-3098" y="4287308"/>
                <a:ext cx="816795" cy="843372"/>
              </a:xfrm>
              <a:custGeom>
                <a:avLst/>
                <a:gdLst>
                  <a:gd name="connsiteX0" fmla="*/ 447180 w 816795"/>
                  <a:gd name="connsiteY0" fmla="*/ 539047 h 843372"/>
                  <a:gd name="connsiteX1" fmla="*/ 298926 w 816795"/>
                  <a:gd name="connsiteY1" fmla="*/ 538653 h 843372"/>
                  <a:gd name="connsiteX2" fmla="*/ 322713 w 816795"/>
                  <a:gd name="connsiteY2" fmla="*/ 392889 h 843372"/>
                  <a:gd name="connsiteX3" fmla="*/ 202927 w 816795"/>
                  <a:gd name="connsiteY3" fmla="*/ 205 h 843372"/>
                  <a:gd name="connsiteX4" fmla="*/ 20479 w 816795"/>
                  <a:gd name="connsiteY4" fmla="*/ 368168 h 843372"/>
                  <a:gd name="connsiteX5" fmla="*/ 23374 w 816795"/>
                  <a:gd name="connsiteY5" fmla="*/ 548153 h 843372"/>
                  <a:gd name="connsiteX6" fmla="*/ 0 w 816795"/>
                  <a:gd name="connsiteY6" fmla="*/ 713951 h 843372"/>
                  <a:gd name="connsiteX7" fmla="*/ 0 w 816795"/>
                  <a:gd name="connsiteY7" fmla="*/ 833693 h 843372"/>
                  <a:gd name="connsiteX8" fmla="*/ 244589 w 816795"/>
                  <a:gd name="connsiteY8" fmla="*/ 807912 h 843372"/>
                  <a:gd name="connsiteX9" fmla="*/ 422383 w 816795"/>
                  <a:gd name="connsiteY9" fmla="*/ 840113 h 843372"/>
                  <a:gd name="connsiteX10" fmla="*/ 816591 w 816795"/>
                  <a:gd name="connsiteY10" fmla="*/ 720809 h 843372"/>
                  <a:gd name="connsiteX11" fmla="*/ 447180 w 816795"/>
                  <a:gd name="connsiteY11" fmla="*/ 539047 h 84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6795" h="843372">
                    <a:moveTo>
                      <a:pt x="447180" y="539047"/>
                    </a:moveTo>
                    <a:cubicBezTo>
                      <a:pt x="394976" y="534773"/>
                      <a:pt x="344919" y="534818"/>
                      <a:pt x="298926" y="538653"/>
                    </a:cubicBezTo>
                    <a:cubicBezTo>
                      <a:pt x="310229" y="494082"/>
                      <a:pt x="318433" y="444889"/>
                      <a:pt x="322713" y="392889"/>
                    </a:cubicBezTo>
                    <a:cubicBezTo>
                      <a:pt x="340023" y="182824"/>
                      <a:pt x="286322" y="7031"/>
                      <a:pt x="202927" y="205"/>
                    </a:cubicBezTo>
                    <a:cubicBezTo>
                      <a:pt x="119386" y="-6621"/>
                      <a:pt x="37706" y="158167"/>
                      <a:pt x="20479" y="368168"/>
                    </a:cubicBezTo>
                    <a:cubicBezTo>
                      <a:pt x="15126" y="432735"/>
                      <a:pt x="16491" y="494019"/>
                      <a:pt x="23374" y="548153"/>
                    </a:cubicBezTo>
                    <a:cubicBezTo>
                      <a:pt x="30664" y="605481"/>
                      <a:pt x="22136" y="662612"/>
                      <a:pt x="0" y="713951"/>
                    </a:cubicBezTo>
                    <a:lnTo>
                      <a:pt x="0" y="833693"/>
                    </a:lnTo>
                    <a:cubicBezTo>
                      <a:pt x="73781" y="793078"/>
                      <a:pt x="161830" y="783331"/>
                      <a:pt x="244589" y="807912"/>
                    </a:cubicBezTo>
                    <a:cubicBezTo>
                      <a:pt x="297085" y="823508"/>
                      <a:pt x="357562" y="834842"/>
                      <a:pt x="422383" y="840113"/>
                    </a:cubicBezTo>
                    <a:cubicBezTo>
                      <a:pt x="633190" y="857429"/>
                      <a:pt x="809727" y="804026"/>
                      <a:pt x="816591" y="720809"/>
                    </a:cubicBezTo>
                    <a:cubicBezTo>
                      <a:pt x="823424" y="637726"/>
                      <a:pt x="658063" y="556287"/>
                      <a:pt x="447180" y="539047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1006134" y="3190170"/>
                <a:ext cx="1066118" cy="1124488"/>
              </a:xfrm>
              <a:custGeom>
                <a:avLst/>
                <a:gdLst>
                  <a:gd name="connsiteX0" fmla="*/ 1065845 w 1066118"/>
                  <a:gd name="connsiteY0" fmla="*/ 961072 h 1124488"/>
                  <a:gd name="connsiteX1" fmla="*/ 573288 w 1066118"/>
                  <a:gd name="connsiteY1" fmla="*/ 718705 h 1124488"/>
                  <a:gd name="connsiteX2" fmla="*/ 375695 w 1066118"/>
                  <a:gd name="connsiteY2" fmla="*/ 718140 h 1124488"/>
                  <a:gd name="connsiteX3" fmla="*/ 407356 w 1066118"/>
                  <a:gd name="connsiteY3" fmla="*/ 523862 h 1124488"/>
                  <a:gd name="connsiteX4" fmla="*/ 247616 w 1066118"/>
                  <a:gd name="connsiteY4" fmla="*/ 273 h 1124488"/>
                  <a:gd name="connsiteX5" fmla="*/ 4322 w 1066118"/>
                  <a:gd name="connsiteY5" fmla="*/ 490899 h 1124488"/>
                  <a:gd name="connsiteX6" fmla="*/ 85367 w 1066118"/>
                  <a:gd name="connsiteY6" fmla="*/ 963466 h 1124488"/>
                  <a:gd name="connsiteX7" fmla="*/ 540211 w 1066118"/>
                  <a:gd name="connsiteY7" fmla="*/ 1120178 h 1124488"/>
                  <a:gd name="connsiteX8" fmla="*/ 1065845 w 1066118"/>
                  <a:gd name="connsiteY8" fmla="*/ 961072 h 112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6118" h="1124488">
                    <a:moveTo>
                      <a:pt x="1065845" y="961072"/>
                    </a:moveTo>
                    <a:cubicBezTo>
                      <a:pt x="1074976" y="850214"/>
                      <a:pt x="854454" y="741699"/>
                      <a:pt x="573288" y="718705"/>
                    </a:cubicBezTo>
                    <a:cubicBezTo>
                      <a:pt x="503699" y="713016"/>
                      <a:pt x="436941" y="713111"/>
                      <a:pt x="375695" y="718140"/>
                    </a:cubicBezTo>
                    <a:cubicBezTo>
                      <a:pt x="390656" y="658774"/>
                      <a:pt x="401641" y="593179"/>
                      <a:pt x="407356" y="523862"/>
                    </a:cubicBezTo>
                    <a:cubicBezTo>
                      <a:pt x="430426" y="243795"/>
                      <a:pt x="358912" y="9372"/>
                      <a:pt x="247616" y="273"/>
                    </a:cubicBezTo>
                    <a:cubicBezTo>
                      <a:pt x="136319" y="-8827"/>
                      <a:pt x="27391" y="210832"/>
                      <a:pt x="4322" y="490899"/>
                    </a:cubicBezTo>
                    <a:cubicBezTo>
                      <a:pt x="-12664" y="697122"/>
                      <a:pt x="21670" y="878472"/>
                      <a:pt x="85367" y="963466"/>
                    </a:cubicBezTo>
                    <a:cubicBezTo>
                      <a:pt x="159160" y="1039926"/>
                      <a:pt x="333182" y="1103242"/>
                      <a:pt x="540211" y="1120178"/>
                    </a:cubicBezTo>
                    <a:cubicBezTo>
                      <a:pt x="821383" y="1143165"/>
                      <a:pt x="1056714" y="1071931"/>
                      <a:pt x="1065845" y="9610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510110" y="3738742"/>
                <a:ext cx="932855" cy="983926"/>
              </a:xfrm>
              <a:custGeom>
                <a:avLst/>
                <a:gdLst>
                  <a:gd name="connsiteX0" fmla="*/ 932616 w 932855"/>
                  <a:gd name="connsiteY0" fmla="*/ 840941 h 983926"/>
                  <a:gd name="connsiteX1" fmla="*/ 501629 w 932855"/>
                  <a:gd name="connsiteY1" fmla="*/ 628870 h 983926"/>
                  <a:gd name="connsiteX2" fmla="*/ 328738 w 932855"/>
                  <a:gd name="connsiteY2" fmla="*/ 628374 h 983926"/>
                  <a:gd name="connsiteX3" fmla="*/ 356436 w 932855"/>
                  <a:gd name="connsiteY3" fmla="*/ 458379 h 983926"/>
                  <a:gd name="connsiteX4" fmla="*/ 216666 w 932855"/>
                  <a:gd name="connsiteY4" fmla="*/ 239 h 983926"/>
                  <a:gd name="connsiteX5" fmla="*/ 3783 w 932855"/>
                  <a:gd name="connsiteY5" fmla="*/ 429537 h 983926"/>
                  <a:gd name="connsiteX6" fmla="*/ 74699 w 932855"/>
                  <a:gd name="connsiteY6" fmla="*/ 843030 h 983926"/>
                  <a:gd name="connsiteX7" fmla="*/ 472692 w 932855"/>
                  <a:gd name="connsiteY7" fmla="*/ 980152 h 983926"/>
                  <a:gd name="connsiteX8" fmla="*/ 932616 w 932855"/>
                  <a:gd name="connsiteY8" fmla="*/ 840941 h 98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2855" h="983926">
                    <a:moveTo>
                      <a:pt x="932616" y="840941"/>
                    </a:moveTo>
                    <a:cubicBezTo>
                      <a:pt x="940605" y="743938"/>
                      <a:pt x="747647" y="648993"/>
                      <a:pt x="501629" y="628870"/>
                    </a:cubicBezTo>
                    <a:cubicBezTo>
                      <a:pt x="440739" y="623891"/>
                      <a:pt x="382325" y="623974"/>
                      <a:pt x="328738" y="628374"/>
                    </a:cubicBezTo>
                    <a:cubicBezTo>
                      <a:pt x="341831" y="576425"/>
                      <a:pt x="351439" y="519034"/>
                      <a:pt x="356436" y="458379"/>
                    </a:cubicBezTo>
                    <a:cubicBezTo>
                      <a:pt x="376623" y="213320"/>
                      <a:pt x="314050" y="8202"/>
                      <a:pt x="216666" y="239"/>
                    </a:cubicBezTo>
                    <a:cubicBezTo>
                      <a:pt x="119283" y="-7724"/>
                      <a:pt x="23969" y="184478"/>
                      <a:pt x="3783" y="429537"/>
                    </a:cubicBezTo>
                    <a:cubicBezTo>
                      <a:pt x="-11083" y="609985"/>
                      <a:pt x="18959" y="768665"/>
                      <a:pt x="74699" y="843030"/>
                    </a:cubicBezTo>
                    <a:cubicBezTo>
                      <a:pt x="139273" y="909934"/>
                      <a:pt x="291539" y="965337"/>
                      <a:pt x="472692" y="980152"/>
                    </a:cubicBezTo>
                    <a:cubicBezTo>
                      <a:pt x="718710" y="1000275"/>
                      <a:pt x="924628" y="937944"/>
                      <a:pt x="932616" y="840941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 rot="-2409155">
                <a:off x="1555260" y="3118272"/>
                <a:ext cx="1019884" cy="424696"/>
              </a:xfrm>
              <a:custGeom>
                <a:avLst/>
                <a:gdLst>
                  <a:gd name="connsiteX0" fmla="*/ 1019884 w 1019884"/>
                  <a:gd name="connsiteY0" fmla="*/ 212348 h 424696"/>
                  <a:gd name="connsiteX1" fmla="*/ 509942 w 1019884"/>
                  <a:gd name="connsiteY1" fmla="*/ 424697 h 424696"/>
                  <a:gd name="connsiteX2" fmla="*/ 0 w 1019884"/>
                  <a:gd name="connsiteY2" fmla="*/ 212348 h 424696"/>
                  <a:gd name="connsiteX3" fmla="*/ 509942 w 1019884"/>
                  <a:gd name="connsiteY3" fmla="*/ 0 h 424696"/>
                  <a:gd name="connsiteX4" fmla="*/ 1019884 w 1019884"/>
                  <a:gd name="connsiteY4" fmla="*/ 212348 h 424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9884" h="424696">
                    <a:moveTo>
                      <a:pt x="1019884" y="212348"/>
                    </a:moveTo>
                    <a:cubicBezTo>
                      <a:pt x="1019884" y="329625"/>
                      <a:pt x="791575" y="424697"/>
                      <a:pt x="509942" y="424697"/>
                    </a:cubicBezTo>
                    <a:cubicBezTo>
                      <a:pt x="228309" y="424697"/>
                      <a:pt x="0" y="329625"/>
                      <a:pt x="0" y="212348"/>
                    </a:cubicBezTo>
                    <a:cubicBezTo>
                      <a:pt x="0" y="95071"/>
                      <a:pt x="228309" y="0"/>
                      <a:pt x="509942" y="0"/>
                    </a:cubicBezTo>
                    <a:cubicBezTo>
                      <a:pt x="791575" y="0"/>
                      <a:pt x="1019884" y="95072"/>
                      <a:pt x="1019884" y="212348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4" name="组合 33" descr="各种各样的叶子层层叠叠地排列在一起"/>
            <p:cNvGrpSpPr/>
            <p:nvPr/>
          </p:nvGrpSpPr>
          <p:grpSpPr>
            <a:xfrm>
              <a:off x="1418629" y="4554450"/>
              <a:ext cx="1126317" cy="2301264"/>
              <a:chOff x="1418629" y="4554450"/>
              <a:chExt cx="1126317" cy="230126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5" name="任意多边形: 形状 34"/>
              <p:cNvSpPr/>
              <p:nvPr/>
            </p:nvSpPr>
            <p:spPr>
              <a:xfrm>
                <a:off x="1418629" y="6250767"/>
                <a:ext cx="692396" cy="604946"/>
              </a:xfrm>
              <a:custGeom>
                <a:avLst/>
                <a:gdLst>
                  <a:gd name="connsiteX0" fmla="*/ 391197 w 692396"/>
                  <a:gd name="connsiteY0" fmla="*/ 238932 h 604946"/>
                  <a:gd name="connsiteX1" fmla="*/ 300766 w 692396"/>
                  <a:gd name="connsiteY1" fmla="*/ 296019 h 604946"/>
                  <a:gd name="connsiteX2" fmla="*/ 258399 w 692396"/>
                  <a:gd name="connsiteY2" fmla="*/ 198102 h 604946"/>
                  <a:gd name="connsiteX3" fmla="*/ 32295 w 692396"/>
                  <a:gd name="connsiteY3" fmla="*/ 5316 h 604946"/>
                  <a:gd name="connsiteX4" fmla="*/ 64711 w 692396"/>
                  <a:gd name="connsiteY4" fmla="*/ 300019 h 604946"/>
                  <a:gd name="connsiteX5" fmla="*/ 136676 w 692396"/>
                  <a:gd name="connsiteY5" fmla="*/ 408477 h 604946"/>
                  <a:gd name="connsiteX6" fmla="*/ 184447 w 692396"/>
                  <a:gd name="connsiteY6" fmla="*/ 604946 h 604946"/>
                  <a:gd name="connsiteX7" fmla="*/ 227011 w 692396"/>
                  <a:gd name="connsiteY7" fmla="*/ 604946 h 604946"/>
                  <a:gd name="connsiteX8" fmla="*/ 372699 w 692396"/>
                  <a:gd name="connsiteY8" fmla="*/ 481058 h 604946"/>
                  <a:gd name="connsiteX9" fmla="*/ 493527 w 692396"/>
                  <a:gd name="connsiteY9" fmla="*/ 431845 h 604946"/>
                  <a:gd name="connsiteX10" fmla="*/ 687049 w 692396"/>
                  <a:gd name="connsiteY10" fmla="*/ 206610 h 604946"/>
                  <a:gd name="connsiteX11" fmla="*/ 391197 w 692396"/>
                  <a:gd name="connsiteY11" fmla="*/ 238932 h 60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2396" h="604946">
                    <a:moveTo>
                      <a:pt x="391197" y="238932"/>
                    </a:moveTo>
                    <a:cubicBezTo>
                      <a:pt x="357745" y="256522"/>
                      <a:pt x="327271" y="275889"/>
                      <a:pt x="300766" y="296019"/>
                    </a:cubicBezTo>
                    <a:cubicBezTo>
                      <a:pt x="290263" y="264523"/>
                      <a:pt x="276071" y="231376"/>
                      <a:pt x="258399" y="198102"/>
                    </a:cubicBezTo>
                    <a:cubicBezTo>
                      <a:pt x="187006" y="63456"/>
                      <a:pt x="85743" y="-22809"/>
                      <a:pt x="32295" y="5316"/>
                    </a:cubicBezTo>
                    <a:cubicBezTo>
                      <a:pt x="-21242" y="33490"/>
                      <a:pt x="-6707" y="165463"/>
                      <a:pt x="64711" y="300019"/>
                    </a:cubicBezTo>
                    <a:cubicBezTo>
                      <a:pt x="86638" y="341421"/>
                      <a:pt x="111371" y="378188"/>
                      <a:pt x="136676" y="408477"/>
                    </a:cubicBezTo>
                    <a:cubicBezTo>
                      <a:pt x="182612" y="463468"/>
                      <a:pt x="200220" y="536049"/>
                      <a:pt x="184447" y="604946"/>
                    </a:cubicBezTo>
                    <a:lnTo>
                      <a:pt x="227011" y="604946"/>
                    </a:lnTo>
                    <a:cubicBezTo>
                      <a:pt x="254691" y="544875"/>
                      <a:pt x="307745" y="499536"/>
                      <a:pt x="372699" y="481058"/>
                    </a:cubicBezTo>
                    <a:cubicBezTo>
                      <a:pt x="410748" y="470199"/>
                      <a:pt x="451998" y="453689"/>
                      <a:pt x="493527" y="431845"/>
                    </a:cubicBezTo>
                    <a:cubicBezTo>
                      <a:pt x="628649" y="360788"/>
                      <a:pt x="715326" y="259951"/>
                      <a:pt x="687049" y="206610"/>
                    </a:cubicBezTo>
                    <a:cubicBezTo>
                      <a:pt x="658798" y="153398"/>
                      <a:pt x="526337" y="167812"/>
                      <a:pt x="391197" y="23893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1621782" y="5173016"/>
                <a:ext cx="923164" cy="661664"/>
              </a:xfrm>
              <a:custGeom>
                <a:avLst/>
                <a:gdLst>
                  <a:gd name="connsiteX0" fmla="*/ 916040 w 923164"/>
                  <a:gd name="connsiteY0" fmla="*/ 275505 h 661664"/>
                  <a:gd name="connsiteX1" fmla="*/ 521565 w 923164"/>
                  <a:gd name="connsiteY1" fmla="*/ 318546 h 661664"/>
                  <a:gd name="connsiteX2" fmla="*/ 401017 w 923164"/>
                  <a:gd name="connsiteY2" fmla="*/ 394676 h 661664"/>
                  <a:gd name="connsiteX3" fmla="*/ 344521 w 923164"/>
                  <a:gd name="connsiteY3" fmla="*/ 264114 h 661664"/>
                  <a:gd name="connsiteX4" fmla="*/ 43029 w 923164"/>
                  <a:gd name="connsiteY4" fmla="*/ 7097 h 661664"/>
                  <a:gd name="connsiteX5" fmla="*/ 86234 w 923164"/>
                  <a:gd name="connsiteY5" fmla="*/ 400029 h 661664"/>
                  <a:gd name="connsiteX6" fmla="*/ 319902 w 923164"/>
                  <a:gd name="connsiteY6" fmla="*/ 656429 h 661664"/>
                  <a:gd name="connsiteX7" fmla="*/ 658008 w 923164"/>
                  <a:gd name="connsiteY7" fmla="*/ 575822 h 661664"/>
                  <a:gd name="connsiteX8" fmla="*/ 916040 w 923164"/>
                  <a:gd name="connsiteY8" fmla="*/ 275505 h 661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3164" h="661664">
                    <a:moveTo>
                      <a:pt x="916040" y="275505"/>
                    </a:moveTo>
                    <a:cubicBezTo>
                      <a:pt x="878359" y="204462"/>
                      <a:pt x="701753" y="223734"/>
                      <a:pt x="521565" y="318546"/>
                    </a:cubicBezTo>
                    <a:cubicBezTo>
                      <a:pt x="476969" y="342015"/>
                      <a:pt x="436354" y="367911"/>
                      <a:pt x="401017" y="394676"/>
                    </a:cubicBezTo>
                    <a:cubicBezTo>
                      <a:pt x="386970" y="352734"/>
                      <a:pt x="368079" y="308538"/>
                      <a:pt x="344521" y="264114"/>
                    </a:cubicBezTo>
                    <a:cubicBezTo>
                      <a:pt x="249334" y="84637"/>
                      <a:pt x="114352" y="-30438"/>
                      <a:pt x="43029" y="7097"/>
                    </a:cubicBezTo>
                    <a:cubicBezTo>
                      <a:pt x="-28294" y="44626"/>
                      <a:pt x="-8952" y="220546"/>
                      <a:pt x="86234" y="400029"/>
                    </a:cubicBezTo>
                    <a:cubicBezTo>
                      <a:pt x="156326" y="532185"/>
                      <a:pt x="247963" y="629328"/>
                      <a:pt x="319902" y="656429"/>
                    </a:cubicBezTo>
                    <a:cubicBezTo>
                      <a:pt x="394660" y="674431"/>
                      <a:pt x="525331" y="645634"/>
                      <a:pt x="658008" y="575822"/>
                    </a:cubicBezTo>
                    <a:cubicBezTo>
                      <a:pt x="838195" y="481004"/>
                      <a:pt x="953721" y="346550"/>
                      <a:pt x="916040" y="27550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1520207" y="5711897"/>
                <a:ext cx="807770" cy="578953"/>
              </a:xfrm>
              <a:custGeom>
                <a:avLst/>
                <a:gdLst>
                  <a:gd name="connsiteX0" fmla="*/ 801537 w 807770"/>
                  <a:gd name="connsiteY0" fmla="*/ 241069 h 578953"/>
                  <a:gd name="connsiteX1" fmla="*/ 456370 w 807770"/>
                  <a:gd name="connsiteY1" fmla="*/ 278731 h 578953"/>
                  <a:gd name="connsiteX2" fmla="*/ 350890 w 807770"/>
                  <a:gd name="connsiteY2" fmla="*/ 345342 h 578953"/>
                  <a:gd name="connsiteX3" fmla="*/ 301455 w 807770"/>
                  <a:gd name="connsiteY3" fmla="*/ 231100 h 578953"/>
                  <a:gd name="connsiteX4" fmla="*/ 37651 w 807770"/>
                  <a:gd name="connsiteY4" fmla="*/ 6208 h 578953"/>
                  <a:gd name="connsiteX5" fmla="*/ 75458 w 807770"/>
                  <a:gd name="connsiteY5" fmla="*/ 350022 h 578953"/>
                  <a:gd name="connsiteX6" fmla="*/ 279922 w 807770"/>
                  <a:gd name="connsiteY6" fmla="*/ 574374 h 578953"/>
                  <a:gd name="connsiteX7" fmla="*/ 575762 w 807770"/>
                  <a:gd name="connsiteY7" fmla="*/ 503845 h 578953"/>
                  <a:gd name="connsiteX8" fmla="*/ 801537 w 807770"/>
                  <a:gd name="connsiteY8" fmla="*/ 241069 h 578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7770" h="578953">
                    <a:moveTo>
                      <a:pt x="801537" y="241069"/>
                    </a:moveTo>
                    <a:cubicBezTo>
                      <a:pt x="768567" y="178909"/>
                      <a:pt x="614034" y="195768"/>
                      <a:pt x="456370" y="278731"/>
                    </a:cubicBezTo>
                    <a:cubicBezTo>
                      <a:pt x="417349" y="299267"/>
                      <a:pt x="381808" y="321924"/>
                      <a:pt x="350890" y="345342"/>
                    </a:cubicBezTo>
                    <a:cubicBezTo>
                      <a:pt x="338603" y="308640"/>
                      <a:pt x="322067" y="269974"/>
                      <a:pt x="301455" y="231100"/>
                    </a:cubicBezTo>
                    <a:cubicBezTo>
                      <a:pt x="218168" y="74058"/>
                      <a:pt x="100058" y="-26628"/>
                      <a:pt x="37651" y="6208"/>
                    </a:cubicBezTo>
                    <a:cubicBezTo>
                      <a:pt x="-24757" y="39044"/>
                      <a:pt x="-7834" y="192980"/>
                      <a:pt x="75458" y="350022"/>
                    </a:cubicBezTo>
                    <a:cubicBezTo>
                      <a:pt x="136787" y="465662"/>
                      <a:pt x="216975" y="550657"/>
                      <a:pt x="279922" y="574374"/>
                    </a:cubicBezTo>
                    <a:cubicBezTo>
                      <a:pt x="345340" y="590122"/>
                      <a:pt x="459672" y="564932"/>
                      <a:pt x="575762" y="503845"/>
                    </a:cubicBezTo>
                    <a:cubicBezTo>
                      <a:pt x="733420" y="420876"/>
                      <a:pt x="834506" y="303229"/>
                      <a:pt x="801537" y="241069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 rot="-4365547">
                <a:off x="1846234" y="4797459"/>
                <a:ext cx="735342" cy="307388"/>
              </a:xfrm>
              <a:custGeom>
                <a:avLst/>
                <a:gdLst>
                  <a:gd name="connsiteX0" fmla="*/ 735343 w 735342"/>
                  <a:gd name="connsiteY0" fmla="*/ 153694 h 307388"/>
                  <a:gd name="connsiteX1" fmla="*/ 367671 w 735342"/>
                  <a:gd name="connsiteY1" fmla="*/ 307389 h 307388"/>
                  <a:gd name="connsiteX2" fmla="*/ 0 w 735342"/>
                  <a:gd name="connsiteY2" fmla="*/ 153694 h 307388"/>
                  <a:gd name="connsiteX3" fmla="*/ 367671 w 735342"/>
                  <a:gd name="connsiteY3" fmla="*/ 0 h 307388"/>
                  <a:gd name="connsiteX4" fmla="*/ 735343 w 735342"/>
                  <a:gd name="connsiteY4" fmla="*/ 153694 h 30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342" h="307388">
                    <a:moveTo>
                      <a:pt x="735343" y="153694"/>
                    </a:moveTo>
                    <a:cubicBezTo>
                      <a:pt x="735343" y="238577"/>
                      <a:pt x="570731" y="307389"/>
                      <a:pt x="367671" y="307389"/>
                    </a:cubicBezTo>
                    <a:cubicBezTo>
                      <a:pt x="164612" y="307389"/>
                      <a:pt x="0" y="238577"/>
                      <a:pt x="0" y="153694"/>
                    </a:cubicBezTo>
                    <a:cubicBezTo>
                      <a:pt x="0" y="68811"/>
                      <a:pt x="164612" y="0"/>
                      <a:pt x="367671" y="0"/>
                    </a:cubicBezTo>
                    <a:cubicBezTo>
                      <a:pt x="570731" y="0"/>
                      <a:pt x="735343" y="68811"/>
                      <a:pt x="735343" y="153694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80" name="组合 179"/>
          <p:cNvGrpSpPr/>
          <p:nvPr userDrawn="1"/>
        </p:nvGrpSpPr>
        <p:grpSpPr>
          <a:xfrm>
            <a:off x="8336420" y="-13123"/>
            <a:ext cx="3849230" cy="3891495"/>
            <a:chOff x="8336420" y="-13123"/>
            <a:chExt cx="3849230" cy="3891495"/>
          </a:xfrm>
        </p:grpSpPr>
        <p:sp>
          <p:nvSpPr>
            <p:cNvPr id="18" name="任意多边形: 形状 17"/>
            <p:cNvSpPr/>
            <p:nvPr/>
          </p:nvSpPr>
          <p:spPr>
            <a:xfrm>
              <a:off x="8336420" y="-13123"/>
              <a:ext cx="3849230" cy="3891495"/>
            </a:xfrm>
            <a:custGeom>
              <a:avLst/>
              <a:gdLst>
                <a:gd name="connsiteX0" fmla="*/ 3849230 w 3849230"/>
                <a:gd name="connsiteY0" fmla="*/ 2561216 h 3891495"/>
                <a:gd name="connsiteX1" fmla="*/ 3563924 w 3849230"/>
                <a:gd name="connsiteY1" fmla="*/ 2284978 h 3891495"/>
                <a:gd name="connsiteX2" fmla="*/ 3849230 w 3849230"/>
                <a:gd name="connsiteY2" fmla="*/ 2049469 h 3891495"/>
                <a:gd name="connsiteX3" fmla="*/ 3849230 w 3849230"/>
                <a:gd name="connsiteY3" fmla="*/ 639788 h 3891495"/>
                <a:gd name="connsiteX4" fmla="*/ 3549573 w 3849230"/>
                <a:gd name="connsiteY4" fmla="*/ 440836 h 3891495"/>
                <a:gd name="connsiteX5" fmla="*/ 3535604 w 3849230"/>
                <a:gd name="connsiteY5" fmla="*/ 197968 h 3891495"/>
                <a:gd name="connsiteX6" fmla="*/ 3770363 w 3849230"/>
                <a:gd name="connsiteY6" fmla="*/ 6 h 3891495"/>
                <a:gd name="connsiteX7" fmla="*/ 3628695 w 3849230"/>
                <a:gd name="connsiteY7" fmla="*/ 6 h 3891495"/>
                <a:gd name="connsiteX8" fmla="*/ 3480359 w 3849230"/>
                <a:gd name="connsiteY8" fmla="*/ 135458 h 3891495"/>
                <a:gd name="connsiteX9" fmla="*/ 3240201 w 3849230"/>
                <a:gd name="connsiteY9" fmla="*/ 91046 h 3891495"/>
                <a:gd name="connsiteX10" fmla="*/ 3194735 w 3849230"/>
                <a:gd name="connsiteY10" fmla="*/ 0 h 3891495"/>
                <a:gd name="connsiteX11" fmla="*/ 265925 w 3849230"/>
                <a:gd name="connsiteY11" fmla="*/ 0 h 3891495"/>
                <a:gd name="connsiteX12" fmla="*/ 389496 w 3849230"/>
                <a:gd name="connsiteY12" fmla="*/ 61011 h 3891495"/>
                <a:gd name="connsiteX13" fmla="*/ 477444 w 3849230"/>
                <a:gd name="connsiteY13" fmla="*/ 563524 h 3891495"/>
                <a:gd name="connsiteX14" fmla="*/ 477444 w 3849230"/>
                <a:gd name="connsiteY14" fmla="*/ 563632 h 3891495"/>
                <a:gd name="connsiteX15" fmla="*/ 1233729 w 3849230"/>
                <a:gd name="connsiteY15" fmla="*/ 703243 h 3891495"/>
                <a:gd name="connsiteX16" fmla="*/ 1278496 w 3849230"/>
                <a:gd name="connsiteY16" fmla="*/ 997725 h 3891495"/>
                <a:gd name="connsiteX17" fmla="*/ 121462 w 3849230"/>
                <a:gd name="connsiteY17" fmla="*/ 1455725 h 3891495"/>
                <a:gd name="connsiteX18" fmla="*/ 121462 w 3849230"/>
                <a:gd name="connsiteY18" fmla="*/ 1455833 h 3891495"/>
                <a:gd name="connsiteX19" fmla="*/ 634161 w 3849230"/>
                <a:gd name="connsiteY19" fmla="*/ 1865859 h 3891495"/>
                <a:gd name="connsiteX20" fmla="*/ 8178 w 3849230"/>
                <a:gd name="connsiteY20" fmla="*/ 3194107 h 3891495"/>
                <a:gd name="connsiteX21" fmla="*/ 4496 w 3849230"/>
                <a:gd name="connsiteY21" fmla="*/ 3233141 h 3891495"/>
                <a:gd name="connsiteX22" fmla="*/ 50470 w 3849230"/>
                <a:gd name="connsiteY22" fmla="*/ 3244469 h 3891495"/>
                <a:gd name="connsiteX23" fmla="*/ 1453693 w 3849230"/>
                <a:gd name="connsiteY23" fmla="*/ 2792317 h 3891495"/>
                <a:gd name="connsiteX24" fmla="*/ 1797482 w 3849230"/>
                <a:gd name="connsiteY24" fmla="*/ 3350628 h 3891495"/>
                <a:gd name="connsiteX25" fmla="*/ 1797545 w 3849230"/>
                <a:gd name="connsiteY25" fmla="*/ 3350635 h 3891495"/>
                <a:gd name="connsiteX26" fmla="*/ 2399461 w 3849230"/>
                <a:gd name="connsiteY26" fmla="*/ 2265039 h 3891495"/>
                <a:gd name="connsiteX27" fmla="*/ 2687117 w 3849230"/>
                <a:gd name="connsiteY27" fmla="*/ 2346382 h 3891495"/>
                <a:gd name="connsiteX28" fmla="*/ 2730868 w 3849230"/>
                <a:gd name="connsiteY28" fmla="*/ 3111233 h 3891495"/>
                <a:gd name="connsiteX29" fmla="*/ 2730995 w 3849230"/>
                <a:gd name="connsiteY29" fmla="*/ 3111271 h 3891495"/>
                <a:gd name="connsiteX30" fmla="*/ 3220390 w 3849230"/>
                <a:gd name="connsiteY30" fmla="*/ 3261494 h 3891495"/>
                <a:gd name="connsiteX31" fmla="*/ 3439782 w 3849230"/>
                <a:gd name="connsiteY31" fmla="*/ 3891452 h 3891495"/>
                <a:gd name="connsiteX32" fmla="*/ 3439909 w 3849230"/>
                <a:gd name="connsiteY32" fmla="*/ 3891439 h 3891495"/>
                <a:gd name="connsiteX33" fmla="*/ 3522205 w 3849230"/>
                <a:gd name="connsiteY33" fmla="*/ 3436100 h 3891495"/>
                <a:gd name="connsiteX34" fmla="*/ 3849230 w 3849230"/>
                <a:gd name="connsiteY34" fmla="*/ 2974302 h 3891495"/>
                <a:gd name="connsiteX35" fmla="*/ 3849230 w 3849230"/>
                <a:gd name="connsiteY35" fmla="*/ 2561216 h 389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849230" h="3891495">
                  <a:moveTo>
                    <a:pt x="3849230" y="2561216"/>
                  </a:moveTo>
                  <a:cubicBezTo>
                    <a:pt x="3679686" y="2531377"/>
                    <a:pt x="3555670" y="2415235"/>
                    <a:pt x="3563924" y="2284978"/>
                  </a:cubicBezTo>
                  <a:cubicBezTo>
                    <a:pt x="3571672" y="2163077"/>
                    <a:pt x="3692766" y="2068004"/>
                    <a:pt x="3849230" y="2049469"/>
                  </a:cubicBezTo>
                  <a:lnTo>
                    <a:pt x="3849230" y="639788"/>
                  </a:lnTo>
                  <a:lnTo>
                    <a:pt x="3549573" y="440836"/>
                  </a:lnTo>
                  <a:cubicBezTo>
                    <a:pt x="3464992" y="384670"/>
                    <a:pt x="3458007" y="263404"/>
                    <a:pt x="3535604" y="197968"/>
                  </a:cubicBezTo>
                  <a:lnTo>
                    <a:pt x="3770363" y="6"/>
                  </a:lnTo>
                  <a:lnTo>
                    <a:pt x="3628695" y="6"/>
                  </a:lnTo>
                  <a:lnTo>
                    <a:pt x="3480359" y="135458"/>
                  </a:lnTo>
                  <a:cubicBezTo>
                    <a:pt x="3405365" y="203892"/>
                    <a:pt x="3285477" y="181718"/>
                    <a:pt x="3240201" y="91046"/>
                  </a:cubicBezTo>
                  <a:lnTo>
                    <a:pt x="3194735" y="0"/>
                  </a:lnTo>
                  <a:lnTo>
                    <a:pt x="265925" y="0"/>
                  </a:lnTo>
                  <a:lnTo>
                    <a:pt x="389496" y="61011"/>
                  </a:lnTo>
                  <a:cubicBezTo>
                    <a:pt x="561073" y="153422"/>
                    <a:pt x="628065" y="440093"/>
                    <a:pt x="477444" y="563524"/>
                  </a:cubicBezTo>
                  <a:cubicBezTo>
                    <a:pt x="477380" y="563556"/>
                    <a:pt x="477444" y="563626"/>
                    <a:pt x="477444" y="563632"/>
                  </a:cubicBezTo>
                  <a:lnTo>
                    <a:pt x="1233729" y="703243"/>
                  </a:lnTo>
                  <a:cubicBezTo>
                    <a:pt x="1381366" y="730504"/>
                    <a:pt x="1411338" y="927970"/>
                    <a:pt x="1278496" y="997725"/>
                  </a:cubicBezTo>
                  <a:cubicBezTo>
                    <a:pt x="800912" y="1248442"/>
                    <a:pt x="134035" y="1451896"/>
                    <a:pt x="121462" y="1455725"/>
                  </a:cubicBezTo>
                  <a:cubicBezTo>
                    <a:pt x="121399" y="1455744"/>
                    <a:pt x="121399" y="1455814"/>
                    <a:pt x="121462" y="1455833"/>
                  </a:cubicBezTo>
                  <a:cubicBezTo>
                    <a:pt x="130860" y="1458728"/>
                    <a:pt x="519861" y="1580083"/>
                    <a:pt x="634161" y="1865859"/>
                  </a:cubicBezTo>
                  <a:cubicBezTo>
                    <a:pt x="775068" y="2217998"/>
                    <a:pt x="127622" y="3045835"/>
                    <a:pt x="8178" y="3194107"/>
                  </a:cubicBezTo>
                  <a:cubicBezTo>
                    <a:pt x="-775" y="3205207"/>
                    <a:pt x="-2934" y="3220955"/>
                    <a:pt x="4496" y="3233141"/>
                  </a:cubicBezTo>
                  <a:cubicBezTo>
                    <a:pt x="14338" y="3249346"/>
                    <a:pt x="34975" y="3253956"/>
                    <a:pt x="50470" y="3244469"/>
                  </a:cubicBezTo>
                  <a:cubicBezTo>
                    <a:pt x="209156" y="3147492"/>
                    <a:pt x="1119683" y="2608186"/>
                    <a:pt x="1453693" y="2792317"/>
                  </a:cubicBezTo>
                  <a:cubicBezTo>
                    <a:pt x="1723885" y="2941301"/>
                    <a:pt x="1795767" y="3341021"/>
                    <a:pt x="1797482" y="3350628"/>
                  </a:cubicBezTo>
                  <a:cubicBezTo>
                    <a:pt x="1797482" y="3350692"/>
                    <a:pt x="1797545" y="3350692"/>
                    <a:pt x="1797545" y="3350635"/>
                  </a:cubicBezTo>
                  <a:cubicBezTo>
                    <a:pt x="1802943" y="3338741"/>
                    <a:pt x="2089582" y="2705360"/>
                    <a:pt x="2399461" y="2265039"/>
                  </a:cubicBezTo>
                  <a:cubicBezTo>
                    <a:pt x="2485695" y="2142547"/>
                    <a:pt x="2678544" y="2197030"/>
                    <a:pt x="2687117" y="2346382"/>
                  </a:cubicBezTo>
                  <a:lnTo>
                    <a:pt x="2730868" y="3111233"/>
                  </a:lnTo>
                  <a:cubicBezTo>
                    <a:pt x="2730868" y="3111284"/>
                    <a:pt x="2730932" y="3111310"/>
                    <a:pt x="2730995" y="3111271"/>
                  </a:cubicBezTo>
                  <a:cubicBezTo>
                    <a:pt x="2872918" y="2977966"/>
                    <a:pt x="3149968" y="3080258"/>
                    <a:pt x="3220390" y="3261494"/>
                  </a:cubicBezTo>
                  <a:lnTo>
                    <a:pt x="3439782" y="3891452"/>
                  </a:lnTo>
                  <a:cubicBezTo>
                    <a:pt x="3439846" y="3891515"/>
                    <a:pt x="3439909" y="3891509"/>
                    <a:pt x="3439909" y="3891439"/>
                  </a:cubicBezTo>
                  <a:lnTo>
                    <a:pt x="3522205" y="3436100"/>
                  </a:lnTo>
                  <a:cubicBezTo>
                    <a:pt x="3558400" y="3235509"/>
                    <a:pt x="3682098" y="3069851"/>
                    <a:pt x="3849230" y="2974302"/>
                  </a:cubicBezTo>
                  <a:lnTo>
                    <a:pt x="3849230" y="256121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9250731" y="366384"/>
              <a:ext cx="347497" cy="346125"/>
            </a:xfrm>
            <a:custGeom>
              <a:avLst/>
              <a:gdLst>
                <a:gd name="connsiteX0" fmla="*/ 347497 w 347497"/>
                <a:gd name="connsiteY0" fmla="*/ 173063 h 346125"/>
                <a:gd name="connsiteX1" fmla="*/ 173748 w 347497"/>
                <a:gd name="connsiteY1" fmla="*/ 346126 h 346125"/>
                <a:gd name="connsiteX2" fmla="*/ -1 w 347497"/>
                <a:gd name="connsiteY2" fmla="*/ 173063 h 346125"/>
                <a:gd name="connsiteX3" fmla="*/ 173748 w 347497"/>
                <a:gd name="connsiteY3" fmla="*/ 0 h 346125"/>
                <a:gd name="connsiteX4" fmla="*/ 347497 w 347497"/>
                <a:gd name="connsiteY4" fmla="*/ 173063 h 3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97" h="346125">
                  <a:moveTo>
                    <a:pt x="347497" y="173063"/>
                  </a:moveTo>
                  <a:cubicBezTo>
                    <a:pt x="347497" y="268643"/>
                    <a:pt x="269708" y="346126"/>
                    <a:pt x="173748" y="346126"/>
                  </a:cubicBezTo>
                  <a:cubicBezTo>
                    <a:pt x="77790" y="346126"/>
                    <a:pt x="-1" y="268643"/>
                    <a:pt x="-1" y="173063"/>
                  </a:cubicBezTo>
                  <a:cubicBezTo>
                    <a:pt x="-1" y="77483"/>
                    <a:pt x="77789" y="0"/>
                    <a:pt x="173748" y="0"/>
                  </a:cubicBezTo>
                  <a:cubicBezTo>
                    <a:pt x="269707" y="0"/>
                    <a:pt x="347497" y="77483"/>
                    <a:pt x="347497" y="17306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10560623" y="-13116"/>
              <a:ext cx="776727" cy="900033"/>
            </a:xfrm>
            <a:custGeom>
              <a:avLst/>
              <a:gdLst>
                <a:gd name="connsiteX0" fmla="*/ 735456 w 776727"/>
                <a:gd name="connsiteY0" fmla="*/ 0 h 900033"/>
                <a:gd name="connsiteX1" fmla="*/ 679448 w 776727"/>
                <a:gd name="connsiteY1" fmla="*/ 0 h 900033"/>
                <a:gd name="connsiteX2" fmla="*/ 616330 w 776727"/>
                <a:gd name="connsiteY2" fmla="*/ 140818 h 900033"/>
                <a:gd name="connsiteX3" fmla="*/ 409573 w 776727"/>
                <a:gd name="connsiteY3" fmla="*/ 294399 h 900033"/>
                <a:gd name="connsiteX4" fmla="*/ 262507 w 776727"/>
                <a:gd name="connsiteY4" fmla="*/ 331483 h 900033"/>
                <a:gd name="connsiteX5" fmla="*/ 3110 w 776727"/>
                <a:gd name="connsiteY5" fmla="*/ 559372 h 900033"/>
                <a:gd name="connsiteX6" fmla="*/ 348804 w 776727"/>
                <a:gd name="connsiteY6" fmla="*/ 570065 h 900033"/>
                <a:gd name="connsiteX7" fmla="*/ 462215 w 776727"/>
                <a:gd name="connsiteY7" fmla="*/ 518935 h 900033"/>
                <a:gd name="connsiteX8" fmla="*/ 494981 w 776727"/>
                <a:gd name="connsiteY8" fmla="*/ 638537 h 900033"/>
                <a:gd name="connsiteX9" fmla="*/ 723771 w 776727"/>
                <a:gd name="connsiteY9" fmla="*/ 896950 h 900033"/>
                <a:gd name="connsiteX10" fmla="*/ 734503 w 776727"/>
                <a:gd name="connsiteY10" fmla="*/ 552571 h 900033"/>
                <a:gd name="connsiteX11" fmla="*/ 669352 w 776727"/>
                <a:gd name="connsiteY11" fmla="*/ 416090 h 900033"/>
                <a:gd name="connsiteX12" fmla="*/ 656271 w 776727"/>
                <a:gd name="connsiteY12" fmla="*/ 159525 h 900033"/>
                <a:gd name="connsiteX13" fmla="*/ 735456 w 776727"/>
                <a:gd name="connsiteY13" fmla="*/ 0 h 90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6727" h="900033">
                  <a:moveTo>
                    <a:pt x="735456" y="0"/>
                  </a:moveTo>
                  <a:lnTo>
                    <a:pt x="679448" y="0"/>
                  </a:lnTo>
                  <a:lnTo>
                    <a:pt x="616330" y="140818"/>
                  </a:lnTo>
                  <a:cubicBezTo>
                    <a:pt x="578865" y="224352"/>
                    <a:pt x="500569" y="281819"/>
                    <a:pt x="409573" y="294399"/>
                  </a:cubicBezTo>
                  <a:cubicBezTo>
                    <a:pt x="364044" y="300698"/>
                    <a:pt x="313879" y="313017"/>
                    <a:pt x="262507" y="331483"/>
                  </a:cubicBezTo>
                  <a:cubicBezTo>
                    <a:pt x="95439" y="391389"/>
                    <a:pt x="-20766" y="493427"/>
                    <a:pt x="3110" y="559372"/>
                  </a:cubicBezTo>
                  <a:cubicBezTo>
                    <a:pt x="26922" y="625208"/>
                    <a:pt x="181672" y="630053"/>
                    <a:pt x="348804" y="570065"/>
                  </a:cubicBezTo>
                  <a:cubicBezTo>
                    <a:pt x="390206" y="555219"/>
                    <a:pt x="428433" y="537820"/>
                    <a:pt x="462215" y="518935"/>
                  </a:cubicBezTo>
                  <a:cubicBezTo>
                    <a:pt x="469136" y="556908"/>
                    <a:pt x="480058" y="597332"/>
                    <a:pt x="494981" y="638537"/>
                  </a:cubicBezTo>
                  <a:cubicBezTo>
                    <a:pt x="555179" y="805009"/>
                    <a:pt x="657668" y="920667"/>
                    <a:pt x="723771" y="896950"/>
                  </a:cubicBezTo>
                  <a:cubicBezTo>
                    <a:pt x="789939" y="873182"/>
                    <a:pt x="794765" y="718966"/>
                    <a:pt x="734503" y="552571"/>
                  </a:cubicBezTo>
                  <a:cubicBezTo>
                    <a:pt x="716024" y="501390"/>
                    <a:pt x="693545" y="455054"/>
                    <a:pt x="669352" y="416090"/>
                  </a:cubicBezTo>
                  <a:cubicBezTo>
                    <a:pt x="621092" y="338284"/>
                    <a:pt x="615568" y="241522"/>
                    <a:pt x="656271" y="159525"/>
                  </a:cubicBezTo>
                  <a:lnTo>
                    <a:pt x="73545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60400" y="1533419"/>
            <a:ext cx="10858500" cy="156966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>
              <a:lnSpc>
                <a:spcPct val="100000"/>
              </a:lnSpc>
              <a:defRPr lang="zh-CN" altLang="en-US" sz="4800" b="1" dirty="0">
                <a:solidFill>
                  <a:schemeClr val="accent3"/>
                </a:solidFill>
              </a:defRPr>
            </a:lvl1pPr>
          </a:lstStyle>
          <a:p>
            <a:pPr lvl="0" defTabSz="914400"/>
            <a:r>
              <a:rPr lang="zh-CN" altLang="en-US" dirty="0"/>
              <a:t>橙色插画风</a:t>
            </a:r>
            <a:br>
              <a:rPr lang="en-US" altLang="zh-CN" dirty="0"/>
            </a:br>
            <a:r>
              <a:rPr lang="zh-CN" altLang="en-US" dirty="0"/>
              <a:t>秋季活动策划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66750" y="3156298"/>
            <a:ext cx="10858500" cy="367986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6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 altLang="zh-CN" dirty="0"/>
              <a:t>ILLUSTRATOR STYLE EVENT PLANNING</a:t>
            </a:r>
            <a:endParaRPr lang="en-GB" dirty="0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5306829" y="1379327"/>
            <a:ext cx="6229361" cy="5230723"/>
            <a:chOff x="5306829" y="1379327"/>
            <a:chExt cx="6229361" cy="5230723"/>
          </a:xfrm>
        </p:grpSpPr>
        <p:sp>
          <p:nvSpPr>
            <p:cNvPr id="51" name="任意多边形: 形状 50"/>
            <p:cNvSpPr/>
            <p:nvPr/>
          </p:nvSpPr>
          <p:spPr>
            <a:xfrm>
              <a:off x="9281903" y="4428596"/>
              <a:ext cx="979555" cy="1097394"/>
            </a:xfrm>
            <a:custGeom>
              <a:avLst/>
              <a:gdLst>
                <a:gd name="connsiteX0" fmla="*/ 932027 w 979555"/>
                <a:gd name="connsiteY0" fmla="*/ 269152 h 1097394"/>
                <a:gd name="connsiteX1" fmla="*/ 878628 w 979555"/>
                <a:gd name="connsiteY1" fmla="*/ 243616 h 1097394"/>
                <a:gd name="connsiteX2" fmla="*/ 948198 w 979555"/>
                <a:gd name="connsiteY2" fmla="*/ 170748 h 1097394"/>
                <a:gd name="connsiteX3" fmla="*/ 976394 w 979555"/>
                <a:gd name="connsiteY3" fmla="*/ 91609 h 1097394"/>
                <a:gd name="connsiteX4" fmla="*/ 721830 w 979555"/>
                <a:gd name="connsiteY4" fmla="*/ 95321 h 1097394"/>
                <a:gd name="connsiteX5" fmla="*/ 679282 w 979555"/>
                <a:gd name="connsiteY5" fmla="*/ 22874 h 1097394"/>
                <a:gd name="connsiteX6" fmla="*/ 651629 w 979555"/>
                <a:gd name="connsiteY6" fmla="*/ 5 h 1097394"/>
                <a:gd name="connsiteX7" fmla="*/ 615031 w 979555"/>
                <a:gd name="connsiteY7" fmla="*/ 44257 h 1097394"/>
                <a:gd name="connsiteX8" fmla="*/ 555565 w 979555"/>
                <a:gd name="connsiteY8" fmla="*/ 116168 h 1097394"/>
                <a:gd name="connsiteX9" fmla="*/ 529073 w 979555"/>
                <a:gd name="connsiteY9" fmla="*/ 159456 h 1097394"/>
                <a:gd name="connsiteX10" fmla="*/ 490352 w 979555"/>
                <a:gd name="connsiteY10" fmla="*/ 127440 h 1097394"/>
                <a:gd name="connsiteX11" fmla="*/ 444607 w 979555"/>
                <a:gd name="connsiteY11" fmla="*/ 182753 h 1097394"/>
                <a:gd name="connsiteX12" fmla="*/ 440454 w 979555"/>
                <a:gd name="connsiteY12" fmla="*/ 300409 h 1097394"/>
                <a:gd name="connsiteX13" fmla="*/ 395130 w 979555"/>
                <a:gd name="connsiteY13" fmla="*/ 467840 h 1097394"/>
                <a:gd name="connsiteX14" fmla="*/ 0 w 979555"/>
                <a:gd name="connsiteY14" fmla="*/ 1097394 h 1097394"/>
                <a:gd name="connsiteX15" fmla="*/ 422790 w 979555"/>
                <a:gd name="connsiteY15" fmla="*/ 490716 h 1097394"/>
                <a:gd name="connsiteX16" fmla="*/ 527254 w 979555"/>
                <a:gd name="connsiteY16" fmla="*/ 409447 h 1097394"/>
                <a:gd name="connsiteX17" fmla="*/ 701927 w 979555"/>
                <a:gd name="connsiteY17" fmla="*/ 423494 h 1097394"/>
                <a:gd name="connsiteX18" fmla="*/ 741394 w 979555"/>
                <a:gd name="connsiteY18" fmla="*/ 409562 h 1097394"/>
                <a:gd name="connsiteX19" fmla="*/ 738524 w 979555"/>
                <a:gd name="connsiteY19" fmla="*/ 379242 h 1097394"/>
                <a:gd name="connsiteX20" fmla="*/ 808304 w 979555"/>
                <a:gd name="connsiteY20" fmla="*/ 362440 h 1097394"/>
                <a:gd name="connsiteX21" fmla="*/ 867031 w 979555"/>
                <a:gd name="connsiteY21" fmla="*/ 336483 h 1097394"/>
                <a:gd name="connsiteX22" fmla="*/ 932027 w 979555"/>
                <a:gd name="connsiteY22" fmla="*/ 269152 h 1097394"/>
                <a:gd name="connsiteX23" fmla="*/ 932027 w 979555"/>
                <a:gd name="connsiteY23" fmla="*/ 269145 h 109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9555" h="1097394">
                  <a:moveTo>
                    <a:pt x="932027" y="269152"/>
                  </a:moveTo>
                  <a:cubicBezTo>
                    <a:pt x="926286" y="251590"/>
                    <a:pt x="882801" y="259319"/>
                    <a:pt x="878628" y="243616"/>
                  </a:cubicBezTo>
                  <a:cubicBezTo>
                    <a:pt x="874468" y="227968"/>
                    <a:pt x="916195" y="214850"/>
                    <a:pt x="948198" y="170748"/>
                  </a:cubicBezTo>
                  <a:cubicBezTo>
                    <a:pt x="953973" y="162795"/>
                    <a:pt x="990340" y="112687"/>
                    <a:pt x="976394" y="91609"/>
                  </a:cubicBezTo>
                  <a:cubicBezTo>
                    <a:pt x="949949" y="51653"/>
                    <a:pt x="765987" y="151157"/>
                    <a:pt x="721830" y="95321"/>
                  </a:cubicBezTo>
                  <a:cubicBezTo>
                    <a:pt x="712140" y="83066"/>
                    <a:pt x="708156" y="62029"/>
                    <a:pt x="679282" y="22874"/>
                  </a:cubicBezTo>
                  <a:cubicBezTo>
                    <a:pt x="667800" y="7300"/>
                    <a:pt x="660430" y="-219"/>
                    <a:pt x="651629" y="5"/>
                  </a:cubicBezTo>
                  <a:cubicBezTo>
                    <a:pt x="639135" y="317"/>
                    <a:pt x="634663" y="15945"/>
                    <a:pt x="615031" y="44257"/>
                  </a:cubicBezTo>
                  <a:cubicBezTo>
                    <a:pt x="585587" y="86710"/>
                    <a:pt x="574960" y="81383"/>
                    <a:pt x="555565" y="116168"/>
                  </a:cubicBezTo>
                  <a:cubicBezTo>
                    <a:pt x="541165" y="141989"/>
                    <a:pt x="539455" y="158486"/>
                    <a:pt x="529073" y="159456"/>
                  </a:cubicBezTo>
                  <a:cubicBezTo>
                    <a:pt x="514381" y="160834"/>
                    <a:pt x="508308" y="128688"/>
                    <a:pt x="490352" y="127440"/>
                  </a:cubicBezTo>
                  <a:cubicBezTo>
                    <a:pt x="472029" y="126164"/>
                    <a:pt x="453700" y="157936"/>
                    <a:pt x="444607" y="182753"/>
                  </a:cubicBezTo>
                  <a:cubicBezTo>
                    <a:pt x="427554" y="229332"/>
                    <a:pt x="438113" y="264931"/>
                    <a:pt x="440454" y="300409"/>
                  </a:cubicBezTo>
                  <a:cubicBezTo>
                    <a:pt x="442999" y="338960"/>
                    <a:pt x="437027" y="395400"/>
                    <a:pt x="395130" y="467840"/>
                  </a:cubicBezTo>
                  <a:lnTo>
                    <a:pt x="0" y="1097394"/>
                  </a:lnTo>
                  <a:cubicBezTo>
                    <a:pt x="84859" y="969057"/>
                    <a:pt x="325743" y="619087"/>
                    <a:pt x="422790" y="490716"/>
                  </a:cubicBezTo>
                  <a:cubicBezTo>
                    <a:pt x="450809" y="453658"/>
                    <a:pt x="480912" y="416450"/>
                    <a:pt x="527254" y="409447"/>
                  </a:cubicBezTo>
                  <a:cubicBezTo>
                    <a:pt x="571872" y="402708"/>
                    <a:pt x="626154" y="424783"/>
                    <a:pt x="701927" y="423494"/>
                  </a:cubicBezTo>
                  <a:cubicBezTo>
                    <a:pt x="710776" y="423344"/>
                    <a:pt x="735402" y="422612"/>
                    <a:pt x="741394" y="409562"/>
                  </a:cubicBezTo>
                  <a:cubicBezTo>
                    <a:pt x="746348" y="398772"/>
                    <a:pt x="734052" y="389387"/>
                    <a:pt x="738524" y="379242"/>
                  </a:cubicBezTo>
                  <a:cubicBezTo>
                    <a:pt x="744523" y="365636"/>
                    <a:pt x="771517" y="371472"/>
                    <a:pt x="808304" y="362440"/>
                  </a:cubicBezTo>
                  <a:cubicBezTo>
                    <a:pt x="834247" y="356068"/>
                    <a:pt x="851871" y="345536"/>
                    <a:pt x="867031" y="336483"/>
                  </a:cubicBezTo>
                  <a:cubicBezTo>
                    <a:pt x="871598" y="333755"/>
                    <a:pt x="939668" y="292523"/>
                    <a:pt x="932027" y="269152"/>
                  </a:cubicBezTo>
                  <a:lnTo>
                    <a:pt x="932027" y="26914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8965038" y="4771716"/>
              <a:ext cx="351542" cy="769433"/>
            </a:xfrm>
            <a:custGeom>
              <a:avLst/>
              <a:gdLst>
                <a:gd name="connsiteX0" fmla="*/ 213955 w 351542"/>
                <a:gd name="connsiteY0" fmla="*/ 73011 h 769433"/>
                <a:gd name="connsiteX1" fmla="*/ 186017 w 351542"/>
                <a:gd name="connsiteY1" fmla="*/ 91856 h 769433"/>
                <a:gd name="connsiteX2" fmla="*/ 170328 w 351542"/>
                <a:gd name="connsiteY2" fmla="*/ 36685 h 769433"/>
                <a:gd name="connsiteX3" fmla="*/ 139621 w 351542"/>
                <a:gd name="connsiteY3" fmla="*/ 13 h 769433"/>
                <a:gd name="connsiteX4" fmla="*/ 67995 w 351542"/>
                <a:gd name="connsiteY4" fmla="*/ 126023 h 769433"/>
                <a:gd name="connsiteX5" fmla="*/ 20160 w 351542"/>
                <a:gd name="connsiteY5" fmla="*/ 126003 h 769433"/>
                <a:gd name="connsiteX6" fmla="*/ 955 w 351542"/>
                <a:gd name="connsiteY6" fmla="*/ 132979 h 769433"/>
                <a:gd name="connsiteX7" fmla="*/ 12118 w 351542"/>
                <a:gd name="connsiteY7" fmla="*/ 163706 h 769433"/>
                <a:gd name="connsiteX8" fmla="*/ 30251 w 351542"/>
                <a:gd name="connsiteY8" fmla="*/ 213644 h 769433"/>
                <a:gd name="connsiteX9" fmla="*/ 43857 w 351542"/>
                <a:gd name="connsiteY9" fmla="*/ 239139 h 769433"/>
                <a:gd name="connsiteX10" fmla="*/ 16971 w 351542"/>
                <a:gd name="connsiteY10" fmla="*/ 248905 h 769433"/>
                <a:gd name="connsiteX11" fmla="*/ 30916 w 351542"/>
                <a:gd name="connsiteY11" fmla="*/ 287314 h 769433"/>
                <a:gd name="connsiteX12" fmla="*/ 87464 w 351542"/>
                <a:gd name="connsiteY12" fmla="*/ 323300 h 769433"/>
                <a:gd name="connsiteX13" fmla="*/ 156566 w 351542"/>
                <a:gd name="connsiteY13" fmla="*/ 393854 h 769433"/>
                <a:gd name="connsiteX14" fmla="*/ 351542 w 351542"/>
                <a:gd name="connsiteY14" fmla="*/ 769434 h 769433"/>
                <a:gd name="connsiteX15" fmla="*/ 175771 w 351542"/>
                <a:gd name="connsiteY15" fmla="*/ 386878 h 769433"/>
                <a:gd name="connsiteX16" fmla="*/ 166026 w 351542"/>
                <a:gd name="connsiteY16" fmla="*/ 312157 h 769433"/>
                <a:gd name="connsiteX17" fmla="*/ 223320 w 351542"/>
                <a:gd name="connsiteY17" fmla="*/ 230481 h 769433"/>
                <a:gd name="connsiteX18" fmla="*/ 227867 w 351542"/>
                <a:gd name="connsiteY18" fmla="*/ 207089 h 769433"/>
                <a:gd name="connsiteX19" fmla="*/ 212164 w 351542"/>
                <a:gd name="connsiteY19" fmla="*/ 199753 h 769433"/>
                <a:gd name="connsiteX20" fmla="*/ 224046 w 351542"/>
                <a:gd name="connsiteY20" fmla="*/ 160652 h 769433"/>
                <a:gd name="connsiteX21" fmla="*/ 228254 w 351542"/>
                <a:gd name="connsiteY21" fmla="*/ 124340 h 769433"/>
                <a:gd name="connsiteX22" fmla="*/ 213955 w 351542"/>
                <a:gd name="connsiteY22" fmla="*/ 73011 h 769433"/>
                <a:gd name="connsiteX23" fmla="*/ 213955 w 351542"/>
                <a:gd name="connsiteY23" fmla="*/ 73011 h 76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1542" h="769433">
                  <a:moveTo>
                    <a:pt x="213955" y="73011"/>
                  </a:moveTo>
                  <a:cubicBezTo>
                    <a:pt x="203688" y="70765"/>
                    <a:pt x="194934" y="94339"/>
                    <a:pt x="186017" y="91856"/>
                  </a:cubicBezTo>
                  <a:cubicBezTo>
                    <a:pt x="177141" y="89385"/>
                    <a:pt x="182740" y="65119"/>
                    <a:pt x="170328" y="36685"/>
                  </a:cubicBezTo>
                  <a:cubicBezTo>
                    <a:pt x="168095" y="31555"/>
                    <a:pt x="153994" y="-753"/>
                    <a:pt x="139621" y="13"/>
                  </a:cubicBezTo>
                  <a:cubicBezTo>
                    <a:pt x="112382" y="1459"/>
                    <a:pt x="108141" y="120465"/>
                    <a:pt x="67995" y="126023"/>
                  </a:cubicBezTo>
                  <a:cubicBezTo>
                    <a:pt x="59186" y="127245"/>
                    <a:pt x="47704" y="123132"/>
                    <a:pt x="20160" y="126003"/>
                  </a:cubicBezTo>
                  <a:cubicBezTo>
                    <a:pt x="9200" y="127150"/>
                    <a:pt x="3385" y="128595"/>
                    <a:pt x="955" y="132979"/>
                  </a:cubicBezTo>
                  <a:cubicBezTo>
                    <a:pt x="-2492" y="139202"/>
                    <a:pt x="3887" y="145906"/>
                    <a:pt x="12118" y="163706"/>
                  </a:cubicBezTo>
                  <a:cubicBezTo>
                    <a:pt x="24456" y="190409"/>
                    <a:pt x="18776" y="194087"/>
                    <a:pt x="30251" y="213644"/>
                  </a:cubicBezTo>
                  <a:cubicBezTo>
                    <a:pt x="38767" y="228160"/>
                    <a:pt x="46374" y="233758"/>
                    <a:pt x="43857" y="239139"/>
                  </a:cubicBezTo>
                  <a:cubicBezTo>
                    <a:pt x="40294" y="246747"/>
                    <a:pt x="22759" y="240449"/>
                    <a:pt x="16971" y="248905"/>
                  </a:cubicBezTo>
                  <a:cubicBezTo>
                    <a:pt x="11060" y="257530"/>
                    <a:pt x="21361" y="275689"/>
                    <a:pt x="30916" y="287314"/>
                  </a:cubicBezTo>
                  <a:cubicBezTo>
                    <a:pt x="48858" y="309124"/>
                    <a:pt x="69379" y="314213"/>
                    <a:pt x="87464" y="323300"/>
                  </a:cubicBezTo>
                  <a:cubicBezTo>
                    <a:pt x="107123" y="333174"/>
                    <a:pt x="133100" y="352392"/>
                    <a:pt x="156566" y="393854"/>
                  </a:cubicBezTo>
                  <a:lnTo>
                    <a:pt x="351542" y="769434"/>
                  </a:lnTo>
                  <a:cubicBezTo>
                    <a:pt x="313038" y="690757"/>
                    <a:pt x="210773" y="471554"/>
                    <a:pt x="175771" y="386878"/>
                  </a:cubicBezTo>
                  <a:cubicBezTo>
                    <a:pt x="165666" y="362435"/>
                    <a:pt x="156091" y="336920"/>
                    <a:pt x="166026" y="312157"/>
                  </a:cubicBezTo>
                  <a:cubicBezTo>
                    <a:pt x="175594" y="288318"/>
                    <a:pt x="202087" y="268041"/>
                    <a:pt x="223320" y="230481"/>
                  </a:cubicBezTo>
                  <a:cubicBezTo>
                    <a:pt x="225804" y="226097"/>
                    <a:pt x="232549" y="213794"/>
                    <a:pt x="227867" y="207089"/>
                  </a:cubicBezTo>
                  <a:cubicBezTo>
                    <a:pt x="224006" y="201545"/>
                    <a:pt x="215849" y="204877"/>
                    <a:pt x="212164" y="199753"/>
                  </a:cubicBezTo>
                  <a:cubicBezTo>
                    <a:pt x="207217" y="192879"/>
                    <a:pt x="217871" y="181316"/>
                    <a:pt x="224046" y="160652"/>
                  </a:cubicBezTo>
                  <a:cubicBezTo>
                    <a:pt x="228403" y="146083"/>
                    <a:pt x="228321" y="134397"/>
                    <a:pt x="228254" y="124340"/>
                  </a:cubicBezTo>
                  <a:cubicBezTo>
                    <a:pt x="228233" y="121314"/>
                    <a:pt x="227636" y="76010"/>
                    <a:pt x="213955" y="73011"/>
                  </a:cubicBezTo>
                  <a:lnTo>
                    <a:pt x="213955" y="73011"/>
                  </a:lnTo>
                  <a:close/>
                </a:path>
              </a:pathLst>
            </a:custGeom>
            <a:solidFill>
              <a:srgbClr val="F2F2F2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9373515" y="4722663"/>
              <a:ext cx="298884" cy="213709"/>
            </a:xfrm>
            <a:custGeom>
              <a:avLst/>
              <a:gdLst>
                <a:gd name="connsiteX0" fmla="*/ 0 w 298884"/>
                <a:gd name="connsiteY0" fmla="*/ 213709 h 213709"/>
                <a:gd name="connsiteX1" fmla="*/ 6128 w 298884"/>
                <a:gd name="connsiteY1" fmla="*/ 157121 h 213709"/>
                <a:gd name="connsiteX2" fmla="*/ 9887 w 298884"/>
                <a:gd name="connsiteY2" fmla="*/ 153565 h 213709"/>
                <a:gd name="connsiteX3" fmla="*/ 42236 w 298884"/>
                <a:gd name="connsiteY3" fmla="*/ 101794 h 213709"/>
                <a:gd name="connsiteX4" fmla="*/ 43906 w 298884"/>
                <a:gd name="connsiteY4" fmla="*/ 93128 h 213709"/>
                <a:gd name="connsiteX5" fmla="*/ 59656 w 298884"/>
                <a:gd name="connsiteY5" fmla="*/ 52012 h 213709"/>
                <a:gd name="connsiteX6" fmla="*/ 99551 w 298884"/>
                <a:gd name="connsiteY6" fmla="*/ 31335 h 213709"/>
                <a:gd name="connsiteX7" fmla="*/ 109432 w 298884"/>
                <a:gd name="connsiteY7" fmla="*/ 39220 h 213709"/>
                <a:gd name="connsiteX8" fmla="*/ 111128 w 298884"/>
                <a:gd name="connsiteY8" fmla="*/ 37523 h 213709"/>
                <a:gd name="connsiteX9" fmla="*/ 128636 w 298884"/>
                <a:gd name="connsiteY9" fmla="*/ 25200 h 213709"/>
                <a:gd name="connsiteX10" fmla="*/ 143077 w 298884"/>
                <a:gd name="connsiteY10" fmla="*/ 15917 h 213709"/>
                <a:gd name="connsiteX11" fmla="*/ 150324 w 298884"/>
                <a:gd name="connsiteY11" fmla="*/ 9694 h 213709"/>
                <a:gd name="connsiteX12" fmla="*/ 174482 w 298884"/>
                <a:gd name="connsiteY12" fmla="*/ 560 h 213709"/>
                <a:gd name="connsiteX13" fmla="*/ 191957 w 298884"/>
                <a:gd name="connsiteY13" fmla="*/ 21251 h 213709"/>
                <a:gd name="connsiteX14" fmla="*/ 198790 w 298884"/>
                <a:gd name="connsiteY14" fmla="*/ 48123 h 213709"/>
                <a:gd name="connsiteX15" fmla="*/ 199801 w 298884"/>
                <a:gd name="connsiteY15" fmla="*/ 53328 h 213709"/>
                <a:gd name="connsiteX16" fmla="*/ 244324 w 298884"/>
                <a:gd name="connsiteY16" fmla="*/ 61722 h 213709"/>
                <a:gd name="connsiteX17" fmla="*/ 297947 w 298884"/>
                <a:gd name="connsiteY17" fmla="*/ 82047 h 213709"/>
                <a:gd name="connsiteX18" fmla="*/ 273335 w 298884"/>
                <a:gd name="connsiteY18" fmla="*/ 124215 h 213709"/>
                <a:gd name="connsiteX19" fmla="*/ 255073 w 298884"/>
                <a:gd name="connsiteY19" fmla="*/ 134971 h 213709"/>
                <a:gd name="connsiteX20" fmla="*/ 261364 w 298884"/>
                <a:gd name="connsiteY20" fmla="*/ 148543 h 213709"/>
                <a:gd name="connsiteX21" fmla="*/ 261364 w 298884"/>
                <a:gd name="connsiteY21" fmla="*/ 148543 h 213709"/>
                <a:gd name="connsiteX22" fmla="*/ 218286 w 298884"/>
                <a:gd name="connsiteY22" fmla="*/ 180824 h 213709"/>
                <a:gd name="connsiteX23" fmla="*/ 188753 w 298884"/>
                <a:gd name="connsiteY23" fmla="*/ 184482 h 213709"/>
                <a:gd name="connsiteX24" fmla="*/ 173105 w 298884"/>
                <a:gd name="connsiteY24" fmla="*/ 182419 h 213709"/>
                <a:gd name="connsiteX25" fmla="*/ 169033 w 298884"/>
                <a:gd name="connsiteY25" fmla="*/ 190101 h 213709"/>
                <a:gd name="connsiteX26" fmla="*/ 138048 w 298884"/>
                <a:gd name="connsiteY26" fmla="*/ 195190 h 213709"/>
                <a:gd name="connsiteX27" fmla="*/ 99259 w 298884"/>
                <a:gd name="connsiteY27" fmla="*/ 179738 h 213709"/>
                <a:gd name="connsiteX28" fmla="*/ 74700 w 298884"/>
                <a:gd name="connsiteY28" fmla="*/ 170292 h 213709"/>
                <a:gd name="connsiteX29" fmla="*/ 35742 w 298884"/>
                <a:gd name="connsiteY29" fmla="*/ 186898 h 213709"/>
                <a:gd name="connsiteX30" fmla="*/ 0 w 298884"/>
                <a:gd name="connsiteY30" fmla="*/ 213709 h 213709"/>
                <a:gd name="connsiteX31" fmla="*/ 0 w 298884"/>
                <a:gd name="connsiteY31" fmla="*/ 213709 h 21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8884" h="213709">
                  <a:moveTo>
                    <a:pt x="0" y="213709"/>
                  </a:moveTo>
                  <a:lnTo>
                    <a:pt x="6128" y="157121"/>
                  </a:lnTo>
                  <a:lnTo>
                    <a:pt x="9887" y="153565"/>
                  </a:lnTo>
                  <a:cubicBezTo>
                    <a:pt x="27280" y="137129"/>
                    <a:pt x="38158" y="119716"/>
                    <a:pt x="42236" y="101794"/>
                  </a:cubicBezTo>
                  <a:cubicBezTo>
                    <a:pt x="42888" y="98951"/>
                    <a:pt x="43390" y="96067"/>
                    <a:pt x="43906" y="93128"/>
                  </a:cubicBezTo>
                  <a:cubicBezTo>
                    <a:pt x="45941" y="81497"/>
                    <a:pt x="48466" y="67036"/>
                    <a:pt x="59656" y="52012"/>
                  </a:cubicBezTo>
                  <a:cubicBezTo>
                    <a:pt x="65913" y="43644"/>
                    <a:pt x="82471" y="24725"/>
                    <a:pt x="99551" y="31335"/>
                  </a:cubicBezTo>
                  <a:cubicBezTo>
                    <a:pt x="104159" y="33065"/>
                    <a:pt x="107274" y="36051"/>
                    <a:pt x="109432" y="39220"/>
                  </a:cubicBezTo>
                  <a:cubicBezTo>
                    <a:pt x="109975" y="38670"/>
                    <a:pt x="110531" y="38121"/>
                    <a:pt x="111128" y="37523"/>
                  </a:cubicBezTo>
                  <a:cubicBezTo>
                    <a:pt x="118504" y="30357"/>
                    <a:pt x="123662" y="27731"/>
                    <a:pt x="128636" y="25200"/>
                  </a:cubicBezTo>
                  <a:cubicBezTo>
                    <a:pt x="132457" y="23252"/>
                    <a:pt x="136399" y="21251"/>
                    <a:pt x="143077" y="15917"/>
                  </a:cubicBezTo>
                  <a:cubicBezTo>
                    <a:pt x="146001" y="13576"/>
                    <a:pt x="148349" y="11465"/>
                    <a:pt x="150324" y="9694"/>
                  </a:cubicBezTo>
                  <a:cubicBezTo>
                    <a:pt x="156316" y="4347"/>
                    <a:pt x="163977" y="-1924"/>
                    <a:pt x="174482" y="560"/>
                  </a:cubicBezTo>
                  <a:cubicBezTo>
                    <a:pt x="185612" y="3600"/>
                    <a:pt x="189425" y="14220"/>
                    <a:pt x="191957" y="21251"/>
                  </a:cubicBezTo>
                  <a:cubicBezTo>
                    <a:pt x="196476" y="33784"/>
                    <a:pt x="197874" y="42409"/>
                    <a:pt x="198790" y="48123"/>
                  </a:cubicBezTo>
                  <a:cubicBezTo>
                    <a:pt x="199122" y="50213"/>
                    <a:pt x="199509" y="52568"/>
                    <a:pt x="199801" y="53328"/>
                  </a:cubicBezTo>
                  <a:cubicBezTo>
                    <a:pt x="202237" y="59470"/>
                    <a:pt x="232815" y="61058"/>
                    <a:pt x="244324" y="61722"/>
                  </a:cubicBezTo>
                  <a:cubicBezTo>
                    <a:pt x="270186" y="63127"/>
                    <a:pt x="292566" y="64342"/>
                    <a:pt x="297947" y="82047"/>
                  </a:cubicBezTo>
                  <a:cubicBezTo>
                    <a:pt x="301809" y="94716"/>
                    <a:pt x="293760" y="108539"/>
                    <a:pt x="273335" y="124215"/>
                  </a:cubicBezTo>
                  <a:cubicBezTo>
                    <a:pt x="266976" y="129087"/>
                    <a:pt x="260611" y="132453"/>
                    <a:pt x="255073" y="134971"/>
                  </a:cubicBezTo>
                  <a:cubicBezTo>
                    <a:pt x="258480" y="138194"/>
                    <a:pt x="261194" y="142571"/>
                    <a:pt x="261364" y="148543"/>
                  </a:cubicBezTo>
                  <a:lnTo>
                    <a:pt x="261364" y="148543"/>
                  </a:lnTo>
                  <a:cubicBezTo>
                    <a:pt x="261737" y="162672"/>
                    <a:pt x="247242" y="173516"/>
                    <a:pt x="218286" y="180824"/>
                  </a:cubicBezTo>
                  <a:cubicBezTo>
                    <a:pt x="211093" y="182663"/>
                    <a:pt x="201416" y="185092"/>
                    <a:pt x="188753" y="184482"/>
                  </a:cubicBezTo>
                  <a:cubicBezTo>
                    <a:pt x="182789" y="184183"/>
                    <a:pt x="177563" y="183274"/>
                    <a:pt x="173105" y="182419"/>
                  </a:cubicBezTo>
                  <a:cubicBezTo>
                    <a:pt x="172447" y="184957"/>
                    <a:pt x="171225" y="187597"/>
                    <a:pt x="169033" y="190101"/>
                  </a:cubicBezTo>
                  <a:cubicBezTo>
                    <a:pt x="162587" y="197477"/>
                    <a:pt x="152177" y="199350"/>
                    <a:pt x="138048" y="195190"/>
                  </a:cubicBezTo>
                  <a:cubicBezTo>
                    <a:pt x="122454" y="190847"/>
                    <a:pt x="110130" y="184937"/>
                    <a:pt x="99259" y="179738"/>
                  </a:cubicBezTo>
                  <a:cubicBezTo>
                    <a:pt x="89759" y="175219"/>
                    <a:pt x="81575" y="171344"/>
                    <a:pt x="74700" y="170292"/>
                  </a:cubicBezTo>
                  <a:cubicBezTo>
                    <a:pt x="61922" y="168501"/>
                    <a:pt x="50000" y="176393"/>
                    <a:pt x="35742" y="186898"/>
                  </a:cubicBezTo>
                  <a:lnTo>
                    <a:pt x="0" y="213709"/>
                  </a:lnTo>
                  <a:lnTo>
                    <a:pt x="0" y="21370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9225084" y="4356056"/>
              <a:ext cx="250431" cy="266448"/>
            </a:xfrm>
            <a:custGeom>
              <a:avLst/>
              <a:gdLst>
                <a:gd name="connsiteX0" fmla="*/ 250432 w 250431"/>
                <a:gd name="connsiteY0" fmla="*/ 258027 h 266448"/>
                <a:gd name="connsiteX1" fmla="*/ 194142 w 250431"/>
                <a:gd name="connsiteY1" fmla="*/ 266448 h 266448"/>
                <a:gd name="connsiteX2" fmla="*/ 189751 w 250431"/>
                <a:gd name="connsiteY2" fmla="*/ 263714 h 266448"/>
                <a:gd name="connsiteX3" fmla="*/ 131466 w 250431"/>
                <a:gd name="connsiteY3" fmla="*/ 245554 h 266448"/>
                <a:gd name="connsiteX4" fmla="*/ 122664 w 250431"/>
                <a:gd name="connsiteY4" fmla="*/ 246138 h 266448"/>
                <a:gd name="connsiteX5" fmla="*/ 78894 w 250431"/>
                <a:gd name="connsiteY5" fmla="*/ 241333 h 266448"/>
                <a:gd name="connsiteX6" fmla="*/ 48771 w 250431"/>
                <a:gd name="connsiteY6" fmla="*/ 207987 h 266448"/>
                <a:gd name="connsiteX7" fmla="*/ 53888 w 250431"/>
                <a:gd name="connsiteY7" fmla="*/ 196430 h 266448"/>
                <a:gd name="connsiteX8" fmla="*/ 51825 w 250431"/>
                <a:gd name="connsiteY8" fmla="*/ 195222 h 266448"/>
                <a:gd name="connsiteX9" fmla="*/ 35464 w 250431"/>
                <a:gd name="connsiteY9" fmla="*/ 181413 h 266448"/>
                <a:gd name="connsiteX10" fmla="*/ 22815 w 250431"/>
                <a:gd name="connsiteY10" fmla="*/ 169802 h 266448"/>
                <a:gd name="connsiteX11" fmla="*/ 14963 w 250431"/>
                <a:gd name="connsiteY11" fmla="*/ 164366 h 266448"/>
                <a:gd name="connsiteX12" fmla="*/ 0 w 250431"/>
                <a:gd name="connsiteY12" fmla="*/ 143316 h 266448"/>
                <a:gd name="connsiteX13" fmla="*/ 15574 w 250431"/>
                <a:gd name="connsiteY13" fmla="*/ 121159 h 266448"/>
                <a:gd name="connsiteX14" fmla="*/ 39841 w 250431"/>
                <a:gd name="connsiteY14" fmla="*/ 107730 h 266448"/>
                <a:gd name="connsiteX15" fmla="*/ 44618 w 250431"/>
                <a:gd name="connsiteY15" fmla="*/ 105436 h 266448"/>
                <a:gd name="connsiteX16" fmla="*/ 41442 w 250431"/>
                <a:gd name="connsiteY16" fmla="*/ 60241 h 266448"/>
                <a:gd name="connsiteX17" fmla="*/ 47502 w 250431"/>
                <a:gd name="connsiteY17" fmla="*/ 3218 h 266448"/>
                <a:gd name="connsiteX18" fmla="*/ 94530 w 250431"/>
                <a:gd name="connsiteY18" fmla="*/ 16329 h 266448"/>
                <a:gd name="connsiteX19" fmla="*/ 109567 w 250431"/>
                <a:gd name="connsiteY19" fmla="*/ 31265 h 266448"/>
                <a:gd name="connsiteX20" fmla="*/ 121104 w 250431"/>
                <a:gd name="connsiteY20" fmla="*/ 21737 h 266448"/>
                <a:gd name="connsiteX21" fmla="*/ 121104 w 250431"/>
                <a:gd name="connsiteY21" fmla="*/ 21737 h 266448"/>
                <a:gd name="connsiteX22" fmla="*/ 163258 w 250431"/>
                <a:gd name="connsiteY22" fmla="*/ 55213 h 266448"/>
                <a:gd name="connsiteX23" fmla="*/ 174286 w 250431"/>
                <a:gd name="connsiteY23" fmla="*/ 82859 h 266448"/>
                <a:gd name="connsiteX24" fmla="*/ 176254 w 250431"/>
                <a:gd name="connsiteY24" fmla="*/ 98514 h 266448"/>
                <a:gd name="connsiteX25" fmla="*/ 184723 w 250431"/>
                <a:gd name="connsiteY25" fmla="*/ 100509 h 266448"/>
                <a:gd name="connsiteX26" fmla="*/ 197508 w 250431"/>
                <a:gd name="connsiteY26" fmla="*/ 129187 h 266448"/>
                <a:gd name="connsiteX27" fmla="*/ 192397 w 250431"/>
                <a:gd name="connsiteY27" fmla="*/ 170629 h 266448"/>
                <a:gd name="connsiteX28" fmla="*/ 189487 w 250431"/>
                <a:gd name="connsiteY28" fmla="*/ 196783 h 266448"/>
                <a:gd name="connsiteX29" fmla="*/ 215430 w 250431"/>
                <a:gd name="connsiteY29" fmla="*/ 230258 h 266448"/>
                <a:gd name="connsiteX30" fmla="*/ 250432 w 250431"/>
                <a:gd name="connsiteY30" fmla="*/ 258027 h 266448"/>
                <a:gd name="connsiteX31" fmla="*/ 250432 w 250431"/>
                <a:gd name="connsiteY31" fmla="*/ 258027 h 26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0431" h="266448">
                  <a:moveTo>
                    <a:pt x="250432" y="258027"/>
                  </a:moveTo>
                  <a:lnTo>
                    <a:pt x="194142" y="266448"/>
                  </a:lnTo>
                  <a:lnTo>
                    <a:pt x="189751" y="263714"/>
                  </a:lnTo>
                  <a:cubicBezTo>
                    <a:pt x="169440" y="251058"/>
                    <a:pt x="149836" y="244957"/>
                    <a:pt x="131466" y="245554"/>
                  </a:cubicBezTo>
                  <a:cubicBezTo>
                    <a:pt x="128548" y="245649"/>
                    <a:pt x="125630" y="245893"/>
                    <a:pt x="122664" y="246138"/>
                  </a:cubicBezTo>
                  <a:cubicBezTo>
                    <a:pt x="110891" y="247122"/>
                    <a:pt x="96260" y="248343"/>
                    <a:pt x="78894" y="241333"/>
                  </a:cubicBezTo>
                  <a:cubicBezTo>
                    <a:pt x="69211" y="237404"/>
                    <a:pt x="46715" y="226187"/>
                    <a:pt x="48771" y="207987"/>
                  </a:cubicBezTo>
                  <a:cubicBezTo>
                    <a:pt x="49273" y="203094"/>
                    <a:pt x="51377" y="199328"/>
                    <a:pt x="53888" y="196430"/>
                  </a:cubicBezTo>
                  <a:cubicBezTo>
                    <a:pt x="53223" y="196043"/>
                    <a:pt x="52551" y="195650"/>
                    <a:pt x="51825" y="195222"/>
                  </a:cubicBezTo>
                  <a:cubicBezTo>
                    <a:pt x="43017" y="189902"/>
                    <a:pt x="39169" y="185579"/>
                    <a:pt x="35464" y="181413"/>
                  </a:cubicBezTo>
                  <a:cubicBezTo>
                    <a:pt x="32607" y="178210"/>
                    <a:pt x="29675" y="174905"/>
                    <a:pt x="22815" y="169802"/>
                  </a:cubicBezTo>
                  <a:cubicBezTo>
                    <a:pt x="19808" y="167562"/>
                    <a:pt x="17175" y="165825"/>
                    <a:pt x="14963" y="164366"/>
                  </a:cubicBezTo>
                  <a:cubicBezTo>
                    <a:pt x="8266" y="159928"/>
                    <a:pt x="265" y="154099"/>
                    <a:pt x="0" y="143316"/>
                  </a:cubicBezTo>
                  <a:cubicBezTo>
                    <a:pt x="115" y="131779"/>
                    <a:pt x="9419" y="125394"/>
                    <a:pt x="15574" y="121159"/>
                  </a:cubicBezTo>
                  <a:cubicBezTo>
                    <a:pt x="26554" y="113607"/>
                    <a:pt x="34541" y="110078"/>
                    <a:pt x="39841" y="107730"/>
                  </a:cubicBezTo>
                  <a:cubicBezTo>
                    <a:pt x="41775" y="106882"/>
                    <a:pt x="43953" y="105911"/>
                    <a:pt x="44618" y="105436"/>
                  </a:cubicBezTo>
                  <a:cubicBezTo>
                    <a:pt x="49938" y="101527"/>
                    <a:pt x="43723" y="71540"/>
                    <a:pt x="41442" y="60241"/>
                  </a:cubicBezTo>
                  <a:cubicBezTo>
                    <a:pt x="36237" y="34868"/>
                    <a:pt x="31738" y="12915"/>
                    <a:pt x="47502" y="3218"/>
                  </a:cubicBezTo>
                  <a:cubicBezTo>
                    <a:pt x="58781" y="-3731"/>
                    <a:pt x="74185" y="544"/>
                    <a:pt x="94530" y="16329"/>
                  </a:cubicBezTo>
                  <a:cubicBezTo>
                    <a:pt x="100861" y="21242"/>
                    <a:pt x="105733" y="26542"/>
                    <a:pt x="109567" y="31265"/>
                  </a:cubicBezTo>
                  <a:cubicBezTo>
                    <a:pt x="111820" y="27152"/>
                    <a:pt x="115369" y="23413"/>
                    <a:pt x="121104" y="21737"/>
                  </a:cubicBezTo>
                  <a:lnTo>
                    <a:pt x="121104" y="21737"/>
                  </a:lnTo>
                  <a:cubicBezTo>
                    <a:pt x="134676" y="17794"/>
                    <a:pt x="148845" y="29059"/>
                    <a:pt x="163258" y="55213"/>
                  </a:cubicBezTo>
                  <a:cubicBezTo>
                    <a:pt x="166855" y="61707"/>
                    <a:pt x="171666" y="70454"/>
                    <a:pt x="174286" y="82859"/>
                  </a:cubicBezTo>
                  <a:cubicBezTo>
                    <a:pt x="175507" y="88702"/>
                    <a:pt x="175955" y="93988"/>
                    <a:pt x="176254" y="98514"/>
                  </a:cubicBezTo>
                  <a:cubicBezTo>
                    <a:pt x="178880" y="98514"/>
                    <a:pt x="181743" y="99023"/>
                    <a:pt x="184723" y="100509"/>
                  </a:cubicBezTo>
                  <a:cubicBezTo>
                    <a:pt x="193490" y="104873"/>
                    <a:pt x="197942" y="114468"/>
                    <a:pt x="197508" y="129187"/>
                  </a:cubicBezTo>
                  <a:cubicBezTo>
                    <a:pt x="197256" y="145372"/>
                    <a:pt x="194664" y="158795"/>
                    <a:pt x="192397" y="170629"/>
                  </a:cubicBezTo>
                  <a:cubicBezTo>
                    <a:pt x="190430" y="180965"/>
                    <a:pt x="188767" y="189868"/>
                    <a:pt x="189487" y="196783"/>
                  </a:cubicBezTo>
                  <a:cubicBezTo>
                    <a:pt x="191000" y="209595"/>
                    <a:pt x="201654" y="219122"/>
                    <a:pt x="215430" y="230258"/>
                  </a:cubicBezTo>
                  <a:lnTo>
                    <a:pt x="250432" y="258027"/>
                  </a:lnTo>
                  <a:lnTo>
                    <a:pt x="250432" y="25802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9483103" y="4231347"/>
              <a:ext cx="298884" cy="213702"/>
            </a:xfrm>
            <a:custGeom>
              <a:avLst/>
              <a:gdLst>
                <a:gd name="connsiteX0" fmla="*/ 0 w 298884"/>
                <a:gd name="connsiteY0" fmla="*/ 213703 h 213702"/>
                <a:gd name="connsiteX1" fmla="*/ 6127 w 298884"/>
                <a:gd name="connsiteY1" fmla="*/ 157121 h 213702"/>
                <a:gd name="connsiteX2" fmla="*/ 9887 w 298884"/>
                <a:gd name="connsiteY2" fmla="*/ 153565 h 213702"/>
                <a:gd name="connsiteX3" fmla="*/ 42236 w 298884"/>
                <a:gd name="connsiteY3" fmla="*/ 101794 h 213702"/>
                <a:gd name="connsiteX4" fmla="*/ 43905 w 298884"/>
                <a:gd name="connsiteY4" fmla="*/ 93129 h 213702"/>
                <a:gd name="connsiteX5" fmla="*/ 59649 w 298884"/>
                <a:gd name="connsiteY5" fmla="*/ 52005 h 213702"/>
                <a:gd name="connsiteX6" fmla="*/ 99544 w 298884"/>
                <a:gd name="connsiteY6" fmla="*/ 31328 h 213702"/>
                <a:gd name="connsiteX7" fmla="*/ 109431 w 298884"/>
                <a:gd name="connsiteY7" fmla="*/ 39214 h 213702"/>
                <a:gd name="connsiteX8" fmla="*/ 111121 w 298884"/>
                <a:gd name="connsiteY8" fmla="*/ 37524 h 213702"/>
                <a:gd name="connsiteX9" fmla="*/ 128629 w 298884"/>
                <a:gd name="connsiteY9" fmla="*/ 25201 h 213702"/>
                <a:gd name="connsiteX10" fmla="*/ 143070 w 298884"/>
                <a:gd name="connsiteY10" fmla="*/ 15910 h 213702"/>
                <a:gd name="connsiteX11" fmla="*/ 150317 w 298884"/>
                <a:gd name="connsiteY11" fmla="*/ 9694 h 213702"/>
                <a:gd name="connsiteX12" fmla="*/ 174476 w 298884"/>
                <a:gd name="connsiteY12" fmla="*/ 560 h 213702"/>
                <a:gd name="connsiteX13" fmla="*/ 191956 w 298884"/>
                <a:gd name="connsiteY13" fmla="*/ 21244 h 213702"/>
                <a:gd name="connsiteX14" fmla="*/ 198790 w 298884"/>
                <a:gd name="connsiteY14" fmla="*/ 48124 h 213702"/>
                <a:gd name="connsiteX15" fmla="*/ 199794 w 298884"/>
                <a:gd name="connsiteY15" fmla="*/ 53329 h 213702"/>
                <a:gd name="connsiteX16" fmla="*/ 244317 w 298884"/>
                <a:gd name="connsiteY16" fmla="*/ 61716 h 213702"/>
                <a:gd name="connsiteX17" fmla="*/ 297947 w 298884"/>
                <a:gd name="connsiteY17" fmla="*/ 82047 h 213702"/>
                <a:gd name="connsiteX18" fmla="*/ 273334 w 298884"/>
                <a:gd name="connsiteY18" fmla="*/ 124209 h 213702"/>
                <a:gd name="connsiteX19" fmla="*/ 255066 w 298884"/>
                <a:gd name="connsiteY19" fmla="*/ 134965 h 213702"/>
                <a:gd name="connsiteX20" fmla="*/ 261357 w 298884"/>
                <a:gd name="connsiteY20" fmla="*/ 148543 h 213702"/>
                <a:gd name="connsiteX21" fmla="*/ 261357 w 298884"/>
                <a:gd name="connsiteY21" fmla="*/ 148543 h 213702"/>
                <a:gd name="connsiteX22" fmla="*/ 218286 w 298884"/>
                <a:gd name="connsiteY22" fmla="*/ 180824 h 213702"/>
                <a:gd name="connsiteX23" fmla="*/ 188746 w 298884"/>
                <a:gd name="connsiteY23" fmla="*/ 184475 h 213702"/>
                <a:gd name="connsiteX24" fmla="*/ 173105 w 298884"/>
                <a:gd name="connsiteY24" fmla="*/ 182412 h 213702"/>
                <a:gd name="connsiteX25" fmla="*/ 169026 w 298884"/>
                <a:gd name="connsiteY25" fmla="*/ 190094 h 213702"/>
                <a:gd name="connsiteX26" fmla="*/ 138048 w 298884"/>
                <a:gd name="connsiteY26" fmla="*/ 195191 h 213702"/>
                <a:gd name="connsiteX27" fmla="*/ 99252 w 298884"/>
                <a:gd name="connsiteY27" fmla="*/ 179739 h 213702"/>
                <a:gd name="connsiteX28" fmla="*/ 74694 w 298884"/>
                <a:gd name="connsiteY28" fmla="*/ 170286 h 213702"/>
                <a:gd name="connsiteX29" fmla="*/ 35735 w 298884"/>
                <a:gd name="connsiteY29" fmla="*/ 186891 h 213702"/>
                <a:gd name="connsiteX30" fmla="*/ 0 w 298884"/>
                <a:gd name="connsiteY30" fmla="*/ 213703 h 213702"/>
                <a:gd name="connsiteX31" fmla="*/ 0 w 298884"/>
                <a:gd name="connsiteY31" fmla="*/ 213703 h 21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8884" h="213702">
                  <a:moveTo>
                    <a:pt x="0" y="213703"/>
                  </a:moveTo>
                  <a:lnTo>
                    <a:pt x="6127" y="157121"/>
                  </a:lnTo>
                  <a:lnTo>
                    <a:pt x="9887" y="153565"/>
                  </a:lnTo>
                  <a:cubicBezTo>
                    <a:pt x="27273" y="137129"/>
                    <a:pt x="38158" y="119716"/>
                    <a:pt x="42236" y="101794"/>
                  </a:cubicBezTo>
                  <a:cubicBezTo>
                    <a:pt x="42888" y="98944"/>
                    <a:pt x="43390" y="96060"/>
                    <a:pt x="43905" y="93129"/>
                  </a:cubicBezTo>
                  <a:cubicBezTo>
                    <a:pt x="45935" y="81491"/>
                    <a:pt x="48466" y="67030"/>
                    <a:pt x="59649" y="52005"/>
                  </a:cubicBezTo>
                  <a:cubicBezTo>
                    <a:pt x="65912" y="43638"/>
                    <a:pt x="82470" y="24725"/>
                    <a:pt x="99544" y="31328"/>
                  </a:cubicBezTo>
                  <a:cubicBezTo>
                    <a:pt x="104159" y="33059"/>
                    <a:pt x="107267" y="36045"/>
                    <a:pt x="109431" y="39214"/>
                  </a:cubicBezTo>
                  <a:cubicBezTo>
                    <a:pt x="109974" y="38664"/>
                    <a:pt x="110524" y="38114"/>
                    <a:pt x="111121" y="37524"/>
                  </a:cubicBezTo>
                  <a:cubicBezTo>
                    <a:pt x="118497" y="30351"/>
                    <a:pt x="123662" y="27725"/>
                    <a:pt x="128629" y="25201"/>
                  </a:cubicBezTo>
                  <a:cubicBezTo>
                    <a:pt x="132450" y="23253"/>
                    <a:pt x="136392" y="21251"/>
                    <a:pt x="143070" y="15910"/>
                  </a:cubicBezTo>
                  <a:cubicBezTo>
                    <a:pt x="146001" y="13569"/>
                    <a:pt x="148343" y="11459"/>
                    <a:pt x="150317" y="9694"/>
                  </a:cubicBezTo>
                  <a:cubicBezTo>
                    <a:pt x="156309" y="4340"/>
                    <a:pt x="163978" y="-1923"/>
                    <a:pt x="174476" y="560"/>
                  </a:cubicBezTo>
                  <a:cubicBezTo>
                    <a:pt x="185604" y="3601"/>
                    <a:pt x="189425" y="14214"/>
                    <a:pt x="191956" y="21244"/>
                  </a:cubicBezTo>
                  <a:cubicBezTo>
                    <a:pt x="196476" y="33778"/>
                    <a:pt x="197867" y="42403"/>
                    <a:pt x="198790" y="48124"/>
                  </a:cubicBezTo>
                  <a:cubicBezTo>
                    <a:pt x="199122" y="50207"/>
                    <a:pt x="199502" y="52562"/>
                    <a:pt x="199794" y="53329"/>
                  </a:cubicBezTo>
                  <a:cubicBezTo>
                    <a:pt x="202230" y="59463"/>
                    <a:pt x="232815" y="61051"/>
                    <a:pt x="244317" y="61716"/>
                  </a:cubicBezTo>
                  <a:cubicBezTo>
                    <a:pt x="270186" y="63121"/>
                    <a:pt x="292566" y="64336"/>
                    <a:pt x="297947" y="82047"/>
                  </a:cubicBezTo>
                  <a:cubicBezTo>
                    <a:pt x="301809" y="94717"/>
                    <a:pt x="293760" y="108533"/>
                    <a:pt x="273334" y="124209"/>
                  </a:cubicBezTo>
                  <a:cubicBezTo>
                    <a:pt x="266969" y="129088"/>
                    <a:pt x="260611" y="132454"/>
                    <a:pt x="255066" y="134965"/>
                  </a:cubicBezTo>
                  <a:cubicBezTo>
                    <a:pt x="258480" y="138188"/>
                    <a:pt x="261194" y="142572"/>
                    <a:pt x="261357" y="148543"/>
                  </a:cubicBezTo>
                  <a:lnTo>
                    <a:pt x="261357" y="148543"/>
                  </a:lnTo>
                  <a:cubicBezTo>
                    <a:pt x="261730" y="162672"/>
                    <a:pt x="247242" y="173516"/>
                    <a:pt x="218286" y="180824"/>
                  </a:cubicBezTo>
                  <a:cubicBezTo>
                    <a:pt x="211093" y="182657"/>
                    <a:pt x="201409" y="185093"/>
                    <a:pt x="188746" y="184475"/>
                  </a:cubicBezTo>
                  <a:cubicBezTo>
                    <a:pt x="182782" y="184184"/>
                    <a:pt x="177556" y="183268"/>
                    <a:pt x="173105" y="182412"/>
                  </a:cubicBezTo>
                  <a:cubicBezTo>
                    <a:pt x="172439" y="184950"/>
                    <a:pt x="171225" y="187590"/>
                    <a:pt x="169026" y="190094"/>
                  </a:cubicBezTo>
                  <a:cubicBezTo>
                    <a:pt x="162580" y="197471"/>
                    <a:pt x="152177" y="199350"/>
                    <a:pt x="138048" y="195191"/>
                  </a:cubicBezTo>
                  <a:cubicBezTo>
                    <a:pt x="122454" y="190841"/>
                    <a:pt x="110131" y="184930"/>
                    <a:pt x="99252" y="179739"/>
                  </a:cubicBezTo>
                  <a:cubicBezTo>
                    <a:pt x="89759" y="175212"/>
                    <a:pt x="81568" y="171344"/>
                    <a:pt x="74694" y="170286"/>
                  </a:cubicBezTo>
                  <a:cubicBezTo>
                    <a:pt x="61915" y="168501"/>
                    <a:pt x="49999" y="176393"/>
                    <a:pt x="35735" y="186891"/>
                  </a:cubicBezTo>
                  <a:lnTo>
                    <a:pt x="0" y="213703"/>
                  </a:lnTo>
                  <a:lnTo>
                    <a:pt x="0" y="21370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9276264" y="4192902"/>
              <a:ext cx="239202" cy="1336311"/>
            </a:xfrm>
            <a:custGeom>
              <a:avLst/>
              <a:gdLst>
                <a:gd name="connsiteX0" fmla="*/ 24315 w 239202"/>
                <a:gd name="connsiteY0" fmla="*/ 1336312 h 1336311"/>
                <a:gd name="connsiteX1" fmla="*/ 14367 w 239202"/>
                <a:gd name="connsiteY1" fmla="*/ 1326479 h 1336311"/>
                <a:gd name="connsiteX2" fmla="*/ 14543 w 239202"/>
                <a:gd name="connsiteY2" fmla="*/ 1312500 h 1336311"/>
                <a:gd name="connsiteX3" fmla="*/ 14367 w 239202"/>
                <a:gd name="connsiteY3" fmla="*/ 1326479 h 1336311"/>
                <a:gd name="connsiteX4" fmla="*/ 537 w 239202"/>
                <a:gd name="connsiteY4" fmla="*/ 1325013 h 1336311"/>
                <a:gd name="connsiteX5" fmla="*/ 408 w 239202"/>
                <a:gd name="connsiteY5" fmla="*/ 1315920 h 1336311"/>
                <a:gd name="connsiteX6" fmla="*/ 9257 w 239202"/>
                <a:gd name="connsiteY6" fmla="*/ 1088948 h 1336311"/>
                <a:gd name="connsiteX7" fmla="*/ 47510 w 239202"/>
                <a:gd name="connsiteY7" fmla="*/ 832551 h 1336311"/>
                <a:gd name="connsiteX8" fmla="*/ 98371 w 239202"/>
                <a:gd name="connsiteY8" fmla="*/ 632743 h 1336311"/>
                <a:gd name="connsiteX9" fmla="*/ 131745 w 239202"/>
                <a:gd name="connsiteY9" fmla="*/ 522212 h 1336311"/>
                <a:gd name="connsiteX10" fmla="*/ 205841 w 239202"/>
                <a:gd name="connsiteY10" fmla="*/ 235163 h 1336311"/>
                <a:gd name="connsiteX11" fmla="*/ 201335 w 239202"/>
                <a:gd name="connsiteY11" fmla="*/ 108631 h 1336311"/>
                <a:gd name="connsiteX12" fmla="*/ 153189 w 239202"/>
                <a:gd name="connsiteY12" fmla="*/ 17589 h 1336311"/>
                <a:gd name="connsiteX13" fmla="*/ 174958 w 239202"/>
                <a:gd name="connsiteY13" fmla="*/ 0 h 1336311"/>
                <a:gd name="connsiteX14" fmla="*/ 228194 w 239202"/>
                <a:gd name="connsiteY14" fmla="*/ 100861 h 1336311"/>
                <a:gd name="connsiteX15" fmla="*/ 233426 w 239202"/>
                <a:gd name="connsiteY15" fmla="*/ 239805 h 1336311"/>
                <a:gd name="connsiteX16" fmla="*/ 158461 w 239202"/>
                <a:gd name="connsiteY16" fmla="*/ 530437 h 1336311"/>
                <a:gd name="connsiteX17" fmla="*/ 125237 w 239202"/>
                <a:gd name="connsiteY17" fmla="*/ 640526 h 1336311"/>
                <a:gd name="connsiteX18" fmla="*/ 74905 w 239202"/>
                <a:gd name="connsiteY18" fmla="*/ 838210 h 1336311"/>
                <a:gd name="connsiteX19" fmla="*/ 37093 w 239202"/>
                <a:gd name="connsiteY19" fmla="*/ 1091465 h 1336311"/>
                <a:gd name="connsiteX20" fmla="*/ 28380 w 239202"/>
                <a:gd name="connsiteY20" fmla="*/ 1315336 h 1336311"/>
                <a:gd name="connsiteX21" fmla="*/ 24315 w 239202"/>
                <a:gd name="connsiteY21" fmla="*/ 1336312 h 1336311"/>
                <a:gd name="connsiteX22" fmla="*/ 24315 w 239202"/>
                <a:gd name="connsiteY22" fmla="*/ 1336312 h 133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9202" h="1336311">
                  <a:moveTo>
                    <a:pt x="24315" y="1336312"/>
                  </a:moveTo>
                  <a:lnTo>
                    <a:pt x="14367" y="1326479"/>
                  </a:lnTo>
                  <a:lnTo>
                    <a:pt x="14543" y="1312500"/>
                  </a:lnTo>
                  <a:lnTo>
                    <a:pt x="14367" y="1326479"/>
                  </a:lnTo>
                  <a:lnTo>
                    <a:pt x="537" y="1325013"/>
                  </a:lnTo>
                  <a:cubicBezTo>
                    <a:pt x="598" y="1323717"/>
                    <a:pt x="510" y="1320670"/>
                    <a:pt x="408" y="1315920"/>
                  </a:cubicBezTo>
                  <a:cubicBezTo>
                    <a:pt x="-121" y="1289889"/>
                    <a:pt x="-1777" y="1210669"/>
                    <a:pt x="9257" y="1088948"/>
                  </a:cubicBezTo>
                  <a:cubicBezTo>
                    <a:pt x="16959" y="1003980"/>
                    <a:pt x="29832" y="917729"/>
                    <a:pt x="47510" y="832551"/>
                  </a:cubicBezTo>
                  <a:cubicBezTo>
                    <a:pt x="65228" y="747237"/>
                    <a:pt x="83611" y="683760"/>
                    <a:pt x="98371" y="632743"/>
                  </a:cubicBezTo>
                  <a:cubicBezTo>
                    <a:pt x="109514" y="594259"/>
                    <a:pt x="120765" y="557764"/>
                    <a:pt x="131745" y="522212"/>
                  </a:cubicBezTo>
                  <a:cubicBezTo>
                    <a:pt x="161040" y="427228"/>
                    <a:pt x="188707" y="337503"/>
                    <a:pt x="205841" y="235163"/>
                  </a:cubicBezTo>
                  <a:cubicBezTo>
                    <a:pt x="209675" y="212321"/>
                    <a:pt x="217636" y="164765"/>
                    <a:pt x="201335" y="108631"/>
                  </a:cubicBezTo>
                  <a:cubicBezTo>
                    <a:pt x="191876" y="76078"/>
                    <a:pt x="175684" y="45439"/>
                    <a:pt x="153189" y="17589"/>
                  </a:cubicBezTo>
                  <a:lnTo>
                    <a:pt x="174958" y="0"/>
                  </a:lnTo>
                  <a:cubicBezTo>
                    <a:pt x="199781" y="30774"/>
                    <a:pt x="217697" y="64711"/>
                    <a:pt x="228194" y="100861"/>
                  </a:cubicBezTo>
                  <a:cubicBezTo>
                    <a:pt x="246272" y="163089"/>
                    <a:pt x="237600" y="214907"/>
                    <a:pt x="233426" y="239805"/>
                  </a:cubicBezTo>
                  <a:cubicBezTo>
                    <a:pt x="215993" y="343957"/>
                    <a:pt x="188048" y="434543"/>
                    <a:pt x="158461" y="530437"/>
                  </a:cubicBezTo>
                  <a:cubicBezTo>
                    <a:pt x="147542" y="565860"/>
                    <a:pt x="136332" y="602199"/>
                    <a:pt x="125237" y="640526"/>
                  </a:cubicBezTo>
                  <a:cubicBezTo>
                    <a:pt x="110606" y="691069"/>
                    <a:pt x="92386" y="753996"/>
                    <a:pt x="74905" y="838210"/>
                  </a:cubicBezTo>
                  <a:cubicBezTo>
                    <a:pt x="57417" y="922371"/>
                    <a:pt x="44714" y="1007569"/>
                    <a:pt x="37093" y="1091465"/>
                  </a:cubicBezTo>
                  <a:cubicBezTo>
                    <a:pt x="26208" y="1211652"/>
                    <a:pt x="27844" y="1289692"/>
                    <a:pt x="28380" y="1315336"/>
                  </a:cubicBezTo>
                  <a:cubicBezTo>
                    <a:pt x="28658" y="1329024"/>
                    <a:pt x="28719" y="1331887"/>
                    <a:pt x="24315" y="1336312"/>
                  </a:cubicBezTo>
                  <a:lnTo>
                    <a:pt x="24315" y="13363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9299663" y="4004947"/>
              <a:ext cx="218514" cy="239160"/>
            </a:xfrm>
            <a:custGeom>
              <a:avLst/>
              <a:gdLst>
                <a:gd name="connsiteX0" fmla="*/ 70052 w 218514"/>
                <a:gd name="connsiteY0" fmla="*/ 237744 h 239160"/>
                <a:gd name="connsiteX1" fmla="*/ 66679 w 218514"/>
                <a:gd name="connsiteY1" fmla="*/ 236882 h 239160"/>
                <a:gd name="connsiteX2" fmla="*/ 11916 w 218514"/>
                <a:gd name="connsiteY2" fmla="*/ 181263 h 239160"/>
                <a:gd name="connsiteX3" fmla="*/ 1221 w 218514"/>
                <a:gd name="connsiteY3" fmla="*/ 121797 h 239160"/>
                <a:gd name="connsiteX4" fmla="*/ 1228 w 218514"/>
                <a:gd name="connsiteY4" fmla="*/ 62617 h 239160"/>
                <a:gd name="connsiteX5" fmla="*/ 10579 w 218514"/>
                <a:gd name="connsiteY5" fmla="*/ 27736 h 239160"/>
                <a:gd name="connsiteX6" fmla="*/ 33726 w 218514"/>
                <a:gd name="connsiteY6" fmla="*/ 14463 h 239160"/>
                <a:gd name="connsiteX7" fmla="*/ 36590 w 218514"/>
                <a:gd name="connsiteY7" fmla="*/ 6652 h 239160"/>
                <a:gd name="connsiteX8" fmla="*/ 62343 w 218514"/>
                <a:gd name="connsiteY8" fmla="*/ 2771 h 239160"/>
                <a:gd name="connsiteX9" fmla="*/ 74347 w 218514"/>
                <a:gd name="connsiteY9" fmla="*/ 6231 h 239160"/>
                <a:gd name="connsiteX10" fmla="*/ 92473 w 218514"/>
                <a:gd name="connsiteY10" fmla="*/ 4311 h 239160"/>
                <a:gd name="connsiteX11" fmla="*/ 117303 w 218514"/>
                <a:gd name="connsiteY11" fmla="*/ 423 h 239160"/>
                <a:gd name="connsiteX12" fmla="*/ 159485 w 218514"/>
                <a:gd name="connsiteY12" fmla="*/ 13411 h 239160"/>
                <a:gd name="connsiteX13" fmla="*/ 207170 w 218514"/>
                <a:gd name="connsiteY13" fmla="*/ 86361 h 239160"/>
                <a:gd name="connsiteX14" fmla="*/ 218218 w 218514"/>
                <a:gd name="connsiteY14" fmla="*/ 142719 h 239160"/>
                <a:gd name="connsiteX15" fmla="*/ 213685 w 218514"/>
                <a:gd name="connsiteY15" fmla="*/ 177470 h 239160"/>
                <a:gd name="connsiteX16" fmla="*/ 174007 w 218514"/>
                <a:gd name="connsiteY16" fmla="*/ 207431 h 239160"/>
                <a:gd name="connsiteX17" fmla="*/ 126416 w 218514"/>
                <a:gd name="connsiteY17" fmla="*/ 229499 h 239160"/>
                <a:gd name="connsiteX18" fmla="*/ 70052 w 218514"/>
                <a:gd name="connsiteY18" fmla="*/ 237744 h 239160"/>
                <a:gd name="connsiteX19" fmla="*/ 70052 w 218514"/>
                <a:gd name="connsiteY19" fmla="*/ 237744 h 2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514" h="239160">
                  <a:moveTo>
                    <a:pt x="70052" y="237744"/>
                  </a:moveTo>
                  <a:cubicBezTo>
                    <a:pt x="68932" y="237493"/>
                    <a:pt x="67806" y="237214"/>
                    <a:pt x="66679" y="236882"/>
                  </a:cubicBezTo>
                  <a:cubicBezTo>
                    <a:pt x="43715" y="230442"/>
                    <a:pt x="25291" y="211726"/>
                    <a:pt x="11916" y="181263"/>
                  </a:cubicBezTo>
                  <a:cubicBezTo>
                    <a:pt x="5652" y="166938"/>
                    <a:pt x="4173" y="151866"/>
                    <a:pt x="1221" y="121797"/>
                  </a:cubicBezTo>
                  <a:cubicBezTo>
                    <a:pt x="760" y="117163"/>
                    <a:pt x="-1283" y="93703"/>
                    <a:pt x="1228" y="62617"/>
                  </a:cubicBezTo>
                  <a:cubicBezTo>
                    <a:pt x="2863" y="42306"/>
                    <a:pt x="5048" y="34142"/>
                    <a:pt x="10579" y="27736"/>
                  </a:cubicBezTo>
                  <a:cubicBezTo>
                    <a:pt x="16713" y="20604"/>
                    <a:pt x="24986" y="16512"/>
                    <a:pt x="33726" y="14463"/>
                  </a:cubicBezTo>
                  <a:cubicBezTo>
                    <a:pt x="33964" y="11769"/>
                    <a:pt x="34846" y="9143"/>
                    <a:pt x="36590" y="6652"/>
                  </a:cubicBezTo>
                  <a:cubicBezTo>
                    <a:pt x="43776" y="-3696"/>
                    <a:pt x="55814" y="558"/>
                    <a:pt x="62343" y="2771"/>
                  </a:cubicBezTo>
                  <a:cubicBezTo>
                    <a:pt x="65634" y="3951"/>
                    <a:pt x="69733" y="5451"/>
                    <a:pt x="74347" y="6231"/>
                  </a:cubicBezTo>
                  <a:cubicBezTo>
                    <a:pt x="81595" y="7480"/>
                    <a:pt x="85917" y="6211"/>
                    <a:pt x="92473" y="4311"/>
                  </a:cubicBezTo>
                  <a:cubicBezTo>
                    <a:pt x="98743" y="2492"/>
                    <a:pt x="106533" y="226"/>
                    <a:pt x="117303" y="423"/>
                  </a:cubicBezTo>
                  <a:cubicBezTo>
                    <a:pt x="138563" y="714"/>
                    <a:pt x="154300" y="10269"/>
                    <a:pt x="159485" y="13411"/>
                  </a:cubicBezTo>
                  <a:cubicBezTo>
                    <a:pt x="186812" y="29833"/>
                    <a:pt x="196252" y="56027"/>
                    <a:pt x="207170" y="86361"/>
                  </a:cubicBezTo>
                  <a:cubicBezTo>
                    <a:pt x="209335" y="92441"/>
                    <a:pt x="216542" y="114414"/>
                    <a:pt x="218218" y="142719"/>
                  </a:cubicBezTo>
                  <a:cubicBezTo>
                    <a:pt x="219426" y="163131"/>
                    <a:pt x="216752" y="171492"/>
                    <a:pt x="213685" y="177470"/>
                  </a:cubicBezTo>
                  <a:cubicBezTo>
                    <a:pt x="207414" y="189753"/>
                    <a:pt x="197819" y="195446"/>
                    <a:pt x="174007" y="207431"/>
                  </a:cubicBezTo>
                  <a:cubicBezTo>
                    <a:pt x="149129" y="219985"/>
                    <a:pt x="136650" y="226269"/>
                    <a:pt x="126416" y="229499"/>
                  </a:cubicBezTo>
                  <a:cubicBezTo>
                    <a:pt x="102597" y="236970"/>
                    <a:pt x="87648" y="241666"/>
                    <a:pt x="70052" y="237744"/>
                  </a:cubicBezTo>
                  <a:lnTo>
                    <a:pt x="70052" y="2377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6511469" y="4023114"/>
              <a:ext cx="800375" cy="1267272"/>
            </a:xfrm>
            <a:custGeom>
              <a:avLst/>
              <a:gdLst>
                <a:gd name="connsiteX0" fmla="*/ 351059 w 800375"/>
                <a:gd name="connsiteY0" fmla="*/ 104180 h 1267272"/>
                <a:gd name="connsiteX1" fmla="*/ 308436 w 800375"/>
                <a:gd name="connsiteY1" fmla="*/ 145256 h 1267272"/>
                <a:gd name="connsiteX2" fmla="*/ 264557 w 800375"/>
                <a:gd name="connsiteY2" fmla="*/ 54568 h 1267272"/>
                <a:gd name="connsiteX3" fmla="*/ 200300 w 800375"/>
                <a:gd name="connsiteY3" fmla="*/ 435 h 1267272"/>
                <a:gd name="connsiteX4" fmla="*/ 114613 w 800375"/>
                <a:gd name="connsiteY4" fmla="*/ 240172 h 1267272"/>
                <a:gd name="connsiteX5" fmla="*/ 31857 w 800375"/>
                <a:gd name="connsiteY5" fmla="*/ 254654 h 1267272"/>
                <a:gd name="connsiteX6" fmla="*/ 747 w 800375"/>
                <a:gd name="connsiteY6" fmla="*/ 272542 h 1267272"/>
                <a:gd name="connsiteX7" fmla="*/ 29377 w 800375"/>
                <a:gd name="connsiteY7" fmla="*/ 322324 h 1267272"/>
                <a:gd name="connsiteX8" fmla="*/ 75902 w 800375"/>
                <a:gd name="connsiteY8" fmla="*/ 403207 h 1267272"/>
                <a:gd name="connsiteX9" fmla="*/ 107176 w 800375"/>
                <a:gd name="connsiteY9" fmla="*/ 443183 h 1267272"/>
                <a:gd name="connsiteX10" fmla="*/ 63620 w 800375"/>
                <a:gd name="connsiteY10" fmla="*/ 468237 h 1267272"/>
                <a:gd name="connsiteX11" fmla="*/ 99406 w 800375"/>
                <a:gd name="connsiteY11" fmla="*/ 530458 h 1267272"/>
                <a:gd name="connsiteX12" fmla="*/ 208152 w 800375"/>
                <a:gd name="connsiteY12" fmla="*/ 575558 h 1267272"/>
                <a:gd name="connsiteX13" fmla="*/ 349111 w 800375"/>
                <a:gd name="connsiteY13" fmla="*/ 676657 h 1267272"/>
                <a:gd name="connsiteX14" fmla="*/ 800375 w 800375"/>
                <a:gd name="connsiteY14" fmla="*/ 1267272 h 1267272"/>
                <a:gd name="connsiteX15" fmla="*/ 380218 w 800375"/>
                <a:gd name="connsiteY15" fmla="*/ 658762 h 1267272"/>
                <a:gd name="connsiteX16" fmla="*/ 340690 w 800375"/>
                <a:gd name="connsiteY16" fmla="*/ 532447 h 1267272"/>
                <a:gd name="connsiteX17" fmla="*/ 415031 w 800375"/>
                <a:gd name="connsiteY17" fmla="*/ 373762 h 1267272"/>
                <a:gd name="connsiteX18" fmla="*/ 415804 w 800375"/>
                <a:gd name="connsiteY18" fmla="*/ 331920 h 1267272"/>
                <a:gd name="connsiteX19" fmla="*/ 386400 w 800375"/>
                <a:gd name="connsiteY19" fmla="*/ 323987 h 1267272"/>
                <a:gd name="connsiteX20" fmla="*/ 395100 w 800375"/>
                <a:gd name="connsiteY20" fmla="*/ 252740 h 1267272"/>
                <a:gd name="connsiteX21" fmla="*/ 391361 w 800375"/>
                <a:gd name="connsiteY21" fmla="*/ 188646 h 1267272"/>
                <a:gd name="connsiteX22" fmla="*/ 351059 w 800375"/>
                <a:gd name="connsiteY22" fmla="*/ 104180 h 1267272"/>
                <a:gd name="connsiteX23" fmla="*/ 351059 w 800375"/>
                <a:gd name="connsiteY23" fmla="*/ 104180 h 126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00375" h="1267272">
                  <a:moveTo>
                    <a:pt x="351059" y="104180"/>
                  </a:moveTo>
                  <a:cubicBezTo>
                    <a:pt x="332601" y="103400"/>
                    <a:pt x="324607" y="146844"/>
                    <a:pt x="308436" y="145256"/>
                  </a:cubicBezTo>
                  <a:cubicBezTo>
                    <a:pt x="292326" y="143668"/>
                    <a:pt x="294653" y="99987"/>
                    <a:pt x="264557" y="54568"/>
                  </a:cubicBezTo>
                  <a:cubicBezTo>
                    <a:pt x="259128" y="46370"/>
                    <a:pt x="224927" y="-5244"/>
                    <a:pt x="200300" y="435"/>
                  </a:cubicBezTo>
                  <a:cubicBezTo>
                    <a:pt x="153619" y="11205"/>
                    <a:pt x="182385" y="218369"/>
                    <a:pt x="114613" y="240172"/>
                  </a:cubicBezTo>
                  <a:cubicBezTo>
                    <a:pt x="99745" y="244957"/>
                    <a:pt x="78640" y="241326"/>
                    <a:pt x="31857" y="254654"/>
                  </a:cubicBezTo>
                  <a:cubicBezTo>
                    <a:pt x="13246" y="259954"/>
                    <a:pt x="3622" y="264222"/>
                    <a:pt x="747" y="272542"/>
                  </a:cubicBezTo>
                  <a:cubicBezTo>
                    <a:pt x="-3334" y="284356"/>
                    <a:pt x="9739" y="294013"/>
                    <a:pt x="29377" y="322324"/>
                  </a:cubicBezTo>
                  <a:cubicBezTo>
                    <a:pt x="58829" y="364771"/>
                    <a:pt x="50115" y="372860"/>
                    <a:pt x="75902" y="403207"/>
                  </a:cubicBezTo>
                  <a:cubicBezTo>
                    <a:pt x="95042" y="425743"/>
                    <a:pt x="109904" y="433120"/>
                    <a:pt x="107176" y="443183"/>
                  </a:cubicBezTo>
                  <a:cubicBezTo>
                    <a:pt x="103321" y="457427"/>
                    <a:pt x="71077" y="451856"/>
                    <a:pt x="63620" y="468237"/>
                  </a:cubicBezTo>
                  <a:cubicBezTo>
                    <a:pt x="56011" y="484951"/>
                    <a:pt x="79346" y="513249"/>
                    <a:pt x="99406" y="530458"/>
                  </a:cubicBezTo>
                  <a:cubicBezTo>
                    <a:pt x="137061" y="562746"/>
                    <a:pt x="174106" y="565325"/>
                    <a:pt x="208152" y="575558"/>
                  </a:cubicBezTo>
                  <a:cubicBezTo>
                    <a:pt x="245156" y="586681"/>
                    <a:pt x="295929" y="612047"/>
                    <a:pt x="349111" y="676657"/>
                  </a:cubicBezTo>
                  <a:lnTo>
                    <a:pt x="800375" y="1267272"/>
                  </a:lnTo>
                  <a:cubicBezTo>
                    <a:pt x="709890" y="1142837"/>
                    <a:pt x="466462" y="794632"/>
                    <a:pt x="380218" y="658762"/>
                  </a:cubicBezTo>
                  <a:cubicBezTo>
                    <a:pt x="355320" y="619539"/>
                    <a:pt x="331013" y="578307"/>
                    <a:pt x="340690" y="532447"/>
                  </a:cubicBezTo>
                  <a:cubicBezTo>
                    <a:pt x="350007" y="488297"/>
                    <a:pt x="389692" y="445185"/>
                    <a:pt x="415031" y="373762"/>
                  </a:cubicBezTo>
                  <a:cubicBezTo>
                    <a:pt x="417989" y="365422"/>
                    <a:pt x="425929" y="342099"/>
                    <a:pt x="415804" y="331920"/>
                  </a:cubicBezTo>
                  <a:cubicBezTo>
                    <a:pt x="407430" y="323498"/>
                    <a:pt x="394333" y="331729"/>
                    <a:pt x="386400" y="323987"/>
                  </a:cubicBezTo>
                  <a:cubicBezTo>
                    <a:pt x="375753" y="313604"/>
                    <a:pt x="390682" y="290362"/>
                    <a:pt x="395100" y="252740"/>
                  </a:cubicBezTo>
                  <a:cubicBezTo>
                    <a:pt x="398222" y="226207"/>
                    <a:pt x="394530" y="206011"/>
                    <a:pt x="391361" y="188646"/>
                  </a:cubicBezTo>
                  <a:cubicBezTo>
                    <a:pt x="390404" y="183407"/>
                    <a:pt x="375624" y="105212"/>
                    <a:pt x="351059" y="104180"/>
                  </a:cubicBezTo>
                  <a:lnTo>
                    <a:pt x="351059" y="1041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6542847" y="5143730"/>
              <a:ext cx="795347" cy="255827"/>
            </a:xfrm>
            <a:custGeom>
              <a:avLst/>
              <a:gdLst>
                <a:gd name="connsiteX0" fmla="*/ 94853 w 795347"/>
                <a:gd name="connsiteY0" fmla="*/ 4420 h 255827"/>
                <a:gd name="connsiteX1" fmla="*/ 102711 w 795347"/>
                <a:gd name="connsiteY1" fmla="*/ 37190 h 255827"/>
                <a:gd name="connsiteX2" fmla="*/ 45539 w 795347"/>
                <a:gd name="connsiteY2" fmla="*/ 32555 h 255827"/>
                <a:gd name="connsiteX3" fmla="*/ 435 w 795347"/>
                <a:gd name="connsiteY3" fmla="*/ 48475 h 255827"/>
                <a:gd name="connsiteX4" fmla="*/ 93374 w 795347"/>
                <a:gd name="connsiteY4" fmla="*/ 159705 h 255827"/>
                <a:gd name="connsiteX5" fmla="*/ 76605 w 795347"/>
                <a:gd name="connsiteY5" fmla="*/ 204500 h 255827"/>
                <a:gd name="connsiteX6" fmla="*/ 76408 w 795347"/>
                <a:gd name="connsiteY6" fmla="*/ 224932 h 255827"/>
                <a:gd name="connsiteX7" fmla="*/ 109104 w 795347"/>
                <a:gd name="connsiteY7" fmla="*/ 225245 h 255827"/>
                <a:gd name="connsiteX8" fmla="*/ 162225 w 795347"/>
                <a:gd name="connsiteY8" fmla="*/ 225747 h 255827"/>
                <a:gd name="connsiteX9" fmla="*/ 190868 w 795347"/>
                <a:gd name="connsiteY9" fmla="*/ 221933 h 255827"/>
                <a:gd name="connsiteX10" fmla="*/ 190597 w 795347"/>
                <a:gd name="connsiteY10" fmla="*/ 250536 h 255827"/>
                <a:gd name="connsiteX11" fmla="*/ 231462 w 795347"/>
                <a:gd name="connsiteY11" fmla="*/ 250923 h 255827"/>
                <a:gd name="connsiteX12" fmla="*/ 284970 w 795347"/>
                <a:gd name="connsiteY12" fmla="*/ 210566 h 255827"/>
                <a:gd name="connsiteX13" fmla="*/ 375265 w 795347"/>
                <a:gd name="connsiteY13" fmla="*/ 170556 h 255827"/>
                <a:gd name="connsiteX14" fmla="*/ 795348 w 795347"/>
                <a:gd name="connsiteY14" fmla="*/ 119478 h 255827"/>
                <a:gd name="connsiteX15" fmla="*/ 375455 w 795347"/>
                <a:gd name="connsiteY15" fmla="*/ 150123 h 255827"/>
                <a:gd name="connsiteX16" fmla="*/ 302058 w 795347"/>
                <a:gd name="connsiteY16" fmla="*/ 133077 h 255827"/>
                <a:gd name="connsiteX17" fmla="*/ 245625 w 795347"/>
                <a:gd name="connsiteY17" fmla="*/ 50803 h 255827"/>
                <a:gd name="connsiteX18" fmla="*/ 225308 w 795347"/>
                <a:gd name="connsiteY18" fmla="*/ 38351 h 255827"/>
                <a:gd name="connsiteX19" fmla="*/ 212930 w 795347"/>
                <a:gd name="connsiteY19" fmla="*/ 50491 h 255827"/>
                <a:gd name="connsiteX20" fmla="*/ 180472 w 795347"/>
                <a:gd name="connsiteY20" fmla="*/ 25668 h 255827"/>
                <a:gd name="connsiteX21" fmla="*/ 147933 w 795347"/>
                <a:gd name="connsiteY21" fmla="*/ 9008 h 255827"/>
                <a:gd name="connsiteX22" fmla="*/ 94853 w 795347"/>
                <a:gd name="connsiteY22" fmla="*/ 4420 h 255827"/>
                <a:gd name="connsiteX23" fmla="*/ 94853 w 795347"/>
                <a:gd name="connsiteY23" fmla="*/ 4420 h 25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5347" h="255827">
                  <a:moveTo>
                    <a:pt x="94853" y="4420"/>
                  </a:moveTo>
                  <a:cubicBezTo>
                    <a:pt x="89146" y="13249"/>
                    <a:pt x="108160" y="29705"/>
                    <a:pt x="102711" y="37190"/>
                  </a:cubicBezTo>
                  <a:cubicBezTo>
                    <a:pt x="97289" y="44641"/>
                    <a:pt x="76517" y="30893"/>
                    <a:pt x="45539" y="32555"/>
                  </a:cubicBezTo>
                  <a:cubicBezTo>
                    <a:pt x="39955" y="32854"/>
                    <a:pt x="4752" y="34747"/>
                    <a:pt x="435" y="48475"/>
                  </a:cubicBezTo>
                  <a:cubicBezTo>
                    <a:pt x="-7748" y="74500"/>
                    <a:pt x="102229" y="120149"/>
                    <a:pt x="93374" y="159705"/>
                  </a:cubicBezTo>
                  <a:cubicBezTo>
                    <a:pt x="91433" y="168385"/>
                    <a:pt x="83561" y="177695"/>
                    <a:pt x="76605" y="204500"/>
                  </a:cubicBezTo>
                  <a:cubicBezTo>
                    <a:pt x="73837" y="215161"/>
                    <a:pt x="73151" y="221119"/>
                    <a:pt x="76408" y="224932"/>
                  </a:cubicBezTo>
                  <a:cubicBezTo>
                    <a:pt x="81030" y="230341"/>
                    <a:pt x="89539" y="226711"/>
                    <a:pt x="109104" y="225245"/>
                  </a:cubicBezTo>
                  <a:cubicBezTo>
                    <a:pt x="138433" y="223033"/>
                    <a:pt x="139885" y="229642"/>
                    <a:pt x="162225" y="225747"/>
                  </a:cubicBezTo>
                  <a:cubicBezTo>
                    <a:pt x="178810" y="222850"/>
                    <a:pt x="186715" y="217692"/>
                    <a:pt x="190868" y="221933"/>
                  </a:cubicBezTo>
                  <a:cubicBezTo>
                    <a:pt x="196745" y="227932"/>
                    <a:pt x="184707" y="242149"/>
                    <a:pt x="190597" y="250536"/>
                  </a:cubicBezTo>
                  <a:cubicBezTo>
                    <a:pt x="196603" y="259093"/>
                    <a:pt x="217225" y="255809"/>
                    <a:pt x="231462" y="250923"/>
                  </a:cubicBezTo>
                  <a:cubicBezTo>
                    <a:pt x="258172" y="241762"/>
                    <a:pt x="270129" y="224322"/>
                    <a:pt x="284970" y="210566"/>
                  </a:cubicBezTo>
                  <a:cubicBezTo>
                    <a:pt x="301107" y="195610"/>
                    <a:pt x="328211" y="178007"/>
                    <a:pt x="375265" y="170556"/>
                  </a:cubicBezTo>
                  <a:lnTo>
                    <a:pt x="795348" y="119478"/>
                  </a:lnTo>
                  <a:cubicBezTo>
                    <a:pt x="708161" y="127988"/>
                    <a:pt x="467026" y="146995"/>
                    <a:pt x="375455" y="150123"/>
                  </a:cubicBezTo>
                  <a:cubicBezTo>
                    <a:pt x="349024" y="151026"/>
                    <a:pt x="321771" y="151053"/>
                    <a:pt x="302058" y="133077"/>
                  </a:cubicBezTo>
                  <a:cubicBezTo>
                    <a:pt x="283077" y="115766"/>
                    <a:pt x="273366" y="83844"/>
                    <a:pt x="245625" y="50803"/>
                  </a:cubicBezTo>
                  <a:cubicBezTo>
                    <a:pt x="242381" y="46942"/>
                    <a:pt x="233227" y="36315"/>
                    <a:pt x="225308" y="38351"/>
                  </a:cubicBezTo>
                  <a:cubicBezTo>
                    <a:pt x="218759" y="40034"/>
                    <a:pt x="219017" y="48835"/>
                    <a:pt x="212930" y="50491"/>
                  </a:cubicBezTo>
                  <a:cubicBezTo>
                    <a:pt x="204759" y="52717"/>
                    <a:pt x="197661" y="38690"/>
                    <a:pt x="180472" y="25668"/>
                  </a:cubicBezTo>
                  <a:cubicBezTo>
                    <a:pt x="168352" y="16479"/>
                    <a:pt x="157373" y="12462"/>
                    <a:pt x="147933" y="9008"/>
                  </a:cubicBezTo>
                  <a:cubicBezTo>
                    <a:pt x="145090" y="7970"/>
                    <a:pt x="102446" y="-7340"/>
                    <a:pt x="94853" y="4420"/>
                  </a:cubicBezTo>
                  <a:lnTo>
                    <a:pt x="94853" y="44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>
            <a:xfrm>
              <a:off x="6649733" y="4672816"/>
              <a:ext cx="188565" cy="325233"/>
            </a:xfrm>
            <a:custGeom>
              <a:avLst/>
              <a:gdLst>
                <a:gd name="connsiteX0" fmla="*/ 141929 w 188565"/>
                <a:gd name="connsiteY0" fmla="*/ 325234 h 325233"/>
                <a:gd name="connsiteX1" fmla="*/ 91081 w 188565"/>
                <a:gd name="connsiteY1" fmla="*/ 299671 h 325233"/>
                <a:gd name="connsiteX2" fmla="*/ 89065 w 188565"/>
                <a:gd name="connsiteY2" fmla="*/ 294907 h 325233"/>
                <a:gd name="connsiteX3" fmla="*/ 51905 w 188565"/>
                <a:gd name="connsiteY3" fmla="*/ 246475 h 325233"/>
                <a:gd name="connsiteX4" fmla="*/ 44373 w 188565"/>
                <a:gd name="connsiteY4" fmla="*/ 241874 h 325233"/>
                <a:gd name="connsiteX5" fmla="*/ 11379 w 188565"/>
                <a:gd name="connsiteY5" fmla="*/ 212722 h 325233"/>
                <a:gd name="connsiteX6" fmla="*/ 5984 w 188565"/>
                <a:gd name="connsiteY6" fmla="*/ 168110 h 325233"/>
                <a:gd name="connsiteX7" fmla="*/ 16828 w 188565"/>
                <a:gd name="connsiteY7" fmla="*/ 161616 h 325233"/>
                <a:gd name="connsiteX8" fmla="*/ 15837 w 188565"/>
                <a:gd name="connsiteY8" fmla="*/ 159438 h 325233"/>
                <a:gd name="connsiteX9" fmla="*/ 10422 w 188565"/>
                <a:gd name="connsiteY9" fmla="*/ 138720 h 325233"/>
                <a:gd name="connsiteX10" fmla="*/ 6785 w 188565"/>
                <a:gd name="connsiteY10" fmla="*/ 121945 h 325233"/>
                <a:gd name="connsiteX11" fmla="*/ 3500 w 188565"/>
                <a:gd name="connsiteY11" fmla="*/ 112974 h 325233"/>
                <a:gd name="connsiteX12" fmla="*/ 3405 w 188565"/>
                <a:gd name="connsiteY12" fmla="*/ 87153 h 325233"/>
                <a:gd name="connsiteX13" fmla="*/ 28900 w 188565"/>
                <a:gd name="connsiteY13" fmla="*/ 78026 h 325233"/>
                <a:gd name="connsiteX14" fmla="*/ 56472 w 188565"/>
                <a:gd name="connsiteY14" fmla="*/ 81039 h 325233"/>
                <a:gd name="connsiteX15" fmla="*/ 61697 w 188565"/>
                <a:gd name="connsiteY15" fmla="*/ 81914 h 325233"/>
                <a:gd name="connsiteX16" fmla="*/ 85150 w 188565"/>
                <a:gd name="connsiteY16" fmla="*/ 43152 h 325233"/>
                <a:gd name="connsiteX17" fmla="*/ 122975 w 188565"/>
                <a:gd name="connsiteY17" fmla="*/ 47 h 325233"/>
                <a:gd name="connsiteX18" fmla="*/ 153845 w 188565"/>
                <a:gd name="connsiteY18" fmla="*/ 37866 h 325233"/>
                <a:gd name="connsiteX19" fmla="*/ 157523 w 188565"/>
                <a:gd name="connsiteY19" fmla="*/ 58740 h 325233"/>
                <a:gd name="connsiteX20" fmla="*/ 172445 w 188565"/>
                <a:gd name="connsiteY20" fmla="*/ 57607 h 325233"/>
                <a:gd name="connsiteX21" fmla="*/ 172445 w 188565"/>
                <a:gd name="connsiteY21" fmla="*/ 57607 h 325233"/>
                <a:gd name="connsiteX22" fmla="*/ 187592 w 188565"/>
                <a:gd name="connsiteY22" fmla="*/ 109255 h 325233"/>
                <a:gd name="connsiteX23" fmla="*/ 180670 w 188565"/>
                <a:gd name="connsiteY23" fmla="*/ 138204 h 325233"/>
                <a:gd name="connsiteX24" fmla="*/ 173260 w 188565"/>
                <a:gd name="connsiteY24" fmla="*/ 152136 h 325233"/>
                <a:gd name="connsiteX25" fmla="*/ 179028 w 188565"/>
                <a:gd name="connsiteY25" fmla="*/ 158644 h 325233"/>
                <a:gd name="connsiteX26" fmla="*/ 172948 w 188565"/>
                <a:gd name="connsiteY26" fmla="*/ 189446 h 325233"/>
                <a:gd name="connsiteX27" fmla="*/ 144887 w 188565"/>
                <a:gd name="connsiteY27" fmla="*/ 220369 h 325233"/>
                <a:gd name="connsiteX28" fmla="*/ 127434 w 188565"/>
                <a:gd name="connsiteY28" fmla="*/ 240056 h 325233"/>
                <a:gd name="connsiteX29" fmla="*/ 129341 w 188565"/>
                <a:gd name="connsiteY29" fmla="*/ 282367 h 325233"/>
                <a:gd name="connsiteX30" fmla="*/ 141935 w 188565"/>
                <a:gd name="connsiteY30" fmla="*/ 325234 h 325233"/>
                <a:gd name="connsiteX31" fmla="*/ 141929 w 188565"/>
                <a:gd name="connsiteY31" fmla="*/ 325234 h 32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8565" h="325233">
                  <a:moveTo>
                    <a:pt x="141929" y="325234"/>
                  </a:moveTo>
                  <a:lnTo>
                    <a:pt x="91081" y="299671"/>
                  </a:lnTo>
                  <a:lnTo>
                    <a:pt x="89065" y="294907"/>
                  </a:lnTo>
                  <a:cubicBezTo>
                    <a:pt x="79762" y="272859"/>
                    <a:pt x="67262" y="256573"/>
                    <a:pt x="51905" y="246475"/>
                  </a:cubicBezTo>
                  <a:cubicBezTo>
                    <a:pt x="49469" y="244867"/>
                    <a:pt x="46944" y="243388"/>
                    <a:pt x="44373" y="241874"/>
                  </a:cubicBezTo>
                  <a:cubicBezTo>
                    <a:pt x="34187" y="235896"/>
                    <a:pt x="21531" y="228465"/>
                    <a:pt x="11379" y="212722"/>
                  </a:cubicBezTo>
                  <a:cubicBezTo>
                    <a:pt x="5726" y="203927"/>
                    <a:pt x="-6190" y="181791"/>
                    <a:pt x="5984" y="168110"/>
                  </a:cubicBezTo>
                  <a:cubicBezTo>
                    <a:pt x="9214" y="164398"/>
                    <a:pt x="13103" y="162532"/>
                    <a:pt x="16828" y="161616"/>
                  </a:cubicBezTo>
                  <a:cubicBezTo>
                    <a:pt x="16502" y="160917"/>
                    <a:pt x="16183" y="160204"/>
                    <a:pt x="15837" y="159438"/>
                  </a:cubicBezTo>
                  <a:cubicBezTo>
                    <a:pt x="11705" y="150019"/>
                    <a:pt x="11053" y="144264"/>
                    <a:pt x="10422" y="138720"/>
                  </a:cubicBezTo>
                  <a:cubicBezTo>
                    <a:pt x="9940" y="134465"/>
                    <a:pt x="9445" y="130068"/>
                    <a:pt x="6785" y="121945"/>
                  </a:cubicBezTo>
                  <a:cubicBezTo>
                    <a:pt x="5618" y="118382"/>
                    <a:pt x="4464" y="115444"/>
                    <a:pt x="3500" y="112974"/>
                  </a:cubicBezTo>
                  <a:cubicBezTo>
                    <a:pt x="582" y="105489"/>
                    <a:pt x="-2600" y="96117"/>
                    <a:pt x="3405" y="87153"/>
                  </a:cubicBezTo>
                  <a:cubicBezTo>
                    <a:pt x="10151" y="77788"/>
                    <a:pt x="21429" y="77937"/>
                    <a:pt x="28900" y="78026"/>
                  </a:cubicBezTo>
                  <a:cubicBezTo>
                    <a:pt x="42228" y="78182"/>
                    <a:pt x="50792" y="79899"/>
                    <a:pt x="56472" y="81039"/>
                  </a:cubicBezTo>
                  <a:cubicBezTo>
                    <a:pt x="58542" y="81459"/>
                    <a:pt x="60883" y="81921"/>
                    <a:pt x="61697" y="81914"/>
                  </a:cubicBezTo>
                  <a:cubicBezTo>
                    <a:pt x="68300" y="81785"/>
                    <a:pt x="80501" y="53698"/>
                    <a:pt x="85150" y="43152"/>
                  </a:cubicBezTo>
                  <a:cubicBezTo>
                    <a:pt x="95526" y="19421"/>
                    <a:pt x="104504" y="-1120"/>
                    <a:pt x="122975" y="47"/>
                  </a:cubicBezTo>
                  <a:cubicBezTo>
                    <a:pt x="136194" y="862"/>
                    <a:pt x="146319" y="13246"/>
                    <a:pt x="153845" y="37866"/>
                  </a:cubicBezTo>
                  <a:cubicBezTo>
                    <a:pt x="156186" y="45534"/>
                    <a:pt x="157109" y="52673"/>
                    <a:pt x="157523" y="58740"/>
                  </a:cubicBezTo>
                  <a:cubicBezTo>
                    <a:pt x="161737" y="56677"/>
                    <a:pt x="166793" y="55672"/>
                    <a:pt x="172445" y="57607"/>
                  </a:cubicBezTo>
                  <a:lnTo>
                    <a:pt x="172445" y="57607"/>
                  </a:lnTo>
                  <a:cubicBezTo>
                    <a:pt x="185807" y="62201"/>
                    <a:pt x="190890" y="79573"/>
                    <a:pt x="187592" y="109255"/>
                  </a:cubicBezTo>
                  <a:cubicBezTo>
                    <a:pt x="186791" y="116638"/>
                    <a:pt x="185678" y="126553"/>
                    <a:pt x="180670" y="138204"/>
                  </a:cubicBezTo>
                  <a:cubicBezTo>
                    <a:pt x="178302" y="143687"/>
                    <a:pt x="175621" y="148261"/>
                    <a:pt x="173260" y="152136"/>
                  </a:cubicBezTo>
                  <a:cubicBezTo>
                    <a:pt x="175404" y="153642"/>
                    <a:pt x="177447" y="155712"/>
                    <a:pt x="179028" y="158644"/>
                  </a:cubicBezTo>
                  <a:cubicBezTo>
                    <a:pt x="183676" y="167262"/>
                    <a:pt x="181790" y="177665"/>
                    <a:pt x="172948" y="189446"/>
                  </a:cubicBezTo>
                  <a:cubicBezTo>
                    <a:pt x="163413" y="202529"/>
                    <a:pt x="153560" y="212002"/>
                    <a:pt x="144887" y="220369"/>
                  </a:cubicBezTo>
                  <a:cubicBezTo>
                    <a:pt x="137321" y="227678"/>
                    <a:pt x="130827" y="233996"/>
                    <a:pt x="127434" y="240056"/>
                  </a:cubicBezTo>
                  <a:cubicBezTo>
                    <a:pt x="121279" y="251402"/>
                    <a:pt x="124495" y="265334"/>
                    <a:pt x="129341" y="282367"/>
                  </a:cubicBezTo>
                  <a:lnTo>
                    <a:pt x="141935" y="325234"/>
                  </a:lnTo>
                  <a:lnTo>
                    <a:pt x="141929" y="32523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6215364" y="4789624"/>
              <a:ext cx="310155" cy="195520"/>
            </a:xfrm>
            <a:custGeom>
              <a:avLst/>
              <a:gdLst>
                <a:gd name="connsiteX0" fmla="*/ 310155 w 310155"/>
                <a:gd name="connsiteY0" fmla="*/ 0 h 195520"/>
                <a:gd name="connsiteX1" fmla="*/ 298330 w 310155"/>
                <a:gd name="connsiteY1" fmla="*/ 55673 h 195520"/>
                <a:gd name="connsiteX2" fmla="*/ 294231 w 310155"/>
                <a:gd name="connsiteY2" fmla="*/ 58828 h 195520"/>
                <a:gd name="connsiteX3" fmla="*/ 256805 w 310155"/>
                <a:gd name="connsiteY3" fmla="*/ 107063 h 195520"/>
                <a:gd name="connsiteX4" fmla="*/ 254269 w 310155"/>
                <a:gd name="connsiteY4" fmla="*/ 115512 h 195520"/>
                <a:gd name="connsiteX5" fmla="*/ 234440 w 310155"/>
                <a:gd name="connsiteY5" fmla="*/ 154830 h 195520"/>
                <a:gd name="connsiteX6" fmla="*/ 192655 w 310155"/>
                <a:gd name="connsiteY6" fmla="*/ 171361 h 195520"/>
                <a:gd name="connsiteX7" fmla="*/ 183622 w 310155"/>
                <a:gd name="connsiteY7" fmla="*/ 162519 h 195520"/>
                <a:gd name="connsiteX8" fmla="*/ 181767 w 310155"/>
                <a:gd name="connsiteY8" fmla="*/ 164032 h 195520"/>
                <a:gd name="connsiteX9" fmla="*/ 163100 w 310155"/>
                <a:gd name="connsiteY9" fmla="*/ 174516 h 195520"/>
                <a:gd name="connsiteX10" fmla="*/ 147794 w 310155"/>
                <a:gd name="connsiteY10" fmla="*/ 182293 h 195520"/>
                <a:gd name="connsiteX11" fmla="*/ 139953 w 310155"/>
                <a:gd name="connsiteY11" fmla="*/ 187749 h 195520"/>
                <a:gd name="connsiteX12" fmla="*/ 114996 w 310155"/>
                <a:gd name="connsiteY12" fmla="*/ 194393 h 195520"/>
                <a:gd name="connsiteX13" fmla="*/ 99702 w 310155"/>
                <a:gd name="connsiteY13" fmla="*/ 172039 h 195520"/>
                <a:gd name="connsiteX14" fmla="*/ 95623 w 310155"/>
                <a:gd name="connsiteY14" fmla="*/ 144610 h 195520"/>
                <a:gd name="connsiteX15" fmla="*/ 95147 w 310155"/>
                <a:gd name="connsiteY15" fmla="*/ 139331 h 195520"/>
                <a:gd name="connsiteX16" fmla="*/ 51703 w 310155"/>
                <a:gd name="connsiteY16" fmla="*/ 126471 h 195520"/>
                <a:gd name="connsiteX17" fmla="*/ 410 w 310155"/>
                <a:gd name="connsiteY17" fmla="*/ 100820 h 195520"/>
                <a:gd name="connsiteX18" fmla="*/ 29164 w 310155"/>
                <a:gd name="connsiteY18" fmla="*/ 61366 h 195520"/>
                <a:gd name="connsiteX19" fmla="*/ 48424 w 310155"/>
                <a:gd name="connsiteY19" fmla="*/ 52517 h 195520"/>
                <a:gd name="connsiteX20" fmla="*/ 43540 w 310155"/>
                <a:gd name="connsiteY20" fmla="*/ 38375 h 195520"/>
                <a:gd name="connsiteX21" fmla="*/ 43540 w 310155"/>
                <a:gd name="connsiteY21" fmla="*/ 38375 h 195520"/>
                <a:gd name="connsiteX22" fmla="*/ 89660 w 310155"/>
                <a:gd name="connsiteY22" fmla="*/ 10613 h 195520"/>
                <a:gd name="connsiteX23" fmla="*/ 119416 w 310155"/>
                <a:gd name="connsiteY23" fmla="*/ 9969 h 195520"/>
                <a:gd name="connsiteX24" fmla="*/ 134771 w 310155"/>
                <a:gd name="connsiteY24" fmla="*/ 13606 h 195520"/>
                <a:gd name="connsiteX25" fmla="*/ 139605 w 310155"/>
                <a:gd name="connsiteY25" fmla="*/ 6379 h 195520"/>
                <a:gd name="connsiteX26" fmla="*/ 170941 w 310155"/>
                <a:gd name="connsiteY26" fmla="*/ 4445 h 195520"/>
                <a:gd name="connsiteX27" fmla="*/ 207969 w 310155"/>
                <a:gd name="connsiteY27" fmla="*/ 23744 h 195520"/>
                <a:gd name="connsiteX28" fmla="*/ 231446 w 310155"/>
                <a:gd name="connsiteY28" fmla="*/ 35633 h 195520"/>
                <a:gd name="connsiteX29" fmla="*/ 271887 w 310155"/>
                <a:gd name="connsiteY29" fmla="*/ 23059 h 195520"/>
                <a:gd name="connsiteX30" fmla="*/ 310155 w 310155"/>
                <a:gd name="connsiteY30" fmla="*/ 0 h 195520"/>
                <a:gd name="connsiteX31" fmla="*/ 310155 w 310155"/>
                <a:gd name="connsiteY31" fmla="*/ 0 h 1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0155" h="195520">
                  <a:moveTo>
                    <a:pt x="310155" y="0"/>
                  </a:moveTo>
                  <a:lnTo>
                    <a:pt x="298330" y="55673"/>
                  </a:lnTo>
                  <a:lnTo>
                    <a:pt x="294231" y="58828"/>
                  </a:lnTo>
                  <a:cubicBezTo>
                    <a:pt x="275265" y="73425"/>
                    <a:pt x="262679" y="89643"/>
                    <a:pt x="256805" y="107063"/>
                  </a:cubicBezTo>
                  <a:cubicBezTo>
                    <a:pt x="255871" y="109832"/>
                    <a:pt x="255078" y="112648"/>
                    <a:pt x="254269" y="115512"/>
                  </a:cubicBezTo>
                  <a:cubicBezTo>
                    <a:pt x="251067" y="126878"/>
                    <a:pt x="247089" y="141014"/>
                    <a:pt x="234440" y="154830"/>
                  </a:cubicBezTo>
                  <a:cubicBezTo>
                    <a:pt x="227366" y="162519"/>
                    <a:pt x="208976" y="179660"/>
                    <a:pt x="192655" y="171361"/>
                  </a:cubicBezTo>
                  <a:cubicBezTo>
                    <a:pt x="188244" y="169176"/>
                    <a:pt x="185452" y="165885"/>
                    <a:pt x="183622" y="162519"/>
                  </a:cubicBezTo>
                  <a:cubicBezTo>
                    <a:pt x="183027" y="163007"/>
                    <a:pt x="182419" y="163496"/>
                    <a:pt x="181767" y="164032"/>
                  </a:cubicBezTo>
                  <a:cubicBezTo>
                    <a:pt x="173702" y="170411"/>
                    <a:pt x="168302" y="172508"/>
                    <a:pt x="163100" y="174516"/>
                  </a:cubicBezTo>
                  <a:cubicBezTo>
                    <a:pt x="159103" y="176064"/>
                    <a:pt x="154976" y="177658"/>
                    <a:pt x="147794" y="182293"/>
                  </a:cubicBezTo>
                  <a:cubicBezTo>
                    <a:pt x="144644" y="184329"/>
                    <a:pt x="142098" y="186188"/>
                    <a:pt x="139953" y="187749"/>
                  </a:cubicBezTo>
                  <a:cubicBezTo>
                    <a:pt x="133450" y="192465"/>
                    <a:pt x="125190" y="197921"/>
                    <a:pt x="114996" y="194393"/>
                  </a:cubicBezTo>
                  <a:cubicBezTo>
                    <a:pt x="104231" y="190240"/>
                    <a:pt x="101509" y="179287"/>
                    <a:pt x="99702" y="172039"/>
                  </a:cubicBezTo>
                  <a:cubicBezTo>
                    <a:pt x="96474" y="159112"/>
                    <a:pt x="95960" y="150392"/>
                    <a:pt x="95623" y="144610"/>
                  </a:cubicBezTo>
                  <a:cubicBezTo>
                    <a:pt x="95504" y="142500"/>
                    <a:pt x="95359" y="140118"/>
                    <a:pt x="95147" y="139331"/>
                  </a:cubicBezTo>
                  <a:cubicBezTo>
                    <a:pt x="93345" y="132972"/>
                    <a:pt x="63083" y="128297"/>
                    <a:pt x="51703" y="126471"/>
                  </a:cubicBezTo>
                  <a:cubicBezTo>
                    <a:pt x="26114" y="122461"/>
                    <a:pt x="3972" y="118986"/>
                    <a:pt x="410" y="100820"/>
                  </a:cubicBezTo>
                  <a:cubicBezTo>
                    <a:pt x="-2149" y="87825"/>
                    <a:pt x="7257" y="74891"/>
                    <a:pt x="29164" y="61366"/>
                  </a:cubicBezTo>
                  <a:cubicBezTo>
                    <a:pt x="35988" y="57159"/>
                    <a:pt x="42657" y="54451"/>
                    <a:pt x="48424" y="52517"/>
                  </a:cubicBezTo>
                  <a:cubicBezTo>
                    <a:pt x="45360" y="48961"/>
                    <a:pt x="43101" y="44326"/>
                    <a:pt x="43540" y="38375"/>
                  </a:cubicBezTo>
                  <a:lnTo>
                    <a:pt x="43540" y="38375"/>
                  </a:lnTo>
                  <a:cubicBezTo>
                    <a:pt x="44599" y="24274"/>
                    <a:pt x="60115" y="14956"/>
                    <a:pt x="89660" y="10613"/>
                  </a:cubicBezTo>
                  <a:cubicBezTo>
                    <a:pt x="97004" y="9514"/>
                    <a:pt x="106879" y="8075"/>
                    <a:pt x="119416" y="9969"/>
                  </a:cubicBezTo>
                  <a:cubicBezTo>
                    <a:pt x="125320" y="10871"/>
                    <a:pt x="130425" y="12303"/>
                    <a:pt x="134771" y="13606"/>
                  </a:cubicBezTo>
                  <a:cubicBezTo>
                    <a:pt x="135689" y="11149"/>
                    <a:pt x="137167" y="8645"/>
                    <a:pt x="139605" y="6379"/>
                  </a:cubicBezTo>
                  <a:cubicBezTo>
                    <a:pt x="146763" y="-305"/>
                    <a:pt x="157308" y="-1120"/>
                    <a:pt x="170941" y="4445"/>
                  </a:cubicBezTo>
                  <a:cubicBezTo>
                    <a:pt x="186017" y="10349"/>
                    <a:pt x="197678" y="17474"/>
                    <a:pt x="207969" y="23744"/>
                  </a:cubicBezTo>
                  <a:cubicBezTo>
                    <a:pt x="216961" y="29207"/>
                    <a:pt x="224716" y="33889"/>
                    <a:pt x="231446" y="35633"/>
                  </a:cubicBezTo>
                  <a:cubicBezTo>
                    <a:pt x="243979" y="38708"/>
                    <a:pt x="256635" y="32064"/>
                    <a:pt x="271887" y="23059"/>
                  </a:cubicBezTo>
                  <a:lnTo>
                    <a:pt x="310155" y="0"/>
                  </a:lnTo>
                  <a:lnTo>
                    <a:pt x="310155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6227923" y="4398078"/>
              <a:ext cx="188565" cy="325240"/>
            </a:xfrm>
            <a:custGeom>
              <a:avLst/>
              <a:gdLst>
                <a:gd name="connsiteX0" fmla="*/ 141930 w 188565"/>
                <a:gd name="connsiteY0" fmla="*/ 325240 h 325240"/>
                <a:gd name="connsiteX1" fmla="*/ 91078 w 188565"/>
                <a:gd name="connsiteY1" fmla="*/ 299677 h 325240"/>
                <a:gd name="connsiteX2" fmla="*/ 89065 w 188565"/>
                <a:gd name="connsiteY2" fmla="*/ 294914 h 325240"/>
                <a:gd name="connsiteX3" fmla="*/ 51906 w 188565"/>
                <a:gd name="connsiteY3" fmla="*/ 246475 h 325240"/>
                <a:gd name="connsiteX4" fmla="*/ 44373 w 188565"/>
                <a:gd name="connsiteY4" fmla="*/ 241881 h 325240"/>
                <a:gd name="connsiteX5" fmla="*/ 11374 w 188565"/>
                <a:gd name="connsiteY5" fmla="*/ 212728 h 325240"/>
                <a:gd name="connsiteX6" fmla="*/ 5981 w 188565"/>
                <a:gd name="connsiteY6" fmla="*/ 168117 h 325240"/>
                <a:gd name="connsiteX7" fmla="*/ 16827 w 188565"/>
                <a:gd name="connsiteY7" fmla="*/ 161622 h 325240"/>
                <a:gd name="connsiteX8" fmla="*/ 15834 w 188565"/>
                <a:gd name="connsiteY8" fmla="*/ 159444 h 325240"/>
                <a:gd name="connsiteX9" fmla="*/ 10424 w 188565"/>
                <a:gd name="connsiteY9" fmla="*/ 138726 h 325240"/>
                <a:gd name="connsiteX10" fmla="*/ 6782 w 188565"/>
                <a:gd name="connsiteY10" fmla="*/ 121951 h 325240"/>
                <a:gd name="connsiteX11" fmla="*/ 3497 w 188565"/>
                <a:gd name="connsiteY11" fmla="*/ 112980 h 325240"/>
                <a:gd name="connsiteX12" fmla="*/ 3402 w 188565"/>
                <a:gd name="connsiteY12" fmla="*/ 87153 h 325240"/>
                <a:gd name="connsiteX13" fmla="*/ 28901 w 188565"/>
                <a:gd name="connsiteY13" fmla="*/ 78032 h 325240"/>
                <a:gd name="connsiteX14" fmla="*/ 56468 w 188565"/>
                <a:gd name="connsiteY14" fmla="*/ 81038 h 325240"/>
                <a:gd name="connsiteX15" fmla="*/ 61697 w 188565"/>
                <a:gd name="connsiteY15" fmla="*/ 81920 h 325240"/>
                <a:gd name="connsiteX16" fmla="*/ 85151 w 188565"/>
                <a:gd name="connsiteY16" fmla="*/ 43159 h 325240"/>
                <a:gd name="connsiteX17" fmla="*/ 122975 w 188565"/>
                <a:gd name="connsiteY17" fmla="*/ 47 h 325240"/>
                <a:gd name="connsiteX18" fmla="*/ 153846 w 188565"/>
                <a:gd name="connsiteY18" fmla="*/ 37872 h 325240"/>
                <a:gd name="connsiteX19" fmla="*/ 157524 w 188565"/>
                <a:gd name="connsiteY19" fmla="*/ 58746 h 325240"/>
                <a:gd name="connsiteX20" fmla="*/ 172443 w 188565"/>
                <a:gd name="connsiteY20" fmla="*/ 57606 h 325240"/>
                <a:gd name="connsiteX21" fmla="*/ 172443 w 188565"/>
                <a:gd name="connsiteY21" fmla="*/ 57606 h 325240"/>
                <a:gd name="connsiteX22" fmla="*/ 187593 w 188565"/>
                <a:gd name="connsiteY22" fmla="*/ 109261 h 325240"/>
                <a:gd name="connsiteX23" fmla="*/ 180668 w 188565"/>
                <a:gd name="connsiteY23" fmla="*/ 138211 h 325240"/>
                <a:gd name="connsiteX24" fmla="*/ 173257 w 188565"/>
                <a:gd name="connsiteY24" fmla="*/ 152136 h 325240"/>
                <a:gd name="connsiteX25" fmla="*/ 179023 w 188565"/>
                <a:gd name="connsiteY25" fmla="*/ 158650 h 325240"/>
                <a:gd name="connsiteX26" fmla="*/ 172944 w 188565"/>
                <a:gd name="connsiteY26" fmla="*/ 189445 h 325240"/>
                <a:gd name="connsiteX27" fmla="*/ 144883 w 188565"/>
                <a:gd name="connsiteY27" fmla="*/ 220369 h 325240"/>
                <a:gd name="connsiteX28" fmla="*/ 127430 w 188565"/>
                <a:gd name="connsiteY28" fmla="*/ 240062 h 325240"/>
                <a:gd name="connsiteX29" fmla="*/ 129337 w 188565"/>
                <a:gd name="connsiteY29" fmla="*/ 282373 h 325240"/>
                <a:gd name="connsiteX30" fmla="*/ 141931 w 188565"/>
                <a:gd name="connsiteY30" fmla="*/ 325240 h 325240"/>
                <a:gd name="connsiteX31" fmla="*/ 141930 w 188565"/>
                <a:gd name="connsiteY31" fmla="*/ 325240 h 32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8565" h="325240">
                  <a:moveTo>
                    <a:pt x="141930" y="325240"/>
                  </a:moveTo>
                  <a:lnTo>
                    <a:pt x="91078" y="299677"/>
                  </a:lnTo>
                  <a:lnTo>
                    <a:pt x="89065" y="294914"/>
                  </a:lnTo>
                  <a:cubicBezTo>
                    <a:pt x="79761" y="272866"/>
                    <a:pt x="67263" y="256579"/>
                    <a:pt x="51906" y="246475"/>
                  </a:cubicBezTo>
                  <a:cubicBezTo>
                    <a:pt x="49465" y="244873"/>
                    <a:pt x="46941" y="243387"/>
                    <a:pt x="44373" y="241881"/>
                  </a:cubicBezTo>
                  <a:cubicBezTo>
                    <a:pt x="34188" y="235895"/>
                    <a:pt x="21527" y="228465"/>
                    <a:pt x="11374" y="212728"/>
                  </a:cubicBezTo>
                  <a:cubicBezTo>
                    <a:pt x="5728" y="203933"/>
                    <a:pt x="-6190" y="181797"/>
                    <a:pt x="5981" y="168117"/>
                  </a:cubicBezTo>
                  <a:cubicBezTo>
                    <a:pt x="9214" y="164405"/>
                    <a:pt x="13102" y="162538"/>
                    <a:pt x="16827" y="161622"/>
                  </a:cubicBezTo>
                  <a:cubicBezTo>
                    <a:pt x="16501" y="160917"/>
                    <a:pt x="16183" y="160211"/>
                    <a:pt x="15834" y="159444"/>
                  </a:cubicBezTo>
                  <a:cubicBezTo>
                    <a:pt x="11703" y="150018"/>
                    <a:pt x="11051" y="144271"/>
                    <a:pt x="10424" y="138726"/>
                  </a:cubicBezTo>
                  <a:cubicBezTo>
                    <a:pt x="9938" y="134465"/>
                    <a:pt x="9444" y="130067"/>
                    <a:pt x="6782" y="121951"/>
                  </a:cubicBezTo>
                  <a:cubicBezTo>
                    <a:pt x="5615" y="118389"/>
                    <a:pt x="4463" y="115450"/>
                    <a:pt x="3497" y="112980"/>
                  </a:cubicBezTo>
                  <a:cubicBezTo>
                    <a:pt x="584" y="105495"/>
                    <a:pt x="-2599" y="96117"/>
                    <a:pt x="3402" y="87153"/>
                  </a:cubicBezTo>
                  <a:cubicBezTo>
                    <a:pt x="10150" y="77794"/>
                    <a:pt x="21431" y="77937"/>
                    <a:pt x="28901" y="78032"/>
                  </a:cubicBezTo>
                  <a:cubicBezTo>
                    <a:pt x="42227" y="78188"/>
                    <a:pt x="50790" y="79905"/>
                    <a:pt x="56468" y="81038"/>
                  </a:cubicBezTo>
                  <a:cubicBezTo>
                    <a:pt x="58541" y="81459"/>
                    <a:pt x="60879" y="81927"/>
                    <a:pt x="61697" y="81920"/>
                  </a:cubicBezTo>
                  <a:cubicBezTo>
                    <a:pt x="68301" y="81792"/>
                    <a:pt x="80500" y="53704"/>
                    <a:pt x="85151" y="43159"/>
                  </a:cubicBezTo>
                  <a:cubicBezTo>
                    <a:pt x="95525" y="19421"/>
                    <a:pt x="104502" y="-1113"/>
                    <a:pt x="122975" y="47"/>
                  </a:cubicBezTo>
                  <a:cubicBezTo>
                    <a:pt x="136195" y="868"/>
                    <a:pt x="146319" y="13246"/>
                    <a:pt x="153846" y="37872"/>
                  </a:cubicBezTo>
                  <a:cubicBezTo>
                    <a:pt x="156186" y="45541"/>
                    <a:pt x="157110" y="52673"/>
                    <a:pt x="157524" y="58746"/>
                  </a:cubicBezTo>
                  <a:cubicBezTo>
                    <a:pt x="161737" y="56683"/>
                    <a:pt x="166793" y="55672"/>
                    <a:pt x="172443" y="57606"/>
                  </a:cubicBezTo>
                  <a:lnTo>
                    <a:pt x="172443" y="57606"/>
                  </a:lnTo>
                  <a:cubicBezTo>
                    <a:pt x="185809" y="62207"/>
                    <a:pt x="190888" y="79579"/>
                    <a:pt x="187593" y="109261"/>
                  </a:cubicBezTo>
                  <a:cubicBezTo>
                    <a:pt x="186793" y="116645"/>
                    <a:pt x="185680" y="126559"/>
                    <a:pt x="180668" y="138211"/>
                  </a:cubicBezTo>
                  <a:cubicBezTo>
                    <a:pt x="178303" y="143694"/>
                    <a:pt x="175617" y="148267"/>
                    <a:pt x="173257" y="152136"/>
                  </a:cubicBezTo>
                  <a:cubicBezTo>
                    <a:pt x="175402" y="153649"/>
                    <a:pt x="177447" y="155712"/>
                    <a:pt x="179023" y="158650"/>
                  </a:cubicBezTo>
                  <a:cubicBezTo>
                    <a:pt x="183676" y="167268"/>
                    <a:pt x="181787" y="177671"/>
                    <a:pt x="172944" y="189445"/>
                  </a:cubicBezTo>
                  <a:cubicBezTo>
                    <a:pt x="163411" y="202535"/>
                    <a:pt x="153559" y="212009"/>
                    <a:pt x="144883" y="220369"/>
                  </a:cubicBezTo>
                  <a:cubicBezTo>
                    <a:pt x="137319" y="227684"/>
                    <a:pt x="130826" y="233995"/>
                    <a:pt x="127430" y="240062"/>
                  </a:cubicBezTo>
                  <a:cubicBezTo>
                    <a:pt x="121279" y="251408"/>
                    <a:pt x="124495" y="265333"/>
                    <a:pt x="129337" y="282373"/>
                  </a:cubicBezTo>
                  <a:lnTo>
                    <a:pt x="141931" y="325240"/>
                  </a:lnTo>
                  <a:lnTo>
                    <a:pt x="141930" y="325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6122515" y="4649538"/>
              <a:ext cx="1198890" cy="642794"/>
            </a:xfrm>
            <a:custGeom>
              <a:avLst/>
              <a:gdLst>
                <a:gd name="connsiteX0" fmla="*/ 1198891 w 1198890"/>
                <a:gd name="connsiteY0" fmla="*/ 624480 h 642794"/>
                <a:gd name="connsiteX1" fmla="*/ 1186194 w 1198890"/>
                <a:gd name="connsiteY1" fmla="*/ 630356 h 642794"/>
                <a:gd name="connsiteX2" fmla="*/ 1173165 w 1198890"/>
                <a:gd name="connsiteY2" fmla="*/ 625287 h 642794"/>
                <a:gd name="connsiteX3" fmla="*/ 1186194 w 1198890"/>
                <a:gd name="connsiteY3" fmla="*/ 630356 h 642794"/>
                <a:gd name="connsiteX4" fmla="*/ 1179978 w 1198890"/>
                <a:gd name="connsiteY4" fmla="*/ 642795 h 642794"/>
                <a:gd name="connsiteX5" fmla="*/ 1171414 w 1198890"/>
                <a:gd name="connsiteY5" fmla="*/ 639728 h 642794"/>
                <a:gd name="connsiteX6" fmla="*/ 961923 w 1198890"/>
                <a:gd name="connsiteY6" fmla="*/ 551944 h 642794"/>
                <a:gd name="connsiteX7" fmla="*/ 735167 w 1198890"/>
                <a:gd name="connsiteY7" fmla="*/ 426300 h 642794"/>
                <a:gd name="connsiteX8" fmla="*/ 565829 w 1198890"/>
                <a:gd name="connsiteY8" fmla="*/ 308678 h 642794"/>
                <a:gd name="connsiteX9" fmla="*/ 473993 w 1198890"/>
                <a:gd name="connsiteY9" fmla="*/ 238707 h 642794"/>
                <a:gd name="connsiteX10" fmla="*/ 231081 w 1198890"/>
                <a:gd name="connsiteY10" fmla="*/ 68765 h 642794"/>
                <a:gd name="connsiteX11" fmla="*/ 110989 w 1198890"/>
                <a:gd name="connsiteY11" fmla="*/ 28659 h 642794"/>
                <a:gd name="connsiteX12" fmla="*/ 8844 w 1198890"/>
                <a:gd name="connsiteY12" fmla="*/ 41872 h 642794"/>
                <a:gd name="connsiteX13" fmla="*/ 0 w 1198890"/>
                <a:gd name="connsiteY13" fmla="*/ 15318 h 642794"/>
                <a:gd name="connsiteX14" fmla="*/ 113115 w 1198890"/>
                <a:gd name="connsiteY14" fmla="*/ 776 h 642794"/>
                <a:gd name="connsiteX15" fmla="*/ 245094 w 1198890"/>
                <a:gd name="connsiteY15" fmla="*/ 44545 h 642794"/>
                <a:gd name="connsiteX16" fmla="*/ 491053 w 1198890"/>
                <a:gd name="connsiteY16" fmla="*/ 216564 h 642794"/>
                <a:gd name="connsiteX17" fmla="*/ 582529 w 1198890"/>
                <a:gd name="connsiteY17" fmla="*/ 286243 h 642794"/>
                <a:gd name="connsiteX18" fmla="*/ 750063 w 1198890"/>
                <a:gd name="connsiteY18" fmla="*/ 402631 h 642794"/>
                <a:gd name="connsiteX19" fmla="*/ 974029 w 1198890"/>
                <a:gd name="connsiteY19" fmla="*/ 526747 h 642794"/>
                <a:gd name="connsiteX20" fmla="*/ 1180663 w 1198890"/>
                <a:gd name="connsiteY20" fmla="*/ 613323 h 642794"/>
                <a:gd name="connsiteX21" fmla="*/ 1198891 w 1198890"/>
                <a:gd name="connsiteY21" fmla="*/ 624480 h 642794"/>
                <a:gd name="connsiteX22" fmla="*/ 1198891 w 1198890"/>
                <a:gd name="connsiteY22" fmla="*/ 624480 h 6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98890" h="642794">
                  <a:moveTo>
                    <a:pt x="1198891" y="624480"/>
                  </a:moveTo>
                  <a:lnTo>
                    <a:pt x="1186194" y="630356"/>
                  </a:lnTo>
                  <a:lnTo>
                    <a:pt x="1173165" y="625287"/>
                  </a:lnTo>
                  <a:lnTo>
                    <a:pt x="1186194" y="630356"/>
                  </a:lnTo>
                  <a:lnTo>
                    <a:pt x="1179978" y="642795"/>
                  </a:lnTo>
                  <a:cubicBezTo>
                    <a:pt x="1178784" y="642279"/>
                    <a:pt x="1175906" y="641302"/>
                    <a:pt x="1171414" y="639728"/>
                  </a:cubicBezTo>
                  <a:cubicBezTo>
                    <a:pt x="1146849" y="631109"/>
                    <a:pt x="1072067" y="604908"/>
                    <a:pt x="961923" y="551944"/>
                  </a:cubicBezTo>
                  <a:cubicBezTo>
                    <a:pt x="885030" y="514967"/>
                    <a:pt x="808755" y="472696"/>
                    <a:pt x="735167" y="426300"/>
                  </a:cubicBezTo>
                  <a:cubicBezTo>
                    <a:pt x="661464" y="379830"/>
                    <a:pt x="608445" y="340375"/>
                    <a:pt x="565829" y="308678"/>
                  </a:cubicBezTo>
                  <a:cubicBezTo>
                    <a:pt x="533690" y="284764"/>
                    <a:pt x="503445" y="261440"/>
                    <a:pt x="473993" y="238707"/>
                  </a:cubicBezTo>
                  <a:cubicBezTo>
                    <a:pt x="395288" y="177993"/>
                    <a:pt x="320939" y="120657"/>
                    <a:pt x="231081" y="68765"/>
                  </a:cubicBezTo>
                  <a:cubicBezTo>
                    <a:pt x="211027" y="57167"/>
                    <a:pt x="169273" y="33050"/>
                    <a:pt x="110989" y="28659"/>
                  </a:cubicBezTo>
                  <a:cubicBezTo>
                    <a:pt x="77184" y="26114"/>
                    <a:pt x="42810" y="30553"/>
                    <a:pt x="8844" y="41872"/>
                  </a:cubicBezTo>
                  <a:lnTo>
                    <a:pt x="0" y="15318"/>
                  </a:lnTo>
                  <a:cubicBezTo>
                    <a:pt x="37522" y="2845"/>
                    <a:pt x="75580" y="-2048"/>
                    <a:pt x="113115" y="776"/>
                  </a:cubicBezTo>
                  <a:cubicBezTo>
                    <a:pt x="177737" y="5648"/>
                    <a:pt x="223234" y="31923"/>
                    <a:pt x="245094" y="44545"/>
                  </a:cubicBezTo>
                  <a:cubicBezTo>
                    <a:pt x="336538" y="97361"/>
                    <a:pt x="411597" y="155259"/>
                    <a:pt x="491053" y="216564"/>
                  </a:cubicBezTo>
                  <a:cubicBezTo>
                    <a:pt x="520410" y="239203"/>
                    <a:pt x="550519" y="262431"/>
                    <a:pt x="582529" y="286243"/>
                  </a:cubicBezTo>
                  <a:cubicBezTo>
                    <a:pt x="624745" y="317649"/>
                    <a:pt x="677303" y="356757"/>
                    <a:pt x="750063" y="402631"/>
                  </a:cubicBezTo>
                  <a:cubicBezTo>
                    <a:pt x="822768" y="448484"/>
                    <a:pt x="898113" y="490225"/>
                    <a:pt x="974029" y="526747"/>
                  </a:cubicBezTo>
                  <a:cubicBezTo>
                    <a:pt x="1082789" y="579040"/>
                    <a:pt x="1156464" y="604848"/>
                    <a:pt x="1180663" y="613323"/>
                  </a:cubicBezTo>
                  <a:cubicBezTo>
                    <a:pt x="1193584" y="617856"/>
                    <a:pt x="1196292" y="618807"/>
                    <a:pt x="1198891" y="624480"/>
                  </a:cubicBezTo>
                  <a:lnTo>
                    <a:pt x="1198891" y="6244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>
            <a:xfrm>
              <a:off x="5909592" y="4577074"/>
              <a:ext cx="243138" cy="216349"/>
            </a:xfrm>
            <a:custGeom>
              <a:avLst/>
              <a:gdLst>
                <a:gd name="connsiteX0" fmla="*/ 231008 w 243138"/>
                <a:gd name="connsiteY0" fmla="*/ 181565 h 216349"/>
                <a:gd name="connsiteX1" fmla="*/ 229016 w 243138"/>
                <a:gd name="connsiteY1" fmla="*/ 184422 h 216349"/>
                <a:gd name="connsiteX2" fmla="*/ 157741 w 243138"/>
                <a:gd name="connsiteY2" fmla="*/ 216235 h 216349"/>
                <a:gd name="connsiteX3" fmla="*/ 98298 w 243138"/>
                <a:gd name="connsiteY3" fmla="*/ 205418 h 216349"/>
                <a:gd name="connsiteX4" fmla="*/ 42869 w 243138"/>
                <a:gd name="connsiteY4" fmla="*/ 184687 h 216349"/>
                <a:gd name="connsiteX5" fmla="*/ 13473 w 243138"/>
                <a:gd name="connsiteY5" fmla="*/ 163711 h 216349"/>
                <a:gd name="connsiteX6" fmla="*/ 9146 w 243138"/>
                <a:gd name="connsiteY6" fmla="*/ 137382 h 216349"/>
                <a:gd name="connsiteX7" fmla="*/ 2831 w 243138"/>
                <a:gd name="connsiteY7" fmla="*/ 131966 h 216349"/>
                <a:gd name="connsiteX8" fmla="*/ 8217 w 243138"/>
                <a:gd name="connsiteY8" fmla="*/ 106478 h 216349"/>
                <a:gd name="connsiteX9" fmla="*/ 15662 w 243138"/>
                <a:gd name="connsiteY9" fmla="*/ 96448 h 216349"/>
                <a:gd name="connsiteX10" fmla="*/ 20215 w 243138"/>
                <a:gd name="connsiteY10" fmla="*/ 78798 h 216349"/>
                <a:gd name="connsiteX11" fmla="*/ 25269 w 243138"/>
                <a:gd name="connsiteY11" fmla="*/ 54178 h 216349"/>
                <a:gd name="connsiteX12" fmla="*/ 52211 w 243138"/>
                <a:gd name="connsiteY12" fmla="*/ 19217 h 216349"/>
                <a:gd name="connsiteX13" fmla="*/ 137241 w 243138"/>
                <a:gd name="connsiteY13" fmla="*/ 107 h 216349"/>
                <a:gd name="connsiteX14" fmla="*/ 193897 w 243138"/>
                <a:gd name="connsiteY14" fmla="*/ 9499 h 216349"/>
                <a:gd name="connsiteX15" fmla="*/ 224857 w 243138"/>
                <a:gd name="connsiteY15" fmla="*/ 25921 h 216349"/>
                <a:gd name="connsiteX16" fmla="*/ 239025 w 243138"/>
                <a:gd name="connsiteY16" fmla="*/ 73572 h 216349"/>
                <a:gd name="connsiteX17" fmla="*/ 243024 w 243138"/>
                <a:gd name="connsiteY17" fmla="*/ 125879 h 216349"/>
                <a:gd name="connsiteX18" fmla="*/ 231007 w 243138"/>
                <a:gd name="connsiteY18" fmla="*/ 181565 h 216349"/>
                <a:gd name="connsiteX19" fmla="*/ 231007 w 243138"/>
                <a:gd name="connsiteY19" fmla="*/ 181565 h 21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3138" h="216349">
                  <a:moveTo>
                    <a:pt x="231008" y="181565"/>
                  </a:moveTo>
                  <a:cubicBezTo>
                    <a:pt x="230382" y="182522"/>
                    <a:pt x="229726" y="183479"/>
                    <a:pt x="229016" y="184422"/>
                  </a:cubicBezTo>
                  <a:cubicBezTo>
                    <a:pt x="214943" y="203674"/>
                    <a:pt x="190961" y="214376"/>
                    <a:pt x="157741" y="216235"/>
                  </a:cubicBezTo>
                  <a:cubicBezTo>
                    <a:pt x="142131" y="217084"/>
                    <a:pt x="127492" y="213188"/>
                    <a:pt x="98298" y="205418"/>
                  </a:cubicBezTo>
                  <a:cubicBezTo>
                    <a:pt x="93793" y="204231"/>
                    <a:pt x="71106" y="197927"/>
                    <a:pt x="42869" y="184687"/>
                  </a:cubicBezTo>
                  <a:cubicBezTo>
                    <a:pt x="24414" y="176042"/>
                    <a:pt x="17537" y="171135"/>
                    <a:pt x="13473" y="163711"/>
                  </a:cubicBezTo>
                  <a:cubicBezTo>
                    <a:pt x="8938" y="155466"/>
                    <a:pt x="8006" y="146285"/>
                    <a:pt x="9146" y="137382"/>
                  </a:cubicBezTo>
                  <a:cubicBezTo>
                    <a:pt x="6709" y="136214"/>
                    <a:pt x="4554" y="134470"/>
                    <a:pt x="2831" y="131966"/>
                  </a:cubicBezTo>
                  <a:cubicBezTo>
                    <a:pt x="-4340" y="121604"/>
                    <a:pt x="3858" y="111819"/>
                    <a:pt x="8217" y="106478"/>
                  </a:cubicBezTo>
                  <a:cubicBezTo>
                    <a:pt x="10476" y="103811"/>
                    <a:pt x="13319" y="100500"/>
                    <a:pt x="15662" y="96448"/>
                  </a:cubicBezTo>
                  <a:cubicBezTo>
                    <a:pt x="19374" y="90103"/>
                    <a:pt x="19697" y="85604"/>
                    <a:pt x="20215" y="78798"/>
                  </a:cubicBezTo>
                  <a:cubicBezTo>
                    <a:pt x="20706" y="72290"/>
                    <a:pt x="21316" y="64201"/>
                    <a:pt x="25269" y="54178"/>
                  </a:cubicBezTo>
                  <a:cubicBezTo>
                    <a:pt x="32988" y="34370"/>
                    <a:pt x="47448" y="22976"/>
                    <a:pt x="52211" y="19217"/>
                  </a:cubicBezTo>
                  <a:cubicBezTo>
                    <a:pt x="77163" y="-626"/>
                    <a:pt x="105004" y="-287"/>
                    <a:pt x="137241" y="107"/>
                  </a:cubicBezTo>
                  <a:cubicBezTo>
                    <a:pt x="143696" y="209"/>
                    <a:pt x="166802" y="1159"/>
                    <a:pt x="193897" y="9499"/>
                  </a:cubicBezTo>
                  <a:cubicBezTo>
                    <a:pt x="213444" y="15518"/>
                    <a:pt x="220335" y="20954"/>
                    <a:pt x="224857" y="25921"/>
                  </a:cubicBezTo>
                  <a:cubicBezTo>
                    <a:pt x="234170" y="36093"/>
                    <a:pt x="236143" y="47073"/>
                    <a:pt x="239025" y="73572"/>
                  </a:cubicBezTo>
                  <a:cubicBezTo>
                    <a:pt x="242071" y="101273"/>
                    <a:pt x="243584" y="115164"/>
                    <a:pt x="243024" y="125879"/>
                  </a:cubicBezTo>
                  <a:cubicBezTo>
                    <a:pt x="241685" y="150804"/>
                    <a:pt x="240844" y="166460"/>
                    <a:pt x="231007" y="181565"/>
                  </a:cubicBezTo>
                  <a:lnTo>
                    <a:pt x="231007" y="18156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 userDrawn="1"/>
          </p:nvSpPr>
          <p:spPr>
            <a:xfrm>
              <a:off x="6460611" y="5550209"/>
              <a:ext cx="4518993" cy="16150"/>
            </a:xfrm>
            <a:custGeom>
              <a:avLst/>
              <a:gdLst>
                <a:gd name="connsiteX0" fmla="*/ 0 w 4518993"/>
                <a:gd name="connsiteY0" fmla="*/ 8075 h 16150"/>
                <a:gd name="connsiteX1" fmla="*/ 14098 w 4518993"/>
                <a:gd name="connsiteY1" fmla="*/ 16150 h 16150"/>
                <a:gd name="connsiteX2" fmla="*/ 4504893 w 4518993"/>
                <a:gd name="connsiteY2" fmla="*/ 16150 h 16150"/>
                <a:gd name="connsiteX3" fmla="*/ 4518994 w 4518993"/>
                <a:gd name="connsiteY3" fmla="*/ 8075 h 16150"/>
                <a:gd name="connsiteX4" fmla="*/ 4504893 w 4518993"/>
                <a:gd name="connsiteY4" fmla="*/ 0 h 16150"/>
                <a:gd name="connsiteX5" fmla="*/ 14098 w 4518993"/>
                <a:gd name="connsiteY5" fmla="*/ 0 h 16150"/>
                <a:gd name="connsiteX6" fmla="*/ 0 w 4518993"/>
                <a:gd name="connsiteY6" fmla="*/ 8075 h 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8993" h="16150">
                  <a:moveTo>
                    <a:pt x="0" y="8075"/>
                  </a:moveTo>
                  <a:cubicBezTo>
                    <a:pt x="0" y="12554"/>
                    <a:pt x="6279" y="16150"/>
                    <a:pt x="14098" y="16150"/>
                  </a:cubicBezTo>
                  <a:lnTo>
                    <a:pt x="4504893" y="16150"/>
                  </a:lnTo>
                  <a:cubicBezTo>
                    <a:pt x="4512710" y="16150"/>
                    <a:pt x="4518994" y="12554"/>
                    <a:pt x="4518994" y="8075"/>
                  </a:cubicBezTo>
                  <a:cubicBezTo>
                    <a:pt x="4518994" y="3596"/>
                    <a:pt x="4512710" y="0"/>
                    <a:pt x="4504893" y="0"/>
                  </a:cubicBezTo>
                  <a:lnTo>
                    <a:pt x="14098" y="0"/>
                  </a:lnTo>
                  <a:cubicBezTo>
                    <a:pt x="6279" y="0"/>
                    <a:pt x="0" y="3596"/>
                    <a:pt x="0" y="807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>
              <a:off x="9987365" y="5331733"/>
              <a:ext cx="447091" cy="269065"/>
            </a:xfrm>
            <a:custGeom>
              <a:avLst/>
              <a:gdLst>
                <a:gd name="connsiteX0" fmla="*/ 0 w 447091"/>
                <a:gd name="connsiteY0" fmla="*/ 136453 h 269065"/>
                <a:gd name="connsiteX1" fmla="*/ 44211 w 447091"/>
                <a:gd name="connsiteY1" fmla="*/ 0 h 269065"/>
                <a:gd name="connsiteX2" fmla="*/ 447091 w 447091"/>
                <a:gd name="connsiteY2" fmla="*/ 176600 h 269065"/>
                <a:gd name="connsiteX3" fmla="*/ 417138 w 447091"/>
                <a:gd name="connsiteY3" fmla="*/ 269066 h 269065"/>
                <a:gd name="connsiteX4" fmla="*/ 0 w 447091"/>
                <a:gd name="connsiteY4" fmla="*/ 136453 h 26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091" h="269065">
                  <a:moveTo>
                    <a:pt x="0" y="136453"/>
                  </a:moveTo>
                  <a:lnTo>
                    <a:pt x="44211" y="0"/>
                  </a:lnTo>
                  <a:lnTo>
                    <a:pt x="447091" y="176600"/>
                  </a:lnTo>
                  <a:lnTo>
                    <a:pt x="417138" y="269066"/>
                  </a:lnTo>
                  <a:lnTo>
                    <a:pt x="0" y="136453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>
              <a:off x="10273417" y="5384842"/>
              <a:ext cx="306082" cy="284020"/>
            </a:xfrm>
            <a:custGeom>
              <a:avLst/>
              <a:gdLst>
                <a:gd name="connsiteX0" fmla="*/ 36000 w 306082"/>
                <a:gd name="connsiteY0" fmla="*/ 61622 h 284020"/>
                <a:gd name="connsiteX1" fmla="*/ 39142 w 306082"/>
                <a:gd name="connsiteY1" fmla="*/ 116189 h 284020"/>
                <a:gd name="connsiteX2" fmla="*/ 67263 w 306082"/>
                <a:gd name="connsiteY2" fmla="*/ 127040 h 284020"/>
                <a:gd name="connsiteX3" fmla="*/ 0 w 306082"/>
                <a:gd name="connsiteY3" fmla="*/ 182862 h 284020"/>
                <a:gd name="connsiteX4" fmla="*/ 24457 w 306082"/>
                <a:gd name="connsiteY4" fmla="*/ 200607 h 284020"/>
                <a:gd name="connsiteX5" fmla="*/ 92025 w 306082"/>
                <a:gd name="connsiteY5" fmla="*/ 249039 h 284020"/>
                <a:gd name="connsiteX6" fmla="*/ 227393 w 306082"/>
                <a:gd name="connsiteY6" fmla="*/ 284021 h 284020"/>
                <a:gd name="connsiteX7" fmla="*/ 243931 w 306082"/>
                <a:gd name="connsiteY7" fmla="*/ 238351 h 284020"/>
                <a:gd name="connsiteX8" fmla="*/ 156703 w 306082"/>
                <a:gd name="connsiteY8" fmla="*/ 196060 h 284020"/>
                <a:gd name="connsiteX9" fmla="*/ 260529 w 306082"/>
                <a:gd name="connsiteY9" fmla="*/ 155928 h 284020"/>
                <a:gd name="connsiteX10" fmla="*/ 306043 w 306082"/>
                <a:gd name="connsiteY10" fmla="*/ 36487 h 284020"/>
                <a:gd name="connsiteX11" fmla="*/ 283541 w 306082"/>
                <a:gd name="connsiteY11" fmla="*/ 1688 h 284020"/>
                <a:gd name="connsiteX12" fmla="*/ 260814 w 306082"/>
                <a:gd name="connsiteY12" fmla="*/ 7809 h 284020"/>
                <a:gd name="connsiteX13" fmla="*/ 217146 w 306082"/>
                <a:gd name="connsiteY13" fmla="*/ 66352 h 284020"/>
                <a:gd name="connsiteX14" fmla="*/ 36000 w 306082"/>
                <a:gd name="connsiteY14" fmla="*/ 61622 h 28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6082" h="284020">
                  <a:moveTo>
                    <a:pt x="36000" y="61622"/>
                  </a:moveTo>
                  <a:lnTo>
                    <a:pt x="39142" y="116189"/>
                  </a:lnTo>
                  <a:lnTo>
                    <a:pt x="67263" y="127040"/>
                  </a:lnTo>
                  <a:cubicBezTo>
                    <a:pt x="67263" y="127040"/>
                    <a:pt x="30401" y="125594"/>
                    <a:pt x="0" y="182862"/>
                  </a:cubicBezTo>
                  <a:lnTo>
                    <a:pt x="24457" y="200607"/>
                  </a:lnTo>
                  <a:cubicBezTo>
                    <a:pt x="24457" y="200607"/>
                    <a:pt x="42141" y="234266"/>
                    <a:pt x="92025" y="249039"/>
                  </a:cubicBezTo>
                  <a:lnTo>
                    <a:pt x="227393" y="284021"/>
                  </a:lnTo>
                  <a:lnTo>
                    <a:pt x="243931" y="238351"/>
                  </a:lnTo>
                  <a:lnTo>
                    <a:pt x="156703" y="196060"/>
                  </a:lnTo>
                  <a:cubicBezTo>
                    <a:pt x="156703" y="196060"/>
                    <a:pt x="141102" y="175655"/>
                    <a:pt x="260529" y="155928"/>
                  </a:cubicBezTo>
                  <a:cubicBezTo>
                    <a:pt x="260529" y="155928"/>
                    <a:pt x="300845" y="147228"/>
                    <a:pt x="306043" y="36487"/>
                  </a:cubicBezTo>
                  <a:cubicBezTo>
                    <a:pt x="306756" y="21266"/>
                    <a:pt x="297812" y="7029"/>
                    <a:pt x="283541" y="1688"/>
                  </a:cubicBezTo>
                  <a:cubicBezTo>
                    <a:pt x="275669" y="-1257"/>
                    <a:pt x="267234" y="-1006"/>
                    <a:pt x="260814" y="7809"/>
                  </a:cubicBezTo>
                  <a:cubicBezTo>
                    <a:pt x="244487" y="30264"/>
                    <a:pt x="243388" y="57951"/>
                    <a:pt x="217146" y="66352"/>
                  </a:cubicBezTo>
                  <a:cubicBezTo>
                    <a:pt x="190898" y="74753"/>
                    <a:pt x="36000" y="61622"/>
                    <a:pt x="36000" y="6162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>
              <a:off x="9739920" y="5635286"/>
              <a:ext cx="442808" cy="296352"/>
            </a:xfrm>
            <a:custGeom>
              <a:avLst/>
              <a:gdLst>
                <a:gd name="connsiteX0" fmla="*/ 0 w 442808"/>
                <a:gd name="connsiteY0" fmla="*/ 132741 h 296352"/>
                <a:gd name="connsiteX1" fmla="*/ 54350 w 442808"/>
                <a:gd name="connsiteY1" fmla="*/ 0 h 296352"/>
                <a:gd name="connsiteX2" fmla="*/ 442809 w 442808"/>
                <a:gd name="connsiteY2" fmla="*/ 206404 h 296352"/>
                <a:gd name="connsiteX3" fmla="*/ 405988 w 442808"/>
                <a:gd name="connsiteY3" fmla="*/ 296352 h 296352"/>
                <a:gd name="connsiteX4" fmla="*/ 0 w 442808"/>
                <a:gd name="connsiteY4" fmla="*/ 132741 h 29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808" h="296352">
                  <a:moveTo>
                    <a:pt x="0" y="132741"/>
                  </a:moveTo>
                  <a:lnTo>
                    <a:pt x="54350" y="0"/>
                  </a:lnTo>
                  <a:lnTo>
                    <a:pt x="442809" y="206404"/>
                  </a:lnTo>
                  <a:lnTo>
                    <a:pt x="405988" y="296352"/>
                  </a:lnTo>
                  <a:lnTo>
                    <a:pt x="0" y="132741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>
              <a:off x="10017679" y="5727069"/>
              <a:ext cx="316451" cy="279690"/>
            </a:xfrm>
            <a:custGeom>
              <a:avLst/>
              <a:gdLst>
                <a:gd name="connsiteX0" fmla="*/ 45018 w 316451"/>
                <a:gd name="connsiteY0" fmla="*/ 43523 h 279690"/>
                <a:gd name="connsiteX1" fmla="*/ 44048 w 316451"/>
                <a:gd name="connsiteY1" fmla="*/ 98171 h 279690"/>
                <a:gd name="connsiteX2" fmla="*/ 71274 w 316451"/>
                <a:gd name="connsiteY2" fmla="*/ 111106 h 279690"/>
                <a:gd name="connsiteX3" fmla="*/ 0 w 316451"/>
                <a:gd name="connsiteY3" fmla="*/ 161709 h 279690"/>
                <a:gd name="connsiteX4" fmla="*/ 23052 w 316451"/>
                <a:gd name="connsiteY4" fmla="*/ 181246 h 279690"/>
                <a:gd name="connsiteX5" fmla="*/ 86787 w 316451"/>
                <a:gd name="connsiteY5" fmla="*/ 234625 h 279690"/>
                <a:gd name="connsiteX6" fmla="*/ 219141 w 316451"/>
                <a:gd name="connsiteY6" fmla="*/ 279691 h 279690"/>
                <a:gd name="connsiteX7" fmla="*/ 239065 w 316451"/>
                <a:gd name="connsiteY7" fmla="*/ 235385 h 279690"/>
                <a:gd name="connsiteX8" fmla="*/ 155264 w 316451"/>
                <a:gd name="connsiteY8" fmla="*/ 186661 h 279690"/>
                <a:gd name="connsiteX9" fmla="*/ 261818 w 316451"/>
                <a:gd name="connsiteY9" fmla="*/ 154448 h 279690"/>
                <a:gd name="connsiteX10" fmla="*/ 316181 w 316451"/>
                <a:gd name="connsiteY10" fmla="*/ 38766 h 279690"/>
                <a:gd name="connsiteX11" fmla="*/ 296366 w 316451"/>
                <a:gd name="connsiteY11" fmla="*/ 2373 h 279690"/>
                <a:gd name="connsiteX12" fmla="*/ 273246 w 316451"/>
                <a:gd name="connsiteY12" fmla="*/ 6770 h 279690"/>
                <a:gd name="connsiteX13" fmla="*/ 225289 w 316451"/>
                <a:gd name="connsiteY13" fmla="*/ 61859 h 279690"/>
                <a:gd name="connsiteX14" fmla="*/ 45018 w 316451"/>
                <a:gd name="connsiteY14" fmla="*/ 43523 h 27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451" h="279690">
                  <a:moveTo>
                    <a:pt x="45018" y="43523"/>
                  </a:moveTo>
                  <a:lnTo>
                    <a:pt x="44048" y="98171"/>
                  </a:lnTo>
                  <a:lnTo>
                    <a:pt x="71274" y="111106"/>
                  </a:lnTo>
                  <a:cubicBezTo>
                    <a:pt x="71274" y="111106"/>
                    <a:pt x="34622" y="106891"/>
                    <a:pt x="0" y="161709"/>
                  </a:cubicBezTo>
                  <a:lnTo>
                    <a:pt x="23052" y="181246"/>
                  </a:lnTo>
                  <a:cubicBezTo>
                    <a:pt x="23052" y="181246"/>
                    <a:pt x="38158" y="216140"/>
                    <a:pt x="86787" y="234625"/>
                  </a:cubicBezTo>
                  <a:lnTo>
                    <a:pt x="219141" y="279691"/>
                  </a:lnTo>
                  <a:lnTo>
                    <a:pt x="239065" y="235385"/>
                  </a:lnTo>
                  <a:lnTo>
                    <a:pt x="155264" y="186661"/>
                  </a:lnTo>
                  <a:cubicBezTo>
                    <a:pt x="155264" y="186661"/>
                    <a:pt x="141244" y="165136"/>
                    <a:pt x="261818" y="154448"/>
                  </a:cubicBezTo>
                  <a:cubicBezTo>
                    <a:pt x="261818" y="154448"/>
                    <a:pt x="302670" y="148809"/>
                    <a:pt x="316181" y="38766"/>
                  </a:cubicBezTo>
                  <a:cubicBezTo>
                    <a:pt x="318041" y="23640"/>
                    <a:pt x="310196" y="8772"/>
                    <a:pt x="296366" y="2373"/>
                  </a:cubicBezTo>
                  <a:cubicBezTo>
                    <a:pt x="288732" y="-1156"/>
                    <a:pt x="280304" y="-1543"/>
                    <a:pt x="273246" y="6770"/>
                  </a:cubicBezTo>
                  <a:cubicBezTo>
                    <a:pt x="255270" y="27929"/>
                    <a:pt x="252094" y="55460"/>
                    <a:pt x="225289" y="61859"/>
                  </a:cubicBezTo>
                  <a:cubicBezTo>
                    <a:pt x="198491" y="68265"/>
                    <a:pt x="45018" y="43523"/>
                    <a:pt x="45018" y="4352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>
              <a:off x="8805286" y="4329169"/>
              <a:ext cx="287934" cy="353755"/>
            </a:xfrm>
            <a:custGeom>
              <a:avLst/>
              <a:gdLst>
                <a:gd name="connsiteX0" fmla="*/ 231086 w 287934"/>
                <a:gd name="connsiteY0" fmla="*/ 3816 h 353755"/>
                <a:gd name="connsiteX1" fmla="*/ 287891 w 287934"/>
                <a:gd name="connsiteY1" fmla="*/ 7555 h 353755"/>
                <a:gd name="connsiteX2" fmla="*/ 239175 w 287934"/>
                <a:gd name="connsiteY2" fmla="*/ 121364 h 353755"/>
                <a:gd name="connsiteX3" fmla="*/ 217934 w 287934"/>
                <a:gd name="connsiteY3" fmla="*/ 145400 h 353755"/>
                <a:gd name="connsiteX4" fmla="*/ 207402 w 287934"/>
                <a:gd name="connsiteY4" fmla="*/ 174899 h 353755"/>
                <a:gd name="connsiteX5" fmla="*/ 234241 w 287934"/>
                <a:gd name="connsiteY5" fmla="*/ 223188 h 353755"/>
                <a:gd name="connsiteX6" fmla="*/ 219855 w 287934"/>
                <a:gd name="connsiteY6" fmla="*/ 284418 h 353755"/>
                <a:gd name="connsiteX7" fmla="*/ 187553 w 287934"/>
                <a:gd name="connsiteY7" fmla="*/ 330027 h 353755"/>
                <a:gd name="connsiteX8" fmla="*/ 138192 w 287934"/>
                <a:gd name="connsiteY8" fmla="*/ 353724 h 353755"/>
                <a:gd name="connsiteX9" fmla="*/ 73894 w 287934"/>
                <a:gd name="connsiteY9" fmla="*/ 326193 h 353755"/>
                <a:gd name="connsiteX10" fmla="*/ 24119 w 287934"/>
                <a:gd name="connsiteY10" fmla="*/ 279275 h 353755"/>
                <a:gd name="connsiteX11" fmla="*/ 21 w 287934"/>
                <a:gd name="connsiteY11" fmla="*/ 216212 h 353755"/>
                <a:gd name="connsiteX12" fmla="*/ 32981 w 287934"/>
                <a:gd name="connsiteY12" fmla="*/ 139021 h 353755"/>
                <a:gd name="connsiteX13" fmla="*/ 102497 w 287934"/>
                <a:gd name="connsiteY13" fmla="*/ 88859 h 353755"/>
                <a:gd name="connsiteX14" fmla="*/ 233488 w 287934"/>
                <a:gd name="connsiteY14" fmla="*/ 26977 h 35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934" h="353755">
                  <a:moveTo>
                    <a:pt x="231086" y="3816"/>
                  </a:moveTo>
                  <a:cubicBezTo>
                    <a:pt x="246571" y="18766"/>
                    <a:pt x="286412" y="-13916"/>
                    <a:pt x="287891" y="7555"/>
                  </a:cubicBezTo>
                  <a:cubicBezTo>
                    <a:pt x="289364" y="29026"/>
                    <a:pt x="252462" y="104439"/>
                    <a:pt x="239175" y="121364"/>
                  </a:cubicBezTo>
                  <a:cubicBezTo>
                    <a:pt x="232572" y="129778"/>
                    <a:pt x="224469" y="136938"/>
                    <a:pt x="217934" y="145400"/>
                  </a:cubicBezTo>
                  <a:cubicBezTo>
                    <a:pt x="211399" y="153869"/>
                    <a:pt x="206364" y="164251"/>
                    <a:pt x="207402" y="174899"/>
                  </a:cubicBezTo>
                  <a:cubicBezTo>
                    <a:pt x="209201" y="193425"/>
                    <a:pt x="227944" y="205673"/>
                    <a:pt x="234241" y="223188"/>
                  </a:cubicBezTo>
                  <a:cubicBezTo>
                    <a:pt x="241577" y="243594"/>
                    <a:pt x="230692" y="265641"/>
                    <a:pt x="219855" y="284418"/>
                  </a:cubicBezTo>
                  <a:cubicBezTo>
                    <a:pt x="210517" y="300603"/>
                    <a:pt x="200820" y="316869"/>
                    <a:pt x="187553" y="330027"/>
                  </a:cubicBezTo>
                  <a:cubicBezTo>
                    <a:pt x="174280" y="343185"/>
                    <a:pt x="156867" y="353107"/>
                    <a:pt x="138192" y="353724"/>
                  </a:cubicBezTo>
                  <a:cubicBezTo>
                    <a:pt x="114413" y="354511"/>
                    <a:pt x="92868" y="340552"/>
                    <a:pt x="73894" y="326193"/>
                  </a:cubicBezTo>
                  <a:cubicBezTo>
                    <a:pt x="55660" y="312384"/>
                    <a:pt x="37935" y="297502"/>
                    <a:pt x="24119" y="279275"/>
                  </a:cubicBezTo>
                  <a:cubicBezTo>
                    <a:pt x="10302" y="261040"/>
                    <a:pt x="537" y="239081"/>
                    <a:pt x="21" y="216212"/>
                  </a:cubicBezTo>
                  <a:cubicBezTo>
                    <a:pt x="-623" y="187528"/>
                    <a:pt x="13390" y="159983"/>
                    <a:pt x="32981" y="139021"/>
                  </a:cubicBezTo>
                  <a:cubicBezTo>
                    <a:pt x="52572" y="118052"/>
                    <a:pt x="77429" y="102824"/>
                    <a:pt x="102497" y="88859"/>
                  </a:cubicBezTo>
                  <a:cubicBezTo>
                    <a:pt x="144713" y="65345"/>
                    <a:pt x="188510" y="44654"/>
                    <a:pt x="233488" y="26977"/>
                  </a:cubicBezTo>
                </a:path>
              </a:pathLst>
            </a:custGeom>
            <a:solidFill>
              <a:srgbClr val="2F2E4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8820150" y="4317909"/>
              <a:ext cx="272251" cy="272251"/>
            </a:xfrm>
            <a:custGeom>
              <a:avLst/>
              <a:gdLst>
                <a:gd name="connsiteX0" fmla="*/ 272252 w 272251"/>
                <a:gd name="connsiteY0" fmla="*/ 136126 h 272251"/>
                <a:gd name="connsiteX1" fmla="*/ 136126 w 272251"/>
                <a:gd name="connsiteY1" fmla="*/ 272251 h 272251"/>
                <a:gd name="connsiteX2" fmla="*/ 0 w 272251"/>
                <a:gd name="connsiteY2" fmla="*/ 136126 h 272251"/>
                <a:gd name="connsiteX3" fmla="*/ 136126 w 272251"/>
                <a:gd name="connsiteY3" fmla="*/ 0 h 272251"/>
                <a:gd name="connsiteX4" fmla="*/ 272252 w 272251"/>
                <a:gd name="connsiteY4" fmla="*/ 136126 h 27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51" h="272251">
                  <a:moveTo>
                    <a:pt x="272252" y="136126"/>
                  </a:moveTo>
                  <a:cubicBezTo>
                    <a:pt x="272252" y="211306"/>
                    <a:pt x="211306" y="272251"/>
                    <a:pt x="136126" y="272251"/>
                  </a:cubicBezTo>
                  <a:cubicBezTo>
                    <a:pt x="60946" y="272251"/>
                    <a:pt x="0" y="211306"/>
                    <a:pt x="0" y="136126"/>
                  </a:cubicBezTo>
                  <a:cubicBezTo>
                    <a:pt x="0" y="60946"/>
                    <a:pt x="60946" y="0"/>
                    <a:pt x="136126" y="0"/>
                  </a:cubicBezTo>
                  <a:cubicBezTo>
                    <a:pt x="211306" y="0"/>
                    <a:pt x="272252" y="60946"/>
                    <a:pt x="272252" y="136126"/>
                  </a:cubicBez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>
              <a:off x="9057177" y="4839359"/>
              <a:ext cx="504344" cy="445367"/>
            </a:xfrm>
            <a:custGeom>
              <a:avLst/>
              <a:gdLst>
                <a:gd name="connsiteX0" fmla="*/ 98194 w 504344"/>
                <a:gd name="connsiteY0" fmla="*/ 0 h 445367"/>
                <a:gd name="connsiteX1" fmla="*/ 239615 w 504344"/>
                <a:gd name="connsiteY1" fmla="*/ 241589 h 445367"/>
                <a:gd name="connsiteX2" fmla="*/ 504344 w 504344"/>
                <a:gd name="connsiteY2" fmla="*/ 381517 h 445367"/>
                <a:gd name="connsiteX3" fmla="*/ 435561 w 504344"/>
                <a:gd name="connsiteY3" fmla="*/ 445367 h 445367"/>
                <a:gd name="connsiteX4" fmla="*/ 178222 w 504344"/>
                <a:gd name="connsiteY4" fmla="*/ 348300 h 445367"/>
                <a:gd name="connsiteX5" fmla="*/ 0 w 504344"/>
                <a:gd name="connsiteY5" fmla="*/ 119400 h 445367"/>
                <a:gd name="connsiteX6" fmla="*/ 14434 w 504344"/>
                <a:gd name="connsiteY6" fmla="*/ 8041 h 445367"/>
                <a:gd name="connsiteX7" fmla="*/ 98194 w 504344"/>
                <a:gd name="connsiteY7" fmla="*/ 0 h 44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344" h="445367">
                  <a:moveTo>
                    <a:pt x="98194" y="0"/>
                  </a:moveTo>
                  <a:lnTo>
                    <a:pt x="239615" y="241589"/>
                  </a:lnTo>
                  <a:lnTo>
                    <a:pt x="504344" y="381517"/>
                  </a:lnTo>
                  <a:lnTo>
                    <a:pt x="435561" y="445367"/>
                  </a:lnTo>
                  <a:lnTo>
                    <a:pt x="178222" y="348300"/>
                  </a:lnTo>
                  <a:lnTo>
                    <a:pt x="0" y="119400"/>
                  </a:lnTo>
                  <a:lnTo>
                    <a:pt x="14434" y="8041"/>
                  </a:lnTo>
                  <a:lnTo>
                    <a:pt x="98194" y="0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>
              <a:off x="8650328" y="4608797"/>
              <a:ext cx="504934" cy="668905"/>
            </a:xfrm>
            <a:custGeom>
              <a:avLst/>
              <a:gdLst>
                <a:gd name="connsiteX0" fmla="*/ 213794 w 504934"/>
                <a:gd name="connsiteY0" fmla="*/ 0 h 668905"/>
                <a:gd name="connsiteX1" fmla="*/ 336784 w 504934"/>
                <a:gd name="connsiteY1" fmla="*/ 32166 h 668905"/>
                <a:gd name="connsiteX2" fmla="*/ 335019 w 504934"/>
                <a:gd name="connsiteY2" fmla="*/ 91231 h 668905"/>
                <a:gd name="connsiteX3" fmla="*/ 439266 w 504934"/>
                <a:gd name="connsiteY3" fmla="*/ 269317 h 668905"/>
                <a:gd name="connsiteX4" fmla="*/ 453185 w 504934"/>
                <a:gd name="connsiteY4" fmla="*/ 464389 h 668905"/>
                <a:gd name="connsiteX5" fmla="*/ 504935 w 504934"/>
                <a:gd name="connsiteY5" fmla="*/ 522558 h 668905"/>
                <a:gd name="connsiteX6" fmla="*/ 154165 w 504934"/>
                <a:gd name="connsiteY6" fmla="*/ 668906 h 668905"/>
                <a:gd name="connsiteX7" fmla="*/ 0 w 504934"/>
                <a:gd name="connsiteY7" fmla="*/ 234254 h 668905"/>
                <a:gd name="connsiteX8" fmla="*/ 140620 w 504934"/>
                <a:gd name="connsiteY8" fmla="*/ 66422 h 668905"/>
                <a:gd name="connsiteX9" fmla="*/ 213794 w 504934"/>
                <a:gd name="connsiteY9" fmla="*/ 0 h 66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934" h="668905">
                  <a:moveTo>
                    <a:pt x="213794" y="0"/>
                  </a:moveTo>
                  <a:lnTo>
                    <a:pt x="336784" y="32166"/>
                  </a:lnTo>
                  <a:lnTo>
                    <a:pt x="335019" y="91231"/>
                  </a:lnTo>
                  <a:lnTo>
                    <a:pt x="439266" y="269317"/>
                  </a:lnTo>
                  <a:cubicBezTo>
                    <a:pt x="439266" y="269317"/>
                    <a:pt x="537881" y="382373"/>
                    <a:pt x="453185" y="464389"/>
                  </a:cubicBezTo>
                  <a:lnTo>
                    <a:pt x="504935" y="522558"/>
                  </a:lnTo>
                  <a:lnTo>
                    <a:pt x="154165" y="668906"/>
                  </a:lnTo>
                  <a:lnTo>
                    <a:pt x="0" y="234254"/>
                  </a:lnTo>
                  <a:lnTo>
                    <a:pt x="140620" y="66422"/>
                  </a:lnTo>
                  <a:lnTo>
                    <a:pt x="213794" y="0"/>
                  </a:lnTo>
                  <a:close/>
                </a:path>
              </a:pathLst>
            </a:custGeom>
            <a:solidFill>
              <a:schemeClr val="accent3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/>
            <p:cNvSpPr/>
            <p:nvPr/>
          </p:nvSpPr>
          <p:spPr>
            <a:xfrm>
              <a:off x="8963381" y="4673238"/>
              <a:ext cx="218238" cy="265753"/>
            </a:xfrm>
            <a:custGeom>
              <a:avLst/>
              <a:gdLst>
                <a:gd name="connsiteX0" fmla="*/ 0 w 218238"/>
                <a:gd name="connsiteY0" fmla="*/ 39643 h 265753"/>
                <a:gd name="connsiteX1" fmla="*/ 131887 w 218238"/>
                <a:gd name="connsiteY1" fmla="*/ 33216 h 265753"/>
                <a:gd name="connsiteX2" fmla="*/ 218239 w 218238"/>
                <a:gd name="connsiteY2" fmla="*/ 200886 h 265753"/>
                <a:gd name="connsiteX3" fmla="*/ 82226 w 218238"/>
                <a:gd name="connsiteY3" fmla="*/ 265753 h 265753"/>
                <a:gd name="connsiteX4" fmla="*/ 0 w 218238"/>
                <a:gd name="connsiteY4" fmla="*/ 39643 h 26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238" h="265753">
                  <a:moveTo>
                    <a:pt x="0" y="39643"/>
                  </a:moveTo>
                  <a:cubicBezTo>
                    <a:pt x="0" y="39643"/>
                    <a:pt x="74246" y="-45101"/>
                    <a:pt x="131887" y="33216"/>
                  </a:cubicBezTo>
                  <a:cubicBezTo>
                    <a:pt x="189527" y="111534"/>
                    <a:pt x="218239" y="200886"/>
                    <a:pt x="218239" y="200886"/>
                  </a:cubicBezTo>
                  <a:lnTo>
                    <a:pt x="82226" y="265753"/>
                  </a:lnTo>
                  <a:lnTo>
                    <a:pt x="0" y="39643"/>
                  </a:lnTo>
                  <a:close/>
                </a:path>
              </a:pathLst>
            </a:custGeom>
            <a:solidFill>
              <a:schemeClr val="accent3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8777202" y="5108799"/>
              <a:ext cx="1321447" cy="667418"/>
            </a:xfrm>
            <a:custGeom>
              <a:avLst/>
              <a:gdLst>
                <a:gd name="connsiteX0" fmla="*/ 886 w 1321447"/>
                <a:gd name="connsiteY0" fmla="*/ 148980 h 667418"/>
                <a:gd name="connsiteX1" fmla="*/ 369971 w 1321447"/>
                <a:gd name="connsiteY1" fmla="*/ 3704 h 667418"/>
                <a:gd name="connsiteX2" fmla="*/ 487980 w 1321447"/>
                <a:gd name="connsiteY2" fmla="*/ 149889 h 667418"/>
                <a:gd name="connsiteX3" fmla="*/ 598810 w 1321447"/>
                <a:gd name="connsiteY3" fmla="*/ 152841 h 667418"/>
                <a:gd name="connsiteX4" fmla="*/ 1081880 w 1321447"/>
                <a:gd name="connsiteY4" fmla="*/ 102475 h 667418"/>
                <a:gd name="connsiteX5" fmla="*/ 1321448 w 1321447"/>
                <a:gd name="connsiteY5" fmla="*/ 248836 h 667418"/>
                <a:gd name="connsiteX6" fmla="*/ 1219779 w 1321447"/>
                <a:gd name="connsiteY6" fmla="*/ 367334 h 667418"/>
                <a:gd name="connsiteX7" fmla="*/ 1054784 w 1321447"/>
                <a:gd name="connsiteY7" fmla="*/ 286980 h 667418"/>
                <a:gd name="connsiteX8" fmla="*/ 809903 w 1321447"/>
                <a:gd name="connsiteY8" fmla="*/ 373597 h 667418"/>
                <a:gd name="connsiteX9" fmla="*/ 902064 w 1321447"/>
                <a:gd name="connsiteY9" fmla="*/ 444199 h 667418"/>
                <a:gd name="connsiteX10" fmla="*/ 1092175 w 1321447"/>
                <a:gd name="connsiteY10" fmla="*/ 542284 h 667418"/>
                <a:gd name="connsiteX11" fmla="*/ 959006 w 1321447"/>
                <a:gd name="connsiteY11" fmla="*/ 667419 h 667418"/>
                <a:gd name="connsiteX12" fmla="*/ 700322 w 1321447"/>
                <a:gd name="connsiteY12" fmla="*/ 532797 h 667418"/>
                <a:gd name="connsiteX13" fmla="*/ 119499 w 1321447"/>
                <a:gd name="connsiteY13" fmla="*/ 356856 h 667418"/>
                <a:gd name="connsiteX14" fmla="*/ 886 w 1321447"/>
                <a:gd name="connsiteY14" fmla="*/ 148980 h 66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1447" h="667418">
                  <a:moveTo>
                    <a:pt x="886" y="148980"/>
                  </a:moveTo>
                  <a:cubicBezTo>
                    <a:pt x="886" y="148980"/>
                    <a:pt x="307458" y="-27525"/>
                    <a:pt x="369971" y="3704"/>
                  </a:cubicBezTo>
                  <a:lnTo>
                    <a:pt x="487980" y="149889"/>
                  </a:lnTo>
                  <a:lnTo>
                    <a:pt x="598810" y="152841"/>
                  </a:lnTo>
                  <a:lnTo>
                    <a:pt x="1081880" y="102475"/>
                  </a:lnTo>
                  <a:lnTo>
                    <a:pt x="1321448" y="248836"/>
                  </a:lnTo>
                  <a:lnTo>
                    <a:pt x="1219779" y="367334"/>
                  </a:lnTo>
                  <a:lnTo>
                    <a:pt x="1054784" y="286980"/>
                  </a:lnTo>
                  <a:lnTo>
                    <a:pt x="809903" y="373597"/>
                  </a:lnTo>
                  <a:cubicBezTo>
                    <a:pt x="809903" y="373597"/>
                    <a:pt x="899221" y="383932"/>
                    <a:pt x="902064" y="444199"/>
                  </a:cubicBezTo>
                  <a:lnTo>
                    <a:pt x="1092175" y="542284"/>
                  </a:lnTo>
                  <a:lnTo>
                    <a:pt x="959006" y="667419"/>
                  </a:lnTo>
                  <a:lnTo>
                    <a:pt x="700322" y="532797"/>
                  </a:lnTo>
                  <a:cubicBezTo>
                    <a:pt x="700322" y="532797"/>
                    <a:pt x="257079" y="506447"/>
                    <a:pt x="119499" y="356856"/>
                  </a:cubicBezTo>
                  <a:cubicBezTo>
                    <a:pt x="-18081" y="207258"/>
                    <a:pt x="886" y="148980"/>
                    <a:pt x="886" y="14898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8806588" y="4315511"/>
              <a:ext cx="329233" cy="242716"/>
            </a:xfrm>
            <a:custGeom>
              <a:avLst/>
              <a:gdLst>
                <a:gd name="connsiteX0" fmla="*/ 63315 w 329233"/>
                <a:gd name="connsiteY0" fmla="*/ 242717 h 242716"/>
                <a:gd name="connsiteX1" fmla="*/ 83408 w 329233"/>
                <a:gd name="connsiteY1" fmla="*/ 201471 h 242716"/>
                <a:gd name="connsiteX2" fmla="*/ 279090 w 329233"/>
                <a:gd name="connsiteY2" fmla="*/ 107566 h 242716"/>
                <a:gd name="connsiteX3" fmla="*/ 284126 w 329233"/>
                <a:gd name="connsiteY3" fmla="*/ 166543 h 242716"/>
                <a:gd name="connsiteX4" fmla="*/ 302930 w 329233"/>
                <a:gd name="connsiteY4" fmla="*/ 123099 h 242716"/>
                <a:gd name="connsiteX5" fmla="*/ 310591 w 329233"/>
                <a:gd name="connsiteY5" fmla="*/ 100923 h 242716"/>
                <a:gd name="connsiteX6" fmla="*/ 319698 w 329233"/>
                <a:gd name="connsiteY6" fmla="*/ 66103 h 242716"/>
                <a:gd name="connsiteX7" fmla="*/ 205116 w 329233"/>
                <a:gd name="connsiteY7" fmla="*/ 6373 h 242716"/>
                <a:gd name="connsiteX8" fmla="*/ 49662 w 329233"/>
                <a:gd name="connsiteY8" fmla="*/ 74878 h 242716"/>
                <a:gd name="connsiteX9" fmla="*/ 19294 w 329233"/>
                <a:gd name="connsiteY9" fmla="*/ 213476 h 242716"/>
                <a:gd name="connsiteX10" fmla="*/ 63315 w 329233"/>
                <a:gd name="connsiteY10" fmla="*/ 242717 h 2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233" h="242716">
                  <a:moveTo>
                    <a:pt x="63315" y="242717"/>
                  </a:moveTo>
                  <a:lnTo>
                    <a:pt x="83408" y="201471"/>
                  </a:lnTo>
                  <a:cubicBezTo>
                    <a:pt x="83408" y="201471"/>
                    <a:pt x="235056" y="62568"/>
                    <a:pt x="279090" y="107566"/>
                  </a:cubicBezTo>
                  <a:lnTo>
                    <a:pt x="284126" y="166543"/>
                  </a:lnTo>
                  <a:cubicBezTo>
                    <a:pt x="284126" y="166543"/>
                    <a:pt x="311236" y="162472"/>
                    <a:pt x="302930" y="123099"/>
                  </a:cubicBezTo>
                  <a:cubicBezTo>
                    <a:pt x="294624" y="83727"/>
                    <a:pt x="310591" y="100923"/>
                    <a:pt x="310591" y="100923"/>
                  </a:cubicBezTo>
                  <a:cubicBezTo>
                    <a:pt x="310591" y="100923"/>
                    <a:pt x="345573" y="95195"/>
                    <a:pt x="319698" y="66103"/>
                  </a:cubicBezTo>
                  <a:cubicBezTo>
                    <a:pt x="293823" y="37018"/>
                    <a:pt x="293558" y="-18858"/>
                    <a:pt x="205116" y="6373"/>
                  </a:cubicBezTo>
                  <a:cubicBezTo>
                    <a:pt x="155992" y="20393"/>
                    <a:pt x="94565" y="50699"/>
                    <a:pt x="49662" y="74878"/>
                  </a:cubicBezTo>
                  <a:cubicBezTo>
                    <a:pt x="-732" y="102022"/>
                    <a:pt x="-16231" y="168593"/>
                    <a:pt x="19294" y="213476"/>
                  </a:cubicBezTo>
                  <a:cubicBezTo>
                    <a:pt x="29907" y="226885"/>
                    <a:pt x="44165" y="237709"/>
                    <a:pt x="63315" y="242717"/>
                  </a:cubicBezTo>
                  <a:close/>
                </a:path>
              </a:pathLst>
            </a:custGeom>
            <a:solidFill>
              <a:srgbClr val="2F2E4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18317075">
              <a:off x="9515185" y="5193084"/>
              <a:ext cx="119827" cy="185732"/>
            </a:xfrm>
            <a:custGeom>
              <a:avLst/>
              <a:gdLst>
                <a:gd name="connsiteX0" fmla="*/ 119828 w 119827"/>
                <a:gd name="connsiteY0" fmla="*/ 92866 h 185732"/>
                <a:gd name="connsiteX1" fmla="*/ 59914 w 119827"/>
                <a:gd name="connsiteY1" fmla="*/ 185732 h 185732"/>
                <a:gd name="connsiteX2" fmla="*/ 0 w 119827"/>
                <a:gd name="connsiteY2" fmla="*/ 92866 h 185732"/>
                <a:gd name="connsiteX3" fmla="*/ 59914 w 119827"/>
                <a:gd name="connsiteY3" fmla="*/ 0 h 185732"/>
                <a:gd name="connsiteX4" fmla="*/ 119828 w 119827"/>
                <a:gd name="connsiteY4" fmla="*/ 92866 h 18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27" h="185732">
                  <a:moveTo>
                    <a:pt x="119828" y="92866"/>
                  </a:moveTo>
                  <a:cubicBezTo>
                    <a:pt x="119828" y="144155"/>
                    <a:pt x="93003" y="185732"/>
                    <a:pt x="59914" y="185732"/>
                  </a:cubicBezTo>
                  <a:cubicBezTo>
                    <a:pt x="26825" y="185732"/>
                    <a:pt x="0" y="144154"/>
                    <a:pt x="0" y="92866"/>
                  </a:cubicBezTo>
                  <a:cubicBezTo>
                    <a:pt x="0" y="41577"/>
                    <a:pt x="26825" y="0"/>
                    <a:pt x="59914" y="0"/>
                  </a:cubicBezTo>
                  <a:cubicBezTo>
                    <a:pt x="93003" y="0"/>
                    <a:pt x="119828" y="41578"/>
                    <a:pt x="119828" y="9286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8859500" y="4601386"/>
              <a:ext cx="512345" cy="201607"/>
            </a:xfrm>
            <a:custGeom>
              <a:avLst/>
              <a:gdLst>
                <a:gd name="connsiteX0" fmla="*/ 498773 w 512345"/>
                <a:gd name="connsiteY0" fmla="*/ 0 h 201607"/>
                <a:gd name="connsiteX1" fmla="*/ 512345 w 512345"/>
                <a:gd name="connsiteY1" fmla="*/ 40716 h 201607"/>
                <a:gd name="connsiteX2" fmla="*/ 498773 w 512345"/>
                <a:gd name="connsiteY2" fmla="*/ 40716 h 201607"/>
                <a:gd name="connsiteX3" fmla="*/ 461450 w 512345"/>
                <a:gd name="connsiteY3" fmla="*/ 145900 h 201607"/>
                <a:gd name="connsiteX4" fmla="*/ 357067 w 512345"/>
                <a:gd name="connsiteY4" fmla="*/ 72950 h 201607"/>
                <a:gd name="connsiteX5" fmla="*/ 332515 w 512345"/>
                <a:gd name="connsiteY5" fmla="*/ 84825 h 201607"/>
                <a:gd name="connsiteX6" fmla="*/ 278227 w 512345"/>
                <a:gd name="connsiteY6" fmla="*/ 200188 h 201607"/>
                <a:gd name="connsiteX7" fmla="*/ 176437 w 512345"/>
                <a:gd name="connsiteY7" fmla="*/ 125542 h 201607"/>
                <a:gd name="connsiteX8" fmla="*/ 0 w 512345"/>
                <a:gd name="connsiteY8" fmla="*/ 139114 h 201607"/>
                <a:gd name="connsiteX9" fmla="*/ 6786 w 512345"/>
                <a:gd name="connsiteY9" fmla="*/ 84825 h 201607"/>
                <a:gd name="connsiteX10" fmla="*/ 166631 w 512345"/>
                <a:gd name="connsiteY10" fmla="*/ 100807 h 201607"/>
                <a:gd name="connsiteX11" fmla="*/ 257869 w 512345"/>
                <a:gd name="connsiteY11" fmla="*/ 50895 h 201607"/>
                <a:gd name="connsiteX12" fmla="*/ 393590 w 512345"/>
                <a:gd name="connsiteY12" fmla="*/ 23751 h 201607"/>
                <a:gd name="connsiteX13" fmla="*/ 498773 w 512345"/>
                <a:gd name="connsiteY13" fmla="*/ 0 h 2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2345" h="201607">
                  <a:moveTo>
                    <a:pt x="498773" y="0"/>
                  </a:moveTo>
                  <a:lnTo>
                    <a:pt x="512345" y="40716"/>
                  </a:lnTo>
                  <a:lnTo>
                    <a:pt x="498773" y="40716"/>
                  </a:lnTo>
                  <a:cubicBezTo>
                    <a:pt x="498773" y="40716"/>
                    <a:pt x="515738" y="132328"/>
                    <a:pt x="461450" y="145900"/>
                  </a:cubicBezTo>
                  <a:cubicBezTo>
                    <a:pt x="407162" y="159472"/>
                    <a:pt x="357067" y="72950"/>
                    <a:pt x="357067" y="72950"/>
                  </a:cubicBezTo>
                  <a:lnTo>
                    <a:pt x="332515" y="84825"/>
                  </a:lnTo>
                  <a:cubicBezTo>
                    <a:pt x="332515" y="84825"/>
                    <a:pt x="352874" y="186616"/>
                    <a:pt x="278227" y="200188"/>
                  </a:cubicBezTo>
                  <a:cubicBezTo>
                    <a:pt x="203581" y="213760"/>
                    <a:pt x="176437" y="125542"/>
                    <a:pt x="176437" y="125542"/>
                  </a:cubicBezTo>
                  <a:lnTo>
                    <a:pt x="0" y="139114"/>
                  </a:lnTo>
                  <a:lnTo>
                    <a:pt x="6786" y="84825"/>
                  </a:lnTo>
                  <a:lnTo>
                    <a:pt x="166631" y="100807"/>
                  </a:lnTo>
                  <a:cubicBezTo>
                    <a:pt x="166631" y="100807"/>
                    <a:pt x="162865" y="57681"/>
                    <a:pt x="257869" y="50895"/>
                  </a:cubicBezTo>
                  <a:lnTo>
                    <a:pt x="393590" y="23751"/>
                  </a:lnTo>
                  <a:lnTo>
                    <a:pt x="498773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8647891" y="4812629"/>
              <a:ext cx="378796" cy="271760"/>
            </a:xfrm>
            <a:custGeom>
              <a:avLst/>
              <a:gdLst>
                <a:gd name="connsiteX0" fmla="*/ 145466 w 378796"/>
                <a:gd name="connsiteY0" fmla="*/ 2728 h 271760"/>
                <a:gd name="connsiteX1" fmla="*/ 141177 w 378796"/>
                <a:gd name="connsiteY1" fmla="*/ 76010 h 271760"/>
                <a:gd name="connsiteX2" fmla="*/ 376829 w 378796"/>
                <a:gd name="connsiteY2" fmla="*/ 0 h 271760"/>
                <a:gd name="connsiteX3" fmla="*/ 378797 w 378796"/>
                <a:gd name="connsiteY3" fmla="*/ 74327 h 271760"/>
                <a:gd name="connsiteX4" fmla="*/ 97421 w 378796"/>
                <a:gd name="connsiteY4" fmla="*/ 271760 h 271760"/>
                <a:gd name="connsiteX5" fmla="*/ 5945 w 378796"/>
                <a:gd name="connsiteY5" fmla="*/ 115485 h 271760"/>
                <a:gd name="connsiteX6" fmla="*/ 1310 w 378796"/>
                <a:gd name="connsiteY6" fmla="*/ 13389 h 271760"/>
                <a:gd name="connsiteX7" fmla="*/ 145466 w 378796"/>
                <a:gd name="connsiteY7" fmla="*/ 2728 h 27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796" h="271760">
                  <a:moveTo>
                    <a:pt x="145466" y="2728"/>
                  </a:moveTo>
                  <a:lnTo>
                    <a:pt x="141177" y="76010"/>
                  </a:lnTo>
                  <a:lnTo>
                    <a:pt x="376829" y="0"/>
                  </a:lnTo>
                  <a:lnTo>
                    <a:pt x="378797" y="74327"/>
                  </a:lnTo>
                  <a:lnTo>
                    <a:pt x="97421" y="271760"/>
                  </a:lnTo>
                  <a:cubicBezTo>
                    <a:pt x="97421" y="271760"/>
                    <a:pt x="15609" y="155665"/>
                    <a:pt x="5945" y="115485"/>
                  </a:cubicBezTo>
                  <a:cubicBezTo>
                    <a:pt x="-3725" y="75312"/>
                    <a:pt x="1310" y="13389"/>
                    <a:pt x="1310" y="13389"/>
                  </a:cubicBezTo>
                  <a:lnTo>
                    <a:pt x="145466" y="2728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8635704" y="4653606"/>
              <a:ext cx="193008" cy="209802"/>
            </a:xfrm>
            <a:custGeom>
              <a:avLst/>
              <a:gdLst>
                <a:gd name="connsiteX0" fmla="*/ 193008 w 193008"/>
                <a:gd name="connsiteY0" fmla="*/ 40797 h 209802"/>
                <a:gd name="connsiteX1" fmla="*/ 66585 w 193008"/>
                <a:gd name="connsiteY1" fmla="*/ 26329 h 209802"/>
                <a:gd name="connsiteX2" fmla="*/ 0 w 193008"/>
                <a:gd name="connsiteY2" fmla="*/ 209803 h 209802"/>
                <a:gd name="connsiteX3" fmla="*/ 172168 w 193008"/>
                <a:gd name="connsiteY3" fmla="*/ 191589 h 209802"/>
                <a:gd name="connsiteX4" fmla="*/ 193008 w 193008"/>
                <a:gd name="connsiteY4" fmla="*/ 40797 h 2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8" h="209802">
                  <a:moveTo>
                    <a:pt x="193008" y="40797"/>
                  </a:moveTo>
                  <a:cubicBezTo>
                    <a:pt x="193008" y="40797"/>
                    <a:pt x="110083" y="-40418"/>
                    <a:pt x="66585" y="26329"/>
                  </a:cubicBezTo>
                  <a:cubicBezTo>
                    <a:pt x="23086" y="93076"/>
                    <a:pt x="0" y="209803"/>
                    <a:pt x="0" y="209803"/>
                  </a:cubicBezTo>
                  <a:lnTo>
                    <a:pt x="172168" y="191589"/>
                  </a:lnTo>
                  <a:lnTo>
                    <a:pt x="193008" y="40797"/>
                  </a:lnTo>
                  <a:close/>
                </a:path>
              </a:pathLst>
            </a:custGeom>
            <a:solidFill>
              <a:schemeClr val="accent3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8720264" y="4237001"/>
              <a:ext cx="364662" cy="547472"/>
            </a:xfrm>
            <a:custGeom>
              <a:avLst/>
              <a:gdLst>
                <a:gd name="connsiteX0" fmla="*/ 33604 w 364662"/>
                <a:gd name="connsiteY0" fmla="*/ 384459 h 547472"/>
                <a:gd name="connsiteX1" fmla="*/ 37941 w 364662"/>
                <a:gd name="connsiteY1" fmla="*/ 547473 h 547472"/>
                <a:gd name="connsiteX2" fmla="*/ 127971 w 364662"/>
                <a:gd name="connsiteY2" fmla="*/ 474394 h 547472"/>
                <a:gd name="connsiteX3" fmla="*/ 146870 w 364662"/>
                <a:gd name="connsiteY3" fmla="*/ 357328 h 547472"/>
                <a:gd name="connsiteX4" fmla="*/ 146768 w 364662"/>
                <a:gd name="connsiteY4" fmla="*/ 356134 h 547472"/>
                <a:gd name="connsiteX5" fmla="*/ 231845 w 364662"/>
                <a:gd name="connsiteY5" fmla="*/ 217936 h 547472"/>
                <a:gd name="connsiteX6" fmla="*/ 334653 w 364662"/>
                <a:gd name="connsiteY6" fmla="*/ 154127 h 547472"/>
                <a:gd name="connsiteX7" fmla="*/ 364152 w 364662"/>
                <a:gd name="connsiteY7" fmla="*/ 95218 h 547472"/>
                <a:gd name="connsiteX8" fmla="*/ 323782 w 364662"/>
                <a:gd name="connsiteY8" fmla="*/ 49114 h 547472"/>
                <a:gd name="connsiteX9" fmla="*/ 189018 w 364662"/>
                <a:gd name="connsiteY9" fmla="*/ 512 h 547472"/>
                <a:gd name="connsiteX10" fmla="*/ 57410 w 364662"/>
                <a:gd name="connsiteY10" fmla="*/ 47417 h 547472"/>
                <a:gd name="connsiteX11" fmla="*/ 43051 w 364662"/>
                <a:gd name="connsiteY11" fmla="*/ 180695 h 547472"/>
                <a:gd name="connsiteX12" fmla="*/ 17990 w 364662"/>
                <a:gd name="connsiteY12" fmla="*/ 202960 h 547472"/>
                <a:gd name="connsiteX13" fmla="*/ 33896 w 364662"/>
                <a:gd name="connsiteY13" fmla="*/ 232472 h 547472"/>
                <a:gd name="connsiteX14" fmla="*/ 20256 w 364662"/>
                <a:gd name="connsiteY14" fmla="*/ 246716 h 547472"/>
                <a:gd name="connsiteX15" fmla="*/ 32532 w 364662"/>
                <a:gd name="connsiteY15" fmla="*/ 265975 h 547472"/>
                <a:gd name="connsiteX16" fmla="*/ 46097 w 364662"/>
                <a:gd name="connsiteY16" fmla="*/ 295223 h 547472"/>
                <a:gd name="connsiteX17" fmla="*/ 37092 w 364662"/>
                <a:gd name="connsiteY17" fmla="*/ 308971 h 547472"/>
                <a:gd name="connsiteX18" fmla="*/ 0 w 364662"/>
                <a:gd name="connsiteY18" fmla="*/ 320609 h 547472"/>
                <a:gd name="connsiteX19" fmla="*/ 35104 w 364662"/>
                <a:gd name="connsiteY19" fmla="*/ 389270 h 5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4662" h="547472">
                  <a:moveTo>
                    <a:pt x="33604" y="384459"/>
                  </a:moveTo>
                  <a:cubicBezTo>
                    <a:pt x="52877" y="436345"/>
                    <a:pt x="54424" y="494637"/>
                    <a:pt x="37941" y="547473"/>
                  </a:cubicBezTo>
                  <a:cubicBezTo>
                    <a:pt x="77205" y="539703"/>
                    <a:pt x="110056" y="510190"/>
                    <a:pt x="127971" y="474394"/>
                  </a:cubicBezTo>
                  <a:cubicBezTo>
                    <a:pt x="145886" y="438598"/>
                    <a:pt x="150182" y="397223"/>
                    <a:pt x="146870" y="357328"/>
                  </a:cubicBezTo>
                  <a:lnTo>
                    <a:pt x="146768" y="356134"/>
                  </a:lnTo>
                  <a:cubicBezTo>
                    <a:pt x="141577" y="296200"/>
                    <a:pt x="175752" y="239672"/>
                    <a:pt x="231845" y="217936"/>
                  </a:cubicBezTo>
                  <a:cubicBezTo>
                    <a:pt x="269677" y="203265"/>
                    <a:pt x="304822" y="181645"/>
                    <a:pt x="334653" y="154127"/>
                  </a:cubicBezTo>
                  <a:cubicBezTo>
                    <a:pt x="351489" y="138594"/>
                    <a:pt x="367776" y="117842"/>
                    <a:pt x="364152" y="95218"/>
                  </a:cubicBezTo>
                  <a:cubicBezTo>
                    <a:pt x="360806" y="74371"/>
                    <a:pt x="341826" y="60073"/>
                    <a:pt x="323782" y="49114"/>
                  </a:cubicBezTo>
                  <a:cubicBezTo>
                    <a:pt x="282591" y="24073"/>
                    <a:pt x="237090" y="4061"/>
                    <a:pt x="189018" y="512"/>
                  </a:cubicBezTo>
                  <a:cubicBezTo>
                    <a:pt x="140939" y="-3037"/>
                    <a:pt x="89888" y="11790"/>
                    <a:pt x="57410" y="47417"/>
                  </a:cubicBezTo>
                  <a:cubicBezTo>
                    <a:pt x="24932" y="83037"/>
                    <a:pt x="15872" y="140881"/>
                    <a:pt x="43051" y="180695"/>
                  </a:cubicBezTo>
                  <a:cubicBezTo>
                    <a:pt x="31012" y="181380"/>
                    <a:pt x="20087" y="191091"/>
                    <a:pt x="17990" y="202960"/>
                  </a:cubicBezTo>
                  <a:cubicBezTo>
                    <a:pt x="15886" y="214835"/>
                    <a:pt x="22828" y="227701"/>
                    <a:pt x="33896" y="232472"/>
                  </a:cubicBezTo>
                  <a:cubicBezTo>
                    <a:pt x="26445" y="230233"/>
                    <a:pt x="19415" y="238980"/>
                    <a:pt x="20256" y="246716"/>
                  </a:cubicBezTo>
                  <a:cubicBezTo>
                    <a:pt x="21098" y="254452"/>
                    <a:pt x="26879" y="260627"/>
                    <a:pt x="32532" y="265975"/>
                  </a:cubicBezTo>
                  <a:cubicBezTo>
                    <a:pt x="40581" y="273589"/>
                    <a:pt x="49592" y="281712"/>
                    <a:pt x="46097" y="295223"/>
                  </a:cubicBezTo>
                  <a:cubicBezTo>
                    <a:pt x="44700" y="300645"/>
                    <a:pt x="41395" y="305395"/>
                    <a:pt x="37092" y="308971"/>
                  </a:cubicBezTo>
                  <a:cubicBezTo>
                    <a:pt x="26656" y="317630"/>
                    <a:pt x="13056" y="319211"/>
                    <a:pt x="0" y="320609"/>
                  </a:cubicBezTo>
                  <a:cubicBezTo>
                    <a:pt x="23188" y="334581"/>
                    <a:pt x="37357" y="362282"/>
                    <a:pt x="35104" y="389270"/>
                  </a:cubicBezTo>
                </a:path>
              </a:pathLst>
            </a:custGeom>
            <a:solidFill>
              <a:schemeClr val="tx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/>
            <p:cNvSpPr/>
            <p:nvPr/>
          </p:nvSpPr>
          <p:spPr>
            <a:xfrm rot="18879428">
              <a:off x="8944247" y="4765400"/>
              <a:ext cx="185732" cy="119827"/>
            </a:xfrm>
            <a:custGeom>
              <a:avLst/>
              <a:gdLst>
                <a:gd name="connsiteX0" fmla="*/ 185732 w 185732"/>
                <a:gd name="connsiteY0" fmla="*/ 59914 h 119827"/>
                <a:gd name="connsiteX1" fmla="*/ 92866 w 185732"/>
                <a:gd name="connsiteY1" fmla="*/ 119828 h 119827"/>
                <a:gd name="connsiteX2" fmla="*/ 0 w 185732"/>
                <a:gd name="connsiteY2" fmla="*/ 59914 h 119827"/>
                <a:gd name="connsiteX3" fmla="*/ 92866 w 185732"/>
                <a:gd name="connsiteY3" fmla="*/ 0 h 119827"/>
                <a:gd name="connsiteX4" fmla="*/ 185732 w 185732"/>
                <a:gd name="connsiteY4" fmla="*/ 59914 h 11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2" h="119827">
                  <a:moveTo>
                    <a:pt x="185732" y="59914"/>
                  </a:moveTo>
                  <a:cubicBezTo>
                    <a:pt x="185732" y="93003"/>
                    <a:pt x="144155" y="119828"/>
                    <a:pt x="92866" y="119828"/>
                  </a:cubicBezTo>
                  <a:cubicBezTo>
                    <a:pt x="41578" y="119828"/>
                    <a:pt x="0" y="93003"/>
                    <a:pt x="0" y="59914"/>
                  </a:cubicBezTo>
                  <a:cubicBezTo>
                    <a:pt x="0" y="26824"/>
                    <a:pt x="41578" y="0"/>
                    <a:pt x="92866" y="0"/>
                  </a:cubicBezTo>
                  <a:cubicBezTo>
                    <a:pt x="144155" y="0"/>
                    <a:pt x="185732" y="26824"/>
                    <a:pt x="185732" y="5991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11027919" y="3099993"/>
              <a:ext cx="249180" cy="396661"/>
            </a:xfrm>
            <a:custGeom>
              <a:avLst/>
              <a:gdLst>
                <a:gd name="connsiteX0" fmla="*/ 68874 w 249180"/>
                <a:gd name="connsiteY0" fmla="*/ 17132 h 396661"/>
                <a:gd name="connsiteX1" fmla="*/ 10677 w 249180"/>
                <a:gd name="connsiteY1" fmla="*/ 5935 h 396661"/>
                <a:gd name="connsiteX2" fmla="*/ 29759 w 249180"/>
                <a:gd name="connsiteY2" fmla="*/ 133397 h 396661"/>
                <a:gd name="connsiteX3" fmla="*/ 44824 w 249180"/>
                <a:gd name="connsiteY3" fmla="*/ 163208 h 396661"/>
                <a:gd name="connsiteX4" fmla="*/ 47661 w 249180"/>
                <a:gd name="connsiteY4" fmla="*/ 195693 h 396661"/>
                <a:gd name="connsiteX5" fmla="*/ 7901 w 249180"/>
                <a:gd name="connsiteY5" fmla="*/ 237258 h 396661"/>
                <a:gd name="connsiteX6" fmla="*/ 6266 w 249180"/>
                <a:gd name="connsiteY6" fmla="*/ 302723 h 396661"/>
                <a:gd name="connsiteX7" fmla="*/ 26787 w 249180"/>
                <a:gd name="connsiteY7" fmla="*/ 357167 h 396661"/>
                <a:gd name="connsiteX8" fmla="*/ 70258 w 249180"/>
                <a:gd name="connsiteY8" fmla="*/ 394035 h 396661"/>
                <a:gd name="connsiteX9" fmla="*/ 142272 w 249180"/>
                <a:gd name="connsiteY9" fmla="*/ 383245 h 396661"/>
                <a:gd name="connsiteX10" fmla="*/ 204771 w 249180"/>
                <a:gd name="connsiteY10" fmla="*/ 349098 h 396661"/>
                <a:gd name="connsiteX11" fmla="*/ 245650 w 249180"/>
                <a:gd name="connsiteY11" fmla="*/ 291933 h 396661"/>
                <a:gd name="connsiteX12" fmla="*/ 232791 w 249180"/>
                <a:gd name="connsiteY12" fmla="*/ 205499 h 396661"/>
                <a:gd name="connsiteX13" fmla="*/ 175991 w 249180"/>
                <a:gd name="connsiteY13" fmla="*/ 136662 h 396661"/>
                <a:gd name="connsiteX14" fmla="*/ 60351 w 249180"/>
                <a:gd name="connsiteY14" fmla="*/ 39832 h 39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180" h="396661">
                  <a:moveTo>
                    <a:pt x="68874" y="17132"/>
                  </a:moveTo>
                  <a:cubicBezTo>
                    <a:pt x="49344" y="28112"/>
                    <a:pt x="17816" y="-15298"/>
                    <a:pt x="10677" y="5935"/>
                  </a:cubicBezTo>
                  <a:cubicBezTo>
                    <a:pt x="3531" y="27169"/>
                    <a:pt x="20836" y="112849"/>
                    <a:pt x="29759" y="133397"/>
                  </a:cubicBezTo>
                  <a:cubicBezTo>
                    <a:pt x="34197" y="143617"/>
                    <a:pt x="40468" y="152955"/>
                    <a:pt x="44824" y="163208"/>
                  </a:cubicBezTo>
                  <a:cubicBezTo>
                    <a:pt x="49174" y="173455"/>
                    <a:pt x="51509" y="185243"/>
                    <a:pt x="47661" y="195693"/>
                  </a:cubicBezTo>
                  <a:cubicBezTo>
                    <a:pt x="40963" y="213880"/>
                    <a:pt x="18861" y="221277"/>
                    <a:pt x="7901" y="237258"/>
                  </a:cubicBezTo>
                  <a:cubicBezTo>
                    <a:pt x="-4856" y="255879"/>
                    <a:pt x="294" y="280953"/>
                    <a:pt x="6266" y="302723"/>
                  </a:cubicBezTo>
                  <a:cubicBezTo>
                    <a:pt x="11403" y="321486"/>
                    <a:pt x="16886" y="340419"/>
                    <a:pt x="26787" y="357167"/>
                  </a:cubicBezTo>
                  <a:cubicBezTo>
                    <a:pt x="36688" y="373915"/>
                    <a:pt x="51610" y="388498"/>
                    <a:pt x="70258" y="394035"/>
                  </a:cubicBezTo>
                  <a:cubicBezTo>
                    <a:pt x="94002" y="401093"/>
                    <a:pt x="119382" y="392712"/>
                    <a:pt x="142272" y="383245"/>
                  </a:cubicBezTo>
                  <a:cubicBezTo>
                    <a:pt x="164279" y="374139"/>
                    <a:pt x="186055" y="363824"/>
                    <a:pt x="204771" y="349098"/>
                  </a:cubicBezTo>
                  <a:cubicBezTo>
                    <a:pt x="223487" y="334379"/>
                    <a:pt x="239108" y="314836"/>
                    <a:pt x="245650" y="291933"/>
                  </a:cubicBezTo>
                  <a:cubicBezTo>
                    <a:pt x="253861" y="263207"/>
                    <a:pt x="247000" y="231775"/>
                    <a:pt x="232791" y="205499"/>
                  </a:cubicBezTo>
                  <a:cubicBezTo>
                    <a:pt x="218581" y="179224"/>
                    <a:pt x="197557" y="157332"/>
                    <a:pt x="175991" y="136662"/>
                  </a:cubicBezTo>
                  <a:cubicBezTo>
                    <a:pt x="139659" y="101856"/>
                    <a:pt x="100999" y="69480"/>
                    <a:pt x="60351" y="39832"/>
                  </a:cubicBezTo>
                </a:path>
              </a:pathLst>
            </a:custGeom>
            <a:solidFill>
              <a:schemeClr val="tx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11136186" y="4590963"/>
              <a:ext cx="251083" cy="950044"/>
            </a:xfrm>
            <a:custGeom>
              <a:avLst/>
              <a:gdLst>
                <a:gd name="connsiteX0" fmla="*/ 251083 w 251083"/>
                <a:gd name="connsiteY0" fmla="*/ 0 h 950044"/>
                <a:gd name="connsiteX1" fmla="*/ 210367 w 251083"/>
                <a:gd name="connsiteY1" fmla="*/ 380018 h 950044"/>
                <a:gd name="connsiteX2" fmla="*/ 203581 w 251083"/>
                <a:gd name="connsiteY2" fmla="*/ 814324 h 950044"/>
                <a:gd name="connsiteX3" fmla="*/ 196795 w 251083"/>
                <a:gd name="connsiteY3" fmla="*/ 950044 h 950044"/>
                <a:gd name="connsiteX4" fmla="*/ 81432 w 251083"/>
                <a:gd name="connsiteY4" fmla="*/ 936472 h 950044"/>
                <a:gd name="connsiteX5" fmla="*/ 108576 w 251083"/>
                <a:gd name="connsiteY5" fmla="*/ 821110 h 950044"/>
                <a:gd name="connsiteX6" fmla="*/ 47502 w 251083"/>
                <a:gd name="connsiteY6" fmla="*/ 352874 h 950044"/>
                <a:gd name="connsiteX7" fmla="*/ 0 w 251083"/>
                <a:gd name="connsiteY7" fmla="*/ 13572 h 950044"/>
                <a:gd name="connsiteX8" fmla="*/ 251083 w 251083"/>
                <a:gd name="connsiteY8" fmla="*/ 0 h 9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083" h="950044">
                  <a:moveTo>
                    <a:pt x="251083" y="0"/>
                  </a:moveTo>
                  <a:lnTo>
                    <a:pt x="210367" y="380018"/>
                  </a:lnTo>
                  <a:cubicBezTo>
                    <a:pt x="210367" y="380018"/>
                    <a:pt x="305371" y="576813"/>
                    <a:pt x="203581" y="814324"/>
                  </a:cubicBezTo>
                  <a:lnTo>
                    <a:pt x="196795" y="950044"/>
                  </a:lnTo>
                  <a:lnTo>
                    <a:pt x="81432" y="936472"/>
                  </a:lnTo>
                  <a:lnTo>
                    <a:pt x="108576" y="821110"/>
                  </a:lnTo>
                  <a:lnTo>
                    <a:pt x="47502" y="352874"/>
                  </a:lnTo>
                  <a:lnTo>
                    <a:pt x="0" y="13572"/>
                  </a:lnTo>
                  <a:lnTo>
                    <a:pt x="251083" y="0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/>
            <p:cNvSpPr/>
            <p:nvPr/>
          </p:nvSpPr>
          <p:spPr>
            <a:xfrm>
              <a:off x="10837601" y="4584177"/>
              <a:ext cx="230725" cy="1130192"/>
            </a:xfrm>
            <a:custGeom>
              <a:avLst/>
              <a:gdLst>
                <a:gd name="connsiteX0" fmla="*/ 223939 w 230725"/>
                <a:gd name="connsiteY0" fmla="*/ 0 h 1130192"/>
                <a:gd name="connsiteX1" fmla="*/ 196795 w 230725"/>
                <a:gd name="connsiteY1" fmla="*/ 454664 h 1130192"/>
                <a:gd name="connsiteX2" fmla="*/ 149293 w 230725"/>
                <a:gd name="connsiteY2" fmla="*/ 943258 h 1130192"/>
                <a:gd name="connsiteX3" fmla="*/ 149293 w 230725"/>
                <a:gd name="connsiteY3" fmla="*/ 1130193 h 1130192"/>
                <a:gd name="connsiteX4" fmla="*/ 27144 w 230725"/>
                <a:gd name="connsiteY4" fmla="*/ 1106123 h 1130192"/>
                <a:gd name="connsiteX5" fmla="*/ 33930 w 230725"/>
                <a:gd name="connsiteY5" fmla="*/ 407162 h 1130192"/>
                <a:gd name="connsiteX6" fmla="*/ 0 w 230725"/>
                <a:gd name="connsiteY6" fmla="*/ 27144 h 1130192"/>
                <a:gd name="connsiteX7" fmla="*/ 223939 w 230725"/>
                <a:gd name="connsiteY7" fmla="*/ 0 h 113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725" h="1130192">
                  <a:moveTo>
                    <a:pt x="223939" y="0"/>
                  </a:moveTo>
                  <a:cubicBezTo>
                    <a:pt x="223939" y="0"/>
                    <a:pt x="251083" y="298585"/>
                    <a:pt x="196795" y="454664"/>
                  </a:cubicBezTo>
                  <a:cubicBezTo>
                    <a:pt x="196795" y="454664"/>
                    <a:pt x="223939" y="692175"/>
                    <a:pt x="149293" y="943258"/>
                  </a:cubicBezTo>
                  <a:lnTo>
                    <a:pt x="149293" y="1130193"/>
                  </a:lnTo>
                  <a:lnTo>
                    <a:pt x="27144" y="1106123"/>
                  </a:lnTo>
                  <a:lnTo>
                    <a:pt x="33930" y="407162"/>
                  </a:lnTo>
                  <a:lnTo>
                    <a:pt x="0" y="27144"/>
                  </a:lnTo>
                  <a:lnTo>
                    <a:pt x="223939" y="0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/>
            <p:cNvSpPr/>
            <p:nvPr/>
          </p:nvSpPr>
          <p:spPr>
            <a:xfrm>
              <a:off x="10834208" y="4136299"/>
              <a:ext cx="580205" cy="900861"/>
            </a:xfrm>
            <a:custGeom>
              <a:avLst/>
              <a:gdLst>
                <a:gd name="connsiteX0" fmla="*/ 566634 w 580205"/>
                <a:gd name="connsiteY0" fmla="*/ 0 h 900861"/>
                <a:gd name="connsiteX1" fmla="*/ 580206 w 580205"/>
                <a:gd name="connsiteY1" fmla="*/ 756887 h 900861"/>
                <a:gd name="connsiteX2" fmla="*/ 329122 w 580205"/>
                <a:gd name="connsiteY2" fmla="*/ 790817 h 900861"/>
                <a:gd name="connsiteX3" fmla="*/ 254476 w 580205"/>
                <a:gd name="connsiteY3" fmla="*/ 413948 h 900861"/>
                <a:gd name="connsiteX4" fmla="*/ 240904 w 580205"/>
                <a:gd name="connsiteY4" fmla="*/ 851891 h 900861"/>
                <a:gd name="connsiteX5" fmla="*/ 3393 w 580205"/>
                <a:gd name="connsiteY5" fmla="*/ 872249 h 900861"/>
                <a:gd name="connsiteX6" fmla="*/ 0 w 580205"/>
                <a:gd name="connsiteY6" fmla="*/ 315550 h 900861"/>
                <a:gd name="connsiteX7" fmla="*/ 125542 w 580205"/>
                <a:gd name="connsiteY7" fmla="*/ 61074 h 900861"/>
                <a:gd name="connsiteX8" fmla="*/ 566634 w 580205"/>
                <a:gd name="connsiteY8" fmla="*/ 0 h 90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205" h="900861">
                  <a:moveTo>
                    <a:pt x="566634" y="0"/>
                  </a:moveTo>
                  <a:lnTo>
                    <a:pt x="580206" y="756887"/>
                  </a:lnTo>
                  <a:cubicBezTo>
                    <a:pt x="580206" y="756887"/>
                    <a:pt x="458057" y="946895"/>
                    <a:pt x="329122" y="790817"/>
                  </a:cubicBezTo>
                  <a:lnTo>
                    <a:pt x="254476" y="413948"/>
                  </a:lnTo>
                  <a:lnTo>
                    <a:pt x="240904" y="851891"/>
                  </a:lnTo>
                  <a:cubicBezTo>
                    <a:pt x="240904" y="851891"/>
                    <a:pt x="57681" y="946895"/>
                    <a:pt x="3393" y="872249"/>
                  </a:cubicBezTo>
                  <a:lnTo>
                    <a:pt x="0" y="315550"/>
                  </a:lnTo>
                  <a:lnTo>
                    <a:pt x="125542" y="61074"/>
                  </a:lnTo>
                  <a:lnTo>
                    <a:pt x="566634" y="0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/>
            <p:cNvSpPr/>
            <p:nvPr/>
          </p:nvSpPr>
          <p:spPr>
            <a:xfrm>
              <a:off x="10834208" y="3394465"/>
              <a:ext cx="590642" cy="1057384"/>
            </a:xfrm>
            <a:custGeom>
              <a:avLst/>
              <a:gdLst>
                <a:gd name="connsiteX0" fmla="*/ 209981 w 590642"/>
                <a:gd name="connsiteY0" fmla="*/ 27536 h 1057384"/>
                <a:gd name="connsiteX1" fmla="*/ 353973 w 590642"/>
                <a:gd name="connsiteY1" fmla="*/ 57632 h 1057384"/>
                <a:gd name="connsiteX2" fmla="*/ 536096 w 590642"/>
                <a:gd name="connsiteY2" fmla="*/ 12335 h 1057384"/>
                <a:gd name="connsiteX3" fmla="*/ 563241 w 590642"/>
                <a:gd name="connsiteY3" fmla="*/ 119304 h 1057384"/>
                <a:gd name="connsiteX4" fmla="*/ 590385 w 590642"/>
                <a:gd name="connsiteY4" fmla="*/ 752013 h 1057384"/>
                <a:gd name="connsiteX5" fmla="*/ 434306 w 590642"/>
                <a:gd name="connsiteY5" fmla="*/ 984923 h 1057384"/>
                <a:gd name="connsiteX6" fmla="*/ 0 w 590642"/>
                <a:gd name="connsiteY6" fmla="*/ 1057384 h 1057384"/>
                <a:gd name="connsiteX7" fmla="*/ 27036 w 590642"/>
                <a:gd name="connsiteY7" fmla="*/ 777087 h 1057384"/>
                <a:gd name="connsiteX8" fmla="*/ 99219 w 590642"/>
                <a:gd name="connsiteY8" fmla="*/ 671408 h 1057384"/>
                <a:gd name="connsiteX9" fmla="*/ 128460 w 590642"/>
                <a:gd name="connsiteY9" fmla="*/ 368215 h 1057384"/>
                <a:gd name="connsiteX10" fmla="*/ 78039 w 590642"/>
                <a:gd name="connsiteY10" fmla="*/ 124305 h 1057384"/>
                <a:gd name="connsiteX11" fmla="*/ 139114 w 590642"/>
                <a:gd name="connsiteY11" fmla="*/ 97161 h 1057384"/>
                <a:gd name="connsiteX12" fmla="*/ 166258 w 590642"/>
                <a:gd name="connsiteY12" fmla="*/ 49659 h 1057384"/>
                <a:gd name="connsiteX13" fmla="*/ 209430 w 590642"/>
                <a:gd name="connsiteY13" fmla="*/ 26837 h 1057384"/>
                <a:gd name="connsiteX14" fmla="*/ 209981 w 590642"/>
                <a:gd name="connsiteY14" fmla="*/ 27536 h 105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0642" h="1057384">
                  <a:moveTo>
                    <a:pt x="209981" y="27536"/>
                  </a:moveTo>
                  <a:cubicBezTo>
                    <a:pt x="244379" y="70865"/>
                    <a:pt x="305026" y="83426"/>
                    <a:pt x="353973" y="57632"/>
                  </a:cubicBezTo>
                  <a:cubicBezTo>
                    <a:pt x="423842" y="20811"/>
                    <a:pt x="519240" y="-21384"/>
                    <a:pt x="536096" y="12335"/>
                  </a:cubicBezTo>
                  <a:cubicBezTo>
                    <a:pt x="563241" y="66624"/>
                    <a:pt x="563241" y="119304"/>
                    <a:pt x="563241" y="119304"/>
                  </a:cubicBezTo>
                  <a:lnTo>
                    <a:pt x="590385" y="752013"/>
                  </a:lnTo>
                  <a:cubicBezTo>
                    <a:pt x="590385" y="752013"/>
                    <a:pt x="603957" y="1007473"/>
                    <a:pt x="434306" y="984923"/>
                  </a:cubicBezTo>
                  <a:cubicBezTo>
                    <a:pt x="264655" y="962380"/>
                    <a:pt x="0" y="1057384"/>
                    <a:pt x="0" y="1057384"/>
                  </a:cubicBezTo>
                  <a:lnTo>
                    <a:pt x="27036" y="777087"/>
                  </a:lnTo>
                  <a:lnTo>
                    <a:pt x="99219" y="671408"/>
                  </a:lnTo>
                  <a:lnTo>
                    <a:pt x="128460" y="368215"/>
                  </a:lnTo>
                  <a:lnTo>
                    <a:pt x="78039" y="124305"/>
                  </a:lnTo>
                  <a:lnTo>
                    <a:pt x="139114" y="97161"/>
                  </a:lnTo>
                  <a:cubicBezTo>
                    <a:pt x="139114" y="97161"/>
                    <a:pt x="145900" y="49659"/>
                    <a:pt x="166258" y="49659"/>
                  </a:cubicBezTo>
                  <a:cubicBezTo>
                    <a:pt x="186616" y="49659"/>
                    <a:pt x="191529" y="4023"/>
                    <a:pt x="209430" y="26837"/>
                  </a:cubicBezTo>
                  <a:lnTo>
                    <a:pt x="209981" y="27536"/>
                  </a:lnTo>
                  <a:close/>
                </a:path>
              </a:pathLst>
            </a:custGeom>
            <a:solidFill>
              <a:schemeClr val="accent2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/>
            <p:cNvSpPr/>
            <p:nvPr/>
          </p:nvSpPr>
          <p:spPr>
            <a:xfrm>
              <a:off x="11106447" y="5461041"/>
              <a:ext cx="263087" cy="251439"/>
            </a:xfrm>
            <a:custGeom>
              <a:avLst/>
              <a:gdLst>
                <a:gd name="connsiteX0" fmla="*/ 230531 w 263087"/>
                <a:gd name="connsiteY0" fmla="*/ 0 h 251439"/>
                <a:gd name="connsiteX1" fmla="*/ 260464 w 263087"/>
                <a:gd name="connsiteY1" fmla="*/ 73181 h 251439"/>
                <a:gd name="connsiteX2" fmla="*/ 56883 w 263087"/>
                <a:gd name="connsiteY2" fmla="*/ 249617 h 251439"/>
                <a:gd name="connsiteX3" fmla="*/ 9381 w 263087"/>
                <a:gd name="connsiteY3" fmla="*/ 181757 h 251439"/>
                <a:gd name="connsiteX4" fmla="*/ 111171 w 263087"/>
                <a:gd name="connsiteY4" fmla="*/ 32464 h 251439"/>
                <a:gd name="connsiteX5" fmla="*/ 172246 w 263087"/>
                <a:gd name="connsiteY5" fmla="*/ 52822 h 251439"/>
                <a:gd name="connsiteX6" fmla="*/ 230531 w 263087"/>
                <a:gd name="connsiteY6" fmla="*/ 0 h 25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087" h="251439">
                  <a:moveTo>
                    <a:pt x="230531" y="0"/>
                  </a:moveTo>
                  <a:cubicBezTo>
                    <a:pt x="230531" y="0"/>
                    <a:pt x="274036" y="32464"/>
                    <a:pt x="260464" y="73181"/>
                  </a:cubicBezTo>
                  <a:cubicBezTo>
                    <a:pt x="246892" y="113897"/>
                    <a:pt x="145102" y="269975"/>
                    <a:pt x="56883" y="249617"/>
                  </a:cubicBezTo>
                  <a:cubicBezTo>
                    <a:pt x="-31335" y="229259"/>
                    <a:pt x="9381" y="181757"/>
                    <a:pt x="9381" y="181757"/>
                  </a:cubicBezTo>
                  <a:lnTo>
                    <a:pt x="111171" y="32464"/>
                  </a:lnTo>
                  <a:cubicBezTo>
                    <a:pt x="111171" y="32464"/>
                    <a:pt x="151888" y="39250"/>
                    <a:pt x="172246" y="52822"/>
                  </a:cubicBezTo>
                  <a:cubicBezTo>
                    <a:pt x="192604" y="66395"/>
                    <a:pt x="230531" y="0"/>
                    <a:pt x="230531" y="0"/>
                  </a:cubicBezTo>
                  <a:close/>
                </a:path>
              </a:pathLst>
            </a:custGeom>
            <a:solidFill>
              <a:srgbClr val="2F2E4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/>
            <p:cNvSpPr/>
            <p:nvPr/>
          </p:nvSpPr>
          <p:spPr>
            <a:xfrm>
              <a:off x="10708544" y="5626545"/>
              <a:ext cx="324431" cy="179199"/>
            </a:xfrm>
            <a:custGeom>
              <a:avLst/>
              <a:gdLst>
                <a:gd name="connsiteX0" fmla="*/ 278349 w 324431"/>
                <a:gd name="connsiteY0" fmla="*/ 29825 h 179199"/>
                <a:gd name="connsiteX1" fmla="*/ 312279 w 324431"/>
                <a:gd name="connsiteY1" fmla="*/ 138402 h 179199"/>
                <a:gd name="connsiteX2" fmla="*/ 122 w 324431"/>
                <a:gd name="connsiteY2" fmla="*/ 158760 h 179199"/>
                <a:gd name="connsiteX3" fmla="*/ 149415 w 324431"/>
                <a:gd name="connsiteY3" fmla="*/ 2681 h 179199"/>
                <a:gd name="connsiteX4" fmla="*/ 203703 w 324431"/>
                <a:gd name="connsiteY4" fmla="*/ 23039 h 179199"/>
                <a:gd name="connsiteX5" fmla="*/ 278349 w 324431"/>
                <a:gd name="connsiteY5" fmla="*/ 29825 h 1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431" h="179199">
                  <a:moveTo>
                    <a:pt x="278349" y="29825"/>
                  </a:moveTo>
                  <a:cubicBezTo>
                    <a:pt x="278349" y="29825"/>
                    <a:pt x="352996" y="104471"/>
                    <a:pt x="312279" y="138402"/>
                  </a:cubicBezTo>
                  <a:cubicBezTo>
                    <a:pt x="271563" y="172332"/>
                    <a:pt x="-6664" y="199476"/>
                    <a:pt x="122" y="158760"/>
                  </a:cubicBezTo>
                  <a:cubicBezTo>
                    <a:pt x="6908" y="118043"/>
                    <a:pt x="149415" y="2681"/>
                    <a:pt x="149415" y="2681"/>
                  </a:cubicBezTo>
                  <a:cubicBezTo>
                    <a:pt x="149415" y="2681"/>
                    <a:pt x="190131" y="-10891"/>
                    <a:pt x="203703" y="23039"/>
                  </a:cubicBezTo>
                  <a:cubicBezTo>
                    <a:pt x="217275" y="56969"/>
                    <a:pt x="278349" y="29825"/>
                    <a:pt x="278349" y="29825"/>
                  </a:cubicBezTo>
                  <a:close/>
                </a:path>
              </a:pathLst>
            </a:custGeom>
            <a:solidFill>
              <a:srgbClr val="2F2E4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/>
            <p:cNvSpPr/>
            <p:nvPr/>
          </p:nvSpPr>
          <p:spPr>
            <a:xfrm>
              <a:off x="11003858" y="3118435"/>
              <a:ext cx="283440" cy="283440"/>
            </a:xfrm>
            <a:custGeom>
              <a:avLst/>
              <a:gdLst>
                <a:gd name="connsiteX0" fmla="*/ 283440 w 283440"/>
                <a:gd name="connsiteY0" fmla="*/ 141720 h 283440"/>
                <a:gd name="connsiteX1" fmla="*/ 141720 w 283440"/>
                <a:gd name="connsiteY1" fmla="*/ 283440 h 283440"/>
                <a:gd name="connsiteX2" fmla="*/ 0 w 283440"/>
                <a:gd name="connsiteY2" fmla="*/ 141720 h 283440"/>
                <a:gd name="connsiteX3" fmla="*/ 141720 w 283440"/>
                <a:gd name="connsiteY3" fmla="*/ 0 h 283440"/>
                <a:gd name="connsiteX4" fmla="*/ 283440 w 283440"/>
                <a:gd name="connsiteY4" fmla="*/ 141720 h 28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440" h="283440">
                  <a:moveTo>
                    <a:pt x="283440" y="141720"/>
                  </a:moveTo>
                  <a:cubicBezTo>
                    <a:pt x="283440" y="219990"/>
                    <a:pt x="219990" y="283440"/>
                    <a:pt x="141720" y="283440"/>
                  </a:cubicBezTo>
                  <a:cubicBezTo>
                    <a:pt x="63450" y="283440"/>
                    <a:pt x="0" y="219990"/>
                    <a:pt x="0" y="141720"/>
                  </a:cubicBezTo>
                  <a:cubicBezTo>
                    <a:pt x="0" y="63450"/>
                    <a:pt x="63451" y="0"/>
                    <a:pt x="141720" y="0"/>
                  </a:cubicBezTo>
                  <a:cubicBezTo>
                    <a:pt x="219990" y="0"/>
                    <a:pt x="283440" y="63450"/>
                    <a:pt x="283440" y="141720"/>
                  </a:cubicBez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/>
            <p:cNvSpPr/>
            <p:nvPr/>
          </p:nvSpPr>
          <p:spPr>
            <a:xfrm>
              <a:off x="11044945" y="3050619"/>
              <a:ext cx="338931" cy="594534"/>
            </a:xfrm>
            <a:custGeom>
              <a:avLst/>
              <a:gdLst>
                <a:gd name="connsiteX0" fmla="*/ 260397 w 338931"/>
                <a:gd name="connsiteY0" fmla="*/ 431486 h 594534"/>
                <a:gd name="connsiteX1" fmla="*/ 213085 w 338931"/>
                <a:gd name="connsiteY1" fmla="*/ 594534 h 594534"/>
                <a:gd name="connsiteX2" fmla="*/ 141655 w 338931"/>
                <a:gd name="connsiteY2" fmla="*/ 497209 h 594534"/>
                <a:gd name="connsiteX3" fmla="*/ 153456 w 338931"/>
                <a:gd name="connsiteY3" fmla="*/ 374321 h 594534"/>
                <a:gd name="connsiteX4" fmla="*/ 153877 w 338931"/>
                <a:gd name="connsiteY4" fmla="*/ 373140 h 594534"/>
                <a:gd name="connsiteX5" fmla="*/ 104596 w 338931"/>
                <a:gd name="connsiteY5" fmla="*/ 211531 h 594534"/>
                <a:gd name="connsiteX6" fmla="*/ 17850 w 338931"/>
                <a:gd name="connsiteY6" fmla="*/ 120184 h 594534"/>
                <a:gd name="connsiteX7" fmla="*/ 3661 w 338931"/>
                <a:gd name="connsiteY7" fmla="*/ 53077 h 594534"/>
                <a:gd name="connsiteX8" fmla="*/ 56463 w 338931"/>
                <a:gd name="connsiteY8" fmla="*/ 17274 h 594534"/>
                <a:gd name="connsiteX9" fmla="*/ 205009 w 338931"/>
                <a:gd name="connsiteY9" fmla="*/ 3824 h 594534"/>
                <a:gd name="connsiteX10" fmla="*/ 325210 w 338931"/>
                <a:gd name="connsiteY10" fmla="*/ 85738 h 594534"/>
                <a:gd name="connsiteX11" fmla="*/ 304560 w 338931"/>
                <a:gd name="connsiteY11" fmla="*/ 223766 h 594534"/>
                <a:gd name="connsiteX12" fmla="*/ 323941 w 338931"/>
                <a:gd name="connsiteY12" fmla="*/ 252790 h 594534"/>
                <a:gd name="connsiteX13" fmla="*/ 300136 w 338931"/>
                <a:gd name="connsiteY13" fmla="*/ 278319 h 594534"/>
                <a:gd name="connsiteX14" fmla="*/ 310125 w 338931"/>
                <a:gd name="connsiteY14" fmla="*/ 296261 h 594534"/>
                <a:gd name="connsiteX15" fmla="*/ 292692 w 338931"/>
                <a:gd name="connsiteY15" fmla="*/ 312432 h 594534"/>
                <a:gd name="connsiteX16" fmla="*/ 271315 w 338931"/>
                <a:gd name="connsiteY16" fmla="*/ 338314 h 594534"/>
                <a:gd name="connsiteX17" fmla="*/ 276771 w 338931"/>
                <a:gd name="connsiteY17" fmla="*/ 354533 h 594534"/>
                <a:gd name="connsiteX18" fmla="*/ 311068 w 338931"/>
                <a:gd name="connsiteY18" fmla="*/ 376024 h 594534"/>
                <a:gd name="connsiteX19" fmla="*/ 257621 w 338931"/>
                <a:gd name="connsiteY19" fmla="*/ 435938 h 59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8931" h="594534">
                  <a:moveTo>
                    <a:pt x="260397" y="431486"/>
                  </a:moveTo>
                  <a:cubicBezTo>
                    <a:pt x="227315" y="478670"/>
                    <a:pt x="210397" y="536969"/>
                    <a:pt x="213085" y="594534"/>
                  </a:cubicBezTo>
                  <a:cubicBezTo>
                    <a:pt x="175585" y="576368"/>
                    <a:pt x="150273" y="537980"/>
                    <a:pt x="141655" y="497209"/>
                  </a:cubicBezTo>
                  <a:cubicBezTo>
                    <a:pt x="133036" y="456439"/>
                    <a:pt x="139612" y="413626"/>
                    <a:pt x="153456" y="374321"/>
                  </a:cubicBezTo>
                  <a:cubicBezTo>
                    <a:pt x="153592" y="373927"/>
                    <a:pt x="153734" y="373534"/>
                    <a:pt x="153877" y="373140"/>
                  </a:cubicBezTo>
                  <a:cubicBezTo>
                    <a:pt x="174893" y="314149"/>
                    <a:pt x="155363" y="248209"/>
                    <a:pt x="104596" y="211531"/>
                  </a:cubicBezTo>
                  <a:cubicBezTo>
                    <a:pt x="70347" y="186796"/>
                    <a:pt x="40645" y="155763"/>
                    <a:pt x="17850" y="120184"/>
                  </a:cubicBezTo>
                  <a:cubicBezTo>
                    <a:pt x="4984" y="100104"/>
                    <a:pt x="-5955" y="74908"/>
                    <a:pt x="3661" y="53077"/>
                  </a:cubicBezTo>
                  <a:cubicBezTo>
                    <a:pt x="12517" y="32963"/>
                    <a:pt x="35406" y="23565"/>
                    <a:pt x="56463" y="17274"/>
                  </a:cubicBezTo>
                  <a:cubicBezTo>
                    <a:pt x="104549" y="2908"/>
                    <a:pt x="155648" y="-5269"/>
                    <a:pt x="205009" y="3824"/>
                  </a:cubicBezTo>
                  <a:cubicBezTo>
                    <a:pt x="254364" y="12911"/>
                    <a:pt x="301880" y="41297"/>
                    <a:pt x="325210" y="85738"/>
                  </a:cubicBezTo>
                  <a:cubicBezTo>
                    <a:pt x="348534" y="130173"/>
                    <a:pt x="342426" y="190820"/>
                    <a:pt x="304560" y="223766"/>
                  </a:cubicBezTo>
                  <a:cubicBezTo>
                    <a:pt x="316504" y="227627"/>
                    <a:pt x="324952" y="240283"/>
                    <a:pt x="323941" y="252790"/>
                  </a:cubicBezTo>
                  <a:cubicBezTo>
                    <a:pt x="322923" y="265303"/>
                    <a:pt x="312547" y="276432"/>
                    <a:pt x="300136" y="278319"/>
                  </a:cubicBezTo>
                  <a:cubicBezTo>
                    <a:pt x="308231" y="278034"/>
                    <a:pt x="313009" y="288695"/>
                    <a:pt x="310125" y="296261"/>
                  </a:cubicBezTo>
                  <a:cubicBezTo>
                    <a:pt x="307241" y="303835"/>
                    <a:pt x="299797" y="308530"/>
                    <a:pt x="292692" y="312432"/>
                  </a:cubicBezTo>
                  <a:cubicBezTo>
                    <a:pt x="282573" y="317977"/>
                    <a:pt x="271363" y="323779"/>
                    <a:pt x="271315" y="338314"/>
                  </a:cubicBezTo>
                  <a:cubicBezTo>
                    <a:pt x="271302" y="344137"/>
                    <a:pt x="273378" y="349796"/>
                    <a:pt x="276771" y="354533"/>
                  </a:cubicBezTo>
                  <a:cubicBezTo>
                    <a:pt x="284996" y="366008"/>
                    <a:pt x="298283" y="371172"/>
                    <a:pt x="311068" y="376024"/>
                  </a:cubicBezTo>
                  <a:cubicBezTo>
                    <a:pt x="284026" y="383991"/>
                    <a:pt x="262460" y="408163"/>
                    <a:pt x="257621" y="435938"/>
                  </a:cubicBezTo>
                </a:path>
              </a:pathLst>
            </a:custGeom>
            <a:solidFill>
              <a:schemeClr val="tx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/>
            <p:cNvSpPr/>
            <p:nvPr/>
          </p:nvSpPr>
          <p:spPr>
            <a:xfrm>
              <a:off x="11174787" y="4092821"/>
              <a:ext cx="254758" cy="205770"/>
            </a:xfrm>
            <a:custGeom>
              <a:avLst/>
              <a:gdLst>
                <a:gd name="connsiteX0" fmla="*/ 89017 w 254758"/>
                <a:gd name="connsiteY0" fmla="*/ 186514 h 205770"/>
                <a:gd name="connsiteX1" fmla="*/ 5990 w 254758"/>
                <a:gd name="connsiteY1" fmla="*/ 192493 h 205770"/>
                <a:gd name="connsiteX2" fmla="*/ 35753 w 254758"/>
                <a:gd name="connsiteY2" fmla="*/ 114745 h 205770"/>
                <a:gd name="connsiteX3" fmla="*/ 77725 w 254758"/>
                <a:gd name="connsiteY3" fmla="*/ 96307 h 205770"/>
                <a:gd name="connsiteX4" fmla="*/ 210894 w 254758"/>
                <a:gd name="connsiteY4" fmla="*/ 0 h 205770"/>
                <a:gd name="connsiteX5" fmla="*/ 254759 w 254758"/>
                <a:gd name="connsiteY5" fmla="*/ 63456 h 205770"/>
                <a:gd name="connsiteX6" fmla="*/ 118814 w 254758"/>
                <a:gd name="connsiteY6" fmla="*/ 151661 h 205770"/>
                <a:gd name="connsiteX7" fmla="*/ 89017 w 254758"/>
                <a:gd name="connsiteY7" fmla="*/ 186514 h 20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758" h="205770">
                  <a:moveTo>
                    <a:pt x="89017" y="186514"/>
                  </a:moveTo>
                  <a:cubicBezTo>
                    <a:pt x="57876" y="209634"/>
                    <a:pt x="20702" y="212315"/>
                    <a:pt x="5990" y="192493"/>
                  </a:cubicBezTo>
                  <a:cubicBezTo>
                    <a:pt x="-8722" y="172677"/>
                    <a:pt x="4599" y="137872"/>
                    <a:pt x="35753" y="114745"/>
                  </a:cubicBezTo>
                  <a:cubicBezTo>
                    <a:pt x="48070" y="105333"/>
                    <a:pt x="62463" y="99008"/>
                    <a:pt x="77725" y="96307"/>
                  </a:cubicBezTo>
                  <a:lnTo>
                    <a:pt x="210894" y="0"/>
                  </a:lnTo>
                  <a:lnTo>
                    <a:pt x="254759" y="63456"/>
                  </a:lnTo>
                  <a:lnTo>
                    <a:pt x="118814" y="151661"/>
                  </a:lnTo>
                  <a:cubicBezTo>
                    <a:pt x="111811" y="165491"/>
                    <a:pt x="101591" y="177441"/>
                    <a:pt x="89017" y="186514"/>
                  </a:cubicBez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8"/>
            <p:cNvSpPr/>
            <p:nvPr/>
          </p:nvSpPr>
          <p:spPr>
            <a:xfrm>
              <a:off x="11271907" y="3495019"/>
              <a:ext cx="264283" cy="722712"/>
            </a:xfrm>
            <a:custGeom>
              <a:avLst/>
              <a:gdLst>
                <a:gd name="connsiteX0" fmla="*/ 75793 w 264283"/>
                <a:gd name="connsiteY0" fmla="*/ 0 h 722712"/>
                <a:gd name="connsiteX1" fmla="*/ 203581 w 264283"/>
                <a:gd name="connsiteY1" fmla="*/ 78039 h 722712"/>
                <a:gd name="connsiteX2" fmla="*/ 257869 w 264283"/>
                <a:gd name="connsiteY2" fmla="*/ 532703 h 722712"/>
                <a:gd name="connsiteX3" fmla="*/ 203581 w 264283"/>
                <a:gd name="connsiteY3" fmla="*/ 668424 h 722712"/>
                <a:gd name="connsiteX4" fmla="*/ 81432 w 264283"/>
                <a:gd name="connsiteY4" fmla="*/ 722712 h 722712"/>
                <a:gd name="connsiteX5" fmla="*/ 0 w 264283"/>
                <a:gd name="connsiteY5" fmla="*/ 614136 h 722712"/>
                <a:gd name="connsiteX6" fmla="*/ 67860 w 264283"/>
                <a:gd name="connsiteY6" fmla="*/ 532703 h 722712"/>
                <a:gd name="connsiteX7" fmla="*/ 75793 w 264283"/>
                <a:gd name="connsiteY7" fmla="*/ 0 h 72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283" h="722712">
                  <a:moveTo>
                    <a:pt x="75793" y="0"/>
                  </a:moveTo>
                  <a:cubicBezTo>
                    <a:pt x="75793" y="0"/>
                    <a:pt x="183223" y="3393"/>
                    <a:pt x="203581" y="78039"/>
                  </a:cubicBezTo>
                  <a:cubicBezTo>
                    <a:pt x="223939" y="152686"/>
                    <a:pt x="264655" y="311791"/>
                    <a:pt x="257869" y="532703"/>
                  </a:cubicBezTo>
                  <a:cubicBezTo>
                    <a:pt x="257869" y="532703"/>
                    <a:pt x="291799" y="675210"/>
                    <a:pt x="203581" y="668424"/>
                  </a:cubicBezTo>
                  <a:lnTo>
                    <a:pt x="81432" y="722712"/>
                  </a:lnTo>
                  <a:lnTo>
                    <a:pt x="0" y="614136"/>
                  </a:lnTo>
                  <a:lnTo>
                    <a:pt x="67860" y="532703"/>
                  </a:lnTo>
                  <a:lnTo>
                    <a:pt x="75793" y="0"/>
                  </a:lnTo>
                  <a:close/>
                </a:path>
              </a:pathLst>
            </a:custGeom>
            <a:solidFill>
              <a:schemeClr val="accent2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/>
            <p:cNvSpPr/>
            <p:nvPr/>
          </p:nvSpPr>
          <p:spPr>
            <a:xfrm>
              <a:off x="8040318" y="5680962"/>
              <a:ext cx="214235" cy="310345"/>
            </a:xfrm>
            <a:custGeom>
              <a:avLst/>
              <a:gdLst>
                <a:gd name="connsiteX0" fmla="*/ 214235 w 214235"/>
                <a:gd name="connsiteY0" fmla="*/ 219596 h 310345"/>
                <a:gd name="connsiteX1" fmla="*/ 112668 w 214235"/>
                <a:gd name="connsiteY1" fmla="*/ 0 h 310345"/>
                <a:gd name="connsiteX2" fmla="*/ 0 w 214235"/>
                <a:gd name="connsiteY2" fmla="*/ 56664 h 310345"/>
                <a:gd name="connsiteX3" fmla="*/ 63307 w 214235"/>
                <a:gd name="connsiteY3" fmla="*/ 255141 h 310345"/>
                <a:gd name="connsiteX4" fmla="*/ 176308 w 214235"/>
                <a:gd name="connsiteY4" fmla="*/ 310346 h 310345"/>
                <a:gd name="connsiteX5" fmla="*/ 214235 w 214235"/>
                <a:gd name="connsiteY5" fmla="*/ 219596 h 31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235" h="310345">
                  <a:moveTo>
                    <a:pt x="214235" y="219596"/>
                  </a:moveTo>
                  <a:lnTo>
                    <a:pt x="112668" y="0"/>
                  </a:lnTo>
                  <a:lnTo>
                    <a:pt x="0" y="56664"/>
                  </a:lnTo>
                  <a:lnTo>
                    <a:pt x="63307" y="255141"/>
                  </a:lnTo>
                  <a:lnTo>
                    <a:pt x="176308" y="310346"/>
                  </a:lnTo>
                  <a:lnTo>
                    <a:pt x="214235" y="219596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/>
            <p:cNvSpPr/>
            <p:nvPr/>
          </p:nvSpPr>
          <p:spPr>
            <a:xfrm>
              <a:off x="7141991" y="5204261"/>
              <a:ext cx="1054245" cy="602227"/>
            </a:xfrm>
            <a:custGeom>
              <a:avLst/>
              <a:gdLst>
                <a:gd name="connsiteX0" fmla="*/ 310975 w 1054245"/>
                <a:gd name="connsiteY0" fmla="*/ 67959 h 602227"/>
                <a:gd name="connsiteX1" fmla="*/ 381373 w 1054245"/>
                <a:gd name="connsiteY1" fmla="*/ 82922 h 602227"/>
                <a:gd name="connsiteX2" fmla="*/ 425103 w 1054245"/>
                <a:gd name="connsiteY2" fmla="*/ 63005 h 602227"/>
                <a:gd name="connsiteX3" fmla="*/ 827711 w 1054245"/>
                <a:gd name="connsiteY3" fmla="*/ 19276 h 602227"/>
                <a:gd name="connsiteX4" fmla="*/ 896372 w 1054245"/>
                <a:gd name="connsiteY4" fmla="*/ 57671 h 602227"/>
                <a:gd name="connsiteX5" fmla="*/ 940312 w 1054245"/>
                <a:gd name="connsiteY5" fmla="*/ 166560 h 602227"/>
                <a:gd name="connsiteX6" fmla="*/ 972443 w 1054245"/>
                <a:gd name="connsiteY6" fmla="*/ 264822 h 602227"/>
                <a:gd name="connsiteX7" fmla="*/ 1048108 w 1054245"/>
                <a:gd name="connsiteY7" fmla="*/ 532470 h 602227"/>
                <a:gd name="connsiteX8" fmla="*/ 910127 w 1054245"/>
                <a:gd name="connsiteY8" fmla="*/ 596197 h 602227"/>
                <a:gd name="connsiteX9" fmla="*/ 879400 w 1054245"/>
                <a:gd name="connsiteY9" fmla="*/ 544759 h 602227"/>
                <a:gd name="connsiteX10" fmla="*/ 783351 w 1054245"/>
                <a:gd name="connsiteY10" fmla="*/ 393424 h 602227"/>
                <a:gd name="connsiteX11" fmla="*/ 749896 w 1054245"/>
                <a:gd name="connsiteY11" fmla="*/ 258090 h 602227"/>
                <a:gd name="connsiteX12" fmla="*/ 626559 w 1054245"/>
                <a:gd name="connsiteY12" fmla="*/ 321682 h 602227"/>
                <a:gd name="connsiteX13" fmla="*/ 504954 w 1054245"/>
                <a:gd name="connsiteY13" fmla="*/ 361842 h 602227"/>
                <a:gd name="connsiteX14" fmla="*/ 193393 w 1054245"/>
                <a:gd name="connsiteY14" fmla="*/ 437906 h 602227"/>
                <a:gd name="connsiteX15" fmla="*/ 4274 w 1054245"/>
                <a:gd name="connsiteY15" fmla="*/ 352810 h 602227"/>
                <a:gd name="connsiteX16" fmla="*/ 310975 w 1054245"/>
                <a:gd name="connsiteY16" fmla="*/ 67959 h 60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245" h="602227">
                  <a:moveTo>
                    <a:pt x="310975" y="67959"/>
                  </a:moveTo>
                  <a:cubicBezTo>
                    <a:pt x="320021" y="72038"/>
                    <a:pt x="347545" y="88466"/>
                    <a:pt x="381373" y="82922"/>
                  </a:cubicBezTo>
                  <a:cubicBezTo>
                    <a:pt x="404459" y="79142"/>
                    <a:pt x="419972" y="66846"/>
                    <a:pt x="425103" y="63005"/>
                  </a:cubicBezTo>
                  <a:cubicBezTo>
                    <a:pt x="488722" y="15354"/>
                    <a:pt x="682551" y="-25423"/>
                    <a:pt x="827711" y="19276"/>
                  </a:cubicBezTo>
                  <a:cubicBezTo>
                    <a:pt x="860582" y="29401"/>
                    <a:pt x="880567" y="40706"/>
                    <a:pt x="896372" y="57671"/>
                  </a:cubicBezTo>
                  <a:cubicBezTo>
                    <a:pt x="918773" y="81735"/>
                    <a:pt x="922471" y="106137"/>
                    <a:pt x="940312" y="166560"/>
                  </a:cubicBezTo>
                  <a:cubicBezTo>
                    <a:pt x="950070" y="199608"/>
                    <a:pt x="962400" y="231855"/>
                    <a:pt x="972443" y="264822"/>
                  </a:cubicBezTo>
                  <a:cubicBezTo>
                    <a:pt x="1031265" y="457803"/>
                    <a:pt x="1069857" y="484988"/>
                    <a:pt x="1048108" y="532470"/>
                  </a:cubicBezTo>
                  <a:cubicBezTo>
                    <a:pt x="1023970" y="585149"/>
                    <a:pt x="947009" y="615972"/>
                    <a:pt x="910127" y="596197"/>
                  </a:cubicBezTo>
                  <a:cubicBezTo>
                    <a:pt x="895022" y="588095"/>
                    <a:pt x="892775" y="574801"/>
                    <a:pt x="879400" y="544759"/>
                  </a:cubicBezTo>
                  <a:cubicBezTo>
                    <a:pt x="840197" y="456683"/>
                    <a:pt x="809999" y="459689"/>
                    <a:pt x="783351" y="393424"/>
                  </a:cubicBezTo>
                  <a:cubicBezTo>
                    <a:pt x="752237" y="316056"/>
                    <a:pt x="776361" y="269592"/>
                    <a:pt x="749896" y="258090"/>
                  </a:cubicBezTo>
                  <a:cubicBezTo>
                    <a:pt x="725357" y="247429"/>
                    <a:pt x="699896" y="285329"/>
                    <a:pt x="626559" y="321682"/>
                  </a:cubicBezTo>
                  <a:cubicBezTo>
                    <a:pt x="593002" y="338321"/>
                    <a:pt x="571375" y="343743"/>
                    <a:pt x="504954" y="361842"/>
                  </a:cubicBezTo>
                  <a:cubicBezTo>
                    <a:pt x="246270" y="432315"/>
                    <a:pt x="239369" y="441265"/>
                    <a:pt x="193393" y="437906"/>
                  </a:cubicBezTo>
                  <a:cubicBezTo>
                    <a:pt x="173280" y="436434"/>
                    <a:pt x="30515" y="426004"/>
                    <a:pt x="4274" y="352810"/>
                  </a:cubicBezTo>
                  <a:cubicBezTo>
                    <a:pt x="-36782" y="238261"/>
                    <a:pt x="229461" y="31226"/>
                    <a:pt x="310975" y="67959"/>
                  </a:cubicBezTo>
                  <a:close/>
                </a:path>
              </a:pathLst>
            </a:custGeom>
            <a:solidFill>
              <a:schemeClr val="tx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/>
            <p:cNvSpPr/>
            <p:nvPr/>
          </p:nvSpPr>
          <p:spPr>
            <a:xfrm>
              <a:off x="8009644" y="5855129"/>
              <a:ext cx="438178" cy="270648"/>
            </a:xfrm>
            <a:custGeom>
              <a:avLst/>
              <a:gdLst>
                <a:gd name="connsiteX0" fmla="*/ 183122 w 438178"/>
                <a:gd name="connsiteY0" fmla="*/ 65028 h 270648"/>
                <a:gd name="connsiteX1" fmla="*/ 222020 w 438178"/>
                <a:gd name="connsiteY1" fmla="*/ 50031 h 270648"/>
                <a:gd name="connsiteX2" fmla="*/ 227584 w 438178"/>
                <a:gd name="connsiteY2" fmla="*/ 18754 h 270648"/>
                <a:gd name="connsiteX3" fmla="*/ 214725 w 438178"/>
                <a:gd name="connsiteY3" fmla="*/ 330 h 270648"/>
                <a:gd name="connsiteX4" fmla="*/ 264745 w 438178"/>
                <a:gd name="connsiteY4" fmla="*/ 27196 h 270648"/>
                <a:gd name="connsiteX5" fmla="*/ 311107 w 438178"/>
                <a:gd name="connsiteY5" fmla="*/ 81409 h 270648"/>
                <a:gd name="connsiteX6" fmla="*/ 334946 w 438178"/>
                <a:gd name="connsiteY6" fmla="*/ 127052 h 270648"/>
                <a:gd name="connsiteX7" fmla="*/ 435203 w 438178"/>
                <a:gd name="connsiteY7" fmla="*/ 205166 h 270648"/>
                <a:gd name="connsiteX8" fmla="*/ 429774 w 438178"/>
                <a:gd name="connsiteY8" fmla="*/ 251081 h 270648"/>
                <a:gd name="connsiteX9" fmla="*/ 346014 w 438178"/>
                <a:gd name="connsiteY9" fmla="*/ 268446 h 270648"/>
                <a:gd name="connsiteX10" fmla="*/ 215756 w 438178"/>
                <a:gd name="connsiteY10" fmla="*/ 216954 h 270648"/>
                <a:gd name="connsiteX11" fmla="*/ 8 w 438178"/>
                <a:gd name="connsiteY11" fmla="*/ 101849 h 270648"/>
                <a:gd name="connsiteX12" fmla="*/ 29833 w 438178"/>
                <a:gd name="connsiteY12" fmla="*/ 55710 h 270648"/>
                <a:gd name="connsiteX13" fmla="*/ 70332 w 438178"/>
                <a:gd name="connsiteY13" fmla="*/ 2644 h 270648"/>
                <a:gd name="connsiteX14" fmla="*/ 117603 w 438178"/>
                <a:gd name="connsiteY14" fmla="*/ 50024 h 270648"/>
                <a:gd name="connsiteX15" fmla="*/ 183122 w 438178"/>
                <a:gd name="connsiteY15" fmla="*/ 65028 h 27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8178" h="270648">
                  <a:moveTo>
                    <a:pt x="183122" y="65028"/>
                  </a:moveTo>
                  <a:cubicBezTo>
                    <a:pt x="196708" y="63922"/>
                    <a:pt x="212594" y="62619"/>
                    <a:pt x="222020" y="50031"/>
                  </a:cubicBezTo>
                  <a:cubicBezTo>
                    <a:pt x="228392" y="41514"/>
                    <a:pt x="230862" y="29096"/>
                    <a:pt x="227584" y="18754"/>
                  </a:cubicBezTo>
                  <a:cubicBezTo>
                    <a:pt x="223804" y="6817"/>
                    <a:pt x="213714" y="1850"/>
                    <a:pt x="214725" y="330"/>
                  </a:cubicBezTo>
                  <a:cubicBezTo>
                    <a:pt x="216272" y="-1971"/>
                    <a:pt x="240831" y="7842"/>
                    <a:pt x="264745" y="27196"/>
                  </a:cubicBezTo>
                  <a:cubicBezTo>
                    <a:pt x="269257" y="30846"/>
                    <a:pt x="289602" y="47669"/>
                    <a:pt x="311107" y="81409"/>
                  </a:cubicBezTo>
                  <a:cubicBezTo>
                    <a:pt x="328337" y="108445"/>
                    <a:pt x="323810" y="111037"/>
                    <a:pt x="334946" y="127052"/>
                  </a:cubicBezTo>
                  <a:cubicBezTo>
                    <a:pt x="369134" y="176210"/>
                    <a:pt x="421332" y="165509"/>
                    <a:pt x="435203" y="205166"/>
                  </a:cubicBezTo>
                  <a:cubicBezTo>
                    <a:pt x="440557" y="220475"/>
                    <a:pt x="438650" y="238832"/>
                    <a:pt x="429774" y="251081"/>
                  </a:cubicBezTo>
                  <a:cubicBezTo>
                    <a:pt x="411947" y="275680"/>
                    <a:pt x="369250" y="271188"/>
                    <a:pt x="346014" y="268446"/>
                  </a:cubicBezTo>
                  <a:cubicBezTo>
                    <a:pt x="290050" y="261843"/>
                    <a:pt x="254247" y="238357"/>
                    <a:pt x="215756" y="216954"/>
                  </a:cubicBezTo>
                  <a:cubicBezTo>
                    <a:pt x="84847" y="144167"/>
                    <a:pt x="-949" y="137815"/>
                    <a:pt x="8" y="101849"/>
                  </a:cubicBezTo>
                  <a:cubicBezTo>
                    <a:pt x="191" y="95042"/>
                    <a:pt x="3224" y="96705"/>
                    <a:pt x="29833" y="55710"/>
                  </a:cubicBezTo>
                  <a:cubicBezTo>
                    <a:pt x="56095" y="15252"/>
                    <a:pt x="60051" y="2983"/>
                    <a:pt x="70332" y="2644"/>
                  </a:cubicBezTo>
                  <a:cubicBezTo>
                    <a:pt x="85797" y="2128"/>
                    <a:pt x="86326" y="29598"/>
                    <a:pt x="117603" y="50024"/>
                  </a:cubicBezTo>
                  <a:cubicBezTo>
                    <a:pt x="145324" y="68115"/>
                    <a:pt x="174321" y="65747"/>
                    <a:pt x="183122" y="65028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/>
            <p:cNvSpPr/>
            <p:nvPr/>
          </p:nvSpPr>
          <p:spPr>
            <a:xfrm>
              <a:off x="7650867" y="6078698"/>
              <a:ext cx="184111" cy="308913"/>
            </a:xfrm>
            <a:custGeom>
              <a:avLst/>
              <a:gdLst>
                <a:gd name="connsiteX0" fmla="*/ 144841 w 184111"/>
                <a:gd name="connsiteY0" fmla="*/ 255121 h 308913"/>
                <a:gd name="connsiteX1" fmla="*/ 184112 w 184111"/>
                <a:gd name="connsiteY1" fmla="*/ 16381 h 308913"/>
                <a:gd name="connsiteX2" fmla="*/ 59066 w 184111"/>
                <a:gd name="connsiteY2" fmla="*/ 0 h 308913"/>
                <a:gd name="connsiteX3" fmla="*/ 0 w 184111"/>
                <a:gd name="connsiteY3" fmla="*/ 199787 h 308913"/>
                <a:gd name="connsiteX4" fmla="*/ 62499 w 184111"/>
                <a:gd name="connsiteY4" fmla="*/ 308914 h 308913"/>
                <a:gd name="connsiteX5" fmla="*/ 144841 w 184111"/>
                <a:gd name="connsiteY5" fmla="*/ 255121 h 30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11" h="308913">
                  <a:moveTo>
                    <a:pt x="144841" y="255121"/>
                  </a:moveTo>
                  <a:lnTo>
                    <a:pt x="184112" y="16381"/>
                  </a:lnTo>
                  <a:lnTo>
                    <a:pt x="59066" y="0"/>
                  </a:lnTo>
                  <a:lnTo>
                    <a:pt x="0" y="199787"/>
                  </a:lnTo>
                  <a:lnTo>
                    <a:pt x="62499" y="308914"/>
                  </a:lnTo>
                  <a:lnTo>
                    <a:pt x="144841" y="255121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/>
            <p:cNvSpPr/>
            <p:nvPr/>
          </p:nvSpPr>
          <p:spPr>
            <a:xfrm>
              <a:off x="7054931" y="5235352"/>
              <a:ext cx="908171" cy="941919"/>
            </a:xfrm>
            <a:custGeom>
              <a:avLst/>
              <a:gdLst>
                <a:gd name="connsiteX0" fmla="*/ 416772 w 908171"/>
                <a:gd name="connsiteY0" fmla="*/ 128431 h 941919"/>
                <a:gd name="connsiteX1" fmla="*/ 466615 w 908171"/>
                <a:gd name="connsiteY1" fmla="*/ 180344 h 941919"/>
                <a:gd name="connsiteX2" fmla="*/ 513988 w 908171"/>
                <a:gd name="connsiteY2" fmla="*/ 188413 h 941919"/>
                <a:gd name="connsiteX3" fmla="*/ 871680 w 908171"/>
                <a:gd name="connsiteY3" fmla="*/ 378307 h 941919"/>
                <a:gd name="connsiteX4" fmla="*/ 906933 w 908171"/>
                <a:gd name="connsiteY4" fmla="*/ 448637 h 941919"/>
                <a:gd name="connsiteX5" fmla="*/ 882144 w 908171"/>
                <a:gd name="connsiteY5" fmla="*/ 563409 h 941919"/>
                <a:gd name="connsiteX6" fmla="*/ 853561 w 908171"/>
                <a:gd name="connsiteY6" fmla="*/ 662763 h 941919"/>
                <a:gd name="connsiteX7" fmla="*/ 765872 w 908171"/>
                <a:gd name="connsiteY7" fmla="*/ 926713 h 941919"/>
                <a:gd name="connsiteX8" fmla="*/ 615914 w 908171"/>
                <a:gd name="connsiteY8" fmla="*/ 901964 h 941919"/>
                <a:gd name="connsiteX9" fmla="*/ 619375 w 908171"/>
                <a:gd name="connsiteY9" fmla="*/ 842152 h 941919"/>
                <a:gd name="connsiteX10" fmla="*/ 624879 w 908171"/>
                <a:gd name="connsiteY10" fmla="*/ 662987 h 941919"/>
                <a:gd name="connsiteX11" fmla="*/ 673188 w 908171"/>
                <a:gd name="connsiteY11" fmla="*/ 532227 h 941919"/>
                <a:gd name="connsiteX12" fmla="*/ 535425 w 908171"/>
                <a:gd name="connsiteY12" fmla="*/ 515588 h 941919"/>
                <a:gd name="connsiteX13" fmla="*/ 412252 w 908171"/>
                <a:gd name="connsiteY13" fmla="*/ 480524 h 941919"/>
                <a:gd name="connsiteX14" fmla="*/ 111739 w 908171"/>
                <a:gd name="connsiteY14" fmla="*/ 368514 h 941919"/>
                <a:gd name="connsiteX15" fmla="*/ 3041 w 908171"/>
                <a:gd name="connsiteY15" fmla="*/ 191901 h 941919"/>
                <a:gd name="connsiteX16" fmla="*/ 416772 w 908171"/>
                <a:gd name="connsiteY16" fmla="*/ 128431 h 9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8171" h="941919">
                  <a:moveTo>
                    <a:pt x="416772" y="128431"/>
                  </a:moveTo>
                  <a:cubicBezTo>
                    <a:pt x="421963" y="136887"/>
                    <a:pt x="435508" y="165931"/>
                    <a:pt x="466615" y="180344"/>
                  </a:cubicBezTo>
                  <a:cubicBezTo>
                    <a:pt x="487848" y="190177"/>
                    <a:pt x="507582" y="188711"/>
                    <a:pt x="513988" y="188413"/>
                  </a:cubicBezTo>
                  <a:cubicBezTo>
                    <a:pt x="593385" y="184708"/>
                    <a:pt x="776669" y="259816"/>
                    <a:pt x="871680" y="378307"/>
                  </a:cubicBezTo>
                  <a:cubicBezTo>
                    <a:pt x="893192" y="405145"/>
                    <a:pt x="903384" y="425727"/>
                    <a:pt x="906933" y="448637"/>
                  </a:cubicBezTo>
                  <a:cubicBezTo>
                    <a:pt x="911955" y="481128"/>
                    <a:pt x="901314" y="503400"/>
                    <a:pt x="882144" y="563409"/>
                  </a:cubicBezTo>
                  <a:cubicBezTo>
                    <a:pt x="871659" y="596240"/>
                    <a:pt x="863754" y="629844"/>
                    <a:pt x="853561" y="662763"/>
                  </a:cubicBezTo>
                  <a:cubicBezTo>
                    <a:pt x="793864" y="855473"/>
                    <a:pt x="810531" y="899643"/>
                    <a:pt x="765872" y="926713"/>
                  </a:cubicBezTo>
                  <a:cubicBezTo>
                    <a:pt x="716320" y="956748"/>
                    <a:pt x="635329" y="939036"/>
                    <a:pt x="615914" y="901964"/>
                  </a:cubicBezTo>
                  <a:cubicBezTo>
                    <a:pt x="607961" y="886784"/>
                    <a:pt x="613566" y="874515"/>
                    <a:pt x="619375" y="842152"/>
                  </a:cubicBezTo>
                  <a:cubicBezTo>
                    <a:pt x="636394" y="747256"/>
                    <a:pt x="609719" y="732788"/>
                    <a:pt x="624879" y="662987"/>
                  </a:cubicBezTo>
                  <a:cubicBezTo>
                    <a:pt x="642577" y="581501"/>
                    <a:pt x="688627" y="556603"/>
                    <a:pt x="673188" y="532227"/>
                  </a:cubicBezTo>
                  <a:cubicBezTo>
                    <a:pt x="658877" y="509623"/>
                    <a:pt x="616518" y="526683"/>
                    <a:pt x="535425" y="515588"/>
                  </a:cubicBezTo>
                  <a:cubicBezTo>
                    <a:pt x="498312" y="510505"/>
                    <a:pt x="477378" y="502851"/>
                    <a:pt x="412252" y="480524"/>
                  </a:cubicBezTo>
                  <a:cubicBezTo>
                    <a:pt x="158631" y="393582"/>
                    <a:pt x="147895" y="397111"/>
                    <a:pt x="111739" y="368514"/>
                  </a:cubicBezTo>
                  <a:cubicBezTo>
                    <a:pt x="95921" y="356001"/>
                    <a:pt x="-20100" y="266140"/>
                    <a:pt x="3041" y="191901"/>
                  </a:cubicBezTo>
                  <a:cubicBezTo>
                    <a:pt x="109167" y="-148554"/>
                    <a:pt x="369948" y="52258"/>
                    <a:pt x="416772" y="128431"/>
                  </a:cubicBezTo>
                  <a:close/>
                </a:path>
              </a:pathLst>
            </a:custGeom>
            <a:solidFill>
              <a:schemeClr val="tx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/>
            <p:cNvSpPr/>
            <p:nvPr/>
          </p:nvSpPr>
          <p:spPr>
            <a:xfrm>
              <a:off x="7543915" y="6198678"/>
              <a:ext cx="307527" cy="411372"/>
            </a:xfrm>
            <a:custGeom>
              <a:avLst/>
              <a:gdLst>
                <a:gd name="connsiteX0" fmla="*/ 176095 w 307527"/>
                <a:gd name="connsiteY0" fmla="*/ 116663 h 411372"/>
                <a:gd name="connsiteX1" fmla="*/ 216696 w 307527"/>
                <a:gd name="connsiteY1" fmla="*/ 126096 h 411372"/>
                <a:gd name="connsiteX2" fmla="*/ 238866 w 307527"/>
                <a:gd name="connsiteY2" fmla="*/ 103342 h 411372"/>
                <a:gd name="connsiteX3" fmla="*/ 238574 w 307527"/>
                <a:gd name="connsiteY3" fmla="*/ 80881 h 411372"/>
                <a:gd name="connsiteX4" fmla="*/ 264877 w 307527"/>
                <a:gd name="connsiteY4" fmla="*/ 131192 h 411372"/>
                <a:gd name="connsiteX5" fmla="*/ 272796 w 307527"/>
                <a:gd name="connsiteY5" fmla="*/ 202086 h 411372"/>
                <a:gd name="connsiteX6" fmla="*/ 266892 w 307527"/>
                <a:gd name="connsiteY6" fmla="*/ 253246 h 411372"/>
                <a:gd name="connsiteX7" fmla="*/ 305980 w 307527"/>
                <a:gd name="connsiteY7" fmla="*/ 374173 h 411372"/>
                <a:gd name="connsiteX8" fmla="*/ 275707 w 307527"/>
                <a:gd name="connsiteY8" fmla="*/ 409114 h 411372"/>
                <a:gd name="connsiteX9" fmla="*/ 196650 w 307527"/>
                <a:gd name="connsiteY9" fmla="*/ 376453 h 411372"/>
                <a:gd name="connsiteX10" fmla="*/ 117783 w 307527"/>
                <a:gd name="connsiteY10" fmla="*/ 260697 h 411372"/>
                <a:gd name="connsiteX11" fmla="*/ 3900 w 307527"/>
                <a:gd name="connsiteY11" fmla="*/ 44311 h 411372"/>
                <a:gd name="connsiteX12" fmla="*/ 54490 w 307527"/>
                <a:gd name="connsiteY12" fmla="*/ 22880 h 411372"/>
                <a:gd name="connsiteX13" fmla="*/ 117790 w 307527"/>
                <a:gd name="connsiteY13" fmla="*/ 1708 h 411372"/>
                <a:gd name="connsiteX14" fmla="*/ 130310 w 307527"/>
                <a:gd name="connsiteY14" fmla="*/ 67458 h 411372"/>
                <a:gd name="connsiteX15" fmla="*/ 176095 w 307527"/>
                <a:gd name="connsiteY15" fmla="*/ 116663 h 41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527" h="411372">
                  <a:moveTo>
                    <a:pt x="176095" y="116663"/>
                  </a:moveTo>
                  <a:cubicBezTo>
                    <a:pt x="187957" y="123375"/>
                    <a:pt x="201828" y="131219"/>
                    <a:pt x="216696" y="126096"/>
                  </a:cubicBezTo>
                  <a:cubicBezTo>
                    <a:pt x="226760" y="122628"/>
                    <a:pt x="235772" y="113738"/>
                    <a:pt x="238866" y="103342"/>
                  </a:cubicBezTo>
                  <a:cubicBezTo>
                    <a:pt x="242442" y="91345"/>
                    <a:pt x="236885" y="81559"/>
                    <a:pt x="238574" y="80881"/>
                  </a:cubicBezTo>
                  <a:cubicBezTo>
                    <a:pt x="241146" y="79842"/>
                    <a:pt x="255953" y="101748"/>
                    <a:pt x="264877" y="131192"/>
                  </a:cubicBezTo>
                  <a:cubicBezTo>
                    <a:pt x="266560" y="136743"/>
                    <a:pt x="273950" y="162089"/>
                    <a:pt x="272796" y="202086"/>
                  </a:cubicBezTo>
                  <a:cubicBezTo>
                    <a:pt x="271867" y="234136"/>
                    <a:pt x="266669" y="233736"/>
                    <a:pt x="266892" y="253246"/>
                  </a:cubicBezTo>
                  <a:cubicBezTo>
                    <a:pt x="267578" y="313119"/>
                    <a:pt x="316777" y="333572"/>
                    <a:pt x="305980" y="374173"/>
                  </a:cubicBezTo>
                  <a:cubicBezTo>
                    <a:pt x="301820" y="389849"/>
                    <a:pt x="289931" y="403963"/>
                    <a:pt x="275707" y="409114"/>
                  </a:cubicBezTo>
                  <a:cubicBezTo>
                    <a:pt x="247145" y="419463"/>
                    <a:pt x="214335" y="391762"/>
                    <a:pt x="196650" y="376453"/>
                  </a:cubicBezTo>
                  <a:cubicBezTo>
                    <a:pt x="154054" y="339564"/>
                    <a:pt x="137612" y="300022"/>
                    <a:pt x="117783" y="260697"/>
                  </a:cubicBezTo>
                  <a:cubicBezTo>
                    <a:pt x="50337" y="126957"/>
                    <a:pt x="-17089" y="73525"/>
                    <a:pt x="3900" y="44311"/>
                  </a:cubicBezTo>
                  <a:cubicBezTo>
                    <a:pt x="7870" y="38780"/>
                    <a:pt x="9451" y="41854"/>
                    <a:pt x="54490" y="22880"/>
                  </a:cubicBezTo>
                  <a:cubicBezTo>
                    <a:pt x="98938" y="4144"/>
                    <a:pt x="109097" y="-3782"/>
                    <a:pt x="117790" y="1708"/>
                  </a:cubicBezTo>
                  <a:cubicBezTo>
                    <a:pt x="130887" y="9966"/>
                    <a:pt x="115897" y="32998"/>
                    <a:pt x="130310" y="67458"/>
                  </a:cubicBezTo>
                  <a:cubicBezTo>
                    <a:pt x="143081" y="97995"/>
                    <a:pt x="168407" y="112320"/>
                    <a:pt x="176095" y="11666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/>
            <p:cNvSpPr/>
            <p:nvPr/>
          </p:nvSpPr>
          <p:spPr>
            <a:xfrm>
              <a:off x="7076376" y="4215689"/>
              <a:ext cx="668729" cy="1235609"/>
            </a:xfrm>
            <a:custGeom>
              <a:avLst/>
              <a:gdLst>
                <a:gd name="connsiteX0" fmla="*/ 278295 w 668729"/>
                <a:gd name="connsiteY0" fmla="*/ 12459 h 1235609"/>
                <a:gd name="connsiteX1" fmla="*/ 452744 w 668729"/>
                <a:gd name="connsiteY1" fmla="*/ 0 h 1235609"/>
                <a:gd name="connsiteX2" fmla="*/ 506740 w 668729"/>
                <a:gd name="connsiteY2" fmla="*/ 87227 h 1235609"/>
                <a:gd name="connsiteX3" fmla="*/ 668729 w 668729"/>
                <a:gd name="connsiteY3" fmla="*/ 132918 h 1235609"/>
                <a:gd name="connsiteX4" fmla="*/ 608503 w 668729"/>
                <a:gd name="connsiteY4" fmla="*/ 554507 h 1235609"/>
                <a:gd name="connsiteX5" fmla="*/ 653223 w 668729"/>
                <a:gd name="connsiteY5" fmla="*/ 1003226 h 1235609"/>
                <a:gd name="connsiteX6" fmla="*/ 423672 w 668729"/>
                <a:gd name="connsiteY6" fmla="*/ 1217000 h 1235609"/>
                <a:gd name="connsiteX7" fmla="*/ 0 w 668729"/>
                <a:gd name="connsiteY7" fmla="*/ 1150544 h 1235609"/>
                <a:gd name="connsiteX8" fmla="*/ 139148 w 668729"/>
                <a:gd name="connsiteY8" fmla="*/ 720649 h 1235609"/>
                <a:gd name="connsiteX9" fmla="*/ 126688 w 668729"/>
                <a:gd name="connsiteY9" fmla="*/ 384211 h 1235609"/>
                <a:gd name="connsiteX10" fmla="*/ 89304 w 668729"/>
                <a:gd name="connsiteY10" fmla="*/ 188991 h 1235609"/>
                <a:gd name="connsiteX11" fmla="*/ 259600 w 668729"/>
                <a:gd name="connsiteY11" fmla="*/ 110069 h 1235609"/>
                <a:gd name="connsiteX12" fmla="*/ 278295 w 668729"/>
                <a:gd name="connsiteY12" fmla="*/ 12459 h 123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8729" h="1235609">
                  <a:moveTo>
                    <a:pt x="278295" y="12459"/>
                  </a:moveTo>
                  <a:lnTo>
                    <a:pt x="452744" y="0"/>
                  </a:lnTo>
                  <a:lnTo>
                    <a:pt x="506740" y="87227"/>
                  </a:lnTo>
                  <a:lnTo>
                    <a:pt x="668729" y="132918"/>
                  </a:lnTo>
                  <a:lnTo>
                    <a:pt x="608503" y="554507"/>
                  </a:lnTo>
                  <a:lnTo>
                    <a:pt x="653223" y="1003226"/>
                  </a:lnTo>
                  <a:cubicBezTo>
                    <a:pt x="653223" y="1003226"/>
                    <a:pt x="440285" y="1150544"/>
                    <a:pt x="423672" y="1217000"/>
                  </a:cubicBezTo>
                  <a:cubicBezTo>
                    <a:pt x="407053" y="1283462"/>
                    <a:pt x="0" y="1150544"/>
                    <a:pt x="0" y="1150544"/>
                  </a:cubicBezTo>
                  <a:lnTo>
                    <a:pt x="139148" y="720649"/>
                  </a:lnTo>
                  <a:lnTo>
                    <a:pt x="126688" y="384211"/>
                  </a:lnTo>
                  <a:lnTo>
                    <a:pt x="89304" y="188991"/>
                  </a:lnTo>
                  <a:lnTo>
                    <a:pt x="259600" y="110069"/>
                  </a:lnTo>
                  <a:lnTo>
                    <a:pt x="278295" y="12459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9"/>
            <p:cNvSpPr/>
            <p:nvPr/>
          </p:nvSpPr>
          <p:spPr>
            <a:xfrm>
              <a:off x="6989155" y="4352751"/>
              <a:ext cx="317749" cy="693656"/>
            </a:xfrm>
            <a:custGeom>
              <a:avLst/>
              <a:gdLst>
                <a:gd name="connsiteX0" fmla="*/ 286594 w 317749"/>
                <a:gd name="connsiteY0" fmla="*/ 9 h 693656"/>
                <a:gd name="connsiteX1" fmla="*/ 128826 w 317749"/>
                <a:gd name="connsiteY1" fmla="*/ 56082 h 693656"/>
                <a:gd name="connsiteX2" fmla="*/ 47767 w 317749"/>
                <a:gd name="connsiteY2" fmla="*/ 517132 h 693656"/>
                <a:gd name="connsiteX3" fmla="*/ 0 w 317749"/>
                <a:gd name="connsiteY3" fmla="*/ 693657 h 693656"/>
                <a:gd name="connsiteX4" fmla="*/ 213909 w 317749"/>
                <a:gd name="connsiteY4" fmla="*/ 587741 h 693656"/>
                <a:gd name="connsiteX5" fmla="*/ 168219 w 317749"/>
                <a:gd name="connsiteY5" fmla="*/ 517247 h 693656"/>
                <a:gd name="connsiteX6" fmla="*/ 317749 w 317749"/>
                <a:gd name="connsiteY6" fmla="*/ 230531 h 693656"/>
                <a:gd name="connsiteX7" fmla="*/ 286594 w 317749"/>
                <a:gd name="connsiteY7" fmla="*/ 9 h 69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749" h="693656">
                  <a:moveTo>
                    <a:pt x="286594" y="9"/>
                  </a:moveTo>
                  <a:cubicBezTo>
                    <a:pt x="286594" y="9"/>
                    <a:pt x="147583" y="-2067"/>
                    <a:pt x="128826" y="56082"/>
                  </a:cubicBezTo>
                  <a:cubicBezTo>
                    <a:pt x="110069" y="114232"/>
                    <a:pt x="47767" y="517132"/>
                    <a:pt x="47767" y="517132"/>
                  </a:cubicBezTo>
                  <a:lnTo>
                    <a:pt x="0" y="693657"/>
                  </a:lnTo>
                  <a:lnTo>
                    <a:pt x="213909" y="587741"/>
                  </a:lnTo>
                  <a:lnTo>
                    <a:pt x="168219" y="517247"/>
                  </a:lnTo>
                  <a:lnTo>
                    <a:pt x="317749" y="230531"/>
                  </a:lnTo>
                  <a:lnTo>
                    <a:pt x="286594" y="9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10"/>
            <p:cNvSpPr/>
            <p:nvPr/>
          </p:nvSpPr>
          <p:spPr>
            <a:xfrm>
              <a:off x="7331821" y="4645592"/>
              <a:ext cx="755955" cy="623031"/>
            </a:xfrm>
            <a:custGeom>
              <a:avLst/>
              <a:gdLst>
                <a:gd name="connsiteX0" fmla="*/ 28971 w 755955"/>
                <a:gd name="connsiteY0" fmla="*/ 353049 h 623031"/>
                <a:gd name="connsiteX1" fmla="*/ 82261 w 755955"/>
                <a:gd name="connsiteY1" fmla="*/ 318651 h 623031"/>
                <a:gd name="connsiteX2" fmla="*/ 83327 w 755955"/>
                <a:gd name="connsiteY2" fmla="*/ 274094 h 623031"/>
                <a:gd name="connsiteX3" fmla="*/ 88233 w 755955"/>
                <a:gd name="connsiteY3" fmla="*/ 272126 h 623031"/>
                <a:gd name="connsiteX4" fmla="*/ 81033 w 755955"/>
                <a:gd name="connsiteY4" fmla="*/ 268889 h 623031"/>
                <a:gd name="connsiteX5" fmla="*/ 37969 w 755955"/>
                <a:gd name="connsiteY5" fmla="*/ 237497 h 623031"/>
                <a:gd name="connsiteX6" fmla="*/ 1 w 755955"/>
                <a:gd name="connsiteY6" fmla="*/ 141800 h 623031"/>
                <a:gd name="connsiteX7" fmla="*/ 137771 w 755955"/>
                <a:gd name="connsiteY7" fmla="*/ 40 h 623031"/>
                <a:gd name="connsiteX8" fmla="*/ 139569 w 755955"/>
                <a:gd name="connsiteY8" fmla="*/ 6 h 623031"/>
                <a:gd name="connsiteX9" fmla="*/ 221959 w 755955"/>
                <a:gd name="connsiteY9" fmla="*/ 48139 h 623031"/>
                <a:gd name="connsiteX10" fmla="*/ 272060 w 755955"/>
                <a:gd name="connsiteY10" fmla="*/ 76837 h 623031"/>
                <a:gd name="connsiteX11" fmla="*/ 313719 w 755955"/>
                <a:gd name="connsiteY11" fmla="*/ 59200 h 623031"/>
                <a:gd name="connsiteX12" fmla="*/ 398036 w 755955"/>
                <a:gd name="connsiteY12" fmla="*/ 12458 h 623031"/>
                <a:gd name="connsiteX13" fmla="*/ 464200 w 755955"/>
                <a:gd name="connsiteY13" fmla="*/ 8692 h 623031"/>
                <a:gd name="connsiteX14" fmla="*/ 755883 w 755955"/>
                <a:gd name="connsiteY14" fmla="*/ 308954 h 623031"/>
                <a:gd name="connsiteX15" fmla="*/ 448592 w 755955"/>
                <a:gd name="connsiteY15" fmla="*/ 623031 h 623031"/>
                <a:gd name="connsiteX16" fmla="*/ 222427 w 755955"/>
                <a:gd name="connsiteY16" fmla="*/ 523718 h 623031"/>
                <a:gd name="connsiteX17" fmla="*/ 125739 w 755955"/>
                <a:gd name="connsiteY17" fmla="*/ 481807 h 623031"/>
                <a:gd name="connsiteX18" fmla="*/ 124613 w 755955"/>
                <a:gd name="connsiteY18" fmla="*/ 481814 h 623031"/>
                <a:gd name="connsiteX19" fmla="*/ 16620 w 755955"/>
                <a:gd name="connsiteY19" fmla="*/ 373821 h 623031"/>
                <a:gd name="connsiteX20" fmla="*/ 17088 w 755955"/>
                <a:gd name="connsiteY20" fmla="*/ 364015 h 623031"/>
                <a:gd name="connsiteX21" fmla="*/ 28971 w 755955"/>
                <a:gd name="connsiteY21" fmla="*/ 353049 h 623031"/>
                <a:gd name="connsiteX22" fmla="*/ 28971 w 755955"/>
                <a:gd name="connsiteY22" fmla="*/ 353049 h 62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5955" h="623031">
                  <a:moveTo>
                    <a:pt x="28971" y="353049"/>
                  </a:moveTo>
                  <a:cubicBezTo>
                    <a:pt x="51962" y="353076"/>
                    <a:pt x="73331" y="339823"/>
                    <a:pt x="82261" y="318651"/>
                  </a:cubicBezTo>
                  <a:cubicBezTo>
                    <a:pt x="89020" y="302636"/>
                    <a:pt x="88382" y="287265"/>
                    <a:pt x="83327" y="274094"/>
                  </a:cubicBezTo>
                  <a:cubicBezTo>
                    <a:pt x="84955" y="273422"/>
                    <a:pt x="86571" y="272716"/>
                    <a:pt x="88233" y="272126"/>
                  </a:cubicBezTo>
                  <a:cubicBezTo>
                    <a:pt x="85790" y="271128"/>
                    <a:pt x="83408" y="270009"/>
                    <a:pt x="81033" y="268889"/>
                  </a:cubicBezTo>
                  <a:cubicBezTo>
                    <a:pt x="72754" y="252385"/>
                    <a:pt x="56875" y="240408"/>
                    <a:pt x="37969" y="237497"/>
                  </a:cubicBezTo>
                  <a:cubicBezTo>
                    <a:pt x="14550" y="212415"/>
                    <a:pt x="157" y="178797"/>
                    <a:pt x="1" y="141800"/>
                  </a:cubicBezTo>
                  <a:cubicBezTo>
                    <a:pt x="-304" y="65552"/>
                    <a:pt x="61544" y="1865"/>
                    <a:pt x="137771" y="40"/>
                  </a:cubicBezTo>
                  <a:cubicBezTo>
                    <a:pt x="138375" y="19"/>
                    <a:pt x="138972" y="13"/>
                    <a:pt x="139569" y="6"/>
                  </a:cubicBezTo>
                  <a:cubicBezTo>
                    <a:pt x="173703" y="-388"/>
                    <a:pt x="204668" y="18708"/>
                    <a:pt x="221959" y="48139"/>
                  </a:cubicBezTo>
                  <a:cubicBezTo>
                    <a:pt x="232049" y="65308"/>
                    <a:pt x="250697" y="76837"/>
                    <a:pt x="272060" y="76837"/>
                  </a:cubicBezTo>
                  <a:cubicBezTo>
                    <a:pt x="288421" y="76837"/>
                    <a:pt x="303174" y="70072"/>
                    <a:pt x="313719" y="59200"/>
                  </a:cubicBezTo>
                  <a:cubicBezTo>
                    <a:pt x="336697" y="35504"/>
                    <a:pt x="365476" y="17867"/>
                    <a:pt x="398036" y="12458"/>
                  </a:cubicBezTo>
                  <a:cubicBezTo>
                    <a:pt x="419419" y="8902"/>
                    <a:pt x="441555" y="7565"/>
                    <a:pt x="464200" y="8692"/>
                  </a:cubicBezTo>
                  <a:cubicBezTo>
                    <a:pt x="619213" y="16394"/>
                    <a:pt x="752572" y="153784"/>
                    <a:pt x="755883" y="308954"/>
                  </a:cubicBezTo>
                  <a:cubicBezTo>
                    <a:pt x="759568" y="481780"/>
                    <a:pt x="620577" y="623031"/>
                    <a:pt x="448592" y="623031"/>
                  </a:cubicBezTo>
                  <a:cubicBezTo>
                    <a:pt x="359097" y="623031"/>
                    <a:pt x="278581" y="584765"/>
                    <a:pt x="222427" y="523718"/>
                  </a:cubicBezTo>
                  <a:cubicBezTo>
                    <a:pt x="197495" y="496614"/>
                    <a:pt x="162560" y="481427"/>
                    <a:pt x="125739" y="481807"/>
                  </a:cubicBezTo>
                  <a:cubicBezTo>
                    <a:pt x="125359" y="481807"/>
                    <a:pt x="124986" y="481814"/>
                    <a:pt x="124613" y="481814"/>
                  </a:cubicBezTo>
                  <a:cubicBezTo>
                    <a:pt x="64971" y="481814"/>
                    <a:pt x="16620" y="433464"/>
                    <a:pt x="16620" y="373821"/>
                  </a:cubicBezTo>
                  <a:cubicBezTo>
                    <a:pt x="16620" y="370510"/>
                    <a:pt x="16783" y="367246"/>
                    <a:pt x="17088" y="364015"/>
                  </a:cubicBezTo>
                  <a:cubicBezTo>
                    <a:pt x="17665" y="357989"/>
                    <a:pt x="22918" y="353042"/>
                    <a:pt x="28971" y="353049"/>
                  </a:cubicBezTo>
                  <a:lnTo>
                    <a:pt x="28971" y="353049"/>
                  </a:lnTo>
                  <a:close/>
                </a:path>
              </a:pathLst>
            </a:custGeom>
            <a:solidFill>
              <a:schemeClr val="accent2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1"/>
            <p:cNvSpPr/>
            <p:nvPr/>
          </p:nvSpPr>
          <p:spPr>
            <a:xfrm>
              <a:off x="6833395" y="4712046"/>
              <a:ext cx="1038398" cy="319825"/>
            </a:xfrm>
            <a:custGeom>
              <a:avLst/>
              <a:gdLst>
                <a:gd name="connsiteX0" fmla="*/ 1038398 w 1038398"/>
                <a:gd name="connsiteY0" fmla="*/ 195214 h 319825"/>
                <a:gd name="connsiteX1" fmla="*/ 4153 w 1038398"/>
                <a:gd name="connsiteY1" fmla="*/ 0 h 319825"/>
                <a:gd name="connsiteX2" fmla="*/ 0 w 1038398"/>
                <a:gd name="connsiteY2" fmla="*/ 74762 h 319825"/>
                <a:gd name="connsiteX3" fmla="*/ 1025933 w 1038398"/>
                <a:gd name="connsiteY3" fmla="*/ 319826 h 319825"/>
                <a:gd name="connsiteX4" fmla="*/ 1038398 w 1038398"/>
                <a:gd name="connsiteY4" fmla="*/ 195214 h 31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8398" h="319825">
                  <a:moveTo>
                    <a:pt x="1038398" y="195214"/>
                  </a:moveTo>
                  <a:lnTo>
                    <a:pt x="4153" y="0"/>
                  </a:lnTo>
                  <a:lnTo>
                    <a:pt x="0" y="74762"/>
                  </a:lnTo>
                  <a:lnTo>
                    <a:pt x="1025933" y="319826"/>
                  </a:lnTo>
                  <a:lnTo>
                    <a:pt x="1038398" y="195214"/>
                  </a:lnTo>
                  <a:close/>
                </a:path>
              </a:pathLst>
            </a:custGeom>
            <a:solidFill>
              <a:schemeClr val="accent2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2"/>
            <p:cNvSpPr/>
            <p:nvPr/>
          </p:nvSpPr>
          <p:spPr>
            <a:xfrm>
              <a:off x="6562917" y="4630625"/>
              <a:ext cx="287090" cy="172795"/>
            </a:xfrm>
            <a:custGeom>
              <a:avLst/>
              <a:gdLst>
                <a:gd name="connsiteX0" fmla="*/ 287090 w 287090"/>
                <a:gd name="connsiteY0" fmla="*/ 93881 h 172795"/>
                <a:gd name="connsiteX1" fmla="*/ 274631 w 287090"/>
                <a:gd name="connsiteY1" fmla="*/ 81422 h 172795"/>
                <a:gd name="connsiteX2" fmla="*/ 220635 w 287090"/>
                <a:gd name="connsiteY2" fmla="*/ 52343 h 172795"/>
                <a:gd name="connsiteX3" fmla="*/ 81243 w 287090"/>
                <a:gd name="connsiteY3" fmla="*/ 2894 h 172795"/>
                <a:gd name="connsiteX4" fmla="*/ 7998 w 287090"/>
                <a:gd name="connsiteY4" fmla="*/ 48530 h 172795"/>
                <a:gd name="connsiteX5" fmla="*/ 523 w 287090"/>
                <a:gd name="connsiteY5" fmla="*/ 103354 h 172795"/>
                <a:gd name="connsiteX6" fmla="*/ 53841 w 287090"/>
                <a:gd name="connsiteY6" fmla="*/ 166960 h 172795"/>
                <a:gd name="connsiteX7" fmla="*/ 199863 w 287090"/>
                <a:gd name="connsiteY7" fmla="*/ 172796 h 172795"/>
                <a:gd name="connsiteX8" fmla="*/ 270478 w 287090"/>
                <a:gd name="connsiteY8" fmla="*/ 156183 h 172795"/>
                <a:gd name="connsiteX9" fmla="*/ 287090 w 287090"/>
                <a:gd name="connsiteY9" fmla="*/ 93881 h 17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90" h="172795">
                  <a:moveTo>
                    <a:pt x="287090" y="93881"/>
                  </a:moveTo>
                  <a:lnTo>
                    <a:pt x="274631" y="81422"/>
                  </a:lnTo>
                  <a:cubicBezTo>
                    <a:pt x="274631" y="81422"/>
                    <a:pt x="220635" y="56497"/>
                    <a:pt x="220635" y="52343"/>
                  </a:cubicBezTo>
                  <a:cubicBezTo>
                    <a:pt x="220635" y="49744"/>
                    <a:pt x="140899" y="22736"/>
                    <a:pt x="81243" y="2894"/>
                  </a:cubicBezTo>
                  <a:cubicBezTo>
                    <a:pt x="47930" y="-8188"/>
                    <a:pt x="12743" y="13738"/>
                    <a:pt x="7998" y="48530"/>
                  </a:cubicBezTo>
                  <a:lnTo>
                    <a:pt x="523" y="103354"/>
                  </a:lnTo>
                  <a:cubicBezTo>
                    <a:pt x="-3947" y="136131"/>
                    <a:pt x="20786" y="165636"/>
                    <a:pt x="53841" y="166960"/>
                  </a:cubicBezTo>
                  <a:lnTo>
                    <a:pt x="199863" y="172796"/>
                  </a:lnTo>
                  <a:lnTo>
                    <a:pt x="270478" y="156183"/>
                  </a:lnTo>
                  <a:lnTo>
                    <a:pt x="287090" y="93881"/>
                  </a:lnTo>
                  <a:close/>
                </a:path>
              </a:pathLst>
            </a:custGeom>
            <a:solidFill>
              <a:schemeClr val="accent2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/>
            <p:cNvSpPr/>
            <p:nvPr/>
          </p:nvSpPr>
          <p:spPr>
            <a:xfrm>
              <a:off x="6835472" y="4721906"/>
              <a:ext cx="1036708" cy="208202"/>
            </a:xfrm>
            <a:custGeom>
              <a:avLst/>
              <a:gdLst>
                <a:gd name="connsiteX0" fmla="*/ 1034245 w 1036708"/>
                <a:gd name="connsiteY0" fmla="*/ 208202 h 208202"/>
                <a:gd name="connsiteX1" fmla="*/ 1036709 w 1036708"/>
                <a:gd name="connsiteY1" fmla="*/ 197854 h 208202"/>
                <a:gd name="connsiteX2" fmla="*/ 1805 w 1036708"/>
                <a:gd name="connsiteY2" fmla="*/ 0 h 208202"/>
                <a:gd name="connsiteX3" fmla="*/ 0 w 1036708"/>
                <a:gd name="connsiteY3" fmla="*/ 12982 h 208202"/>
                <a:gd name="connsiteX4" fmla="*/ 1034245 w 1036708"/>
                <a:gd name="connsiteY4" fmla="*/ 208202 h 20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08" h="208202">
                  <a:moveTo>
                    <a:pt x="1034245" y="208202"/>
                  </a:moveTo>
                  <a:lnTo>
                    <a:pt x="1036709" y="197854"/>
                  </a:lnTo>
                  <a:lnTo>
                    <a:pt x="1805" y="0"/>
                  </a:lnTo>
                  <a:lnTo>
                    <a:pt x="0" y="12982"/>
                  </a:lnTo>
                  <a:lnTo>
                    <a:pt x="1034245" y="208202"/>
                  </a:lnTo>
                  <a:close/>
                </a:path>
              </a:pathLst>
            </a:custGeom>
            <a:solidFill>
              <a:srgbClr val="3F3D5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/>
            <p:cNvSpPr/>
            <p:nvPr/>
          </p:nvSpPr>
          <p:spPr>
            <a:xfrm>
              <a:off x="6835472" y="4742387"/>
              <a:ext cx="1034245" cy="207367"/>
            </a:xfrm>
            <a:custGeom>
              <a:avLst/>
              <a:gdLst>
                <a:gd name="connsiteX0" fmla="*/ 1031870 w 1034245"/>
                <a:gd name="connsiteY0" fmla="*/ 207367 h 207367"/>
                <a:gd name="connsiteX1" fmla="*/ 1034245 w 1034245"/>
                <a:gd name="connsiteY1" fmla="*/ 196028 h 207367"/>
                <a:gd name="connsiteX2" fmla="*/ 679 w 1034245"/>
                <a:gd name="connsiteY2" fmla="*/ 0 h 207367"/>
                <a:gd name="connsiteX3" fmla="*/ 0 w 1034245"/>
                <a:gd name="connsiteY3" fmla="*/ 13273 h 207367"/>
                <a:gd name="connsiteX4" fmla="*/ 1031870 w 1034245"/>
                <a:gd name="connsiteY4" fmla="*/ 207367 h 20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245" h="207367">
                  <a:moveTo>
                    <a:pt x="1031870" y="207367"/>
                  </a:moveTo>
                  <a:lnTo>
                    <a:pt x="1034245" y="196028"/>
                  </a:lnTo>
                  <a:lnTo>
                    <a:pt x="679" y="0"/>
                  </a:lnTo>
                  <a:lnTo>
                    <a:pt x="0" y="13273"/>
                  </a:lnTo>
                  <a:lnTo>
                    <a:pt x="1031870" y="207367"/>
                  </a:lnTo>
                  <a:close/>
                </a:path>
              </a:pathLst>
            </a:custGeom>
            <a:solidFill>
              <a:srgbClr val="3F3D5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/>
            <p:cNvSpPr/>
            <p:nvPr/>
          </p:nvSpPr>
          <p:spPr>
            <a:xfrm>
              <a:off x="6835336" y="4757302"/>
              <a:ext cx="1030221" cy="215999"/>
            </a:xfrm>
            <a:custGeom>
              <a:avLst/>
              <a:gdLst>
                <a:gd name="connsiteX0" fmla="*/ 1029638 w 1030221"/>
                <a:gd name="connsiteY0" fmla="*/ 215999 h 215999"/>
                <a:gd name="connsiteX1" fmla="*/ 1030221 w 1030221"/>
                <a:gd name="connsiteY1" fmla="*/ 197725 h 215999"/>
                <a:gd name="connsiteX2" fmla="*/ 0 w 1030221"/>
                <a:gd name="connsiteY2" fmla="*/ 0 h 215999"/>
                <a:gd name="connsiteX3" fmla="*/ 136 w 1030221"/>
                <a:gd name="connsiteY3" fmla="*/ 10817 h 215999"/>
                <a:gd name="connsiteX4" fmla="*/ 1029638 w 1030221"/>
                <a:gd name="connsiteY4" fmla="*/ 215999 h 21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221" h="215999">
                  <a:moveTo>
                    <a:pt x="1029638" y="215999"/>
                  </a:moveTo>
                  <a:lnTo>
                    <a:pt x="1030221" y="197725"/>
                  </a:lnTo>
                  <a:lnTo>
                    <a:pt x="0" y="0"/>
                  </a:lnTo>
                  <a:lnTo>
                    <a:pt x="136" y="10817"/>
                  </a:lnTo>
                  <a:lnTo>
                    <a:pt x="1029638" y="215999"/>
                  </a:lnTo>
                  <a:close/>
                </a:path>
              </a:pathLst>
            </a:custGeom>
            <a:solidFill>
              <a:srgbClr val="3F3D5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/>
            <p:cNvSpPr/>
            <p:nvPr/>
          </p:nvSpPr>
          <p:spPr>
            <a:xfrm>
              <a:off x="6832954" y="4772204"/>
              <a:ext cx="1029257" cy="228444"/>
            </a:xfrm>
            <a:custGeom>
              <a:avLst/>
              <a:gdLst>
                <a:gd name="connsiteX0" fmla="*/ 1029258 w 1029257"/>
                <a:gd name="connsiteY0" fmla="*/ 228445 h 228444"/>
                <a:gd name="connsiteX1" fmla="*/ 1028450 w 1029257"/>
                <a:gd name="connsiteY1" fmla="*/ 211901 h 228444"/>
                <a:gd name="connsiteX2" fmla="*/ 882 w 1029257"/>
                <a:gd name="connsiteY2" fmla="*/ 0 h 228444"/>
                <a:gd name="connsiteX3" fmla="*/ 0 w 1029257"/>
                <a:gd name="connsiteY3" fmla="*/ 4058 h 228444"/>
                <a:gd name="connsiteX4" fmla="*/ 1029258 w 1029257"/>
                <a:gd name="connsiteY4" fmla="*/ 228445 h 22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257" h="228444">
                  <a:moveTo>
                    <a:pt x="1029258" y="228445"/>
                  </a:moveTo>
                  <a:lnTo>
                    <a:pt x="1028450" y="211901"/>
                  </a:lnTo>
                  <a:lnTo>
                    <a:pt x="882" y="0"/>
                  </a:lnTo>
                  <a:lnTo>
                    <a:pt x="0" y="4058"/>
                  </a:lnTo>
                  <a:lnTo>
                    <a:pt x="1029258" y="228445"/>
                  </a:lnTo>
                  <a:close/>
                </a:path>
              </a:pathLst>
            </a:custGeom>
            <a:solidFill>
              <a:srgbClr val="3F3D5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/>
            <p:cNvSpPr/>
            <p:nvPr/>
          </p:nvSpPr>
          <p:spPr>
            <a:xfrm>
              <a:off x="6834461" y="4779058"/>
              <a:ext cx="1027730" cy="238176"/>
            </a:xfrm>
            <a:custGeom>
              <a:avLst/>
              <a:gdLst>
                <a:gd name="connsiteX0" fmla="*/ 1027731 w 1027730"/>
                <a:gd name="connsiteY0" fmla="*/ 238176 h 238176"/>
                <a:gd name="connsiteX1" fmla="*/ 1026944 w 1027730"/>
                <a:gd name="connsiteY1" fmla="*/ 225812 h 238176"/>
                <a:gd name="connsiteX2" fmla="*/ 923 w 1027730"/>
                <a:gd name="connsiteY2" fmla="*/ 0 h 238176"/>
                <a:gd name="connsiteX3" fmla="*/ 0 w 1027730"/>
                <a:gd name="connsiteY3" fmla="*/ 4051 h 238176"/>
                <a:gd name="connsiteX4" fmla="*/ 1027731 w 1027730"/>
                <a:gd name="connsiteY4" fmla="*/ 238176 h 23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730" h="238176">
                  <a:moveTo>
                    <a:pt x="1027731" y="238176"/>
                  </a:moveTo>
                  <a:lnTo>
                    <a:pt x="1026944" y="225812"/>
                  </a:lnTo>
                  <a:lnTo>
                    <a:pt x="923" y="0"/>
                  </a:lnTo>
                  <a:lnTo>
                    <a:pt x="0" y="4051"/>
                  </a:lnTo>
                  <a:lnTo>
                    <a:pt x="1027731" y="238176"/>
                  </a:lnTo>
                  <a:close/>
                </a:path>
              </a:pathLst>
            </a:custGeom>
            <a:solidFill>
              <a:srgbClr val="3F3D5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8"/>
            <p:cNvSpPr/>
            <p:nvPr/>
          </p:nvSpPr>
          <p:spPr>
            <a:xfrm>
              <a:off x="7250219" y="4297780"/>
              <a:ext cx="91463" cy="511877"/>
            </a:xfrm>
            <a:custGeom>
              <a:avLst/>
              <a:gdLst>
                <a:gd name="connsiteX0" fmla="*/ 17686 w 91463"/>
                <a:gd name="connsiteY0" fmla="*/ 28495 h 511877"/>
                <a:gd name="connsiteX1" fmla="*/ 69145 w 91463"/>
                <a:gd name="connsiteY1" fmla="*/ 0 h 511877"/>
                <a:gd name="connsiteX2" fmla="*/ 91464 w 91463"/>
                <a:gd name="connsiteY2" fmla="*/ 455804 h 511877"/>
                <a:gd name="connsiteX3" fmla="*/ 83680 w 91463"/>
                <a:gd name="connsiteY3" fmla="*/ 511877 h 511877"/>
                <a:gd name="connsiteX4" fmla="*/ 17686 w 91463"/>
                <a:gd name="connsiteY4" fmla="*/ 28495 h 51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63" h="511877">
                  <a:moveTo>
                    <a:pt x="17686" y="28495"/>
                  </a:moveTo>
                  <a:lnTo>
                    <a:pt x="69145" y="0"/>
                  </a:lnTo>
                  <a:lnTo>
                    <a:pt x="91464" y="455804"/>
                  </a:lnTo>
                  <a:lnTo>
                    <a:pt x="83680" y="511877"/>
                  </a:lnTo>
                  <a:cubicBezTo>
                    <a:pt x="83680" y="511877"/>
                    <a:pt x="-46238" y="153622"/>
                    <a:pt x="17686" y="28495"/>
                  </a:cubicBezTo>
                  <a:close/>
                </a:path>
              </a:pathLst>
            </a:custGeom>
            <a:solidFill>
              <a:srgbClr val="3F3D5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9"/>
            <p:cNvSpPr/>
            <p:nvPr/>
          </p:nvSpPr>
          <p:spPr>
            <a:xfrm>
              <a:off x="7328779" y="3927015"/>
              <a:ext cx="257523" cy="257523"/>
            </a:xfrm>
            <a:custGeom>
              <a:avLst/>
              <a:gdLst>
                <a:gd name="connsiteX0" fmla="*/ 257523 w 257523"/>
                <a:gd name="connsiteY0" fmla="*/ 128762 h 257523"/>
                <a:gd name="connsiteX1" fmla="*/ 128762 w 257523"/>
                <a:gd name="connsiteY1" fmla="*/ 257523 h 257523"/>
                <a:gd name="connsiteX2" fmla="*/ 0 w 257523"/>
                <a:gd name="connsiteY2" fmla="*/ 128762 h 257523"/>
                <a:gd name="connsiteX3" fmla="*/ 128762 w 257523"/>
                <a:gd name="connsiteY3" fmla="*/ 0 h 257523"/>
                <a:gd name="connsiteX4" fmla="*/ 257523 w 257523"/>
                <a:gd name="connsiteY4" fmla="*/ 128762 h 25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23" h="257523">
                  <a:moveTo>
                    <a:pt x="257523" y="128762"/>
                  </a:moveTo>
                  <a:cubicBezTo>
                    <a:pt x="257523" y="199875"/>
                    <a:pt x="199875" y="257523"/>
                    <a:pt x="128762" y="257523"/>
                  </a:cubicBezTo>
                  <a:cubicBezTo>
                    <a:pt x="57649" y="257523"/>
                    <a:pt x="0" y="199875"/>
                    <a:pt x="0" y="128762"/>
                  </a:cubicBezTo>
                  <a:cubicBezTo>
                    <a:pt x="0" y="57648"/>
                    <a:pt x="57649" y="0"/>
                    <a:pt x="128762" y="0"/>
                  </a:cubicBezTo>
                  <a:cubicBezTo>
                    <a:pt x="199875" y="0"/>
                    <a:pt x="257523" y="57649"/>
                    <a:pt x="257523" y="128762"/>
                  </a:cubicBez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20"/>
            <p:cNvSpPr/>
            <p:nvPr/>
          </p:nvSpPr>
          <p:spPr>
            <a:xfrm>
              <a:off x="7263662" y="3861711"/>
              <a:ext cx="317425" cy="295482"/>
            </a:xfrm>
            <a:custGeom>
              <a:avLst/>
              <a:gdLst>
                <a:gd name="connsiteX0" fmla="*/ 70237 w 317425"/>
                <a:gd name="connsiteY0" fmla="*/ 270910 h 295482"/>
                <a:gd name="connsiteX1" fmla="*/ 101025 w 317425"/>
                <a:gd name="connsiteY1" fmla="*/ 295482 h 295482"/>
                <a:gd name="connsiteX2" fmla="*/ 66084 w 317425"/>
                <a:gd name="connsiteY2" fmla="*/ 162917 h 295482"/>
                <a:gd name="connsiteX3" fmla="*/ 172000 w 317425"/>
                <a:gd name="connsiteY3" fmla="*/ 106838 h 295482"/>
                <a:gd name="connsiteX4" fmla="*/ 269610 w 317425"/>
                <a:gd name="connsiteY4" fmla="*/ 104761 h 295482"/>
                <a:gd name="connsiteX5" fmla="*/ 299747 w 317425"/>
                <a:gd name="connsiteY5" fmla="*/ 242185 h 295482"/>
                <a:gd name="connsiteX6" fmla="*/ 298689 w 317425"/>
                <a:gd name="connsiteY6" fmla="*/ 71537 h 295482"/>
                <a:gd name="connsiteX7" fmla="*/ 263381 w 317425"/>
                <a:gd name="connsiteY7" fmla="*/ 27923 h 295482"/>
                <a:gd name="connsiteX8" fmla="*/ 115927 w 317425"/>
                <a:gd name="connsiteY8" fmla="*/ 9234 h 295482"/>
                <a:gd name="connsiteX9" fmla="*/ 43242 w 317425"/>
                <a:gd name="connsiteY9" fmla="*/ 60876 h 295482"/>
                <a:gd name="connsiteX10" fmla="*/ 22470 w 317425"/>
                <a:gd name="connsiteY10" fmla="*/ 210677 h 295482"/>
                <a:gd name="connsiteX11" fmla="*/ 70237 w 317425"/>
                <a:gd name="connsiteY11" fmla="*/ 270910 h 2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425" h="295482">
                  <a:moveTo>
                    <a:pt x="70237" y="270910"/>
                  </a:moveTo>
                  <a:lnTo>
                    <a:pt x="101025" y="295482"/>
                  </a:lnTo>
                  <a:lnTo>
                    <a:pt x="66084" y="162917"/>
                  </a:lnTo>
                  <a:cubicBezTo>
                    <a:pt x="66084" y="162917"/>
                    <a:pt x="163694" y="160841"/>
                    <a:pt x="172000" y="106838"/>
                  </a:cubicBezTo>
                  <a:cubicBezTo>
                    <a:pt x="172000" y="106838"/>
                    <a:pt x="248845" y="104761"/>
                    <a:pt x="269610" y="104761"/>
                  </a:cubicBezTo>
                  <a:cubicBezTo>
                    <a:pt x="290382" y="104761"/>
                    <a:pt x="299747" y="242185"/>
                    <a:pt x="299747" y="242185"/>
                  </a:cubicBezTo>
                  <a:cubicBezTo>
                    <a:pt x="299747" y="242185"/>
                    <a:pt x="340219" y="129686"/>
                    <a:pt x="298689" y="71537"/>
                  </a:cubicBezTo>
                  <a:cubicBezTo>
                    <a:pt x="257151" y="13387"/>
                    <a:pt x="271687" y="48688"/>
                    <a:pt x="263381" y="27923"/>
                  </a:cubicBezTo>
                  <a:cubicBezTo>
                    <a:pt x="255075" y="7158"/>
                    <a:pt x="169924" y="-11945"/>
                    <a:pt x="115927" y="9234"/>
                  </a:cubicBezTo>
                  <a:cubicBezTo>
                    <a:pt x="61931" y="30406"/>
                    <a:pt x="59854" y="60598"/>
                    <a:pt x="43242" y="60876"/>
                  </a:cubicBezTo>
                  <a:cubicBezTo>
                    <a:pt x="26623" y="61154"/>
                    <a:pt x="-31526" y="144222"/>
                    <a:pt x="22470" y="210677"/>
                  </a:cubicBezTo>
                  <a:cubicBezTo>
                    <a:pt x="76466" y="277140"/>
                    <a:pt x="70237" y="270910"/>
                    <a:pt x="70237" y="270910"/>
                  </a:cubicBezTo>
                  <a:close/>
                </a:path>
              </a:pathLst>
            </a:custGeom>
            <a:solidFill>
              <a:schemeClr val="tx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/>
            <p:cNvSpPr/>
            <p:nvPr/>
          </p:nvSpPr>
          <p:spPr>
            <a:xfrm>
              <a:off x="7637974" y="4758334"/>
              <a:ext cx="288433" cy="243502"/>
            </a:xfrm>
            <a:custGeom>
              <a:avLst/>
              <a:gdLst>
                <a:gd name="connsiteX0" fmla="*/ 102869 w 288433"/>
                <a:gd name="connsiteY0" fmla="*/ 219243 h 243502"/>
                <a:gd name="connsiteX1" fmla="*/ 135720 w 288433"/>
                <a:gd name="connsiteY1" fmla="*/ 178004 h 243502"/>
                <a:gd name="connsiteX2" fmla="*/ 288433 w 288433"/>
                <a:gd name="connsiteY2" fmla="*/ 71185 h 243502"/>
                <a:gd name="connsiteX3" fmla="*/ 235475 w 288433"/>
                <a:gd name="connsiteY3" fmla="*/ 0 h 243502"/>
                <a:gd name="connsiteX4" fmla="*/ 86264 w 288433"/>
                <a:gd name="connsiteY4" fmla="*/ 116027 h 243502"/>
                <a:gd name="connsiteX5" fmla="*/ 38761 w 288433"/>
                <a:gd name="connsiteY5" fmla="*/ 138896 h 243502"/>
                <a:gd name="connsiteX6" fmla="*/ 7688 w 288433"/>
                <a:gd name="connsiteY6" fmla="*/ 229443 h 243502"/>
                <a:gd name="connsiteX7" fmla="*/ 102869 w 288433"/>
                <a:gd name="connsiteY7" fmla="*/ 219243 h 243502"/>
                <a:gd name="connsiteX8" fmla="*/ 102869 w 288433"/>
                <a:gd name="connsiteY8" fmla="*/ 219243 h 2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433" h="243502">
                  <a:moveTo>
                    <a:pt x="102869" y="219243"/>
                  </a:moveTo>
                  <a:cubicBezTo>
                    <a:pt x="118131" y="207069"/>
                    <a:pt x="129382" y="192452"/>
                    <a:pt x="135720" y="178004"/>
                  </a:cubicBezTo>
                  <a:lnTo>
                    <a:pt x="288433" y="71185"/>
                  </a:lnTo>
                  <a:lnTo>
                    <a:pt x="235475" y="0"/>
                  </a:lnTo>
                  <a:lnTo>
                    <a:pt x="86264" y="116027"/>
                  </a:lnTo>
                  <a:cubicBezTo>
                    <a:pt x="70771" y="119000"/>
                    <a:pt x="54023" y="126722"/>
                    <a:pt x="38761" y="138896"/>
                  </a:cubicBezTo>
                  <a:cubicBezTo>
                    <a:pt x="3895" y="166719"/>
                    <a:pt x="-10017" y="207252"/>
                    <a:pt x="7688" y="229443"/>
                  </a:cubicBezTo>
                  <a:cubicBezTo>
                    <a:pt x="25393" y="251626"/>
                    <a:pt x="68009" y="247066"/>
                    <a:pt x="102869" y="219243"/>
                  </a:cubicBezTo>
                  <a:lnTo>
                    <a:pt x="102869" y="219243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/>
            <p:cNvSpPr/>
            <p:nvPr/>
          </p:nvSpPr>
          <p:spPr>
            <a:xfrm>
              <a:off x="7018077" y="4772650"/>
              <a:ext cx="242380" cy="289697"/>
            </a:xfrm>
            <a:custGeom>
              <a:avLst/>
              <a:gdLst>
                <a:gd name="connsiteX0" fmla="*/ 137689 w 242380"/>
                <a:gd name="connsiteY0" fmla="*/ 42435 h 289697"/>
                <a:gd name="connsiteX1" fmla="*/ 117453 w 242380"/>
                <a:gd name="connsiteY1" fmla="*/ 91118 h 289697"/>
                <a:gd name="connsiteX2" fmla="*/ 0 w 242380"/>
                <a:gd name="connsiteY2" fmla="*/ 235823 h 289697"/>
                <a:gd name="connsiteX3" fmla="*/ 70486 w 242380"/>
                <a:gd name="connsiteY3" fmla="*/ 289698 h 289697"/>
                <a:gd name="connsiteX4" fmla="*/ 182042 w 242380"/>
                <a:gd name="connsiteY4" fmla="*/ 137107 h 289697"/>
                <a:gd name="connsiteX5" fmla="*/ 221421 w 242380"/>
                <a:gd name="connsiteY5" fmla="*/ 102057 h 289697"/>
                <a:gd name="connsiteX6" fmla="*/ 226396 w 242380"/>
                <a:gd name="connsiteY6" fmla="*/ 6456 h 289697"/>
                <a:gd name="connsiteX7" fmla="*/ 137689 w 242380"/>
                <a:gd name="connsiteY7" fmla="*/ 42435 h 289697"/>
                <a:gd name="connsiteX8" fmla="*/ 137689 w 242380"/>
                <a:gd name="connsiteY8" fmla="*/ 42435 h 28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380" h="289697">
                  <a:moveTo>
                    <a:pt x="137689" y="42435"/>
                  </a:moveTo>
                  <a:cubicBezTo>
                    <a:pt x="126363" y="58342"/>
                    <a:pt x="119570" y="75490"/>
                    <a:pt x="117453" y="91118"/>
                  </a:cubicBezTo>
                  <a:lnTo>
                    <a:pt x="0" y="235823"/>
                  </a:lnTo>
                  <a:lnTo>
                    <a:pt x="70486" y="289698"/>
                  </a:lnTo>
                  <a:lnTo>
                    <a:pt x="182042" y="137107"/>
                  </a:lnTo>
                  <a:cubicBezTo>
                    <a:pt x="196116" y="129988"/>
                    <a:pt x="210095" y="117964"/>
                    <a:pt x="221421" y="102057"/>
                  </a:cubicBezTo>
                  <a:cubicBezTo>
                    <a:pt x="247290" y="65718"/>
                    <a:pt x="249522" y="22919"/>
                    <a:pt x="226396" y="6456"/>
                  </a:cubicBezTo>
                  <a:cubicBezTo>
                    <a:pt x="203275" y="-10007"/>
                    <a:pt x="163557" y="6103"/>
                    <a:pt x="137689" y="42435"/>
                  </a:cubicBezTo>
                  <a:lnTo>
                    <a:pt x="137689" y="42435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/>
            <p:cNvSpPr/>
            <p:nvPr/>
          </p:nvSpPr>
          <p:spPr>
            <a:xfrm>
              <a:off x="7616347" y="4338737"/>
              <a:ext cx="423665" cy="597600"/>
            </a:xfrm>
            <a:custGeom>
              <a:avLst/>
              <a:gdLst>
                <a:gd name="connsiteX0" fmla="*/ 62303 w 423665"/>
                <a:gd name="connsiteY0" fmla="*/ 36864 h 597600"/>
                <a:gd name="connsiteX1" fmla="*/ 137064 w 423665"/>
                <a:gd name="connsiteY1" fmla="*/ 11946 h 597600"/>
                <a:gd name="connsiteX2" fmla="*/ 395293 w 423665"/>
                <a:gd name="connsiteY2" fmla="*/ 307030 h 597600"/>
                <a:gd name="connsiteX3" fmla="*/ 423665 w 423665"/>
                <a:gd name="connsiteY3" fmla="*/ 383596 h 597600"/>
                <a:gd name="connsiteX4" fmla="*/ 423665 w 423665"/>
                <a:gd name="connsiteY4" fmla="*/ 383596 h 597600"/>
                <a:gd name="connsiteX5" fmla="*/ 361275 w 423665"/>
                <a:gd name="connsiteY5" fmla="*/ 487369 h 597600"/>
                <a:gd name="connsiteX6" fmla="*/ 153683 w 423665"/>
                <a:gd name="connsiteY6" fmla="*/ 597601 h 597600"/>
                <a:gd name="connsiteX7" fmla="*/ 95534 w 423665"/>
                <a:gd name="connsiteY7" fmla="*/ 510373 h 597600"/>
                <a:gd name="connsiteX8" fmla="*/ 274135 w 423665"/>
                <a:gd name="connsiteY8" fmla="*/ 381615 h 597600"/>
                <a:gd name="connsiteX9" fmla="*/ 0 w 423665"/>
                <a:gd name="connsiteY9" fmla="*/ 232085 h 597600"/>
                <a:gd name="connsiteX10" fmla="*/ 62303 w 423665"/>
                <a:gd name="connsiteY10" fmla="*/ 36864 h 5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665" h="597600">
                  <a:moveTo>
                    <a:pt x="62303" y="36864"/>
                  </a:moveTo>
                  <a:cubicBezTo>
                    <a:pt x="62303" y="36864"/>
                    <a:pt x="99687" y="-25438"/>
                    <a:pt x="137064" y="11946"/>
                  </a:cubicBezTo>
                  <a:cubicBezTo>
                    <a:pt x="166644" y="41526"/>
                    <a:pt x="328871" y="229757"/>
                    <a:pt x="395293" y="307030"/>
                  </a:cubicBezTo>
                  <a:cubicBezTo>
                    <a:pt x="413609" y="328345"/>
                    <a:pt x="423665" y="355496"/>
                    <a:pt x="423665" y="383596"/>
                  </a:cubicBezTo>
                  <a:lnTo>
                    <a:pt x="423665" y="383596"/>
                  </a:lnTo>
                  <a:cubicBezTo>
                    <a:pt x="423665" y="427068"/>
                    <a:pt x="399663" y="466983"/>
                    <a:pt x="361275" y="487369"/>
                  </a:cubicBezTo>
                  <a:lnTo>
                    <a:pt x="153683" y="597601"/>
                  </a:lnTo>
                  <a:lnTo>
                    <a:pt x="95534" y="510373"/>
                  </a:lnTo>
                  <a:lnTo>
                    <a:pt x="274135" y="381615"/>
                  </a:lnTo>
                  <a:lnTo>
                    <a:pt x="0" y="232085"/>
                  </a:lnTo>
                  <a:lnTo>
                    <a:pt x="62303" y="3686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/>
            <p:cNvSpPr/>
            <p:nvPr/>
          </p:nvSpPr>
          <p:spPr>
            <a:xfrm>
              <a:off x="6989155" y="4901030"/>
              <a:ext cx="213909" cy="195220"/>
            </a:xfrm>
            <a:custGeom>
              <a:avLst/>
              <a:gdLst>
                <a:gd name="connsiteX0" fmla="*/ 33062 w 213909"/>
                <a:gd name="connsiteY0" fmla="*/ 48724 h 195220"/>
                <a:gd name="connsiteX1" fmla="*/ 0 w 213909"/>
                <a:gd name="connsiteY1" fmla="*/ 145377 h 195220"/>
                <a:gd name="connsiteX2" fmla="*/ 95534 w 213909"/>
                <a:gd name="connsiteY2" fmla="*/ 195221 h 195220"/>
                <a:gd name="connsiteX3" fmla="*/ 168219 w 213909"/>
                <a:gd name="connsiteY3" fmla="*/ 145377 h 195220"/>
                <a:gd name="connsiteX4" fmla="*/ 213909 w 213909"/>
                <a:gd name="connsiteY4" fmla="*/ 39461 h 195220"/>
                <a:gd name="connsiteX5" fmla="*/ 78915 w 213909"/>
                <a:gd name="connsiteY5" fmla="*/ 0 h 1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909" h="195220">
                  <a:moveTo>
                    <a:pt x="33062" y="48724"/>
                  </a:moveTo>
                  <a:lnTo>
                    <a:pt x="0" y="145377"/>
                  </a:lnTo>
                  <a:lnTo>
                    <a:pt x="95534" y="195221"/>
                  </a:lnTo>
                  <a:lnTo>
                    <a:pt x="168219" y="145377"/>
                  </a:lnTo>
                  <a:lnTo>
                    <a:pt x="213909" y="39461"/>
                  </a:lnTo>
                  <a:lnTo>
                    <a:pt x="78915" y="0"/>
                  </a:lnTo>
                </a:path>
              </a:pathLst>
            </a:custGeom>
            <a:solidFill>
              <a:srgbClr val="3F3D5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/>
            <p:cNvSpPr/>
            <p:nvPr/>
          </p:nvSpPr>
          <p:spPr>
            <a:xfrm>
              <a:off x="10700491" y="3349227"/>
              <a:ext cx="102012" cy="294012"/>
            </a:xfrm>
            <a:custGeom>
              <a:avLst/>
              <a:gdLst>
                <a:gd name="connsiteX0" fmla="*/ 528 w 102012"/>
                <a:gd name="connsiteY0" fmla="*/ 78054 h 294012"/>
                <a:gd name="connsiteX1" fmla="*/ 40287 w 102012"/>
                <a:gd name="connsiteY1" fmla="*/ 137 h 294012"/>
                <a:gd name="connsiteX2" fmla="*/ 94033 w 102012"/>
                <a:gd name="connsiteY2" fmla="*/ 69164 h 294012"/>
                <a:gd name="connsiteX3" fmla="*/ 87796 w 102012"/>
                <a:gd name="connsiteY3" fmla="*/ 116938 h 294012"/>
                <a:gd name="connsiteX4" fmla="*/ 102013 w 102012"/>
                <a:gd name="connsiteY4" fmla="*/ 289066 h 294012"/>
                <a:gd name="connsiteX5" fmla="*/ 21097 w 102012"/>
                <a:gd name="connsiteY5" fmla="*/ 294013 h 294012"/>
                <a:gd name="connsiteX6" fmla="*/ 15674 w 102012"/>
                <a:gd name="connsiteY6" fmla="*/ 123805 h 294012"/>
                <a:gd name="connsiteX7" fmla="*/ 528 w 102012"/>
                <a:gd name="connsiteY7" fmla="*/ 78054 h 29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012" h="294012">
                  <a:moveTo>
                    <a:pt x="528" y="78054"/>
                  </a:moveTo>
                  <a:cubicBezTo>
                    <a:pt x="-3340" y="37480"/>
                    <a:pt x="14460" y="2593"/>
                    <a:pt x="40287" y="137"/>
                  </a:cubicBezTo>
                  <a:cubicBezTo>
                    <a:pt x="66108" y="-2320"/>
                    <a:pt x="90171" y="28577"/>
                    <a:pt x="94033" y="69164"/>
                  </a:cubicBezTo>
                  <a:cubicBezTo>
                    <a:pt x="95797" y="85363"/>
                    <a:pt x="93660" y="101744"/>
                    <a:pt x="87796" y="116938"/>
                  </a:cubicBezTo>
                  <a:lnTo>
                    <a:pt x="102013" y="289066"/>
                  </a:lnTo>
                  <a:lnTo>
                    <a:pt x="21097" y="294013"/>
                  </a:lnTo>
                  <a:lnTo>
                    <a:pt x="15674" y="123805"/>
                  </a:lnTo>
                  <a:cubicBezTo>
                    <a:pt x="7042" y="109982"/>
                    <a:pt x="1851" y="94293"/>
                    <a:pt x="528" y="78054"/>
                  </a:cubicBez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/>
            <p:cNvSpPr/>
            <p:nvPr/>
          </p:nvSpPr>
          <p:spPr>
            <a:xfrm>
              <a:off x="10705800" y="3441642"/>
              <a:ext cx="436066" cy="414856"/>
            </a:xfrm>
            <a:custGeom>
              <a:avLst/>
              <a:gdLst>
                <a:gd name="connsiteX0" fmla="*/ 436066 w 436066"/>
                <a:gd name="connsiteY0" fmla="*/ 67295 h 414856"/>
                <a:gd name="connsiteX1" fmla="*/ 276655 w 436066"/>
                <a:gd name="connsiteY1" fmla="*/ 1192 h 414856"/>
                <a:gd name="connsiteX2" fmla="*/ 117238 w 436066"/>
                <a:gd name="connsiteY2" fmla="*/ 211152 h 414856"/>
                <a:gd name="connsiteX3" fmla="*/ 105084 w 436066"/>
                <a:gd name="connsiteY3" fmla="*/ 174969 h 414856"/>
                <a:gd name="connsiteX4" fmla="*/ 12258 w 436066"/>
                <a:gd name="connsiteY4" fmla="*/ 183933 h 414856"/>
                <a:gd name="connsiteX5" fmla="*/ 78361 w 436066"/>
                <a:gd name="connsiteY5" fmla="*/ 413335 h 414856"/>
                <a:gd name="connsiteX6" fmla="*/ 397182 w 436066"/>
                <a:gd name="connsiteY6" fmla="*/ 172275 h 414856"/>
                <a:gd name="connsiteX7" fmla="*/ 436066 w 436066"/>
                <a:gd name="connsiteY7" fmla="*/ 67295 h 41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066" h="414856">
                  <a:moveTo>
                    <a:pt x="436066" y="67295"/>
                  </a:moveTo>
                  <a:cubicBezTo>
                    <a:pt x="436066" y="67295"/>
                    <a:pt x="303867" y="-10473"/>
                    <a:pt x="276655" y="1192"/>
                  </a:cubicBezTo>
                  <a:cubicBezTo>
                    <a:pt x="249437" y="12858"/>
                    <a:pt x="117238" y="211152"/>
                    <a:pt x="117238" y="211152"/>
                  </a:cubicBezTo>
                  <a:lnTo>
                    <a:pt x="105084" y="174969"/>
                  </a:lnTo>
                  <a:lnTo>
                    <a:pt x="12258" y="183933"/>
                  </a:lnTo>
                  <a:cubicBezTo>
                    <a:pt x="12258" y="183933"/>
                    <a:pt x="-42173" y="436666"/>
                    <a:pt x="78361" y="413335"/>
                  </a:cubicBezTo>
                  <a:cubicBezTo>
                    <a:pt x="198888" y="390005"/>
                    <a:pt x="397182" y="172275"/>
                    <a:pt x="397182" y="172275"/>
                  </a:cubicBezTo>
                  <a:lnTo>
                    <a:pt x="436066" y="67295"/>
                  </a:lnTo>
                  <a:close/>
                </a:path>
              </a:pathLst>
            </a:custGeom>
            <a:solidFill>
              <a:schemeClr val="accent2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/>
            <p:cNvSpPr/>
            <p:nvPr/>
          </p:nvSpPr>
          <p:spPr>
            <a:xfrm>
              <a:off x="10468536" y="3265529"/>
              <a:ext cx="441031" cy="271787"/>
            </a:xfrm>
            <a:custGeom>
              <a:avLst/>
              <a:gdLst>
                <a:gd name="connsiteX0" fmla="*/ 41795 w 441031"/>
                <a:gd name="connsiteY0" fmla="*/ 271787 h 271787"/>
                <a:gd name="connsiteX1" fmla="*/ 224557 w 441031"/>
                <a:gd name="connsiteY1" fmla="*/ 229300 h 271787"/>
                <a:gd name="connsiteX2" fmla="*/ 237661 w 441031"/>
                <a:gd name="connsiteY2" fmla="*/ 267268 h 271787"/>
                <a:gd name="connsiteX3" fmla="*/ 326076 w 441031"/>
                <a:gd name="connsiteY3" fmla="*/ 243388 h 271787"/>
                <a:gd name="connsiteX4" fmla="*/ 384388 w 441031"/>
                <a:gd name="connsiteY4" fmla="*/ 227631 h 271787"/>
                <a:gd name="connsiteX5" fmla="*/ 441031 w 441031"/>
                <a:gd name="connsiteY5" fmla="*/ 117602 h 271787"/>
                <a:gd name="connsiteX6" fmla="*/ 400844 w 441031"/>
                <a:gd name="connsiteY6" fmla="*/ 1126 h 271787"/>
                <a:gd name="connsiteX7" fmla="*/ 281179 w 441031"/>
                <a:gd name="connsiteY7" fmla="*/ 0 h 271787"/>
                <a:gd name="connsiteX8" fmla="*/ 244589 w 441031"/>
                <a:gd name="connsiteY8" fmla="*/ 7200 h 271787"/>
                <a:gd name="connsiteX9" fmla="*/ 142520 w 441031"/>
                <a:gd name="connsiteY9" fmla="*/ 27273 h 271787"/>
                <a:gd name="connsiteX10" fmla="*/ 142520 w 441031"/>
                <a:gd name="connsiteY10" fmla="*/ 27273 h 271787"/>
                <a:gd name="connsiteX11" fmla="*/ 153012 w 441031"/>
                <a:gd name="connsiteY11" fmla="*/ 68614 h 271787"/>
                <a:gd name="connsiteX12" fmla="*/ 157735 w 441031"/>
                <a:gd name="connsiteY12" fmla="*/ 71382 h 271787"/>
                <a:gd name="connsiteX13" fmla="*/ 14135 w 441031"/>
                <a:gd name="connsiteY13" fmla="*/ 96246 h 271787"/>
                <a:gd name="connsiteX14" fmla="*/ 41795 w 441031"/>
                <a:gd name="connsiteY14" fmla="*/ 271787 h 27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1031" h="271787">
                  <a:moveTo>
                    <a:pt x="41795" y="271787"/>
                  </a:moveTo>
                  <a:lnTo>
                    <a:pt x="224557" y="229300"/>
                  </a:lnTo>
                  <a:lnTo>
                    <a:pt x="237661" y="267268"/>
                  </a:lnTo>
                  <a:lnTo>
                    <a:pt x="326076" y="243388"/>
                  </a:lnTo>
                  <a:lnTo>
                    <a:pt x="384388" y="227631"/>
                  </a:lnTo>
                  <a:lnTo>
                    <a:pt x="441031" y="117602"/>
                  </a:lnTo>
                  <a:lnTo>
                    <a:pt x="400844" y="1126"/>
                  </a:lnTo>
                  <a:lnTo>
                    <a:pt x="281179" y="0"/>
                  </a:lnTo>
                  <a:lnTo>
                    <a:pt x="244589" y="7200"/>
                  </a:lnTo>
                  <a:lnTo>
                    <a:pt x="142520" y="27273"/>
                  </a:lnTo>
                  <a:lnTo>
                    <a:pt x="142520" y="27273"/>
                  </a:lnTo>
                  <a:cubicBezTo>
                    <a:pt x="133875" y="41571"/>
                    <a:pt x="138598" y="60172"/>
                    <a:pt x="153012" y="68614"/>
                  </a:cubicBezTo>
                  <a:lnTo>
                    <a:pt x="157735" y="71382"/>
                  </a:lnTo>
                  <a:lnTo>
                    <a:pt x="14135" y="96246"/>
                  </a:lnTo>
                  <a:cubicBezTo>
                    <a:pt x="14135" y="96246"/>
                    <a:pt x="-31738" y="177882"/>
                    <a:pt x="41795" y="27178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/>
            <p:cNvSpPr/>
            <p:nvPr/>
          </p:nvSpPr>
          <p:spPr>
            <a:xfrm>
              <a:off x="10713125" y="3265529"/>
              <a:ext cx="196441" cy="243387"/>
            </a:xfrm>
            <a:custGeom>
              <a:avLst/>
              <a:gdLst>
                <a:gd name="connsiteX0" fmla="*/ 0 w 196441"/>
                <a:gd name="connsiteY0" fmla="*/ 7200 h 243387"/>
                <a:gd name="connsiteX1" fmla="*/ 81487 w 196441"/>
                <a:gd name="connsiteY1" fmla="*/ 243388 h 243387"/>
                <a:gd name="connsiteX2" fmla="*/ 139799 w 196441"/>
                <a:gd name="connsiteY2" fmla="*/ 227631 h 243387"/>
                <a:gd name="connsiteX3" fmla="*/ 196442 w 196441"/>
                <a:gd name="connsiteY3" fmla="*/ 117602 h 243387"/>
                <a:gd name="connsiteX4" fmla="*/ 156255 w 196441"/>
                <a:gd name="connsiteY4" fmla="*/ 1126 h 243387"/>
                <a:gd name="connsiteX5" fmla="*/ 36590 w 196441"/>
                <a:gd name="connsiteY5" fmla="*/ 0 h 243387"/>
                <a:gd name="connsiteX6" fmla="*/ 0 w 196441"/>
                <a:gd name="connsiteY6" fmla="*/ 7200 h 24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41" h="243387">
                  <a:moveTo>
                    <a:pt x="0" y="7200"/>
                  </a:moveTo>
                  <a:lnTo>
                    <a:pt x="81487" y="243388"/>
                  </a:lnTo>
                  <a:lnTo>
                    <a:pt x="139799" y="227631"/>
                  </a:lnTo>
                  <a:lnTo>
                    <a:pt x="196442" y="117602"/>
                  </a:lnTo>
                  <a:lnTo>
                    <a:pt x="156255" y="1126"/>
                  </a:lnTo>
                  <a:lnTo>
                    <a:pt x="36590" y="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/>
            <p:cNvSpPr/>
            <p:nvPr/>
          </p:nvSpPr>
          <p:spPr>
            <a:xfrm rot="20851101">
              <a:off x="10656353" y="3259520"/>
              <a:ext cx="46657" cy="23328"/>
            </a:xfrm>
            <a:custGeom>
              <a:avLst/>
              <a:gdLst>
                <a:gd name="connsiteX0" fmla="*/ 46658 w 46657"/>
                <a:gd name="connsiteY0" fmla="*/ 11664 h 23328"/>
                <a:gd name="connsiteX1" fmla="*/ 23329 w 46657"/>
                <a:gd name="connsiteY1" fmla="*/ 23329 h 23328"/>
                <a:gd name="connsiteX2" fmla="*/ 0 w 46657"/>
                <a:gd name="connsiteY2" fmla="*/ 11664 h 23328"/>
                <a:gd name="connsiteX3" fmla="*/ 23329 w 46657"/>
                <a:gd name="connsiteY3" fmla="*/ 0 h 23328"/>
                <a:gd name="connsiteX4" fmla="*/ 46658 w 46657"/>
                <a:gd name="connsiteY4" fmla="*/ 11664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57" h="23328">
                  <a:moveTo>
                    <a:pt x="46658" y="11664"/>
                  </a:moveTo>
                  <a:cubicBezTo>
                    <a:pt x="46658" y="18106"/>
                    <a:pt x="36213" y="23329"/>
                    <a:pt x="23329" y="23329"/>
                  </a:cubicBezTo>
                  <a:cubicBezTo>
                    <a:pt x="10445" y="23329"/>
                    <a:pt x="0" y="18106"/>
                    <a:pt x="0" y="11664"/>
                  </a:cubicBezTo>
                  <a:cubicBezTo>
                    <a:pt x="0" y="5222"/>
                    <a:pt x="10445" y="0"/>
                    <a:pt x="23329" y="0"/>
                  </a:cubicBezTo>
                  <a:cubicBezTo>
                    <a:pt x="36213" y="0"/>
                    <a:pt x="46658" y="5222"/>
                    <a:pt x="46658" y="11664"/>
                  </a:cubicBezTo>
                  <a:close/>
                </a:path>
              </a:pathLst>
            </a:custGeom>
            <a:solidFill>
              <a:srgbClr val="3F3D5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 rot="20662692">
              <a:off x="5306829" y="3671206"/>
              <a:ext cx="994763" cy="726766"/>
              <a:chOff x="-200294" y="2626885"/>
              <a:chExt cx="994763" cy="726766"/>
            </a:xfrm>
            <a:solidFill>
              <a:schemeClr val="accent3"/>
            </a:solidFill>
          </p:grpSpPr>
          <p:sp>
            <p:nvSpPr>
              <p:cNvPr id="44" name="任意多边形: 形状 43"/>
              <p:cNvSpPr/>
              <p:nvPr/>
            </p:nvSpPr>
            <p:spPr>
              <a:xfrm>
                <a:off x="-200294" y="2626885"/>
                <a:ext cx="423721" cy="412066"/>
              </a:xfrm>
              <a:custGeom>
                <a:avLst/>
                <a:gdLst>
                  <a:gd name="connsiteX0" fmla="*/ 370583 w 423721"/>
                  <a:gd name="connsiteY0" fmla="*/ 0 h 412066"/>
                  <a:gd name="connsiteX1" fmla="*/ 88725 w 423721"/>
                  <a:gd name="connsiteY1" fmla="*/ 76565 h 412066"/>
                  <a:gd name="connsiteX2" fmla="*/ 129735 w 423721"/>
                  <a:gd name="connsiteY2" fmla="*/ 259456 h 412066"/>
                  <a:gd name="connsiteX3" fmla="*/ 83355 w 423721"/>
                  <a:gd name="connsiteY3" fmla="*/ 245357 h 412066"/>
                  <a:gd name="connsiteX4" fmla="*/ 0 w 423721"/>
                  <a:gd name="connsiteY4" fmla="*/ 328712 h 412066"/>
                  <a:gd name="connsiteX5" fmla="*/ 83355 w 423721"/>
                  <a:gd name="connsiteY5" fmla="*/ 412067 h 412066"/>
                  <a:gd name="connsiteX6" fmla="*/ 166710 w 423721"/>
                  <a:gd name="connsiteY6" fmla="*/ 328712 h 412066"/>
                  <a:gd name="connsiteX7" fmla="*/ 154306 w 423721"/>
                  <a:gd name="connsiteY7" fmla="*/ 285123 h 412066"/>
                  <a:gd name="connsiteX8" fmla="*/ 121792 w 423721"/>
                  <a:gd name="connsiteY8" fmla="*/ 140120 h 412066"/>
                  <a:gd name="connsiteX9" fmla="*/ 364948 w 423721"/>
                  <a:gd name="connsiteY9" fmla="*/ 63673 h 412066"/>
                  <a:gd name="connsiteX10" fmla="*/ 387186 w 423721"/>
                  <a:gd name="connsiteY10" fmla="*/ 171686 h 412066"/>
                  <a:gd name="connsiteX11" fmla="*/ 340366 w 423721"/>
                  <a:gd name="connsiteY11" fmla="*/ 157289 h 412066"/>
                  <a:gd name="connsiteX12" fmla="*/ 257011 w 423721"/>
                  <a:gd name="connsiteY12" fmla="*/ 240644 h 412066"/>
                  <a:gd name="connsiteX13" fmla="*/ 340366 w 423721"/>
                  <a:gd name="connsiteY13" fmla="*/ 323999 h 412066"/>
                  <a:gd name="connsiteX14" fmla="*/ 423721 w 423721"/>
                  <a:gd name="connsiteY14" fmla="*/ 240644 h 412066"/>
                  <a:gd name="connsiteX15" fmla="*/ 411070 w 423721"/>
                  <a:gd name="connsiteY15" fmla="*/ 196648 h 412066"/>
                  <a:gd name="connsiteX16" fmla="*/ 370583 w 423721"/>
                  <a:gd name="connsiteY16" fmla="*/ 0 h 41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3721" h="412066">
                    <a:moveTo>
                      <a:pt x="370583" y="0"/>
                    </a:moveTo>
                    <a:lnTo>
                      <a:pt x="88725" y="76565"/>
                    </a:lnTo>
                    <a:lnTo>
                      <a:pt x="129735" y="259456"/>
                    </a:lnTo>
                    <a:cubicBezTo>
                      <a:pt x="116474" y="250558"/>
                      <a:pt x="100524" y="245357"/>
                      <a:pt x="83355" y="245357"/>
                    </a:cubicBezTo>
                    <a:cubicBezTo>
                      <a:pt x="37319" y="245357"/>
                      <a:pt x="0" y="282676"/>
                      <a:pt x="0" y="328712"/>
                    </a:cubicBezTo>
                    <a:cubicBezTo>
                      <a:pt x="0" y="374748"/>
                      <a:pt x="37319" y="412067"/>
                      <a:pt x="83355" y="412067"/>
                    </a:cubicBezTo>
                    <a:cubicBezTo>
                      <a:pt x="129391" y="412067"/>
                      <a:pt x="166710" y="374748"/>
                      <a:pt x="166710" y="328712"/>
                    </a:cubicBezTo>
                    <a:cubicBezTo>
                      <a:pt x="166710" y="312711"/>
                      <a:pt x="162122" y="297817"/>
                      <a:pt x="154306" y="285123"/>
                    </a:cubicBezTo>
                    <a:lnTo>
                      <a:pt x="121792" y="140120"/>
                    </a:lnTo>
                    <a:lnTo>
                      <a:pt x="364948" y="63673"/>
                    </a:lnTo>
                    <a:lnTo>
                      <a:pt x="387186" y="171686"/>
                    </a:lnTo>
                    <a:cubicBezTo>
                      <a:pt x="373839" y="162606"/>
                      <a:pt x="357726" y="157289"/>
                      <a:pt x="340366" y="157289"/>
                    </a:cubicBezTo>
                    <a:cubicBezTo>
                      <a:pt x="294330" y="157289"/>
                      <a:pt x="257011" y="194609"/>
                      <a:pt x="257011" y="240644"/>
                    </a:cubicBezTo>
                    <a:cubicBezTo>
                      <a:pt x="257011" y="286680"/>
                      <a:pt x="294331" y="323999"/>
                      <a:pt x="340366" y="323999"/>
                    </a:cubicBezTo>
                    <a:cubicBezTo>
                      <a:pt x="386402" y="323999"/>
                      <a:pt x="423721" y="286680"/>
                      <a:pt x="423721" y="240644"/>
                    </a:cubicBezTo>
                    <a:cubicBezTo>
                      <a:pt x="423721" y="224473"/>
                      <a:pt x="419040" y="209428"/>
                      <a:pt x="411070" y="196648"/>
                    </a:cubicBezTo>
                    <a:lnTo>
                      <a:pt x="370583" y="0"/>
                    </a:lnTo>
                    <a:close/>
                  </a:path>
                </a:pathLst>
              </a:custGeom>
              <a:grpFill/>
              <a:ln w="6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364226" y="2797850"/>
                <a:ext cx="164978" cy="312574"/>
              </a:xfrm>
              <a:custGeom>
                <a:avLst/>
                <a:gdLst>
                  <a:gd name="connsiteX0" fmla="*/ 82490 w 164978"/>
                  <a:gd name="connsiteY0" fmla="*/ 0 h 312574"/>
                  <a:gd name="connsiteX1" fmla="*/ 0 w 164978"/>
                  <a:gd name="connsiteY1" fmla="*/ 82489 h 312574"/>
                  <a:gd name="connsiteX2" fmla="*/ 8299 w 164978"/>
                  <a:gd name="connsiteY2" fmla="*/ 118369 h 312574"/>
                  <a:gd name="connsiteX3" fmla="*/ 55379 w 164978"/>
                  <a:gd name="connsiteY3" fmla="*/ 312575 h 312574"/>
                  <a:gd name="connsiteX4" fmla="*/ 82103 w 164978"/>
                  <a:gd name="connsiteY4" fmla="*/ 306097 h 312574"/>
                  <a:gd name="connsiteX5" fmla="*/ 45785 w 164978"/>
                  <a:gd name="connsiteY5" fmla="*/ 156282 h 312574"/>
                  <a:gd name="connsiteX6" fmla="*/ 82490 w 164978"/>
                  <a:gd name="connsiteY6" fmla="*/ 164979 h 312574"/>
                  <a:gd name="connsiteX7" fmla="*/ 164979 w 164978"/>
                  <a:gd name="connsiteY7" fmla="*/ 82489 h 312574"/>
                  <a:gd name="connsiteX8" fmla="*/ 82490 w 164978"/>
                  <a:gd name="connsiteY8" fmla="*/ 0 h 31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978" h="312574">
                    <a:moveTo>
                      <a:pt x="82490" y="0"/>
                    </a:moveTo>
                    <a:cubicBezTo>
                      <a:pt x="36932" y="0"/>
                      <a:pt x="0" y="36932"/>
                      <a:pt x="0" y="82489"/>
                    </a:cubicBezTo>
                    <a:cubicBezTo>
                      <a:pt x="0" y="95368"/>
                      <a:pt x="3036" y="107508"/>
                      <a:pt x="8299" y="118369"/>
                    </a:cubicBezTo>
                    <a:lnTo>
                      <a:pt x="55379" y="312575"/>
                    </a:lnTo>
                    <a:lnTo>
                      <a:pt x="82103" y="306097"/>
                    </a:lnTo>
                    <a:lnTo>
                      <a:pt x="45785" y="156282"/>
                    </a:lnTo>
                    <a:cubicBezTo>
                      <a:pt x="56851" y="161798"/>
                      <a:pt x="69285" y="164979"/>
                      <a:pt x="82490" y="164979"/>
                    </a:cubicBezTo>
                    <a:cubicBezTo>
                      <a:pt x="128047" y="164979"/>
                      <a:pt x="164979" y="128047"/>
                      <a:pt x="164979" y="82489"/>
                    </a:cubicBezTo>
                    <a:cubicBezTo>
                      <a:pt x="164979" y="36932"/>
                      <a:pt x="128047" y="0"/>
                      <a:pt x="82490" y="0"/>
                    </a:cubicBezTo>
                    <a:close/>
                  </a:path>
                </a:pathLst>
              </a:custGeom>
              <a:grpFill/>
              <a:ln w="6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619305" y="3038952"/>
                <a:ext cx="175164" cy="314699"/>
              </a:xfrm>
              <a:custGeom>
                <a:avLst/>
                <a:gdLst>
                  <a:gd name="connsiteX0" fmla="*/ 163104 w 175164"/>
                  <a:gd name="connsiteY0" fmla="*/ 186927 h 314699"/>
                  <a:gd name="connsiteX1" fmla="*/ 116367 w 175164"/>
                  <a:gd name="connsiteY1" fmla="*/ 0 h 314699"/>
                  <a:gd name="connsiteX2" fmla="*/ 87992 w 175164"/>
                  <a:gd name="connsiteY2" fmla="*/ 6669 h 314699"/>
                  <a:gd name="connsiteX3" fmla="*/ 124550 w 175164"/>
                  <a:gd name="connsiteY3" fmla="*/ 152881 h 314699"/>
                  <a:gd name="connsiteX4" fmla="*/ 87582 w 175164"/>
                  <a:gd name="connsiteY4" fmla="*/ 144864 h 314699"/>
                  <a:gd name="connsiteX5" fmla="*/ 0 w 175164"/>
                  <a:gd name="connsiteY5" fmla="*/ 229782 h 314699"/>
                  <a:gd name="connsiteX6" fmla="*/ 87582 w 175164"/>
                  <a:gd name="connsiteY6" fmla="*/ 314700 h 314699"/>
                  <a:gd name="connsiteX7" fmla="*/ 175165 w 175164"/>
                  <a:gd name="connsiteY7" fmla="*/ 229782 h 314699"/>
                  <a:gd name="connsiteX8" fmla="*/ 163104 w 175164"/>
                  <a:gd name="connsiteY8" fmla="*/ 186927 h 31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64" h="314699">
                    <a:moveTo>
                      <a:pt x="163104" y="186927"/>
                    </a:moveTo>
                    <a:lnTo>
                      <a:pt x="116367" y="0"/>
                    </a:lnTo>
                    <a:lnTo>
                      <a:pt x="87992" y="6669"/>
                    </a:lnTo>
                    <a:lnTo>
                      <a:pt x="124550" y="152881"/>
                    </a:lnTo>
                    <a:cubicBezTo>
                      <a:pt x="113306" y="147790"/>
                      <a:pt x="100811" y="144864"/>
                      <a:pt x="87582" y="144864"/>
                    </a:cubicBezTo>
                    <a:cubicBezTo>
                      <a:pt x="39212" y="144864"/>
                      <a:pt x="0" y="182883"/>
                      <a:pt x="0" y="229782"/>
                    </a:cubicBezTo>
                    <a:cubicBezTo>
                      <a:pt x="0" y="276681"/>
                      <a:pt x="39212" y="314700"/>
                      <a:pt x="87582" y="314700"/>
                    </a:cubicBezTo>
                    <a:cubicBezTo>
                      <a:pt x="135953" y="314700"/>
                      <a:pt x="175165" y="276681"/>
                      <a:pt x="175165" y="229782"/>
                    </a:cubicBezTo>
                    <a:cubicBezTo>
                      <a:pt x="175165" y="214130"/>
                      <a:pt x="170722" y="199517"/>
                      <a:pt x="163104" y="186927"/>
                    </a:cubicBezTo>
                    <a:close/>
                  </a:path>
                </a:pathLst>
              </a:custGeom>
              <a:grpFill/>
              <a:ln w="6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43" name="任意多边形: 形状 142"/>
            <p:cNvSpPr/>
            <p:nvPr/>
          </p:nvSpPr>
          <p:spPr>
            <a:xfrm>
              <a:off x="7312960" y="1379327"/>
              <a:ext cx="2536594" cy="2698713"/>
            </a:xfrm>
            <a:custGeom>
              <a:avLst/>
              <a:gdLst>
                <a:gd name="connsiteX0" fmla="*/ 2313941 w 2536594"/>
                <a:gd name="connsiteY0" fmla="*/ 1451555 h 2698713"/>
                <a:gd name="connsiteX1" fmla="*/ 2252540 w 2536594"/>
                <a:gd name="connsiteY1" fmla="*/ 1228242 h 2698713"/>
                <a:gd name="connsiteX2" fmla="*/ 2274879 w 2536594"/>
                <a:gd name="connsiteY2" fmla="*/ 1068050 h 2698713"/>
                <a:gd name="connsiteX3" fmla="*/ 1863827 w 2536594"/>
                <a:gd name="connsiteY3" fmla="*/ 510259 h 2698713"/>
                <a:gd name="connsiteX4" fmla="*/ 1727846 w 2536594"/>
                <a:gd name="connsiteY4" fmla="*/ 351218 h 2698713"/>
                <a:gd name="connsiteX5" fmla="*/ 1612860 w 2536594"/>
                <a:gd name="connsiteY5" fmla="*/ 118467 h 2698713"/>
                <a:gd name="connsiteX6" fmla="*/ 1041367 w 2536594"/>
                <a:gd name="connsiteY6" fmla="*/ 121639 h 2698713"/>
                <a:gd name="connsiteX7" fmla="*/ 956350 w 2536594"/>
                <a:gd name="connsiteY7" fmla="*/ 250248 h 2698713"/>
                <a:gd name="connsiteX8" fmla="*/ 800108 w 2536594"/>
                <a:gd name="connsiteY8" fmla="*/ 377150 h 2698713"/>
                <a:gd name="connsiteX9" fmla="*/ 513237 w 2536594"/>
                <a:gd name="connsiteY9" fmla="*/ 534441 h 2698713"/>
                <a:gd name="connsiteX10" fmla="*/ 367697 w 2536594"/>
                <a:gd name="connsiteY10" fmla="*/ 1117678 h 2698713"/>
                <a:gd name="connsiteX11" fmla="*/ 282286 w 2536594"/>
                <a:gd name="connsiteY11" fmla="*/ 1379939 h 2698713"/>
                <a:gd name="connsiteX12" fmla="*/ 344 w 2536594"/>
                <a:gd name="connsiteY12" fmla="*/ 1976443 h 2698713"/>
                <a:gd name="connsiteX13" fmla="*/ 706047 w 2536594"/>
                <a:gd name="connsiteY13" fmla="*/ 2678352 h 2698713"/>
                <a:gd name="connsiteX14" fmla="*/ 1259502 w 2536594"/>
                <a:gd name="connsiteY14" fmla="*/ 2442937 h 2698713"/>
                <a:gd name="connsiteX15" fmla="*/ 1797076 w 2536594"/>
                <a:gd name="connsiteY15" fmla="*/ 2698569 h 2698713"/>
                <a:gd name="connsiteX16" fmla="*/ 2536583 w 2536594"/>
                <a:gd name="connsiteY16" fmla="*/ 1978321 h 2698713"/>
                <a:gd name="connsiteX17" fmla="*/ 2313941 w 2536594"/>
                <a:gd name="connsiteY17" fmla="*/ 1451555 h 269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36594" h="2698713">
                  <a:moveTo>
                    <a:pt x="2313941" y="1451555"/>
                  </a:moveTo>
                  <a:cubicBezTo>
                    <a:pt x="2253804" y="1393777"/>
                    <a:pt x="2229637" y="1308430"/>
                    <a:pt x="2252540" y="1228242"/>
                  </a:cubicBezTo>
                  <a:cubicBezTo>
                    <a:pt x="2267078" y="1177350"/>
                    <a:pt x="2274879" y="1123622"/>
                    <a:pt x="2274879" y="1068050"/>
                  </a:cubicBezTo>
                  <a:cubicBezTo>
                    <a:pt x="2274879" y="805768"/>
                    <a:pt x="2101914" y="583911"/>
                    <a:pt x="1863827" y="510259"/>
                  </a:cubicBezTo>
                  <a:cubicBezTo>
                    <a:pt x="1791511" y="487892"/>
                    <a:pt x="1737640" y="426277"/>
                    <a:pt x="1727846" y="351218"/>
                  </a:cubicBezTo>
                  <a:cubicBezTo>
                    <a:pt x="1716744" y="266065"/>
                    <a:pt x="1678426" y="183797"/>
                    <a:pt x="1612860" y="118467"/>
                  </a:cubicBezTo>
                  <a:cubicBezTo>
                    <a:pt x="1453076" y="-40731"/>
                    <a:pt x="1199415" y="-39288"/>
                    <a:pt x="1041367" y="121639"/>
                  </a:cubicBezTo>
                  <a:cubicBezTo>
                    <a:pt x="1003884" y="159808"/>
                    <a:pt x="975544" y="203592"/>
                    <a:pt x="956350" y="250248"/>
                  </a:cubicBezTo>
                  <a:cubicBezTo>
                    <a:pt x="929303" y="315978"/>
                    <a:pt x="869531" y="361891"/>
                    <a:pt x="800108" y="377150"/>
                  </a:cubicBezTo>
                  <a:cubicBezTo>
                    <a:pt x="694974" y="400253"/>
                    <a:pt x="594997" y="452674"/>
                    <a:pt x="513237" y="534441"/>
                  </a:cubicBezTo>
                  <a:cubicBezTo>
                    <a:pt x="355367" y="692311"/>
                    <a:pt x="306904" y="918053"/>
                    <a:pt x="367697" y="1117678"/>
                  </a:cubicBezTo>
                  <a:cubicBezTo>
                    <a:pt x="397001" y="1213897"/>
                    <a:pt x="361911" y="1318489"/>
                    <a:pt x="282286" y="1379939"/>
                  </a:cubicBezTo>
                  <a:cubicBezTo>
                    <a:pt x="105086" y="1516699"/>
                    <a:pt x="-7043" y="1733619"/>
                    <a:pt x="344" y="1976443"/>
                  </a:cubicBezTo>
                  <a:cubicBezTo>
                    <a:pt x="11967" y="2358505"/>
                    <a:pt x="323927" y="2668722"/>
                    <a:pt x="706047" y="2678352"/>
                  </a:cubicBezTo>
                  <a:cubicBezTo>
                    <a:pt x="925260" y="2683874"/>
                    <a:pt x="1123106" y="2591991"/>
                    <a:pt x="1259502" y="2442937"/>
                  </a:cubicBezTo>
                  <a:cubicBezTo>
                    <a:pt x="1389475" y="2595870"/>
                    <a:pt x="1581692" y="2694261"/>
                    <a:pt x="1797076" y="2698569"/>
                  </a:cubicBezTo>
                  <a:cubicBezTo>
                    <a:pt x="2198912" y="2706613"/>
                    <a:pt x="2534225" y="2380229"/>
                    <a:pt x="2536583" y="1978321"/>
                  </a:cubicBezTo>
                  <a:cubicBezTo>
                    <a:pt x="2537790" y="1771281"/>
                    <a:pt x="2452115" y="1584315"/>
                    <a:pt x="2313941" y="145155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/>
            <p:cNvSpPr/>
            <p:nvPr/>
          </p:nvSpPr>
          <p:spPr>
            <a:xfrm>
              <a:off x="7967015" y="2039577"/>
              <a:ext cx="1325544" cy="3510553"/>
            </a:xfrm>
            <a:custGeom>
              <a:avLst/>
              <a:gdLst>
                <a:gd name="connsiteX0" fmla="*/ 1194614 w 1325544"/>
                <a:gd name="connsiteY0" fmla="*/ 1059518 h 3510553"/>
                <a:gd name="connsiteX1" fmla="*/ 963435 w 1325544"/>
                <a:gd name="connsiteY1" fmla="*/ 1112525 h 3510553"/>
                <a:gd name="connsiteX2" fmla="*/ 963435 w 1325544"/>
                <a:gd name="connsiteY2" fmla="*/ 1073806 h 3510553"/>
                <a:gd name="connsiteX3" fmla="*/ 1121254 w 1325544"/>
                <a:gd name="connsiteY3" fmla="*/ 692801 h 3510553"/>
                <a:gd name="connsiteX4" fmla="*/ 1139264 w 1325544"/>
                <a:gd name="connsiteY4" fmla="*/ 674791 h 3510553"/>
                <a:gd name="connsiteX5" fmla="*/ 1119061 w 1325544"/>
                <a:gd name="connsiteY5" fmla="*/ 654589 h 3510553"/>
                <a:gd name="connsiteX6" fmla="*/ 1101052 w 1325544"/>
                <a:gd name="connsiteY6" fmla="*/ 672598 h 3510553"/>
                <a:gd name="connsiteX7" fmla="*/ 934860 w 1325544"/>
                <a:gd name="connsiteY7" fmla="*/ 1073806 h 3510553"/>
                <a:gd name="connsiteX8" fmla="*/ 934860 w 1325544"/>
                <a:gd name="connsiteY8" fmla="*/ 1127327 h 3510553"/>
                <a:gd name="connsiteX9" fmla="*/ 711911 w 1325544"/>
                <a:gd name="connsiteY9" fmla="*/ 1362199 h 3510553"/>
                <a:gd name="connsiteX10" fmla="*/ 708782 w 1325544"/>
                <a:gd name="connsiteY10" fmla="*/ 1368657 h 3510553"/>
                <a:gd name="connsiteX11" fmla="*/ 650917 w 1325544"/>
                <a:gd name="connsiteY11" fmla="*/ 1517704 h 3510553"/>
                <a:gd name="connsiteX12" fmla="*/ 640001 w 1325544"/>
                <a:gd name="connsiteY12" fmla="*/ 950626 h 3510553"/>
                <a:gd name="connsiteX13" fmla="*/ 713432 w 1325544"/>
                <a:gd name="connsiteY13" fmla="*/ 543254 h 3510553"/>
                <a:gd name="connsiteX14" fmla="*/ 938589 w 1325544"/>
                <a:gd name="connsiteY14" fmla="*/ 192088 h 3510553"/>
                <a:gd name="connsiteX15" fmla="*/ 919308 w 1325544"/>
                <a:gd name="connsiteY15" fmla="*/ 172807 h 3510553"/>
                <a:gd name="connsiteX16" fmla="*/ 717968 w 1325544"/>
                <a:gd name="connsiteY16" fmla="*/ 435547 h 3510553"/>
                <a:gd name="connsiteX17" fmla="*/ 717968 w 1325544"/>
                <a:gd name="connsiteY17" fmla="*/ 419217 h 3510553"/>
                <a:gd name="connsiteX18" fmla="*/ 551776 w 1325544"/>
                <a:gd name="connsiteY18" fmla="*/ 18009 h 3510553"/>
                <a:gd name="connsiteX19" fmla="*/ 533767 w 1325544"/>
                <a:gd name="connsiteY19" fmla="*/ 0 h 3510553"/>
                <a:gd name="connsiteX20" fmla="*/ 513564 w 1325544"/>
                <a:gd name="connsiteY20" fmla="*/ 20203 h 3510553"/>
                <a:gd name="connsiteX21" fmla="*/ 531574 w 1325544"/>
                <a:gd name="connsiteY21" fmla="*/ 38212 h 3510553"/>
                <a:gd name="connsiteX22" fmla="*/ 689393 w 1325544"/>
                <a:gd name="connsiteY22" fmla="*/ 419217 h 3510553"/>
                <a:gd name="connsiteX23" fmla="*/ 689393 w 1325544"/>
                <a:gd name="connsiteY23" fmla="*/ 484675 h 3510553"/>
                <a:gd name="connsiteX24" fmla="*/ 692444 w 1325544"/>
                <a:gd name="connsiteY24" fmla="*/ 484675 h 3510553"/>
                <a:gd name="connsiteX25" fmla="*/ 673034 w 1325544"/>
                <a:gd name="connsiteY25" fmla="*/ 526473 h 3510553"/>
                <a:gd name="connsiteX26" fmla="*/ 579780 w 1325544"/>
                <a:gd name="connsiteY26" fmla="*/ 950497 h 3510553"/>
                <a:gd name="connsiteX27" fmla="*/ 566557 w 1325544"/>
                <a:gd name="connsiteY27" fmla="*/ 1633026 h 3510553"/>
                <a:gd name="connsiteX28" fmla="*/ 534931 w 1325544"/>
                <a:gd name="connsiteY28" fmla="*/ 1560259 h 3510553"/>
                <a:gd name="connsiteX29" fmla="*/ 531802 w 1325544"/>
                <a:gd name="connsiteY29" fmla="*/ 1553801 h 3510553"/>
                <a:gd name="connsiteX30" fmla="*/ 210662 w 1325544"/>
                <a:gd name="connsiteY30" fmla="*/ 1276452 h 3510553"/>
                <a:gd name="connsiteX31" fmla="*/ 210662 w 1325544"/>
                <a:gd name="connsiteY31" fmla="*/ 1233726 h 3510553"/>
                <a:gd name="connsiteX32" fmla="*/ 368475 w 1325544"/>
                <a:gd name="connsiteY32" fmla="*/ 852728 h 3510553"/>
                <a:gd name="connsiteX33" fmla="*/ 386484 w 1325544"/>
                <a:gd name="connsiteY33" fmla="*/ 834719 h 3510553"/>
                <a:gd name="connsiteX34" fmla="*/ 366282 w 1325544"/>
                <a:gd name="connsiteY34" fmla="*/ 814509 h 3510553"/>
                <a:gd name="connsiteX35" fmla="*/ 348272 w 1325544"/>
                <a:gd name="connsiteY35" fmla="*/ 832518 h 3510553"/>
                <a:gd name="connsiteX36" fmla="*/ 182087 w 1325544"/>
                <a:gd name="connsiteY36" fmla="*/ 1233726 h 3510553"/>
                <a:gd name="connsiteX37" fmla="*/ 182087 w 1325544"/>
                <a:gd name="connsiteY37" fmla="*/ 1268158 h 3510553"/>
                <a:gd name="connsiteX38" fmla="*/ 49092 w 1325544"/>
                <a:gd name="connsiteY38" fmla="*/ 1251128 h 3510553"/>
                <a:gd name="connsiteX39" fmla="*/ 0 w 1325544"/>
                <a:gd name="connsiteY39" fmla="*/ 1251128 h 3510553"/>
                <a:gd name="connsiteX40" fmla="*/ 0 w 1325544"/>
                <a:gd name="connsiteY40" fmla="*/ 1279703 h 3510553"/>
                <a:gd name="connsiteX41" fmla="*/ 49092 w 1325544"/>
                <a:gd name="connsiteY41" fmla="*/ 1279703 h 3510553"/>
                <a:gd name="connsiteX42" fmla="*/ 182087 w 1325544"/>
                <a:gd name="connsiteY42" fmla="*/ 1297769 h 3510553"/>
                <a:gd name="connsiteX43" fmla="*/ 187281 w 1325544"/>
                <a:gd name="connsiteY43" fmla="*/ 1299191 h 3510553"/>
                <a:gd name="connsiteX44" fmla="*/ 506078 w 1325544"/>
                <a:gd name="connsiteY44" fmla="*/ 1566253 h 3510553"/>
                <a:gd name="connsiteX45" fmla="*/ 509207 w 1325544"/>
                <a:gd name="connsiteY45" fmla="*/ 1572711 h 3510553"/>
                <a:gd name="connsiteX46" fmla="*/ 564957 w 1325544"/>
                <a:gd name="connsiteY46" fmla="*/ 1715950 h 3510553"/>
                <a:gd name="connsiteX47" fmla="*/ 563249 w 1325544"/>
                <a:gd name="connsiteY47" fmla="*/ 1803897 h 3510553"/>
                <a:gd name="connsiteX48" fmla="*/ 530295 w 1325544"/>
                <a:gd name="connsiteY48" fmla="*/ 3510553 h 3510553"/>
                <a:gd name="connsiteX49" fmla="*/ 689386 w 1325544"/>
                <a:gd name="connsiteY49" fmla="*/ 3510553 h 3510553"/>
                <a:gd name="connsiteX50" fmla="*/ 656432 w 1325544"/>
                <a:gd name="connsiteY50" fmla="*/ 1803897 h 3510553"/>
                <a:gd name="connsiteX51" fmla="*/ 653082 w 1325544"/>
                <a:gd name="connsiteY51" fmla="*/ 1629661 h 3510553"/>
                <a:gd name="connsiteX52" fmla="*/ 734513 w 1325544"/>
                <a:gd name="connsiteY52" fmla="*/ 1381116 h 3510553"/>
                <a:gd name="connsiteX53" fmla="*/ 737642 w 1325544"/>
                <a:gd name="connsiteY53" fmla="*/ 1374657 h 3510553"/>
                <a:gd name="connsiteX54" fmla="*/ 1194628 w 1325544"/>
                <a:gd name="connsiteY54" fmla="*/ 1088107 h 3510553"/>
                <a:gd name="connsiteX55" fmla="*/ 1325545 w 1325544"/>
                <a:gd name="connsiteY55" fmla="*/ 1088107 h 3510553"/>
                <a:gd name="connsiteX56" fmla="*/ 1325545 w 1325544"/>
                <a:gd name="connsiteY56" fmla="*/ 1059532 h 3510553"/>
                <a:gd name="connsiteX57" fmla="*/ 1194614 w 1325544"/>
                <a:gd name="connsiteY57" fmla="*/ 1059532 h 351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25544" h="3510553">
                  <a:moveTo>
                    <a:pt x="1194614" y="1059518"/>
                  </a:moveTo>
                  <a:cubicBezTo>
                    <a:pt x="1113411" y="1059518"/>
                    <a:pt x="1034572" y="1078349"/>
                    <a:pt x="963435" y="1112525"/>
                  </a:cubicBezTo>
                  <a:lnTo>
                    <a:pt x="963435" y="1073806"/>
                  </a:lnTo>
                  <a:cubicBezTo>
                    <a:pt x="963435" y="929880"/>
                    <a:pt x="1019485" y="794571"/>
                    <a:pt x="1121254" y="692801"/>
                  </a:cubicBezTo>
                  <a:lnTo>
                    <a:pt x="1139264" y="674791"/>
                  </a:lnTo>
                  <a:lnTo>
                    <a:pt x="1119061" y="654589"/>
                  </a:lnTo>
                  <a:lnTo>
                    <a:pt x="1101052" y="672598"/>
                  </a:lnTo>
                  <a:cubicBezTo>
                    <a:pt x="993882" y="779762"/>
                    <a:pt x="934860" y="922244"/>
                    <a:pt x="934860" y="1073806"/>
                  </a:cubicBezTo>
                  <a:lnTo>
                    <a:pt x="934860" y="1127327"/>
                  </a:lnTo>
                  <a:cubicBezTo>
                    <a:pt x="839755" y="1180162"/>
                    <a:pt x="760695" y="1261365"/>
                    <a:pt x="711911" y="1362199"/>
                  </a:cubicBezTo>
                  <a:lnTo>
                    <a:pt x="708782" y="1368657"/>
                  </a:lnTo>
                  <a:cubicBezTo>
                    <a:pt x="685572" y="1416620"/>
                    <a:pt x="666291" y="1466555"/>
                    <a:pt x="650917" y="1517704"/>
                  </a:cubicBezTo>
                  <a:lnTo>
                    <a:pt x="640001" y="950626"/>
                  </a:lnTo>
                  <a:cubicBezTo>
                    <a:pt x="637408" y="812309"/>
                    <a:pt x="662405" y="673005"/>
                    <a:pt x="713432" y="543254"/>
                  </a:cubicBezTo>
                  <a:cubicBezTo>
                    <a:pt x="764310" y="413452"/>
                    <a:pt x="841177" y="293337"/>
                    <a:pt x="938589" y="192088"/>
                  </a:cubicBezTo>
                  <a:lnTo>
                    <a:pt x="919308" y="172807"/>
                  </a:lnTo>
                  <a:cubicBezTo>
                    <a:pt x="839719" y="249381"/>
                    <a:pt x="771632" y="338307"/>
                    <a:pt x="717968" y="435547"/>
                  </a:cubicBezTo>
                  <a:lnTo>
                    <a:pt x="717968" y="419217"/>
                  </a:lnTo>
                  <a:cubicBezTo>
                    <a:pt x="717968" y="267662"/>
                    <a:pt x="658947" y="125173"/>
                    <a:pt x="551776" y="18009"/>
                  </a:cubicBezTo>
                  <a:lnTo>
                    <a:pt x="533767" y="0"/>
                  </a:lnTo>
                  <a:lnTo>
                    <a:pt x="513564" y="20203"/>
                  </a:lnTo>
                  <a:lnTo>
                    <a:pt x="531574" y="38212"/>
                  </a:lnTo>
                  <a:cubicBezTo>
                    <a:pt x="633344" y="139982"/>
                    <a:pt x="689393" y="275291"/>
                    <a:pt x="689393" y="419217"/>
                  </a:cubicBezTo>
                  <a:lnTo>
                    <a:pt x="689393" y="484675"/>
                  </a:lnTo>
                  <a:lnTo>
                    <a:pt x="692444" y="484675"/>
                  </a:lnTo>
                  <a:cubicBezTo>
                    <a:pt x="685707" y="498476"/>
                    <a:pt x="679192" y="512386"/>
                    <a:pt x="673034" y="526473"/>
                  </a:cubicBezTo>
                  <a:cubicBezTo>
                    <a:pt x="614748" y="659368"/>
                    <a:pt x="582694" y="804322"/>
                    <a:pt x="579780" y="950497"/>
                  </a:cubicBezTo>
                  <a:lnTo>
                    <a:pt x="566557" y="1633026"/>
                  </a:lnTo>
                  <a:cubicBezTo>
                    <a:pt x="556948" y="1608358"/>
                    <a:pt x="546447" y="1584055"/>
                    <a:pt x="534931" y="1560259"/>
                  </a:cubicBezTo>
                  <a:lnTo>
                    <a:pt x="531802" y="1553801"/>
                  </a:lnTo>
                  <a:cubicBezTo>
                    <a:pt x="467016" y="1419920"/>
                    <a:pt x="348922" y="1320594"/>
                    <a:pt x="210662" y="1276452"/>
                  </a:cubicBezTo>
                  <a:lnTo>
                    <a:pt x="210662" y="1233726"/>
                  </a:lnTo>
                  <a:cubicBezTo>
                    <a:pt x="210662" y="1089800"/>
                    <a:pt x="266712" y="954491"/>
                    <a:pt x="368475" y="852728"/>
                  </a:cubicBezTo>
                  <a:lnTo>
                    <a:pt x="386484" y="834719"/>
                  </a:lnTo>
                  <a:lnTo>
                    <a:pt x="366282" y="814509"/>
                  </a:lnTo>
                  <a:lnTo>
                    <a:pt x="348272" y="832518"/>
                  </a:lnTo>
                  <a:cubicBezTo>
                    <a:pt x="241109" y="939682"/>
                    <a:pt x="182087" y="1082171"/>
                    <a:pt x="182087" y="1233726"/>
                  </a:cubicBezTo>
                  <a:lnTo>
                    <a:pt x="182087" y="1268158"/>
                  </a:lnTo>
                  <a:cubicBezTo>
                    <a:pt x="139110" y="1257021"/>
                    <a:pt x="94469" y="1251128"/>
                    <a:pt x="49092" y="1251128"/>
                  </a:cubicBezTo>
                  <a:lnTo>
                    <a:pt x="0" y="1251128"/>
                  </a:lnTo>
                  <a:lnTo>
                    <a:pt x="0" y="1279703"/>
                  </a:lnTo>
                  <a:lnTo>
                    <a:pt x="49092" y="1279703"/>
                  </a:lnTo>
                  <a:cubicBezTo>
                    <a:pt x="94555" y="1279703"/>
                    <a:pt x="139225" y="1285996"/>
                    <a:pt x="182087" y="1297769"/>
                  </a:cubicBezTo>
                  <a:lnTo>
                    <a:pt x="187281" y="1299191"/>
                  </a:lnTo>
                  <a:cubicBezTo>
                    <a:pt x="324519" y="1338453"/>
                    <a:pt x="442456" y="1434758"/>
                    <a:pt x="506078" y="1566253"/>
                  </a:cubicBezTo>
                  <a:lnTo>
                    <a:pt x="509207" y="1572711"/>
                  </a:lnTo>
                  <a:cubicBezTo>
                    <a:pt x="531517" y="1618817"/>
                    <a:pt x="550090" y="1666808"/>
                    <a:pt x="564957" y="1715950"/>
                  </a:cubicBezTo>
                  <a:lnTo>
                    <a:pt x="563249" y="1803897"/>
                  </a:lnTo>
                  <a:lnTo>
                    <a:pt x="530295" y="3510553"/>
                  </a:lnTo>
                  <a:lnTo>
                    <a:pt x="689386" y="3510553"/>
                  </a:lnTo>
                  <a:lnTo>
                    <a:pt x="656432" y="1803897"/>
                  </a:lnTo>
                  <a:lnTo>
                    <a:pt x="653082" y="1629661"/>
                  </a:lnTo>
                  <a:cubicBezTo>
                    <a:pt x="669162" y="1543650"/>
                    <a:pt x="696502" y="1459682"/>
                    <a:pt x="734513" y="1381116"/>
                  </a:cubicBezTo>
                  <a:lnTo>
                    <a:pt x="737642" y="1374657"/>
                  </a:lnTo>
                  <a:cubicBezTo>
                    <a:pt x="821867" y="1200586"/>
                    <a:pt x="1001239" y="1088107"/>
                    <a:pt x="1194628" y="1088107"/>
                  </a:cubicBezTo>
                  <a:lnTo>
                    <a:pt x="1325545" y="1088107"/>
                  </a:lnTo>
                  <a:lnTo>
                    <a:pt x="1325545" y="1059532"/>
                  </a:lnTo>
                  <a:lnTo>
                    <a:pt x="1194614" y="1059532"/>
                  </a:lnTo>
                  <a:close/>
                </a:path>
              </a:pathLst>
            </a:custGeom>
            <a:solidFill>
              <a:schemeClr val="accent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-3105" y="-2324"/>
            <a:ext cx="12191993" cy="6858037"/>
            <a:chOff x="-3105" y="-2324"/>
            <a:chExt cx="12191993" cy="6858037"/>
          </a:xfrm>
        </p:grpSpPr>
        <p:sp>
          <p:nvSpPr>
            <p:cNvPr id="2" name="任意多边形: 形状 1"/>
            <p:cNvSpPr/>
            <p:nvPr userDrawn="1"/>
          </p:nvSpPr>
          <p:spPr>
            <a:xfrm>
              <a:off x="699922" y="-2317"/>
              <a:ext cx="6741959" cy="5146675"/>
            </a:xfrm>
            <a:custGeom>
              <a:avLst/>
              <a:gdLst>
                <a:gd name="connsiteX0" fmla="*/ 3769849 w 6741959"/>
                <a:gd name="connsiteY0" fmla="*/ 103327 h 5146675"/>
                <a:gd name="connsiteX1" fmla="*/ 5283803 w 6741959"/>
                <a:gd name="connsiteY1" fmla="*/ 152635 h 5146675"/>
                <a:gd name="connsiteX2" fmla="*/ 5542210 w 6741959"/>
                <a:gd name="connsiteY2" fmla="*/ 0 h 5146675"/>
                <a:gd name="connsiteX3" fmla="*/ 3608515 w 6741959"/>
                <a:gd name="connsiteY3" fmla="*/ 0 h 5146675"/>
                <a:gd name="connsiteX4" fmla="*/ 3432404 w 6741959"/>
                <a:gd name="connsiteY4" fmla="*/ 86792 h 5146675"/>
                <a:gd name="connsiteX5" fmla="*/ 3072295 w 6741959"/>
                <a:gd name="connsiteY5" fmla="*/ 195961 h 5146675"/>
                <a:gd name="connsiteX6" fmla="*/ 3009576 w 6741959"/>
                <a:gd name="connsiteY6" fmla="*/ 6 h 5146675"/>
                <a:gd name="connsiteX7" fmla="*/ 2907684 w 6741959"/>
                <a:gd name="connsiteY7" fmla="*/ 6 h 5146675"/>
                <a:gd name="connsiteX8" fmla="*/ 2985599 w 6741959"/>
                <a:gd name="connsiteY8" fmla="*/ 224346 h 5146675"/>
                <a:gd name="connsiteX9" fmla="*/ 2626862 w 6741959"/>
                <a:gd name="connsiteY9" fmla="*/ 350990 h 5146675"/>
                <a:gd name="connsiteX10" fmla="*/ 2312111 w 6741959"/>
                <a:gd name="connsiteY10" fmla="*/ 377857 h 5146675"/>
                <a:gd name="connsiteX11" fmla="*/ 791610 w 6741959"/>
                <a:gd name="connsiteY11" fmla="*/ 327431 h 5146675"/>
                <a:gd name="connsiteX12" fmla="*/ 175082 w 6741959"/>
                <a:gd name="connsiteY12" fmla="*/ 1005967 h 5146675"/>
                <a:gd name="connsiteX13" fmla="*/ 0 w 6741959"/>
                <a:gd name="connsiteY13" fmla="*/ 1245718 h 5146675"/>
                <a:gd name="connsiteX14" fmla="*/ 284315 w 6741959"/>
                <a:gd name="connsiteY14" fmla="*/ 1333379 h 5146675"/>
                <a:gd name="connsiteX15" fmla="*/ 1185920 w 6741959"/>
                <a:gd name="connsiteY15" fmla="*/ 1509313 h 5146675"/>
                <a:gd name="connsiteX16" fmla="*/ 2361895 w 6741959"/>
                <a:gd name="connsiteY16" fmla="*/ 574567 h 5146675"/>
                <a:gd name="connsiteX17" fmla="*/ 2628786 w 6741959"/>
                <a:gd name="connsiteY17" fmla="*/ 409861 h 5146675"/>
                <a:gd name="connsiteX18" fmla="*/ 2952121 w 6741959"/>
                <a:gd name="connsiteY18" fmla="*/ 309823 h 5146675"/>
                <a:gd name="connsiteX19" fmla="*/ 2779827 w 6741959"/>
                <a:gd name="connsiteY19" fmla="*/ 670839 h 5146675"/>
                <a:gd name="connsiteX20" fmla="*/ 2565267 w 6741959"/>
                <a:gd name="connsiteY20" fmla="*/ 924706 h 5146675"/>
                <a:gd name="connsiteX21" fmla="*/ 1060310 w 6741959"/>
                <a:gd name="connsiteY21" fmla="*/ 2321782 h 5146675"/>
                <a:gd name="connsiteX22" fmla="*/ 1121251 w 6741959"/>
                <a:gd name="connsiteY22" fmla="*/ 3540487 h 5146675"/>
                <a:gd name="connsiteX23" fmla="*/ 1183088 w 6741959"/>
                <a:gd name="connsiteY23" fmla="*/ 3930955 h 5146675"/>
                <a:gd name="connsiteX24" fmla="*/ 1534135 w 6741959"/>
                <a:gd name="connsiteY24" fmla="*/ 3746576 h 5146675"/>
                <a:gd name="connsiteX25" fmla="*/ 2550725 w 6741959"/>
                <a:gd name="connsiteY25" fmla="*/ 3065717 h 5146675"/>
                <a:gd name="connsiteX26" fmla="*/ 2773439 w 6741959"/>
                <a:gd name="connsiteY26" fmla="*/ 1028586 h 5146675"/>
                <a:gd name="connsiteX27" fmla="*/ 2849175 w 6741959"/>
                <a:gd name="connsiteY27" fmla="*/ 705441 h 5146675"/>
                <a:gd name="connsiteX28" fmla="*/ 3032443 w 6741959"/>
                <a:gd name="connsiteY28" fmla="*/ 359270 h 5146675"/>
                <a:gd name="connsiteX29" fmla="*/ 3095276 w 6741959"/>
                <a:gd name="connsiteY29" fmla="*/ 540182 h 5146675"/>
                <a:gd name="connsiteX30" fmla="*/ 3133649 w 6741959"/>
                <a:gd name="connsiteY30" fmla="*/ 1014527 h 5146675"/>
                <a:gd name="connsiteX31" fmla="*/ 3037059 w 6741959"/>
                <a:gd name="connsiteY31" fmla="*/ 3744906 h 5146675"/>
                <a:gd name="connsiteX32" fmla="*/ 3124448 w 6741959"/>
                <a:gd name="connsiteY32" fmla="*/ 3943198 h 5146675"/>
                <a:gd name="connsiteX33" fmla="*/ 3377756 w 6741959"/>
                <a:gd name="connsiteY33" fmla="*/ 3941236 h 5146675"/>
                <a:gd name="connsiteX34" fmla="*/ 3517868 w 6741959"/>
                <a:gd name="connsiteY34" fmla="*/ 4403185 h 5146675"/>
                <a:gd name="connsiteX35" fmla="*/ 4248011 w 6741959"/>
                <a:gd name="connsiteY35" fmla="*/ 4836636 h 5146675"/>
                <a:gd name="connsiteX36" fmla="*/ 4675905 w 6741959"/>
                <a:gd name="connsiteY36" fmla="*/ 5146675 h 5146675"/>
                <a:gd name="connsiteX37" fmla="*/ 4832376 w 6741959"/>
                <a:gd name="connsiteY37" fmla="*/ 4643177 h 5146675"/>
                <a:gd name="connsiteX38" fmla="*/ 5146421 w 6741959"/>
                <a:gd name="connsiteY38" fmla="*/ 3046571 h 5146675"/>
                <a:gd name="connsiteX39" fmla="*/ 3428397 w 6741959"/>
                <a:gd name="connsiteY39" fmla="*/ 916946 h 5146675"/>
                <a:gd name="connsiteX40" fmla="*/ 3174124 w 6741959"/>
                <a:gd name="connsiteY40" fmla="*/ 514077 h 5146675"/>
                <a:gd name="connsiteX41" fmla="*/ 3116174 w 6741959"/>
                <a:gd name="connsiteY41" fmla="*/ 333026 h 5146675"/>
                <a:gd name="connsiteX42" fmla="*/ 3336265 w 6741959"/>
                <a:gd name="connsiteY42" fmla="*/ 437248 h 5146675"/>
                <a:gd name="connsiteX43" fmla="*/ 3804495 w 6741959"/>
                <a:gd name="connsiteY43" fmla="*/ 826243 h 5146675"/>
                <a:gd name="connsiteX44" fmla="*/ 5126501 w 6741959"/>
                <a:gd name="connsiteY44" fmla="*/ 2212956 h 5146675"/>
                <a:gd name="connsiteX45" fmla="*/ 6349975 w 6741959"/>
                <a:gd name="connsiteY45" fmla="*/ 2152199 h 5146675"/>
                <a:gd name="connsiteX46" fmla="*/ 6741960 w 6741959"/>
                <a:gd name="connsiteY46" fmla="*/ 2090579 h 5146675"/>
                <a:gd name="connsiteX47" fmla="*/ 6556922 w 6741959"/>
                <a:gd name="connsiteY47" fmla="*/ 1740916 h 5146675"/>
                <a:gd name="connsiteX48" fmla="*/ 5873408 w 6741959"/>
                <a:gd name="connsiteY48" fmla="*/ 728320 h 5146675"/>
                <a:gd name="connsiteX49" fmla="*/ 3966877 w 6741959"/>
                <a:gd name="connsiteY49" fmla="*/ 503517 h 5146675"/>
                <a:gd name="connsiteX50" fmla="*/ 3373762 w 6741959"/>
                <a:gd name="connsiteY50" fmla="*/ 362744 h 5146675"/>
                <a:gd name="connsiteX51" fmla="*/ 3148247 w 6741959"/>
                <a:gd name="connsiteY51" fmla="*/ 244272 h 5146675"/>
                <a:gd name="connsiteX52" fmla="*/ 3464477 w 6741959"/>
                <a:gd name="connsiteY52" fmla="*/ 130600 h 5146675"/>
                <a:gd name="connsiteX53" fmla="*/ 3769849 w 6741959"/>
                <a:gd name="connsiteY53" fmla="*/ 103327 h 5146675"/>
                <a:gd name="connsiteX54" fmla="*/ 3987781 w 6741959"/>
                <a:gd name="connsiteY54" fmla="*/ 1796917 h 5146675"/>
                <a:gd name="connsiteX55" fmla="*/ 4128300 w 6741959"/>
                <a:gd name="connsiteY55" fmla="*/ 1867059 h 5146675"/>
                <a:gd name="connsiteX56" fmla="*/ 4057885 w 6741959"/>
                <a:gd name="connsiteY56" fmla="*/ 2007032 h 5146675"/>
                <a:gd name="connsiteX57" fmla="*/ 3917366 w 6741959"/>
                <a:gd name="connsiteY57" fmla="*/ 1936890 h 5146675"/>
                <a:gd name="connsiteX58" fmla="*/ 3987781 w 6741959"/>
                <a:gd name="connsiteY58" fmla="*/ 1796917 h 514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741959" h="5146675">
                  <a:moveTo>
                    <a:pt x="3769849" y="103327"/>
                  </a:moveTo>
                  <a:cubicBezTo>
                    <a:pt x="4140886" y="166046"/>
                    <a:pt x="4917269" y="273983"/>
                    <a:pt x="5283803" y="152635"/>
                  </a:cubicBezTo>
                  <a:cubicBezTo>
                    <a:pt x="5381111" y="120421"/>
                    <a:pt x="5466969" y="66167"/>
                    <a:pt x="5542210" y="0"/>
                  </a:cubicBezTo>
                  <a:lnTo>
                    <a:pt x="3608515" y="0"/>
                  </a:lnTo>
                  <a:cubicBezTo>
                    <a:pt x="3555162" y="38164"/>
                    <a:pt x="3495739" y="67589"/>
                    <a:pt x="3432404" y="86792"/>
                  </a:cubicBezTo>
                  <a:lnTo>
                    <a:pt x="3072295" y="195961"/>
                  </a:lnTo>
                  <a:lnTo>
                    <a:pt x="3009576" y="6"/>
                  </a:lnTo>
                  <a:lnTo>
                    <a:pt x="2907684" y="6"/>
                  </a:lnTo>
                  <a:lnTo>
                    <a:pt x="2985599" y="224346"/>
                  </a:lnTo>
                  <a:lnTo>
                    <a:pt x="2626862" y="350990"/>
                  </a:lnTo>
                  <a:cubicBezTo>
                    <a:pt x="2525954" y="386607"/>
                    <a:pt x="2417648" y="395770"/>
                    <a:pt x="2312111" y="377857"/>
                  </a:cubicBezTo>
                  <a:cubicBezTo>
                    <a:pt x="1943722" y="315303"/>
                    <a:pt x="1160304" y="205372"/>
                    <a:pt x="791610" y="327431"/>
                  </a:cubicBezTo>
                  <a:cubicBezTo>
                    <a:pt x="470414" y="433769"/>
                    <a:pt x="273190" y="779291"/>
                    <a:pt x="175082" y="1005967"/>
                  </a:cubicBezTo>
                  <a:cubicBezTo>
                    <a:pt x="135300" y="1097890"/>
                    <a:pt x="75838" y="1180046"/>
                    <a:pt x="0" y="1245718"/>
                  </a:cubicBezTo>
                  <a:cubicBezTo>
                    <a:pt x="100216" y="1253109"/>
                    <a:pt x="197212" y="1283462"/>
                    <a:pt x="284315" y="1333379"/>
                  </a:cubicBezTo>
                  <a:cubicBezTo>
                    <a:pt x="499110" y="1456461"/>
                    <a:pt x="864724" y="1615650"/>
                    <a:pt x="1185920" y="1509313"/>
                  </a:cubicBezTo>
                  <a:cubicBezTo>
                    <a:pt x="1549152" y="1389056"/>
                    <a:pt x="2099437" y="848493"/>
                    <a:pt x="2361895" y="574567"/>
                  </a:cubicBezTo>
                  <a:cubicBezTo>
                    <a:pt x="2435365" y="497897"/>
                    <a:pt x="2527192" y="441293"/>
                    <a:pt x="2628786" y="409861"/>
                  </a:cubicBezTo>
                  <a:lnTo>
                    <a:pt x="2952121" y="309823"/>
                  </a:lnTo>
                  <a:lnTo>
                    <a:pt x="2779827" y="670839"/>
                  </a:lnTo>
                  <a:cubicBezTo>
                    <a:pt x="2731345" y="772408"/>
                    <a:pt x="2657539" y="859892"/>
                    <a:pt x="2565267" y="924706"/>
                  </a:cubicBezTo>
                  <a:cubicBezTo>
                    <a:pt x="2168735" y="1203236"/>
                    <a:pt x="1296994" y="1851292"/>
                    <a:pt x="1060310" y="2321782"/>
                  </a:cubicBezTo>
                  <a:cubicBezTo>
                    <a:pt x="858120" y="2723680"/>
                    <a:pt x="999198" y="3234646"/>
                    <a:pt x="1121251" y="3540487"/>
                  </a:cubicBezTo>
                  <a:cubicBezTo>
                    <a:pt x="1170750" y="3664515"/>
                    <a:pt x="1192441" y="3797808"/>
                    <a:pt x="1183088" y="3930955"/>
                  </a:cubicBezTo>
                  <a:cubicBezTo>
                    <a:pt x="1284586" y="3843795"/>
                    <a:pt x="1404766" y="3781330"/>
                    <a:pt x="1534135" y="3746576"/>
                  </a:cubicBezTo>
                  <a:cubicBezTo>
                    <a:pt x="1853146" y="3660896"/>
                    <a:pt x="2348535" y="3467621"/>
                    <a:pt x="2550725" y="3065717"/>
                  </a:cubicBezTo>
                  <a:cubicBezTo>
                    <a:pt x="2787428" y="2595226"/>
                    <a:pt x="2786793" y="1511700"/>
                    <a:pt x="2773439" y="1028586"/>
                  </a:cubicBezTo>
                  <a:cubicBezTo>
                    <a:pt x="2770321" y="916178"/>
                    <a:pt x="2796515" y="804926"/>
                    <a:pt x="2849175" y="705441"/>
                  </a:cubicBezTo>
                  <a:lnTo>
                    <a:pt x="3032443" y="359270"/>
                  </a:lnTo>
                  <a:lnTo>
                    <a:pt x="3095276" y="540182"/>
                  </a:lnTo>
                  <a:cubicBezTo>
                    <a:pt x="3148172" y="692506"/>
                    <a:pt x="3161234" y="855701"/>
                    <a:pt x="3133649" y="1014527"/>
                  </a:cubicBezTo>
                  <a:cubicBezTo>
                    <a:pt x="3023407" y="1649514"/>
                    <a:pt x="2814911" y="3079064"/>
                    <a:pt x="3037059" y="3744906"/>
                  </a:cubicBezTo>
                  <a:cubicBezTo>
                    <a:pt x="3060199" y="3814261"/>
                    <a:pt x="3089777" y="3880295"/>
                    <a:pt x="3124448" y="3943198"/>
                  </a:cubicBezTo>
                  <a:cubicBezTo>
                    <a:pt x="3210554" y="3906418"/>
                    <a:pt x="3300521" y="3902678"/>
                    <a:pt x="3377756" y="3941236"/>
                  </a:cubicBezTo>
                  <a:cubicBezTo>
                    <a:pt x="3521177" y="4012819"/>
                    <a:pt x="3574301" y="4206050"/>
                    <a:pt x="3517868" y="4403185"/>
                  </a:cubicBezTo>
                  <a:cubicBezTo>
                    <a:pt x="3757079" y="4601858"/>
                    <a:pt x="4032612" y="4744136"/>
                    <a:pt x="4248011" y="4836636"/>
                  </a:cubicBezTo>
                  <a:cubicBezTo>
                    <a:pt x="4412076" y="4907083"/>
                    <a:pt x="4558697" y="5012373"/>
                    <a:pt x="4675905" y="5146675"/>
                  </a:cubicBezTo>
                  <a:cubicBezTo>
                    <a:pt x="4689094" y="4969206"/>
                    <a:pt x="4743279" y="4797438"/>
                    <a:pt x="4832376" y="4643177"/>
                  </a:cubicBezTo>
                  <a:cubicBezTo>
                    <a:pt x="5052054" y="4262793"/>
                    <a:pt x="5336185" y="3615354"/>
                    <a:pt x="5146421" y="3046571"/>
                  </a:cubicBezTo>
                  <a:cubicBezTo>
                    <a:pt x="4924305" y="2380723"/>
                    <a:pt x="3898284" y="1359884"/>
                    <a:pt x="3428397" y="916946"/>
                  </a:cubicBezTo>
                  <a:cubicBezTo>
                    <a:pt x="3310877" y="806152"/>
                    <a:pt x="3223279" y="667645"/>
                    <a:pt x="3174124" y="514077"/>
                  </a:cubicBezTo>
                  <a:lnTo>
                    <a:pt x="3116174" y="333026"/>
                  </a:lnTo>
                  <a:lnTo>
                    <a:pt x="3336265" y="437248"/>
                  </a:lnTo>
                  <a:cubicBezTo>
                    <a:pt x="3522758" y="525558"/>
                    <a:pt x="3683623" y="659479"/>
                    <a:pt x="3804495" y="826243"/>
                  </a:cubicBezTo>
                  <a:cubicBezTo>
                    <a:pt x="4114781" y="1254277"/>
                    <a:pt x="4695019" y="1997570"/>
                    <a:pt x="5126501" y="2212956"/>
                  </a:cubicBezTo>
                  <a:cubicBezTo>
                    <a:pt x="5529980" y="2414340"/>
                    <a:pt x="6042952" y="2273783"/>
                    <a:pt x="6349975" y="2152199"/>
                  </a:cubicBezTo>
                  <a:cubicBezTo>
                    <a:pt x="6474498" y="2102898"/>
                    <a:pt x="6608357" y="2081270"/>
                    <a:pt x="6741960" y="2090579"/>
                  </a:cubicBezTo>
                  <a:cubicBezTo>
                    <a:pt x="6654521" y="1989493"/>
                    <a:pt x="6591783" y="1869777"/>
                    <a:pt x="6556922" y="1740916"/>
                  </a:cubicBezTo>
                  <a:cubicBezTo>
                    <a:pt x="6470879" y="1423143"/>
                    <a:pt x="6276886" y="929704"/>
                    <a:pt x="5873408" y="728320"/>
                  </a:cubicBezTo>
                  <a:cubicBezTo>
                    <a:pt x="5441925" y="512940"/>
                    <a:pt x="4496842" y="494868"/>
                    <a:pt x="3966877" y="503517"/>
                  </a:cubicBezTo>
                  <a:cubicBezTo>
                    <a:pt x="3760413" y="506882"/>
                    <a:pt x="3556419" y="458680"/>
                    <a:pt x="3373762" y="362744"/>
                  </a:cubicBezTo>
                  <a:lnTo>
                    <a:pt x="3148247" y="244272"/>
                  </a:lnTo>
                  <a:lnTo>
                    <a:pt x="3464477" y="130600"/>
                  </a:lnTo>
                  <a:cubicBezTo>
                    <a:pt x="3562242" y="95441"/>
                    <a:pt x="3667367" y="85998"/>
                    <a:pt x="3769849" y="103327"/>
                  </a:cubicBezTo>
                  <a:close/>
                  <a:moveTo>
                    <a:pt x="3987781" y="1796917"/>
                  </a:moveTo>
                  <a:cubicBezTo>
                    <a:pt x="4046023" y="1777632"/>
                    <a:pt x="4108945" y="1809039"/>
                    <a:pt x="4128300" y="1867059"/>
                  </a:cubicBezTo>
                  <a:cubicBezTo>
                    <a:pt x="4147655" y="1925072"/>
                    <a:pt x="4116127" y="1987747"/>
                    <a:pt x="4057885" y="2007032"/>
                  </a:cubicBezTo>
                  <a:cubicBezTo>
                    <a:pt x="3999643" y="2026317"/>
                    <a:pt x="3936721" y="1994910"/>
                    <a:pt x="3917366" y="1936890"/>
                  </a:cubicBezTo>
                  <a:cubicBezTo>
                    <a:pt x="3898005" y="1878870"/>
                    <a:pt x="3929539" y="1816195"/>
                    <a:pt x="3987781" y="1796917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" name="任意多边形: 形状 2"/>
            <p:cNvSpPr/>
            <p:nvPr userDrawn="1"/>
          </p:nvSpPr>
          <p:spPr>
            <a:xfrm>
              <a:off x="9414516" y="4041488"/>
              <a:ext cx="2243162" cy="2814225"/>
            </a:xfrm>
            <a:custGeom>
              <a:avLst/>
              <a:gdLst>
                <a:gd name="connsiteX0" fmla="*/ 2105527 w 2243162"/>
                <a:gd name="connsiteY0" fmla="*/ 1299109 h 2814225"/>
                <a:gd name="connsiteX1" fmla="*/ 1965763 w 2243162"/>
                <a:gd name="connsiteY1" fmla="*/ 961696 h 2814225"/>
                <a:gd name="connsiteX2" fmla="*/ 2075618 w 2243162"/>
                <a:gd name="connsiteY2" fmla="*/ 655708 h 2814225"/>
                <a:gd name="connsiteX3" fmla="*/ 1637531 w 2243162"/>
                <a:gd name="connsiteY3" fmla="*/ 492653 h 2814225"/>
                <a:gd name="connsiteX4" fmla="*/ 1582223 w 2243162"/>
                <a:gd name="connsiteY4" fmla="*/ 273927 h 2814225"/>
                <a:gd name="connsiteX5" fmla="*/ 1440427 w 2243162"/>
                <a:gd name="connsiteY5" fmla="*/ 56795 h 2814225"/>
                <a:gd name="connsiteX6" fmla="*/ 1438268 w 2243162"/>
                <a:gd name="connsiteY6" fmla="*/ 55341 h 2814225"/>
                <a:gd name="connsiteX7" fmla="*/ 1154424 w 2243162"/>
                <a:gd name="connsiteY7" fmla="*/ 15679 h 2814225"/>
                <a:gd name="connsiteX8" fmla="*/ 952875 w 2243162"/>
                <a:gd name="connsiteY8" fmla="*/ 197188 h 2814225"/>
                <a:gd name="connsiteX9" fmla="*/ 846702 w 2243162"/>
                <a:gd name="connsiteY9" fmla="*/ 386595 h 2814225"/>
                <a:gd name="connsiteX10" fmla="*/ 380930 w 2243162"/>
                <a:gd name="connsiteY10" fmla="*/ 428429 h 2814225"/>
                <a:gd name="connsiteX11" fmla="*/ 405759 w 2243162"/>
                <a:gd name="connsiteY11" fmla="*/ 752870 h 2814225"/>
                <a:gd name="connsiteX12" fmla="*/ 182937 w 2243162"/>
                <a:gd name="connsiteY12" fmla="*/ 1041090 h 2814225"/>
                <a:gd name="connsiteX13" fmla="*/ 56127 w 2243162"/>
                <a:gd name="connsiteY13" fmla="*/ 1478199 h 2814225"/>
                <a:gd name="connsiteX14" fmla="*/ 101149 w 2243162"/>
                <a:gd name="connsiteY14" fmla="*/ 1426071 h 2814225"/>
                <a:gd name="connsiteX15" fmla="*/ 259518 w 2243162"/>
                <a:gd name="connsiteY15" fmla="*/ 1423220 h 2814225"/>
                <a:gd name="connsiteX16" fmla="*/ 214877 w 2243162"/>
                <a:gd name="connsiteY16" fmla="*/ 1574528 h 2814225"/>
                <a:gd name="connsiteX17" fmla="*/ 107563 w 2243162"/>
                <a:gd name="connsiteY17" fmla="*/ 1605960 h 2814225"/>
                <a:gd name="connsiteX18" fmla="*/ 326574 w 2243162"/>
                <a:gd name="connsiteY18" fmla="*/ 2016615 h 2814225"/>
                <a:gd name="connsiteX19" fmla="*/ 53524 w 2243162"/>
                <a:gd name="connsiteY19" fmla="*/ 2389982 h 2814225"/>
                <a:gd name="connsiteX20" fmla="*/ 279457 w 2243162"/>
                <a:gd name="connsiteY20" fmla="*/ 2792636 h 2814225"/>
                <a:gd name="connsiteX21" fmla="*/ 296729 w 2243162"/>
                <a:gd name="connsiteY21" fmla="*/ 2814226 h 2814225"/>
                <a:gd name="connsiteX22" fmla="*/ 1752657 w 2243162"/>
                <a:gd name="connsiteY22" fmla="*/ 2814226 h 2814225"/>
                <a:gd name="connsiteX23" fmla="*/ 1870640 w 2243162"/>
                <a:gd name="connsiteY23" fmla="*/ 2633632 h 2814225"/>
                <a:gd name="connsiteX24" fmla="*/ 1706365 w 2243162"/>
                <a:gd name="connsiteY24" fmla="*/ 2201660 h 2814225"/>
                <a:gd name="connsiteX25" fmla="*/ 2105527 w 2243162"/>
                <a:gd name="connsiteY25" fmla="*/ 1299109 h 2814225"/>
                <a:gd name="connsiteX26" fmla="*/ 659251 w 2243162"/>
                <a:gd name="connsiteY26" fmla="*/ 1605535 h 2814225"/>
                <a:gd name="connsiteX27" fmla="*/ 574668 w 2243162"/>
                <a:gd name="connsiteY27" fmla="*/ 1669765 h 2814225"/>
                <a:gd name="connsiteX28" fmla="*/ 510216 w 2243162"/>
                <a:gd name="connsiteY28" fmla="*/ 1585552 h 2814225"/>
                <a:gd name="connsiteX29" fmla="*/ 594735 w 2243162"/>
                <a:gd name="connsiteY29" fmla="*/ 1521321 h 2814225"/>
                <a:gd name="connsiteX30" fmla="*/ 659251 w 2243162"/>
                <a:gd name="connsiteY30" fmla="*/ 1605535 h 281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43162" h="2814225">
                  <a:moveTo>
                    <a:pt x="2105527" y="1299109"/>
                  </a:moveTo>
                  <a:cubicBezTo>
                    <a:pt x="1956302" y="1261397"/>
                    <a:pt x="1884039" y="1091573"/>
                    <a:pt x="1965763" y="961696"/>
                  </a:cubicBezTo>
                  <a:cubicBezTo>
                    <a:pt x="2067808" y="799631"/>
                    <a:pt x="2079111" y="696704"/>
                    <a:pt x="2075618" y="655708"/>
                  </a:cubicBezTo>
                  <a:cubicBezTo>
                    <a:pt x="2052250" y="377864"/>
                    <a:pt x="1722367" y="603429"/>
                    <a:pt x="1637531" y="492653"/>
                  </a:cubicBezTo>
                  <a:cubicBezTo>
                    <a:pt x="1596891" y="439630"/>
                    <a:pt x="1597527" y="366301"/>
                    <a:pt x="1582223" y="273927"/>
                  </a:cubicBezTo>
                  <a:cubicBezTo>
                    <a:pt x="1567427" y="185167"/>
                    <a:pt x="1515548" y="106789"/>
                    <a:pt x="1440427" y="56795"/>
                  </a:cubicBezTo>
                  <a:lnTo>
                    <a:pt x="1438268" y="55341"/>
                  </a:lnTo>
                  <a:cubicBezTo>
                    <a:pt x="1354702" y="-285"/>
                    <a:pt x="1250181" y="-14890"/>
                    <a:pt x="1154424" y="15679"/>
                  </a:cubicBezTo>
                  <a:cubicBezTo>
                    <a:pt x="1064190" y="44502"/>
                    <a:pt x="990022" y="110326"/>
                    <a:pt x="952875" y="197188"/>
                  </a:cubicBezTo>
                  <a:cubicBezTo>
                    <a:pt x="917759" y="279280"/>
                    <a:pt x="898455" y="347308"/>
                    <a:pt x="846702" y="386595"/>
                  </a:cubicBezTo>
                  <a:cubicBezTo>
                    <a:pt x="735514" y="471082"/>
                    <a:pt x="477260" y="166644"/>
                    <a:pt x="380930" y="428429"/>
                  </a:cubicBezTo>
                  <a:cubicBezTo>
                    <a:pt x="366706" y="467082"/>
                    <a:pt x="350196" y="569431"/>
                    <a:pt x="405759" y="752870"/>
                  </a:cubicBezTo>
                  <a:cubicBezTo>
                    <a:pt x="450336" y="900164"/>
                    <a:pt x="337369" y="1044741"/>
                    <a:pt x="182937" y="1041090"/>
                  </a:cubicBezTo>
                  <a:cubicBezTo>
                    <a:pt x="-43440" y="1035743"/>
                    <a:pt x="-26169" y="1249471"/>
                    <a:pt x="56127" y="1478199"/>
                  </a:cubicBezTo>
                  <a:cubicBezTo>
                    <a:pt x="66224" y="1459218"/>
                    <a:pt x="81401" y="1441070"/>
                    <a:pt x="101149" y="1426071"/>
                  </a:cubicBezTo>
                  <a:cubicBezTo>
                    <a:pt x="157219" y="1383501"/>
                    <a:pt x="228086" y="1382225"/>
                    <a:pt x="259518" y="1423220"/>
                  </a:cubicBezTo>
                  <a:cubicBezTo>
                    <a:pt x="290887" y="1464216"/>
                    <a:pt x="270885" y="1531958"/>
                    <a:pt x="214877" y="1574528"/>
                  </a:cubicBezTo>
                  <a:cubicBezTo>
                    <a:pt x="180461" y="1600620"/>
                    <a:pt x="140582" y="1611117"/>
                    <a:pt x="107563" y="1605960"/>
                  </a:cubicBezTo>
                  <a:cubicBezTo>
                    <a:pt x="202749" y="1821600"/>
                    <a:pt x="326574" y="2016615"/>
                    <a:pt x="326574" y="2016615"/>
                  </a:cubicBezTo>
                  <a:cubicBezTo>
                    <a:pt x="459543" y="2382362"/>
                    <a:pt x="82353" y="2176622"/>
                    <a:pt x="53524" y="2389982"/>
                  </a:cubicBezTo>
                  <a:cubicBezTo>
                    <a:pt x="33077" y="2541112"/>
                    <a:pt x="200018" y="2688877"/>
                    <a:pt x="279457" y="2792636"/>
                  </a:cubicBezTo>
                  <a:cubicBezTo>
                    <a:pt x="285045" y="2799938"/>
                    <a:pt x="290824" y="2807114"/>
                    <a:pt x="296729" y="2814226"/>
                  </a:cubicBezTo>
                  <a:lnTo>
                    <a:pt x="1752657" y="2814226"/>
                  </a:lnTo>
                  <a:cubicBezTo>
                    <a:pt x="1812411" y="2763235"/>
                    <a:pt x="1861115" y="2704181"/>
                    <a:pt x="1870640" y="2633632"/>
                  </a:cubicBezTo>
                  <a:cubicBezTo>
                    <a:pt x="1899469" y="2420335"/>
                    <a:pt x="1481067" y="2519332"/>
                    <a:pt x="1706365" y="2201660"/>
                  </a:cubicBezTo>
                  <a:cubicBezTo>
                    <a:pt x="1706429" y="2201660"/>
                    <a:pt x="2571045" y="1416794"/>
                    <a:pt x="2105527" y="1299109"/>
                  </a:cubicBezTo>
                  <a:close/>
                  <a:moveTo>
                    <a:pt x="659251" y="1605535"/>
                  </a:moveTo>
                  <a:cubicBezTo>
                    <a:pt x="653726" y="1646530"/>
                    <a:pt x="615816" y="1675283"/>
                    <a:pt x="574668" y="1669765"/>
                  </a:cubicBezTo>
                  <a:cubicBezTo>
                    <a:pt x="533521" y="1664247"/>
                    <a:pt x="504628" y="1626541"/>
                    <a:pt x="510216" y="1585552"/>
                  </a:cubicBezTo>
                  <a:cubicBezTo>
                    <a:pt x="515740" y="1544562"/>
                    <a:pt x="553587" y="1515803"/>
                    <a:pt x="594735" y="1521321"/>
                  </a:cubicBezTo>
                  <a:cubicBezTo>
                    <a:pt x="635882" y="1526839"/>
                    <a:pt x="664775" y="1564539"/>
                    <a:pt x="659251" y="160553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多边形: 形状 3"/>
            <p:cNvSpPr/>
            <p:nvPr userDrawn="1"/>
          </p:nvSpPr>
          <p:spPr>
            <a:xfrm>
              <a:off x="4896425" y="4548568"/>
              <a:ext cx="2623307" cy="2307145"/>
            </a:xfrm>
            <a:custGeom>
              <a:avLst/>
              <a:gdLst>
                <a:gd name="connsiteX0" fmla="*/ 2509325 w 2623307"/>
                <a:gd name="connsiteY0" fmla="*/ 675069 h 2307145"/>
                <a:gd name="connsiteX1" fmla="*/ 2622038 w 2623307"/>
                <a:gd name="connsiteY1" fmla="*/ 617385 h 2307145"/>
                <a:gd name="connsiteX2" fmla="*/ 2506785 w 2623307"/>
                <a:gd name="connsiteY2" fmla="*/ 565893 h 2307145"/>
                <a:gd name="connsiteX3" fmla="*/ 2618164 w 2623307"/>
                <a:gd name="connsiteY3" fmla="*/ 505835 h 2307145"/>
                <a:gd name="connsiteX4" fmla="*/ 2501706 w 2623307"/>
                <a:gd name="connsiteY4" fmla="*/ 456813 h 2307145"/>
                <a:gd name="connsiteX5" fmla="*/ 2611687 w 2623307"/>
                <a:gd name="connsiteY5" fmla="*/ 394469 h 2307145"/>
                <a:gd name="connsiteX6" fmla="*/ 2494085 w 2623307"/>
                <a:gd name="connsiteY6" fmla="*/ 347948 h 2307145"/>
                <a:gd name="connsiteX7" fmla="*/ 2580128 w 2623307"/>
                <a:gd name="connsiteY7" fmla="*/ 242126 h 2307145"/>
                <a:gd name="connsiteX8" fmla="*/ 2486593 w 2623307"/>
                <a:gd name="connsiteY8" fmla="*/ 237573 h 2307145"/>
                <a:gd name="connsiteX9" fmla="*/ 2530090 w 2623307"/>
                <a:gd name="connsiteY9" fmla="*/ 83972 h 2307145"/>
                <a:gd name="connsiteX10" fmla="*/ 2373118 w 2623307"/>
                <a:gd name="connsiteY10" fmla="*/ 130950 h 2307145"/>
                <a:gd name="connsiteX11" fmla="*/ 2371975 w 2623307"/>
                <a:gd name="connsiteY11" fmla="*/ 38398 h 2307145"/>
                <a:gd name="connsiteX12" fmla="*/ 2263898 w 2623307"/>
                <a:gd name="connsiteY12" fmla="*/ 122656 h 2307145"/>
                <a:gd name="connsiteX13" fmla="*/ 2215130 w 2623307"/>
                <a:gd name="connsiteY13" fmla="*/ 6401 h 2307145"/>
                <a:gd name="connsiteX14" fmla="*/ 2154487 w 2623307"/>
                <a:gd name="connsiteY14" fmla="*/ 117005 h 2307145"/>
                <a:gd name="connsiteX15" fmla="*/ 2103180 w 2623307"/>
                <a:gd name="connsiteY15" fmla="*/ 1912 h 2307145"/>
                <a:gd name="connsiteX16" fmla="*/ 2044886 w 2623307"/>
                <a:gd name="connsiteY16" fmla="*/ 113868 h 2307145"/>
                <a:gd name="connsiteX17" fmla="*/ 1991165 w 2623307"/>
                <a:gd name="connsiteY17" fmla="*/ 0 h 2307145"/>
                <a:gd name="connsiteX18" fmla="*/ 1935222 w 2623307"/>
                <a:gd name="connsiteY18" fmla="*/ 113278 h 2307145"/>
                <a:gd name="connsiteX19" fmla="*/ 1879024 w 2623307"/>
                <a:gd name="connsiteY19" fmla="*/ 724 h 2307145"/>
                <a:gd name="connsiteX20" fmla="*/ 1825621 w 2623307"/>
                <a:gd name="connsiteY20" fmla="*/ 115316 h 2307145"/>
                <a:gd name="connsiteX21" fmla="*/ 1766819 w 2623307"/>
                <a:gd name="connsiteY21" fmla="*/ 4210 h 2307145"/>
                <a:gd name="connsiteX22" fmla="*/ 1716147 w 2623307"/>
                <a:gd name="connsiteY22" fmla="*/ 120123 h 2307145"/>
                <a:gd name="connsiteX23" fmla="*/ 1654679 w 2623307"/>
                <a:gd name="connsiteY23" fmla="*/ 10630 h 2307145"/>
                <a:gd name="connsiteX24" fmla="*/ 1606927 w 2623307"/>
                <a:gd name="connsiteY24" fmla="*/ 127889 h 2307145"/>
                <a:gd name="connsiteX25" fmla="*/ 1542538 w 2623307"/>
                <a:gd name="connsiteY25" fmla="*/ 20212 h 2307145"/>
                <a:gd name="connsiteX26" fmla="*/ 1498088 w 2623307"/>
                <a:gd name="connsiteY26" fmla="*/ 138836 h 2307145"/>
                <a:gd name="connsiteX27" fmla="*/ 1430612 w 2623307"/>
                <a:gd name="connsiteY27" fmla="*/ 33236 h 2307145"/>
                <a:gd name="connsiteX28" fmla="*/ 1389687 w 2623307"/>
                <a:gd name="connsiteY28" fmla="*/ 153238 h 2307145"/>
                <a:gd name="connsiteX29" fmla="*/ 1318897 w 2623307"/>
                <a:gd name="connsiteY29" fmla="*/ 50032 h 2307145"/>
                <a:gd name="connsiteX30" fmla="*/ 1281978 w 2623307"/>
                <a:gd name="connsiteY30" fmla="*/ 171425 h 2307145"/>
                <a:gd name="connsiteX31" fmla="*/ 1207594 w 2623307"/>
                <a:gd name="connsiteY31" fmla="*/ 71012 h 2307145"/>
                <a:gd name="connsiteX32" fmla="*/ 1175197 w 2623307"/>
                <a:gd name="connsiteY32" fmla="*/ 193777 h 2307145"/>
                <a:gd name="connsiteX33" fmla="*/ 1096907 w 2623307"/>
                <a:gd name="connsiteY33" fmla="*/ 96666 h 2307145"/>
                <a:gd name="connsiteX34" fmla="*/ 1069666 w 2623307"/>
                <a:gd name="connsiteY34" fmla="*/ 220758 h 2307145"/>
                <a:gd name="connsiteX35" fmla="*/ 987110 w 2623307"/>
                <a:gd name="connsiteY35" fmla="*/ 127565 h 2307145"/>
                <a:gd name="connsiteX36" fmla="*/ 965799 w 2623307"/>
                <a:gd name="connsiteY36" fmla="*/ 252882 h 2307145"/>
                <a:gd name="connsiteX37" fmla="*/ 878614 w 2623307"/>
                <a:gd name="connsiteY37" fmla="*/ 164402 h 2307145"/>
                <a:gd name="connsiteX38" fmla="*/ 864148 w 2623307"/>
                <a:gd name="connsiteY38" fmla="*/ 290728 h 2307145"/>
                <a:gd name="connsiteX39" fmla="*/ 771934 w 2623307"/>
                <a:gd name="connsiteY39" fmla="*/ 207975 h 2307145"/>
                <a:gd name="connsiteX40" fmla="*/ 765406 w 2623307"/>
                <a:gd name="connsiteY40" fmla="*/ 334975 h 2307145"/>
                <a:gd name="connsiteX41" fmla="*/ 667806 w 2623307"/>
                <a:gd name="connsiteY41" fmla="*/ 259220 h 2307145"/>
                <a:gd name="connsiteX42" fmla="*/ 670505 w 2623307"/>
                <a:gd name="connsiteY42" fmla="*/ 386321 h 2307145"/>
                <a:gd name="connsiteX43" fmla="*/ 567286 w 2623307"/>
                <a:gd name="connsiteY43" fmla="*/ 319113 h 2307145"/>
                <a:gd name="connsiteX44" fmla="*/ 579624 w 2623307"/>
                <a:gd name="connsiteY44" fmla="*/ 444887 h 2307145"/>
                <a:gd name="connsiteX45" fmla="*/ 471788 w 2623307"/>
                <a:gd name="connsiteY45" fmla="*/ 388645 h 2307145"/>
                <a:gd name="connsiteX46" fmla="*/ 488501 w 2623307"/>
                <a:gd name="connsiteY46" fmla="*/ 492373 h 2307145"/>
                <a:gd name="connsiteX47" fmla="*/ 463527 w 2623307"/>
                <a:gd name="connsiteY47" fmla="*/ 613194 h 2307145"/>
                <a:gd name="connsiteX48" fmla="*/ 298598 w 2623307"/>
                <a:gd name="connsiteY48" fmla="*/ 623888 h 2307145"/>
                <a:gd name="connsiteX49" fmla="*/ 245201 w 2623307"/>
                <a:gd name="connsiteY49" fmla="*/ 673678 h 2307145"/>
                <a:gd name="connsiteX50" fmla="*/ 282710 w 2623307"/>
                <a:gd name="connsiteY50" fmla="*/ 1797044 h 2307145"/>
                <a:gd name="connsiteX51" fmla="*/ 357012 w 2623307"/>
                <a:gd name="connsiteY51" fmla="*/ 1862709 h 2307145"/>
                <a:gd name="connsiteX52" fmla="*/ 377897 w 2623307"/>
                <a:gd name="connsiteY52" fmla="*/ 2238947 h 2307145"/>
                <a:gd name="connsiteX53" fmla="*/ 307945 w 2623307"/>
                <a:gd name="connsiteY53" fmla="*/ 2307146 h 2307145"/>
                <a:gd name="connsiteX54" fmla="*/ 395106 w 2623307"/>
                <a:gd name="connsiteY54" fmla="*/ 2307146 h 2307145"/>
                <a:gd name="connsiteX55" fmla="*/ 420353 w 2623307"/>
                <a:gd name="connsiteY55" fmla="*/ 2280475 h 2307145"/>
                <a:gd name="connsiteX56" fmla="*/ 798394 w 2623307"/>
                <a:gd name="connsiteY56" fmla="*/ 2294636 h 2307145"/>
                <a:gd name="connsiteX57" fmla="*/ 809024 w 2623307"/>
                <a:gd name="connsiteY57" fmla="*/ 2307146 h 2307145"/>
                <a:gd name="connsiteX58" fmla="*/ 1855148 w 2623307"/>
                <a:gd name="connsiteY58" fmla="*/ 2307146 h 2307145"/>
                <a:gd name="connsiteX59" fmla="*/ 1951922 w 2623307"/>
                <a:gd name="connsiteY59" fmla="*/ 2183003 h 2307145"/>
                <a:gd name="connsiteX60" fmla="*/ 2179189 w 2623307"/>
                <a:gd name="connsiteY60" fmla="*/ 2125536 h 2307145"/>
                <a:gd name="connsiteX61" fmla="*/ 2180586 w 2623307"/>
                <a:gd name="connsiteY61" fmla="*/ 2122996 h 2307145"/>
                <a:gd name="connsiteX62" fmla="*/ 2258755 w 2623307"/>
                <a:gd name="connsiteY62" fmla="*/ 2137474 h 2307145"/>
                <a:gd name="connsiteX63" fmla="*/ 2213987 w 2623307"/>
                <a:gd name="connsiteY63" fmla="*/ 2055876 h 2307145"/>
                <a:gd name="connsiteX64" fmla="*/ 2224972 w 2623307"/>
                <a:gd name="connsiteY64" fmla="*/ 2032190 h 2307145"/>
                <a:gd name="connsiteX65" fmla="*/ 2326826 w 2623307"/>
                <a:gd name="connsiteY65" fmla="*/ 2041081 h 2307145"/>
                <a:gd name="connsiteX66" fmla="*/ 2261548 w 2623307"/>
                <a:gd name="connsiteY66" fmla="*/ 1945322 h 2307145"/>
                <a:gd name="connsiteX67" fmla="*/ 2264660 w 2623307"/>
                <a:gd name="connsiteY67" fmla="*/ 1939544 h 2307145"/>
                <a:gd name="connsiteX68" fmla="*/ 2385183 w 2623307"/>
                <a:gd name="connsiteY68" fmla="*/ 1939925 h 2307145"/>
                <a:gd name="connsiteX69" fmla="*/ 2307459 w 2623307"/>
                <a:gd name="connsiteY69" fmla="*/ 1844103 h 2307145"/>
                <a:gd name="connsiteX70" fmla="*/ 2434840 w 2623307"/>
                <a:gd name="connsiteY70" fmla="*/ 1835341 h 2307145"/>
                <a:gd name="connsiteX71" fmla="*/ 2350130 w 2623307"/>
                <a:gd name="connsiteY71" fmla="*/ 1744948 h 2307145"/>
                <a:gd name="connsiteX72" fmla="*/ 2476686 w 2623307"/>
                <a:gd name="connsiteY72" fmla="*/ 1728318 h 2307145"/>
                <a:gd name="connsiteX73" fmla="*/ 2386326 w 2623307"/>
                <a:gd name="connsiteY73" fmla="*/ 1643037 h 2307145"/>
                <a:gd name="connsiteX74" fmla="*/ 2511738 w 2623307"/>
                <a:gd name="connsiteY74" fmla="*/ 1619599 h 2307145"/>
                <a:gd name="connsiteX75" fmla="*/ 2416743 w 2623307"/>
                <a:gd name="connsiteY75" fmla="*/ 1539024 h 2307145"/>
                <a:gd name="connsiteX76" fmla="*/ 2540821 w 2623307"/>
                <a:gd name="connsiteY76" fmla="*/ 1509713 h 2307145"/>
                <a:gd name="connsiteX77" fmla="*/ 2441952 w 2623307"/>
                <a:gd name="connsiteY77" fmla="*/ 1433449 h 2307145"/>
                <a:gd name="connsiteX78" fmla="*/ 2564570 w 2623307"/>
                <a:gd name="connsiteY78" fmla="*/ 1399026 h 2307145"/>
                <a:gd name="connsiteX79" fmla="*/ 2462462 w 2623307"/>
                <a:gd name="connsiteY79" fmla="*/ 1326712 h 2307145"/>
                <a:gd name="connsiteX80" fmla="*/ 2583684 w 2623307"/>
                <a:gd name="connsiteY80" fmla="*/ 1287799 h 2307145"/>
                <a:gd name="connsiteX81" fmla="*/ 2478845 w 2623307"/>
                <a:gd name="connsiteY81" fmla="*/ 1219118 h 2307145"/>
                <a:gd name="connsiteX82" fmla="*/ 2598543 w 2623307"/>
                <a:gd name="connsiteY82" fmla="*/ 1176242 h 2307145"/>
                <a:gd name="connsiteX83" fmla="*/ 2491418 w 2623307"/>
                <a:gd name="connsiteY83" fmla="*/ 1110926 h 2307145"/>
                <a:gd name="connsiteX84" fmla="*/ 2609656 w 2623307"/>
                <a:gd name="connsiteY84" fmla="*/ 1064520 h 2307145"/>
                <a:gd name="connsiteX85" fmla="*/ 2500435 w 2623307"/>
                <a:gd name="connsiteY85" fmla="*/ 1002316 h 2307145"/>
                <a:gd name="connsiteX86" fmla="*/ 2617339 w 2623307"/>
                <a:gd name="connsiteY86" fmla="*/ 952729 h 2307145"/>
                <a:gd name="connsiteX87" fmla="*/ 2506341 w 2623307"/>
                <a:gd name="connsiteY87" fmla="*/ 893394 h 2307145"/>
                <a:gd name="connsiteX88" fmla="*/ 2621784 w 2623307"/>
                <a:gd name="connsiteY88" fmla="*/ 840874 h 2307145"/>
                <a:gd name="connsiteX89" fmla="*/ 2509198 w 2623307"/>
                <a:gd name="connsiteY89" fmla="*/ 784276 h 2307145"/>
                <a:gd name="connsiteX90" fmla="*/ 2623308 w 2623307"/>
                <a:gd name="connsiteY90" fmla="*/ 729075 h 2307145"/>
                <a:gd name="connsiteX91" fmla="*/ 2509325 w 2623307"/>
                <a:gd name="connsiteY91" fmla="*/ 675069 h 230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623307" h="2307145">
                  <a:moveTo>
                    <a:pt x="2509325" y="675069"/>
                  </a:moveTo>
                  <a:lnTo>
                    <a:pt x="2622038" y="617385"/>
                  </a:lnTo>
                  <a:lnTo>
                    <a:pt x="2506785" y="565893"/>
                  </a:lnTo>
                  <a:lnTo>
                    <a:pt x="2618164" y="505835"/>
                  </a:lnTo>
                  <a:lnTo>
                    <a:pt x="2501706" y="456813"/>
                  </a:lnTo>
                  <a:lnTo>
                    <a:pt x="2611687" y="394469"/>
                  </a:lnTo>
                  <a:lnTo>
                    <a:pt x="2494085" y="347948"/>
                  </a:lnTo>
                  <a:lnTo>
                    <a:pt x="2580128" y="242126"/>
                  </a:lnTo>
                  <a:lnTo>
                    <a:pt x="2486593" y="237573"/>
                  </a:lnTo>
                  <a:lnTo>
                    <a:pt x="2530090" y="83972"/>
                  </a:lnTo>
                  <a:lnTo>
                    <a:pt x="2373118" y="130950"/>
                  </a:lnTo>
                  <a:lnTo>
                    <a:pt x="2371975" y="38398"/>
                  </a:lnTo>
                  <a:lnTo>
                    <a:pt x="2263898" y="122656"/>
                  </a:lnTo>
                  <a:lnTo>
                    <a:pt x="2215130" y="6401"/>
                  </a:lnTo>
                  <a:lnTo>
                    <a:pt x="2154487" y="117005"/>
                  </a:lnTo>
                  <a:lnTo>
                    <a:pt x="2103180" y="1912"/>
                  </a:lnTo>
                  <a:lnTo>
                    <a:pt x="2044886" y="113868"/>
                  </a:lnTo>
                  <a:lnTo>
                    <a:pt x="1991165" y="0"/>
                  </a:lnTo>
                  <a:lnTo>
                    <a:pt x="1935222" y="113278"/>
                  </a:lnTo>
                  <a:lnTo>
                    <a:pt x="1879024" y="724"/>
                  </a:lnTo>
                  <a:lnTo>
                    <a:pt x="1825621" y="115316"/>
                  </a:lnTo>
                  <a:lnTo>
                    <a:pt x="1766819" y="4210"/>
                  </a:lnTo>
                  <a:lnTo>
                    <a:pt x="1716147" y="120123"/>
                  </a:lnTo>
                  <a:lnTo>
                    <a:pt x="1654679" y="10630"/>
                  </a:lnTo>
                  <a:lnTo>
                    <a:pt x="1606927" y="127889"/>
                  </a:lnTo>
                  <a:lnTo>
                    <a:pt x="1542538" y="20212"/>
                  </a:lnTo>
                  <a:lnTo>
                    <a:pt x="1498088" y="138836"/>
                  </a:lnTo>
                  <a:lnTo>
                    <a:pt x="1430612" y="33236"/>
                  </a:lnTo>
                  <a:lnTo>
                    <a:pt x="1389687" y="153238"/>
                  </a:lnTo>
                  <a:lnTo>
                    <a:pt x="1318897" y="50032"/>
                  </a:lnTo>
                  <a:lnTo>
                    <a:pt x="1281978" y="171425"/>
                  </a:lnTo>
                  <a:lnTo>
                    <a:pt x="1207594" y="71012"/>
                  </a:lnTo>
                  <a:lnTo>
                    <a:pt x="1175197" y="193777"/>
                  </a:lnTo>
                  <a:lnTo>
                    <a:pt x="1096907" y="96666"/>
                  </a:lnTo>
                  <a:lnTo>
                    <a:pt x="1069666" y="220758"/>
                  </a:lnTo>
                  <a:lnTo>
                    <a:pt x="987110" y="127565"/>
                  </a:lnTo>
                  <a:lnTo>
                    <a:pt x="965799" y="252882"/>
                  </a:lnTo>
                  <a:lnTo>
                    <a:pt x="878614" y="164402"/>
                  </a:lnTo>
                  <a:lnTo>
                    <a:pt x="864148" y="290728"/>
                  </a:lnTo>
                  <a:lnTo>
                    <a:pt x="771934" y="207975"/>
                  </a:lnTo>
                  <a:lnTo>
                    <a:pt x="765406" y="334975"/>
                  </a:lnTo>
                  <a:lnTo>
                    <a:pt x="667806" y="259220"/>
                  </a:lnTo>
                  <a:lnTo>
                    <a:pt x="670505" y="386321"/>
                  </a:lnTo>
                  <a:lnTo>
                    <a:pt x="567286" y="319113"/>
                  </a:lnTo>
                  <a:lnTo>
                    <a:pt x="579624" y="444887"/>
                  </a:lnTo>
                  <a:lnTo>
                    <a:pt x="471788" y="388645"/>
                  </a:lnTo>
                  <a:lnTo>
                    <a:pt x="488501" y="492373"/>
                  </a:lnTo>
                  <a:cubicBezTo>
                    <a:pt x="500471" y="538512"/>
                    <a:pt x="492921" y="583393"/>
                    <a:pt x="463527" y="613194"/>
                  </a:cubicBezTo>
                  <a:cubicBezTo>
                    <a:pt x="424849" y="652406"/>
                    <a:pt x="359310" y="654406"/>
                    <a:pt x="298598" y="623888"/>
                  </a:cubicBezTo>
                  <a:cubicBezTo>
                    <a:pt x="279961" y="639947"/>
                    <a:pt x="262117" y="656527"/>
                    <a:pt x="245201" y="673678"/>
                  </a:cubicBezTo>
                  <a:cubicBezTo>
                    <a:pt x="-109301" y="1033075"/>
                    <a:pt x="-64247" y="1457490"/>
                    <a:pt x="282710" y="1797044"/>
                  </a:cubicBezTo>
                  <a:cubicBezTo>
                    <a:pt x="307660" y="1821434"/>
                    <a:pt x="332583" y="1843278"/>
                    <a:pt x="357012" y="1862709"/>
                  </a:cubicBezTo>
                  <a:cubicBezTo>
                    <a:pt x="475814" y="1957197"/>
                    <a:pt x="486565" y="2133028"/>
                    <a:pt x="377897" y="2238947"/>
                  </a:cubicBezTo>
                  <a:lnTo>
                    <a:pt x="307945" y="2307146"/>
                  </a:lnTo>
                  <a:lnTo>
                    <a:pt x="395106" y="2307146"/>
                  </a:lnTo>
                  <a:lnTo>
                    <a:pt x="420353" y="2280475"/>
                  </a:lnTo>
                  <a:cubicBezTo>
                    <a:pt x="524741" y="2170366"/>
                    <a:pt x="701436" y="2177987"/>
                    <a:pt x="798394" y="2294636"/>
                  </a:cubicBezTo>
                  <a:cubicBezTo>
                    <a:pt x="801836" y="2298763"/>
                    <a:pt x="805442" y="2302955"/>
                    <a:pt x="809024" y="2307146"/>
                  </a:cubicBezTo>
                  <a:lnTo>
                    <a:pt x="1855148" y="2307146"/>
                  </a:lnTo>
                  <a:cubicBezTo>
                    <a:pt x="1873373" y="2262124"/>
                    <a:pt x="1906393" y="2218182"/>
                    <a:pt x="1951922" y="2183003"/>
                  </a:cubicBezTo>
                  <a:cubicBezTo>
                    <a:pt x="2025201" y="2126361"/>
                    <a:pt x="2112005" y="2107057"/>
                    <a:pt x="2179189" y="2125536"/>
                  </a:cubicBezTo>
                  <a:cubicBezTo>
                    <a:pt x="2179633" y="2124710"/>
                    <a:pt x="2180142" y="2123885"/>
                    <a:pt x="2180586" y="2122996"/>
                  </a:cubicBezTo>
                  <a:lnTo>
                    <a:pt x="2258755" y="2137474"/>
                  </a:lnTo>
                  <a:lnTo>
                    <a:pt x="2213987" y="2055876"/>
                  </a:lnTo>
                  <a:cubicBezTo>
                    <a:pt x="2217733" y="2048002"/>
                    <a:pt x="2221417" y="2040191"/>
                    <a:pt x="2224972" y="2032190"/>
                  </a:cubicBezTo>
                  <a:lnTo>
                    <a:pt x="2326826" y="2041081"/>
                  </a:lnTo>
                  <a:lnTo>
                    <a:pt x="2261548" y="1945322"/>
                  </a:lnTo>
                  <a:cubicBezTo>
                    <a:pt x="2262945" y="1942656"/>
                    <a:pt x="2263263" y="1942147"/>
                    <a:pt x="2264660" y="1939544"/>
                  </a:cubicBezTo>
                  <a:lnTo>
                    <a:pt x="2385183" y="1939925"/>
                  </a:lnTo>
                  <a:lnTo>
                    <a:pt x="2307459" y="1844103"/>
                  </a:lnTo>
                  <a:lnTo>
                    <a:pt x="2434840" y="1835341"/>
                  </a:lnTo>
                  <a:lnTo>
                    <a:pt x="2350130" y="1744948"/>
                  </a:lnTo>
                  <a:lnTo>
                    <a:pt x="2476686" y="1728318"/>
                  </a:lnTo>
                  <a:lnTo>
                    <a:pt x="2386326" y="1643037"/>
                  </a:lnTo>
                  <a:lnTo>
                    <a:pt x="2511738" y="1619599"/>
                  </a:lnTo>
                  <a:lnTo>
                    <a:pt x="2416743" y="1539024"/>
                  </a:lnTo>
                  <a:lnTo>
                    <a:pt x="2540821" y="1509713"/>
                  </a:lnTo>
                  <a:lnTo>
                    <a:pt x="2441952" y="1433449"/>
                  </a:lnTo>
                  <a:lnTo>
                    <a:pt x="2564570" y="1399026"/>
                  </a:lnTo>
                  <a:lnTo>
                    <a:pt x="2462462" y="1326712"/>
                  </a:lnTo>
                  <a:lnTo>
                    <a:pt x="2583684" y="1287799"/>
                  </a:lnTo>
                  <a:lnTo>
                    <a:pt x="2478845" y="1219118"/>
                  </a:lnTo>
                  <a:lnTo>
                    <a:pt x="2598543" y="1176242"/>
                  </a:lnTo>
                  <a:lnTo>
                    <a:pt x="2491418" y="1110926"/>
                  </a:lnTo>
                  <a:lnTo>
                    <a:pt x="2609656" y="1064520"/>
                  </a:lnTo>
                  <a:lnTo>
                    <a:pt x="2500435" y="1002316"/>
                  </a:lnTo>
                  <a:lnTo>
                    <a:pt x="2617339" y="952729"/>
                  </a:lnTo>
                  <a:lnTo>
                    <a:pt x="2506341" y="893394"/>
                  </a:lnTo>
                  <a:lnTo>
                    <a:pt x="2621784" y="840874"/>
                  </a:lnTo>
                  <a:lnTo>
                    <a:pt x="2509198" y="784276"/>
                  </a:lnTo>
                  <a:lnTo>
                    <a:pt x="2623308" y="729075"/>
                  </a:lnTo>
                  <a:lnTo>
                    <a:pt x="2509325" y="675069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多边形: 形状 4"/>
            <p:cNvSpPr/>
            <p:nvPr userDrawn="1"/>
          </p:nvSpPr>
          <p:spPr>
            <a:xfrm>
              <a:off x="1654569" y="4128903"/>
              <a:ext cx="3203852" cy="2726810"/>
            </a:xfrm>
            <a:custGeom>
              <a:avLst/>
              <a:gdLst>
                <a:gd name="connsiteX0" fmla="*/ 3185763 w 3203852"/>
                <a:gd name="connsiteY0" fmla="*/ 1889468 h 2726810"/>
                <a:gd name="connsiteX1" fmla="*/ 3016161 w 3203852"/>
                <a:gd name="connsiteY1" fmla="*/ 1689119 h 2726810"/>
                <a:gd name="connsiteX2" fmla="*/ 3060503 w 3203852"/>
                <a:gd name="connsiteY2" fmla="*/ 1430953 h 2726810"/>
                <a:gd name="connsiteX3" fmla="*/ 2853918 w 3203852"/>
                <a:gd name="connsiteY3" fmla="*/ 1268616 h 2726810"/>
                <a:gd name="connsiteX4" fmla="*/ 2850540 w 3203852"/>
                <a:gd name="connsiteY4" fmla="*/ 1006672 h 2726810"/>
                <a:gd name="connsiteX5" fmla="*/ 2660612 w 3203852"/>
                <a:gd name="connsiteY5" fmla="*/ 848201 h 2726810"/>
                <a:gd name="connsiteX6" fmla="*/ 2599607 w 3203852"/>
                <a:gd name="connsiteY6" fmla="*/ 721404 h 2726810"/>
                <a:gd name="connsiteX7" fmla="*/ 2578004 w 3203852"/>
                <a:gd name="connsiteY7" fmla="*/ 621386 h 2726810"/>
                <a:gd name="connsiteX8" fmla="*/ 2518867 w 3203852"/>
                <a:gd name="connsiteY8" fmla="*/ 585121 h 2726810"/>
                <a:gd name="connsiteX9" fmla="*/ 2428132 w 3203852"/>
                <a:gd name="connsiteY9" fmla="*/ 514020 h 2726810"/>
                <a:gd name="connsiteX10" fmla="*/ 2075465 w 3203852"/>
                <a:gd name="connsiteY10" fmla="*/ 0 h 2726810"/>
                <a:gd name="connsiteX11" fmla="*/ 1522145 w 3203852"/>
                <a:gd name="connsiteY11" fmla="*/ 341204 h 2726810"/>
                <a:gd name="connsiteX12" fmla="*/ 1423987 w 3203852"/>
                <a:gd name="connsiteY12" fmla="*/ 369576 h 2726810"/>
                <a:gd name="connsiteX13" fmla="*/ 1363262 w 3203852"/>
                <a:gd name="connsiteY13" fmla="*/ 380759 h 2726810"/>
                <a:gd name="connsiteX14" fmla="*/ 1313008 w 3203852"/>
                <a:gd name="connsiteY14" fmla="*/ 443630 h 2726810"/>
                <a:gd name="connsiteX15" fmla="*/ 1214139 w 3203852"/>
                <a:gd name="connsiteY15" fmla="*/ 535883 h 2726810"/>
                <a:gd name="connsiteX16" fmla="*/ 957935 w 3203852"/>
                <a:gd name="connsiteY16" fmla="*/ 631165 h 2726810"/>
                <a:gd name="connsiteX17" fmla="*/ 871671 w 3203852"/>
                <a:gd name="connsiteY17" fmla="*/ 843997 h 2726810"/>
                <a:gd name="connsiteX18" fmla="*/ 828668 w 3203852"/>
                <a:gd name="connsiteY18" fmla="*/ 884619 h 2726810"/>
                <a:gd name="connsiteX19" fmla="*/ 593972 w 3203852"/>
                <a:gd name="connsiteY19" fmla="*/ 940898 h 2726810"/>
                <a:gd name="connsiteX20" fmla="*/ 530225 w 3203852"/>
                <a:gd name="connsiteY20" fmla="*/ 1196829 h 2726810"/>
                <a:gd name="connsiteX21" fmla="*/ 293217 w 3203852"/>
                <a:gd name="connsiteY21" fmla="*/ 1314621 h 2726810"/>
                <a:gd name="connsiteX22" fmla="*/ 295338 w 3203852"/>
                <a:gd name="connsiteY22" fmla="*/ 1543539 h 2726810"/>
                <a:gd name="connsiteX23" fmla="*/ 254965 w 3203852"/>
                <a:gd name="connsiteY23" fmla="*/ 1614773 h 2726810"/>
                <a:gd name="connsiteX24" fmla="*/ 83172 w 3203852"/>
                <a:gd name="connsiteY24" fmla="*/ 1747304 h 2726810"/>
                <a:gd name="connsiteX25" fmla="*/ 88220 w 3203852"/>
                <a:gd name="connsiteY25" fmla="*/ 1821859 h 2726810"/>
                <a:gd name="connsiteX26" fmla="*/ 86792 w 3203852"/>
                <a:gd name="connsiteY26" fmla="*/ 2005686 h 2726810"/>
                <a:gd name="connsiteX27" fmla="*/ 37395 w 3203852"/>
                <a:gd name="connsiteY27" fmla="*/ 2192934 h 2726810"/>
                <a:gd name="connsiteX28" fmla="*/ 12458 w 3203852"/>
                <a:gd name="connsiteY28" fmla="*/ 2726811 h 2726810"/>
                <a:gd name="connsiteX29" fmla="*/ 3075845 w 3203852"/>
                <a:gd name="connsiteY29" fmla="*/ 2726811 h 2726810"/>
                <a:gd name="connsiteX30" fmla="*/ 3090697 w 3203852"/>
                <a:gd name="connsiteY30" fmla="*/ 2598667 h 2726810"/>
                <a:gd name="connsiteX31" fmla="*/ 3162839 w 3203852"/>
                <a:gd name="connsiteY31" fmla="*/ 2438077 h 2726810"/>
                <a:gd name="connsiteX32" fmla="*/ 3203588 w 3203852"/>
                <a:gd name="connsiteY32" fmla="*/ 2365813 h 2726810"/>
                <a:gd name="connsiteX33" fmla="*/ 3085738 w 3203852"/>
                <a:gd name="connsiteY33" fmla="*/ 2131657 h 2726810"/>
                <a:gd name="connsiteX34" fmla="*/ 3185763 w 3203852"/>
                <a:gd name="connsiteY34" fmla="*/ 1889468 h 272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203852" h="2726810">
                  <a:moveTo>
                    <a:pt x="3185763" y="1889468"/>
                  </a:moveTo>
                  <a:cubicBezTo>
                    <a:pt x="3173514" y="1812246"/>
                    <a:pt x="3036385" y="1762627"/>
                    <a:pt x="3016161" y="1689119"/>
                  </a:cubicBezTo>
                  <a:cubicBezTo>
                    <a:pt x="2995453" y="1613757"/>
                    <a:pt x="3088062" y="1502036"/>
                    <a:pt x="3060503" y="1430953"/>
                  </a:cubicBezTo>
                  <a:cubicBezTo>
                    <a:pt x="3032195" y="1357935"/>
                    <a:pt x="2887751" y="1336713"/>
                    <a:pt x="2853918" y="1268616"/>
                  </a:cubicBezTo>
                  <a:cubicBezTo>
                    <a:pt x="2818892" y="1198137"/>
                    <a:pt x="2889624" y="1071435"/>
                    <a:pt x="2850540" y="1006672"/>
                  </a:cubicBezTo>
                  <a:cubicBezTo>
                    <a:pt x="2829242" y="971398"/>
                    <a:pt x="2728627" y="901465"/>
                    <a:pt x="2660612" y="848201"/>
                  </a:cubicBezTo>
                  <a:cubicBezTo>
                    <a:pt x="2621616" y="817658"/>
                    <a:pt x="2599283" y="770833"/>
                    <a:pt x="2599607" y="721404"/>
                  </a:cubicBezTo>
                  <a:cubicBezTo>
                    <a:pt x="2599880" y="681679"/>
                    <a:pt x="2597182" y="644900"/>
                    <a:pt x="2578004" y="621386"/>
                  </a:cubicBezTo>
                  <a:cubicBezTo>
                    <a:pt x="2563863" y="604031"/>
                    <a:pt x="2542889" y="593014"/>
                    <a:pt x="2518867" y="585121"/>
                  </a:cubicBezTo>
                  <a:cubicBezTo>
                    <a:pt x="2481370" y="572802"/>
                    <a:pt x="2449811" y="546894"/>
                    <a:pt x="2428132" y="514020"/>
                  </a:cubicBezTo>
                  <a:cubicBezTo>
                    <a:pt x="2231885" y="216364"/>
                    <a:pt x="2075465" y="0"/>
                    <a:pt x="2075465" y="0"/>
                  </a:cubicBezTo>
                  <a:cubicBezTo>
                    <a:pt x="2075465" y="0"/>
                    <a:pt x="1833848" y="139274"/>
                    <a:pt x="1522145" y="341204"/>
                  </a:cubicBezTo>
                  <a:cubicBezTo>
                    <a:pt x="1492974" y="360096"/>
                    <a:pt x="1458741" y="370986"/>
                    <a:pt x="1423987" y="369576"/>
                  </a:cubicBezTo>
                  <a:cubicBezTo>
                    <a:pt x="1401775" y="368675"/>
                    <a:pt x="1381010" y="371361"/>
                    <a:pt x="1363262" y="380759"/>
                  </a:cubicBezTo>
                  <a:cubicBezTo>
                    <a:pt x="1341532" y="392252"/>
                    <a:pt x="1326242" y="415760"/>
                    <a:pt x="1313008" y="443630"/>
                  </a:cubicBezTo>
                  <a:cubicBezTo>
                    <a:pt x="1292930" y="485934"/>
                    <a:pt x="1258119" y="519436"/>
                    <a:pt x="1214139" y="535883"/>
                  </a:cubicBezTo>
                  <a:cubicBezTo>
                    <a:pt x="1123931" y="569633"/>
                    <a:pt x="989044" y="608762"/>
                    <a:pt x="957935" y="631165"/>
                  </a:cubicBezTo>
                  <a:cubicBezTo>
                    <a:pt x="904913" y="669334"/>
                    <a:pt x="907605" y="780390"/>
                    <a:pt x="871671" y="843997"/>
                  </a:cubicBezTo>
                  <a:cubicBezTo>
                    <a:pt x="857288" y="857383"/>
                    <a:pt x="842949" y="870922"/>
                    <a:pt x="828668" y="884619"/>
                  </a:cubicBezTo>
                  <a:cubicBezTo>
                    <a:pt x="762330" y="914711"/>
                    <a:pt x="643718" y="890467"/>
                    <a:pt x="593972" y="940898"/>
                  </a:cubicBezTo>
                  <a:cubicBezTo>
                    <a:pt x="539889" y="995756"/>
                    <a:pt x="579793" y="1135463"/>
                    <a:pt x="530225" y="1196829"/>
                  </a:cubicBezTo>
                  <a:cubicBezTo>
                    <a:pt x="481819" y="1256773"/>
                    <a:pt x="335813" y="1248226"/>
                    <a:pt x="293217" y="1314621"/>
                  </a:cubicBezTo>
                  <a:cubicBezTo>
                    <a:pt x="257803" y="1369847"/>
                    <a:pt x="302818" y="1470908"/>
                    <a:pt x="295338" y="1543539"/>
                  </a:cubicBezTo>
                  <a:cubicBezTo>
                    <a:pt x="281463" y="1567015"/>
                    <a:pt x="268065" y="1590802"/>
                    <a:pt x="254965" y="1614773"/>
                  </a:cubicBezTo>
                  <a:cubicBezTo>
                    <a:pt x="200158" y="1659007"/>
                    <a:pt x="103771" y="1687176"/>
                    <a:pt x="83172" y="1747304"/>
                  </a:cubicBezTo>
                  <a:cubicBezTo>
                    <a:pt x="75584" y="1769447"/>
                    <a:pt x="79546" y="1794923"/>
                    <a:pt x="88220" y="1821859"/>
                  </a:cubicBezTo>
                  <a:cubicBezTo>
                    <a:pt x="107454" y="1881543"/>
                    <a:pt x="105746" y="1945913"/>
                    <a:pt x="86792" y="2005686"/>
                  </a:cubicBezTo>
                  <a:cubicBezTo>
                    <a:pt x="67405" y="2066805"/>
                    <a:pt x="50800" y="2129219"/>
                    <a:pt x="37395" y="2192934"/>
                  </a:cubicBezTo>
                  <a:cubicBezTo>
                    <a:pt x="-3950" y="2389435"/>
                    <a:pt x="-9036" y="2566854"/>
                    <a:pt x="12458" y="2726811"/>
                  </a:cubicBezTo>
                  <a:lnTo>
                    <a:pt x="3075845" y="2726811"/>
                  </a:lnTo>
                  <a:cubicBezTo>
                    <a:pt x="3082182" y="2684075"/>
                    <a:pt x="3087128" y="2641403"/>
                    <a:pt x="3090697" y="2598667"/>
                  </a:cubicBezTo>
                  <a:cubicBezTo>
                    <a:pt x="3095733" y="2538406"/>
                    <a:pt x="3121222" y="2482082"/>
                    <a:pt x="3162839" y="2438077"/>
                  </a:cubicBezTo>
                  <a:cubicBezTo>
                    <a:pt x="3184671" y="2414962"/>
                    <a:pt x="3201428" y="2391341"/>
                    <a:pt x="3203588" y="2365813"/>
                  </a:cubicBezTo>
                  <a:cubicBezTo>
                    <a:pt x="3210261" y="2287391"/>
                    <a:pt x="3088633" y="2207387"/>
                    <a:pt x="3085738" y="2131657"/>
                  </a:cubicBezTo>
                  <a:cubicBezTo>
                    <a:pt x="3082747" y="2053330"/>
                    <a:pt x="3197663" y="1964601"/>
                    <a:pt x="3185763" y="1889468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/>
            <p:cNvSpPr/>
            <p:nvPr userDrawn="1"/>
          </p:nvSpPr>
          <p:spPr>
            <a:xfrm>
              <a:off x="8339658" y="-2324"/>
              <a:ext cx="3849230" cy="3891495"/>
            </a:xfrm>
            <a:custGeom>
              <a:avLst/>
              <a:gdLst>
                <a:gd name="connsiteX0" fmla="*/ 3849230 w 3849230"/>
                <a:gd name="connsiteY0" fmla="*/ 2561216 h 3891495"/>
                <a:gd name="connsiteX1" fmla="*/ 3563924 w 3849230"/>
                <a:gd name="connsiteY1" fmla="*/ 2284978 h 3891495"/>
                <a:gd name="connsiteX2" fmla="*/ 3849230 w 3849230"/>
                <a:gd name="connsiteY2" fmla="*/ 2049469 h 3891495"/>
                <a:gd name="connsiteX3" fmla="*/ 3849230 w 3849230"/>
                <a:gd name="connsiteY3" fmla="*/ 639788 h 3891495"/>
                <a:gd name="connsiteX4" fmla="*/ 3549573 w 3849230"/>
                <a:gd name="connsiteY4" fmla="*/ 440836 h 3891495"/>
                <a:gd name="connsiteX5" fmla="*/ 3535604 w 3849230"/>
                <a:gd name="connsiteY5" fmla="*/ 197968 h 3891495"/>
                <a:gd name="connsiteX6" fmla="*/ 3770363 w 3849230"/>
                <a:gd name="connsiteY6" fmla="*/ 6 h 3891495"/>
                <a:gd name="connsiteX7" fmla="*/ 3628695 w 3849230"/>
                <a:gd name="connsiteY7" fmla="*/ 6 h 3891495"/>
                <a:gd name="connsiteX8" fmla="*/ 3480359 w 3849230"/>
                <a:gd name="connsiteY8" fmla="*/ 135458 h 3891495"/>
                <a:gd name="connsiteX9" fmla="*/ 3240201 w 3849230"/>
                <a:gd name="connsiteY9" fmla="*/ 91046 h 3891495"/>
                <a:gd name="connsiteX10" fmla="*/ 3194735 w 3849230"/>
                <a:gd name="connsiteY10" fmla="*/ 0 h 3891495"/>
                <a:gd name="connsiteX11" fmla="*/ 265925 w 3849230"/>
                <a:gd name="connsiteY11" fmla="*/ 0 h 3891495"/>
                <a:gd name="connsiteX12" fmla="*/ 389496 w 3849230"/>
                <a:gd name="connsiteY12" fmla="*/ 61011 h 3891495"/>
                <a:gd name="connsiteX13" fmla="*/ 477444 w 3849230"/>
                <a:gd name="connsiteY13" fmla="*/ 563524 h 3891495"/>
                <a:gd name="connsiteX14" fmla="*/ 477444 w 3849230"/>
                <a:gd name="connsiteY14" fmla="*/ 563632 h 3891495"/>
                <a:gd name="connsiteX15" fmla="*/ 1233729 w 3849230"/>
                <a:gd name="connsiteY15" fmla="*/ 703243 h 3891495"/>
                <a:gd name="connsiteX16" fmla="*/ 1278496 w 3849230"/>
                <a:gd name="connsiteY16" fmla="*/ 997725 h 3891495"/>
                <a:gd name="connsiteX17" fmla="*/ 121462 w 3849230"/>
                <a:gd name="connsiteY17" fmla="*/ 1455725 h 3891495"/>
                <a:gd name="connsiteX18" fmla="*/ 121462 w 3849230"/>
                <a:gd name="connsiteY18" fmla="*/ 1455833 h 3891495"/>
                <a:gd name="connsiteX19" fmla="*/ 634161 w 3849230"/>
                <a:gd name="connsiteY19" fmla="*/ 1865859 h 3891495"/>
                <a:gd name="connsiteX20" fmla="*/ 8178 w 3849230"/>
                <a:gd name="connsiteY20" fmla="*/ 3194107 h 3891495"/>
                <a:gd name="connsiteX21" fmla="*/ 4496 w 3849230"/>
                <a:gd name="connsiteY21" fmla="*/ 3233141 h 3891495"/>
                <a:gd name="connsiteX22" fmla="*/ 50470 w 3849230"/>
                <a:gd name="connsiteY22" fmla="*/ 3244469 h 3891495"/>
                <a:gd name="connsiteX23" fmla="*/ 1453693 w 3849230"/>
                <a:gd name="connsiteY23" fmla="*/ 2792317 h 3891495"/>
                <a:gd name="connsiteX24" fmla="*/ 1797482 w 3849230"/>
                <a:gd name="connsiteY24" fmla="*/ 3350628 h 3891495"/>
                <a:gd name="connsiteX25" fmla="*/ 1797545 w 3849230"/>
                <a:gd name="connsiteY25" fmla="*/ 3350635 h 3891495"/>
                <a:gd name="connsiteX26" fmla="*/ 2399461 w 3849230"/>
                <a:gd name="connsiteY26" fmla="*/ 2265039 h 3891495"/>
                <a:gd name="connsiteX27" fmla="*/ 2687117 w 3849230"/>
                <a:gd name="connsiteY27" fmla="*/ 2346382 h 3891495"/>
                <a:gd name="connsiteX28" fmla="*/ 2730868 w 3849230"/>
                <a:gd name="connsiteY28" fmla="*/ 3111233 h 3891495"/>
                <a:gd name="connsiteX29" fmla="*/ 2730995 w 3849230"/>
                <a:gd name="connsiteY29" fmla="*/ 3111271 h 3891495"/>
                <a:gd name="connsiteX30" fmla="*/ 3220390 w 3849230"/>
                <a:gd name="connsiteY30" fmla="*/ 3261494 h 3891495"/>
                <a:gd name="connsiteX31" fmla="*/ 3439782 w 3849230"/>
                <a:gd name="connsiteY31" fmla="*/ 3891452 h 3891495"/>
                <a:gd name="connsiteX32" fmla="*/ 3439909 w 3849230"/>
                <a:gd name="connsiteY32" fmla="*/ 3891439 h 3891495"/>
                <a:gd name="connsiteX33" fmla="*/ 3522205 w 3849230"/>
                <a:gd name="connsiteY33" fmla="*/ 3436100 h 3891495"/>
                <a:gd name="connsiteX34" fmla="*/ 3849230 w 3849230"/>
                <a:gd name="connsiteY34" fmla="*/ 2974302 h 3891495"/>
                <a:gd name="connsiteX35" fmla="*/ 3849230 w 3849230"/>
                <a:gd name="connsiteY35" fmla="*/ 2561216 h 389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849230" h="3891495">
                  <a:moveTo>
                    <a:pt x="3849230" y="2561216"/>
                  </a:moveTo>
                  <a:cubicBezTo>
                    <a:pt x="3679686" y="2531377"/>
                    <a:pt x="3555670" y="2415235"/>
                    <a:pt x="3563924" y="2284978"/>
                  </a:cubicBezTo>
                  <a:cubicBezTo>
                    <a:pt x="3571672" y="2163077"/>
                    <a:pt x="3692766" y="2068004"/>
                    <a:pt x="3849230" y="2049469"/>
                  </a:cubicBezTo>
                  <a:lnTo>
                    <a:pt x="3849230" y="639788"/>
                  </a:lnTo>
                  <a:lnTo>
                    <a:pt x="3549573" y="440836"/>
                  </a:lnTo>
                  <a:cubicBezTo>
                    <a:pt x="3464992" y="384670"/>
                    <a:pt x="3458007" y="263404"/>
                    <a:pt x="3535604" y="197968"/>
                  </a:cubicBezTo>
                  <a:lnTo>
                    <a:pt x="3770363" y="6"/>
                  </a:lnTo>
                  <a:lnTo>
                    <a:pt x="3628695" y="6"/>
                  </a:lnTo>
                  <a:lnTo>
                    <a:pt x="3480359" y="135458"/>
                  </a:lnTo>
                  <a:cubicBezTo>
                    <a:pt x="3405365" y="203892"/>
                    <a:pt x="3285477" y="181718"/>
                    <a:pt x="3240201" y="91046"/>
                  </a:cubicBezTo>
                  <a:lnTo>
                    <a:pt x="3194735" y="0"/>
                  </a:lnTo>
                  <a:lnTo>
                    <a:pt x="265925" y="0"/>
                  </a:lnTo>
                  <a:lnTo>
                    <a:pt x="389496" y="61011"/>
                  </a:lnTo>
                  <a:cubicBezTo>
                    <a:pt x="561073" y="153422"/>
                    <a:pt x="628065" y="440093"/>
                    <a:pt x="477444" y="563524"/>
                  </a:cubicBezTo>
                  <a:cubicBezTo>
                    <a:pt x="477380" y="563556"/>
                    <a:pt x="477444" y="563626"/>
                    <a:pt x="477444" y="563632"/>
                  </a:cubicBezTo>
                  <a:lnTo>
                    <a:pt x="1233729" y="703243"/>
                  </a:lnTo>
                  <a:cubicBezTo>
                    <a:pt x="1381366" y="730504"/>
                    <a:pt x="1411338" y="927970"/>
                    <a:pt x="1278496" y="997725"/>
                  </a:cubicBezTo>
                  <a:cubicBezTo>
                    <a:pt x="800912" y="1248442"/>
                    <a:pt x="134035" y="1451896"/>
                    <a:pt x="121462" y="1455725"/>
                  </a:cubicBezTo>
                  <a:cubicBezTo>
                    <a:pt x="121399" y="1455744"/>
                    <a:pt x="121399" y="1455814"/>
                    <a:pt x="121462" y="1455833"/>
                  </a:cubicBezTo>
                  <a:cubicBezTo>
                    <a:pt x="130860" y="1458728"/>
                    <a:pt x="519861" y="1580083"/>
                    <a:pt x="634161" y="1865859"/>
                  </a:cubicBezTo>
                  <a:cubicBezTo>
                    <a:pt x="775068" y="2217998"/>
                    <a:pt x="127622" y="3045835"/>
                    <a:pt x="8178" y="3194107"/>
                  </a:cubicBezTo>
                  <a:cubicBezTo>
                    <a:pt x="-775" y="3205207"/>
                    <a:pt x="-2934" y="3220955"/>
                    <a:pt x="4496" y="3233141"/>
                  </a:cubicBezTo>
                  <a:cubicBezTo>
                    <a:pt x="14338" y="3249346"/>
                    <a:pt x="34975" y="3253956"/>
                    <a:pt x="50470" y="3244469"/>
                  </a:cubicBezTo>
                  <a:cubicBezTo>
                    <a:pt x="209156" y="3147492"/>
                    <a:pt x="1119683" y="2608186"/>
                    <a:pt x="1453693" y="2792317"/>
                  </a:cubicBezTo>
                  <a:cubicBezTo>
                    <a:pt x="1723885" y="2941301"/>
                    <a:pt x="1795767" y="3341021"/>
                    <a:pt x="1797482" y="3350628"/>
                  </a:cubicBezTo>
                  <a:cubicBezTo>
                    <a:pt x="1797482" y="3350692"/>
                    <a:pt x="1797545" y="3350692"/>
                    <a:pt x="1797545" y="3350635"/>
                  </a:cubicBezTo>
                  <a:cubicBezTo>
                    <a:pt x="1802943" y="3338741"/>
                    <a:pt x="2089582" y="2705360"/>
                    <a:pt x="2399461" y="2265039"/>
                  </a:cubicBezTo>
                  <a:cubicBezTo>
                    <a:pt x="2485695" y="2142547"/>
                    <a:pt x="2678544" y="2197030"/>
                    <a:pt x="2687117" y="2346382"/>
                  </a:cubicBezTo>
                  <a:lnTo>
                    <a:pt x="2730868" y="3111233"/>
                  </a:lnTo>
                  <a:cubicBezTo>
                    <a:pt x="2730868" y="3111284"/>
                    <a:pt x="2730932" y="3111310"/>
                    <a:pt x="2730995" y="3111271"/>
                  </a:cubicBezTo>
                  <a:cubicBezTo>
                    <a:pt x="2872918" y="2977966"/>
                    <a:pt x="3149968" y="3080258"/>
                    <a:pt x="3220390" y="3261494"/>
                  </a:cubicBezTo>
                  <a:lnTo>
                    <a:pt x="3439782" y="3891452"/>
                  </a:lnTo>
                  <a:cubicBezTo>
                    <a:pt x="3439846" y="3891515"/>
                    <a:pt x="3439909" y="3891509"/>
                    <a:pt x="3439909" y="3891439"/>
                  </a:cubicBezTo>
                  <a:lnTo>
                    <a:pt x="3522205" y="3436100"/>
                  </a:lnTo>
                  <a:cubicBezTo>
                    <a:pt x="3558400" y="3235509"/>
                    <a:pt x="3682098" y="3069851"/>
                    <a:pt x="3849230" y="2974302"/>
                  </a:cubicBezTo>
                  <a:lnTo>
                    <a:pt x="3849230" y="2561216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 userDrawn="1"/>
          </p:nvSpPr>
          <p:spPr>
            <a:xfrm>
              <a:off x="-3105" y="3204845"/>
              <a:ext cx="2519857" cy="3394883"/>
            </a:xfrm>
            <a:custGeom>
              <a:avLst/>
              <a:gdLst>
                <a:gd name="connsiteX0" fmla="*/ 2404326 w 2519857"/>
                <a:gd name="connsiteY0" fmla="*/ 690505 h 3394883"/>
                <a:gd name="connsiteX1" fmla="*/ 2511990 w 2519857"/>
                <a:gd name="connsiteY1" fmla="*/ 508635 h 3394883"/>
                <a:gd name="connsiteX2" fmla="*/ 2297424 w 2519857"/>
                <a:gd name="connsiteY2" fmla="*/ 509194 h 3394883"/>
                <a:gd name="connsiteX3" fmla="*/ 2329917 w 2519857"/>
                <a:gd name="connsiteY3" fmla="*/ 391065 h 3394883"/>
                <a:gd name="connsiteX4" fmla="*/ 2161534 w 2519857"/>
                <a:gd name="connsiteY4" fmla="*/ 458851 h 3394883"/>
                <a:gd name="connsiteX5" fmla="*/ 2142211 w 2519857"/>
                <a:gd name="connsiteY5" fmla="*/ 293237 h 3394883"/>
                <a:gd name="connsiteX6" fmla="*/ 2024469 w 2519857"/>
                <a:gd name="connsiteY6" fmla="*/ 411804 h 3394883"/>
                <a:gd name="connsiteX7" fmla="*/ 2001545 w 2519857"/>
                <a:gd name="connsiteY7" fmla="*/ 246761 h 3394883"/>
                <a:gd name="connsiteX8" fmla="*/ 1886261 w 2519857"/>
                <a:gd name="connsiteY8" fmla="*/ 367900 h 3394883"/>
                <a:gd name="connsiteX9" fmla="*/ 1859763 w 2519857"/>
                <a:gd name="connsiteY9" fmla="*/ 203517 h 3394883"/>
                <a:gd name="connsiteX10" fmla="*/ 1747044 w 2519857"/>
                <a:gd name="connsiteY10" fmla="*/ 327209 h 3394883"/>
                <a:gd name="connsiteX11" fmla="*/ 1716881 w 2519857"/>
                <a:gd name="connsiteY11" fmla="*/ 163588 h 3394883"/>
                <a:gd name="connsiteX12" fmla="*/ 1606887 w 2519857"/>
                <a:gd name="connsiteY12" fmla="*/ 289877 h 3394883"/>
                <a:gd name="connsiteX13" fmla="*/ 1572908 w 2519857"/>
                <a:gd name="connsiteY13" fmla="*/ 127159 h 3394883"/>
                <a:gd name="connsiteX14" fmla="*/ 1465872 w 2519857"/>
                <a:gd name="connsiteY14" fmla="*/ 256108 h 3394883"/>
                <a:gd name="connsiteX15" fmla="*/ 1427848 w 2519857"/>
                <a:gd name="connsiteY15" fmla="*/ 94456 h 3394883"/>
                <a:gd name="connsiteX16" fmla="*/ 1324102 w 2519857"/>
                <a:gd name="connsiteY16" fmla="*/ 226200 h 3394883"/>
                <a:gd name="connsiteX17" fmla="*/ 1281779 w 2519857"/>
                <a:gd name="connsiteY17" fmla="*/ 65811 h 3394883"/>
                <a:gd name="connsiteX18" fmla="*/ 1181633 w 2519857"/>
                <a:gd name="connsiteY18" fmla="*/ 200463 h 3394883"/>
                <a:gd name="connsiteX19" fmla="*/ 1134612 w 2519857"/>
                <a:gd name="connsiteY19" fmla="*/ 41586 h 3394883"/>
                <a:gd name="connsiteX20" fmla="*/ 1038492 w 2519857"/>
                <a:gd name="connsiteY20" fmla="*/ 179292 h 3394883"/>
                <a:gd name="connsiteX21" fmla="*/ 986365 w 2519857"/>
                <a:gd name="connsiteY21" fmla="*/ 22250 h 3394883"/>
                <a:gd name="connsiteX22" fmla="*/ 894823 w 2519857"/>
                <a:gd name="connsiteY22" fmla="*/ 163195 h 3394883"/>
                <a:gd name="connsiteX23" fmla="*/ 837095 w 2519857"/>
                <a:gd name="connsiteY23" fmla="*/ 8401 h 3394883"/>
                <a:gd name="connsiteX24" fmla="*/ 750811 w 2519857"/>
                <a:gd name="connsiteY24" fmla="*/ 152730 h 3394883"/>
                <a:gd name="connsiteX25" fmla="*/ 686905 w 2519857"/>
                <a:gd name="connsiteY25" fmla="*/ 705 h 3394883"/>
                <a:gd name="connsiteX26" fmla="*/ 606685 w 2519857"/>
                <a:gd name="connsiteY26" fmla="*/ 148596 h 3394883"/>
                <a:gd name="connsiteX27" fmla="*/ 535915 w 2519857"/>
                <a:gd name="connsiteY27" fmla="*/ 0 h 3394883"/>
                <a:gd name="connsiteX28" fmla="*/ 462788 w 2519857"/>
                <a:gd name="connsiteY28" fmla="*/ 151606 h 3394883"/>
                <a:gd name="connsiteX29" fmla="*/ 384391 w 2519857"/>
                <a:gd name="connsiteY29" fmla="*/ 7321 h 3394883"/>
                <a:gd name="connsiteX30" fmla="*/ 319596 w 2519857"/>
                <a:gd name="connsiteY30" fmla="*/ 162712 h 3394883"/>
                <a:gd name="connsiteX31" fmla="*/ 232708 w 2519857"/>
                <a:gd name="connsiteY31" fmla="*/ 23876 h 3394883"/>
                <a:gd name="connsiteX32" fmla="*/ 177768 w 2519857"/>
                <a:gd name="connsiteY32" fmla="*/ 183013 h 3394883"/>
                <a:gd name="connsiteX33" fmla="*/ 81458 w 2519857"/>
                <a:gd name="connsiteY33" fmla="*/ 51117 h 3394883"/>
                <a:gd name="connsiteX34" fmla="*/ 38208 w 2519857"/>
                <a:gd name="connsiteY34" fmla="*/ 213741 h 3394883"/>
                <a:gd name="connsiteX35" fmla="*/ 0 w 2519857"/>
                <a:gd name="connsiteY35" fmla="*/ 169628 h 3394883"/>
                <a:gd name="connsiteX36" fmla="*/ 0 w 2519857"/>
                <a:gd name="connsiteY36" fmla="*/ 3275330 h 3394883"/>
                <a:gd name="connsiteX37" fmla="*/ 800608 w 2519857"/>
                <a:gd name="connsiteY37" fmla="*/ 3325177 h 3394883"/>
                <a:gd name="connsiteX38" fmla="*/ 793096 w 2519857"/>
                <a:gd name="connsiteY38" fmla="*/ 3308858 h 3394883"/>
                <a:gd name="connsiteX39" fmla="*/ 1008107 w 2519857"/>
                <a:gd name="connsiteY39" fmla="*/ 2965475 h 3394883"/>
                <a:gd name="connsiteX40" fmla="*/ 1318241 w 2519857"/>
                <a:gd name="connsiteY40" fmla="*/ 2975223 h 3394883"/>
                <a:gd name="connsiteX41" fmla="*/ 1320978 w 2519857"/>
                <a:gd name="connsiteY41" fmla="*/ 2972461 h 3394883"/>
                <a:gd name="connsiteX42" fmla="*/ 1415028 w 2519857"/>
                <a:gd name="connsiteY42" fmla="*/ 3019305 h 3394883"/>
                <a:gd name="connsiteX43" fmla="*/ 1388091 w 2519857"/>
                <a:gd name="connsiteY43" fmla="*/ 2899289 h 3394883"/>
                <a:gd name="connsiteX44" fmla="*/ 1410722 w 2519857"/>
                <a:gd name="connsiteY44" fmla="*/ 2873197 h 3394883"/>
                <a:gd name="connsiteX45" fmla="*/ 1537030 w 2519857"/>
                <a:gd name="connsiteY45" fmla="*/ 2921597 h 3394883"/>
                <a:gd name="connsiteX46" fmla="*/ 1489145 w 2519857"/>
                <a:gd name="connsiteY46" fmla="*/ 2775992 h 3394883"/>
                <a:gd name="connsiteX47" fmla="*/ 1495215 w 2519857"/>
                <a:gd name="connsiteY47" fmla="*/ 2769743 h 3394883"/>
                <a:gd name="connsiteX48" fmla="*/ 1648397 w 2519857"/>
                <a:gd name="connsiteY48" fmla="*/ 2814199 h 3394883"/>
                <a:gd name="connsiteX49" fmla="*/ 1584693 w 2519857"/>
                <a:gd name="connsiteY49" fmla="*/ 2663946 h 3394883"/>
                <a:gd name="connsiteX50" fmla="*/ 1749895 w 2519857"/>
                <a:gd name="connsiteY50" fmla="*/ 2699239 h 3394883"/>
                <a:gd name="connsiteX51" fmla="*/ 1675365 w 2519857"/>
                <a:gd name="connsiteY51" fmla="*/ 2553437 h 3394883"/>
                <a:gd name="connsiteX52" fmla="*/ 1842433 w 2519857"/>
                <a:gd name="connsiteY52" fmla="*/ 2578386 h 3394883"/>
                <a:gd name="connsiteX53" fmla="*/ 1758836 w 2519857"/>
                <a:gd name="connsiteY53" fmla="*/ 2437010 h 3394883"/>
                <a:gd name="connsiteX54" fmla="*/ 1926946 w 2519857"/>
                <a:gd name="connsiteY54" fmla="*/ 2452885 h 3394883"/>
                <a:gd name="connsiteX55" fmla="*/ 1835715 w 2519857"/>
                <a:gd name="connsiteY55" fmla="*/ 2315807 h 3394883"/>
                <a:gd name="connsiteX56" fmla="*/ 2004289 w 2519857"/>
                <a:gd name="connsiteY56" fmla="*/ 2323732 h 3394883"/>
                <a:gd name="connsiteX57" fmla="*/ 1906556 w 2519857"/>
                <a:gd name="connsiteY57" fmla="*/ 2190725 h 3394883"/>
                <a:gd name="connsiteX58" fmla="*/ 2075205 w 2519857"/>
                <a:gd name="connsiteY58" fmla="*/ 2191633 h 3394883"/>
                <a:gd name="connsiteX59" fmla="*/ 1971910 w 2519857"/>
                <a:gd name="connsiteY59" fmla="*/ 2062474 h 3394883"/>
                <a:gd name="connsiteX60" fmla="*/ 2140337 w 2519857"/>
                <a:gd name="connsiteY60" fmla="*/ 2057133 h 3394883"/>
                <a:gd name="connsiteX61" fmla="*/ 2032216 w 2519857"/>
                <a:gd name="connsiteY61" fmla="*/ 1931600 h 3394883"/>
                <a:gd name="connsiteX62" fmla="*/ 2200243 w 2519857"/>
                <a:gd name="connsiteY62" fmla="*/ 1920691 h 3394883"/>
                <a:gd name="connsiteX63" fmla="*/ 2087912 w 2519857"/>
                <a:gd name="connsiteY63" fmla="*/ 1798574 h 3394883"/>
                <a:gd name="connsiteX64" fmla="*/ 2255387 w 2519857"/>
                <a:gd name="connsiteY64" fmla="*/ 1782642 h 3394883"/>
                <a:gd name="connsiteX65" fmla="*/ 2139328 w 2519857"/>
                <a:gd name="connsiteY65" fmla="*/ 1663744 h 3394883"/>
                <a:gd name="connsiteX66" fmla="*/ 2306161 w 2519857"/>
                <a:gd name="connsiteY66" fmla="*/ 1643253 h 3394883"/>
                <a:gd name="connsiteX67" fmla="*/ 2186794 w 2519857"/>
                <a:gd name="connsiteY67" fmla="*/ 1527365 h 3394883"/>
                <a:gd name="connsiteX68" fmla="*/ 2352929 w 2519857"/>
                <a:gd name="connsiteY68" fmla="*/ 1502632 h 3394883"/>
                <a:gd name="connsiteX69" fmla="*/ 2230558 w 2519857"/>
                <a:gd name="connsiteY69" fmla="*/ 1389647 h 3394883"/>
                <a:gd name="connsiteX70" fmla="*/ 2395925 w 2519857"/>
                <a:gd name="connsiteY70" fmla="*/ 1361008 h 3394883"/>
                <a:gd name="connsiteX71" fmla="*/ 2270805 w 2519857"/>
                <a:gd name="connsiteY71" fmla="*/ 1250804 h 3394883"/>
                <a:gd name="connsiteX72" fmla="*/ 2435359 w 2519857"/>
                <a:gd name="connsiteY72" fmla="*/ 1218508 h 3394883"/>
                <a:gd name="connsiteX73" fmla="*/ 2307685 w 2519857"/>
                <a:gd name="connsiteY73" fmla="*/ 1111034 h 3394883"/>
                <a:gd name="connsiteX74" fmla="*/ 2471357 w 2519857"/>
                <a:gd name="connsiteY74" fmla="*/ 1075220 h 3394883"/>
                <a:gd name="connsiteX75" fmla="*/ 2341277 w 2519857"/>
                <a:gd name="connsiteY75" fmla="*/ 970464 h 3394883"/>
                <a:gd name="connsiteX76" fmla="*/ 2504015 w 2519857"/>
                <a:gd name="connsiteY76" fmla="*/ 931234 h 3394883"/>
                <a:gd name="connsiteX77" fmla="*/ 2371579 w 2519857"/>
                <a:gd name="connsiteY77" fmla="*/ 829240 h 3394883"/>
                <a:gd name="connsiteX78" fmla="*/ 2519858 w 2519857"/>
                <a:gd name="connsiteY78" fmla="*/ 725996 h 3394883"/>
                <a:gd name="connsiteX79" fmla="*/ 2404326 w 2519857"/>
                <a:gd name="connsiteY79" fmla="*/ 690505 h 339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519857" h="3394883">
                  <a:moveTo>
                    <a:pt x="2404326" y="690505"/>
                  </a:moveTo>
                  <a:lnTo>
                    <a:pt x="2511990" y="508635"/>
                  </a:lnTo>
                  <a:lnTo>
                    <a:pt x="2297424" y="509194"/>
                  </a:lnTo>
                  <a:lnTo>
                    <a:pt x="2329917" y="391065"/>
                  </a:lnTo>
                  <a:lnTo>
                    <a:pt x="2161534" y="458851"/>
                  </a:lnTo>
                  <a:lnTo>
                    <a:pt x="2142211" y="293237"/>
                  </a:lnTo>
                  <a:lnTo>
                    <a:pt x="2024469" y="411804"/>
                  </a:lnTo>
                  <a:lnTo>
                    <a:pt x="2001545" y="246761"/>
                  </a:lnTo>
                  <a:lnTo>
                    <a:pt x="1886261" y="367900"/>
                  </a:lnTo>
                  <a:lnTo>
                    <a:pt x="1859763" y="203517"/>
                  </a:lnTo>
                  <a:lnTo>
                    <a:pt x="1747044" y="327209"/>
                  </a:lnTo>
                  <a:lnTo>
                    <a:pt x="1716881" y="163588"/>
                  </a:lnTo>
                  <a:lnTo>
                    <a:pt x="1606887" y="289877"/>
                  </a:lnTo>
                  <a:lnTo>
                    <a:pt x="1572908" y="127159"/>
                  </a:lnTo>
                  <a:lnTo>
                    <a:pt x="1465872" y="256108"/>
                  </a:lnTo>
                  <a:lnTo>
                    <a:pt x="1427848" y="94456"/>
                  </a:lnTo>
                  <a:lnTo>
                    <a:pt x="1324102" y="226200"/>
                  </a:lnTo>
                  <a:lnTo>
                    <a:pt x="1281779" y="65811"/>
                  </a:lnTo>
                  <a:lnTo>
                    <a:pt x="1181633" y="200463"/>
                  </a:lnTo>
                  <a:lnTo>
                    <a:pt x="1134612" y="41586"/>
                  </a:lnTo>
                  <a:lnTo>
                    <a:pt x="1038492" y="179292"/>
                  </a:lnTo>
                  <a:lnTo>
                    <a:pt x="986365" y="22250"/>
                  </a:lnTo>
                  <a:lnTo>
                    <a:pt x="894823" y="163195"/>
                  </a:lnTo>
                  <a:lnTo>
                    <a:pt x="837095" y="8401"/>
                  </a:lnTo>
                  <a:lnTo>
                    <a:pt x="750811" y="152730"/>
                  </a:lnTo>
                  <a:lnTo>
                    <a:pt x="686905" y="705"/>
                  </a:lnTo>
                  <a:lnTo>
                    <a:pt x="606685" y="148596"/>
                  </a:lnTo>
                  <a:lnTo>
                    <a:pt x="535915" y="0"/>
                  </a:lnTo>
                  <a:lnTo>
                    <a:pt x="462788" y="151606"/>
                  </a:lnTo>
                  <a:lnTo>
                    <a:pt x="384391" y="7321"/>
                  </a:lnTo>
                  <a:lnTo>
                    <a:pt x="319596" y="162712"/>
                  </a:lnTo>
                  <a:lnTo>
                    <a:pt x="232708" y="23876"/>
                  </a:lnTo>
                  <a:lnTo>
                    <a:pt x="177768" y="183013"/>
                  </a:lnTo>
                  <a:lnTo>
                    <a:pt x="81458" y="51117"/>
                  </a:lnTo>
                  <a:lnTo>
                    <a:pt x="38208" y="213741"/>
                  </a:lnTo>
                  <a:lnTo>
                    <a:pt x="0" y="169628"/>
                  </a:lnTo>
                  <a:lnTo>
                    <a:pt x="0" y="3275330"/>
                  </a:lnTo>
                  <a:cubicBezTo>
                    <a:pt x="233731" y="3411347"/>
                    <a:pt x="507803" y="3435922"/>
                    <a:pt x="800608" y="3325177"/>
                  </a:cubicBezTo>
                  <a:cubicBezTo>
                    <a:pt x="797878" y="3319844"/>
                    <a:pt x="795312" y="3314446"/>
                    <a:pt x="793096" y="3308858"/>
                  </a:cubicBezTo>
                  <a:cubicBezTo>
                    <a:pt x="744614" y="3185668"/>
                    <a:pt x="840880" y="3031915"/>
                    <a:pt x="1008107" y="2965475"/>
                  </a:cubicBezTo>
                  <a:cubicBezTo>
                    <a:pt x="1122096" y="2920181"/>
                    <a:pt x="1239603" y="2927185"/>
                    <a:pt x="1318241" y="2975223"/>
                  </a:cubicBezTo>
                  <a:cubicBezTo>
                    <a:pt x="1319143" y="2974283"/>
                    <a:pt x="1320076" y="2973400"/>
                    <a:pt x="1320978" y="2972461"/>
                  </a:cubicBezTo>
                  <a:lnTo>
                    <a:pt x="1415028" y="3019305"/>
                  </a:lnTo>
                  <a:lnTo>
                    <a:pt x="1388091" y="2899289"/>
                  </a:lnTo>
                  <a:cubicBezTo>
                    <a:pt x="1395667" y="2890654"/>
                    <a:pt x="1403236" y="2882011"/>
                    <a:pt x="1410722" y="2873197"/>
                  </a:cubicBezTo>
                  <a:lnTo>
                    <a:pt x="1537030" y="2921597"/>
                  </a:lnTo>
                  <a:lnTo>
                    <a:pt x="1489145" y="2775992"/>
                  </a:lnTo>
                  <a:cubicBezTo>
                    <a:pt x="1491901" y="2773153"/>
                    <a:pt x="1492453" y="2772582"/>
                    <a:pt x="1495215" y="2769743"/>
                  </a:cubicBezTo>
                  <a:lnTo>
                    <a:pt x="1648397" y="2814199"/>
                  </a:lnTo>
                  <a:lnTo>
                    <a:pt x="1584693" y="2663946"/>
                  </a:lnTo>
                  <a:lnTo>
                    <a:pt x="1749895" y="2699239"/>
                  </a:lnTo>
                  <a:lnTo>
                    <a:pt x="1675365" y="2553437"/>
                  </a:lnTo>
                  <a:lnTo>
                    <a:pt x="1842433" y="2578386"/>
                  </a:lnTo>
                  <a:lnTo>
                    <a:pt x="1758836" y="2437010"/>
                  </a:lnTo>
                  <a:lnTo>
                    <a:pt x="1926946" y="2452885"/>
                  </a:lnTo>
                  <a:lnTo>
                    <a:pt x="1835715" y="2315807"/>
                  </a:lnTo>
                  <a:lnTo>
                    <a:pt x="2004289" y="2323732"/>
                  </a:lnTo>
                  <a:lnTo>
                    <a:pt x="1906556" y="2190725"/>
                  </a:lnTo>
                  <a:lnTo>
                    <a:pt x="2075205" y="2191633"/>
                  </a:lnTo>
                  <a:lnTo>
                    <a:pt x="1971910" y="2062474"/>
                  </a:lnTo>
                  <a:lnTo>
                    <a:pt x="2140337" y="2057133"/>
                  </a:lnTo>
                  <a:lnTo>
                    <a:pt x="2032216" y="1931600"/>
                  </a:lnTo>
                  <a:lnTo>
                    <a:pt x="2200243" y="1920691"/>
                  </a:lnTo>
                  <a:lnTo>
                    <a:pt x="2087912" y="1798574"/>
                  </a:lnTo>
                  <a:lnTo>
                    <a:pt x="2255387" y="1782642"/>
                  </a:lnTo>
                  <a:lnTo>
                    <a:pt x="2139328" y="1663744"/>
                  </a:lnTo>
                  <a:lnTo>
                    <a:pt x="2306161" y="1643253"/>
                  </a:lnTo>
                  <a:lnTo>
                    <a:pt x="2186794" y="1527365"/>
                  </a:lnTo>
                  <a:lnTo>
                    <a:pt x="2352929" y="1502632"/>
                  </a:lnTo>
                  <a:lnTo>
                    <a:pt x="2230558" y="1389647"/>
                  </a:lnTo>
                  <a:lnTo>
                    <a:pt x="2395925" y="1361008"/>
                  </a:lnTo>
                  <a:lnTo>
                    <a:pt x="2270805" y="1250804"/>
                  </a:lnTo>
                  <a:lnTo>
                    <a:pt x="2435359" y="1218508"/>
                  </a:lnTo>
                  <a:lnTo>
                    <a:pt x="2307685" y="1111034"/>
                  </a:lnTo>
                  <a:lnTo>
                    <a:pt x="2471357" y="1075220"/>
                  </a:lnTo>
                  <a:lnTo>
                    <a:pt x="2341277" y="970464"/>
                  </a:lnTo>
                  <a:lnTo>
                    <a:pt x="2504015" y="931234"/>
                  </a:lnTo>
                  <a:lnTo>
                    <a:pt x="2371579" y="829240"/>
                  </a:lnTo>
                  <a:lnTo>
                    <a:pt x="2519858" y="725996"/>
                  </a:lnTo>
                  <a:lnTo>
                    <a:pt x="2404326" y="690505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矩形: 圆顶角 10"/>
          <p:cNvSpPr/>
          <p:nvPr userDrawn="1"/>
        </p:nvSpPr>
        <p:spPr>
          <a:xfrm rot="5400000">
            <a:off x="-947817" y="947817"/>
            <a:ext cx="6858000" cy="4962366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80" y="469470"/>
            <a:ext cx="4305300" cy="5355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en-US" altLang="zh-CN" dirty="0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3337560" y="0"/>
            <a:ext cx="1673899" cy="1277821"/>
          </a:xfrm>
          <a:custGeom>
            <a:avLst/>
            <a:gdLst>
              <a:gd name="connsiteX0" fmla="*/ 3769849 w 6741959"/>
              <a:gd name="connsiteY0" fmla="*/ 103327 h 5146675"/>
              <a:gd name="connsiteX1" fmla="*/ 5283803 w 6741959"/>
              <a:gd name="connsiteY1" fmla="*/ 152635 h 5146675"/>
              <a:gd name="connsiteX2" fmla="*/ 5542210 w 6741959"/>
              <a:gd name="connsiteY2" fmla="*/ 0 h 5146675"/>
              <a:gd name="connsiteX3" fmla="*/ 3608515 w 6741959"/>
              <a:gd name="connsiteY3" fmla="*/ 0 h 5146675"/>
              <a:gd name="connsiteX4" fmla="*/ 3432404 w 6741959"/>
              <a:gd name="connsiteY4" fmla="*/ 86792 h 5146675"/>
              <a:gd name="connsiteX5" fmla="*/ 3072295 w 6741959"/>
              <a:gd name="connsiteY5" fmla="*/ 195961 h 5146675"/>
              <a:gd name="connsiteX6" fmla="*/ 3009576 w 6741959"/>
              <a:gd name="connsiteY6" fmla="*/ 6 h 5146675"/>
              <a:gd name="connsiteX7" fmla="*/ 2907684 w 6741959"/>
              <a:gd name="connsiteY7" fmla="*/ 6 h 5146675"/>
              <a:gd name="connsiteX8" fmla="*/ 2985599 w 6741959"/>
              <a:gd name="connsiteY8" fmla="*/ 224346 h 5146675"/>
              <a:gd name="connsiteX9" fmla="*/ 2626862 w 6741959"/>
              <a:gd name="connsiteY9" fmla="*/ 350990 h 5146675"/>
              <a:gd name="connsiteX10" fmla="*/ 2312111 w 6741959"/>
              <a:gd name="connsiteY10" fmla="*/ 377857 h 5146675"/>
              <a:gd name="connsiteX11" fmla="*/ 791610 w 6741959"/>
              <a:gd name="connsiteY11" fmla="*/ 327431 h 5146675"/>
              <a:gd name="connsiteX12" fmla="*/ 175082 w 6741959"/>
              <a:gd name="connsiteY12" fmla="*/ 1005967 h 5146675"/>
              <a:gd name="connsiteX13" fmla="*/ 0 w 6741959"/>
              <a:gd name="connsiteY13" fmla="*/ 1245718 h 5146675"/>
              <a:gd name="connsiteX14" fmla="*/ 284315 w 6741959"/>
              <a:gd name="connsiteY14" fmla="*/ 1333379 h 5146675"/>
              <a:gd name="connsiteX15" fmla="*/ 1185920 w 6741959"/>
              <a:gd name="connsiteY15" fmla="*/ 1509313 h 5146675"/>
              <a:gd name="connsiteX16" fmla="*/ 2361895 w 6741959"/>
              <a:gd name="connsiteY16" fmla="*/ 574567 h 5146675"/>
              <a:gd name="connsiteX17" fmla="*/ 2628786 w 6741959"/>
              <a:gd name="connsiteY17" fmla="*/ 409861 h 5146675"/>
              <a:gd name="connsiteX18" fmla="*/ 2952121 w 6741959"/>
              <a:gd name="connsiteY18" fmla="*/ 309823 h 5146675"/>
              <a:gd name="connsiteX19" fmla="*/ 2779827 w 6741959"/>
              <a:gd name="connsiteY19" fmla="*/ 670839 h 5146675"/>
              <a:gd name="connsiteX20" fmla="*/ 2565267 w 6741959"/>
              <a:gd name="connsiteY20" fmla="*/ 924706 h 5146675"/>
              <a:gd name="connsiteX21" fmla="*/ 1060310 w 6741959"/>
              <a:gd name="connsiteY21" fmla="*/ 2321782 h 5146675"/>
              <a:gd name="connsiteX22" fmla="*/ 1121251 w 6741959"/>
              <a:gd name="connsiteY22" fmla="*/ 3540487 h 5146675"/>
              <a:gd name="connsiteX23" fmla="*/ 1183088 w 6741959"/>
              <a:gd name="connsiteY23" fmla="*/ 3930955 h 5146675"/>
              <a:gd name="connsiteX24" fmla="*/ 1534135 w 6741959"/>
              <a:gd name="connsiteY24" fmla="*/ 3746576 h 5146675"/>
              <a:gd name="connsiteX25" fmla="*/ 2550725 w 6741959"/>
              <a:gd name="connsiteY25" fmla="*/ 3065717 h 5146675"/>
              <a:gd name="connsiteX26" fmla="*/ 2773439 w 6741959"/>
              <a:gd name="connsiteY26" fmla="*/ 1028586 h 5146675"/>
              <a:gd name="connsiteX27" fmla="*/ 2849175 w 6741959"/>
              <a:gd name="connsiteY27" fmla="*/ 705441 h 5146675"/>
              <a:gd name="connsiteX28" fmla="*/ 3032443 w 6741959"/>
              <a:gd name="connsiteY28" fmla="*/ 359270 h 5146675"/>
              <a:gd name="connsiteX29" fmla="*/ 3095276 w 6741959"/>
              <a:gd name="connsiteY29" fmla="*/ 540182 h 5146675"/>
              <a:gd name="connsiteX30" fmla="*/ 3133649 w 6741959"/>
              <a:gd name="connsiteY30" fmla="*/ 1014527 h 5146675"/>
              <a:gd name="connsiteX31" fmla="*/ 3037059 w 6741959"/>
              <a:gd name="connsiteY31" fmla="*/ 3744906 h 5146675"/>
              <a:gd name="connsiteX32" fmla="*/ 3124448 w 6741959"/>
              <a:gd name="connsiteY32" fmla="*/ 3943198 h 5146675"/>
              <a:gd name="connsiteX33" fmla="*/ 3377756 w 6741959"/>
              <a:gd name="connsiteY33" fmla="*/ 3941236 h 5146675"/>
              <a:gd name="connsiteX34" fmla="*/ 3517868 w 6741959"/>
              <a:gd name="connsiteY34" fmla="*/ 4403185 h 5146675"/>
              <a:gd name="connsiteX35" fmla="*/ 4248011 w 6741959"/>
              <a:gd name="connsiteY35" fmla="*/ 4836636 h 5146675"/>
              <a:gd name="connsiteX36" fmla="*/ 4675905 w 6741959"/>
              <a:gd name="connsiteY36" fmla="*/ 5146675 h 5146675"/>
              <a:gd name="connsiteX37" fmla="*/ 4832376 w 6741959"/>
              <a:gd name="connsiteY37" fmla="*/ 4643177 h 5146675"/>
              <a:gd name="connsiteX38" fmla="*/ 5146421 w 6741959"/>
              <a:gd name="connsiteY38" fmla="*/ 3046571 h 5146675"/>
              <a:gd name="connsiteX39" fmla="*/ 3428397 w 6741959"/>
              <a:gd name="connsiteY39" fmla="*/ 916946 h 5146675"/>
              <a:gd name="connsiteX40" fmla="*/ 3174124 w 6741959"/>
              <a:gd name="connsiteY40" fmla="*/ 514077 h 5146675"/>
              <a:gd name="connsiteX41" fmla="*/ 3116174 w 6741959"/>
              <a:gd name="connsiteY41" fmla="*/ 333026 h 5146675"/>
              <a:gd name="connsiteX42" fmla="*/ 3336265 w 6741959"/>
              <a:gd name="connsiteY42" fmla="*/ 437248 h 5146675"/>
              <a:gd name="connsiteX43" fmla="*/ 3804495 w 6741959"/>
              <a:gd name="connsiteY43" fmla="*/ 826243 h 5146675"/>
              <a:gd name="connsiteX44" fmla="*/ 5126501 w 6741959"/>
              <a:gd name="connsiteY44" fmla="*/ 2212956 h 5146675"/>
              <a:gd name="connsiteX45" fmla="*/ 6349975 w 6741959"/>
              <a:gd name="connsiteY45" fmla="*/ 2152199 h 5146675"/>
              <a:gd name="connsiteX46" fmla="*/ 6741960 w 6741959"/>
              <a:gd name="connsiteY46" fmla="*/ 2090579 h 5146675"/>
              <a:gd name="connsiteX47" fmla="*/ 6556922 w 6741959"/>
              <a:gd name="connsiteY47" fmla="*/ 1740916 h 5146675"/>
              <a:gd name="connsiteX48" fmla="*/ 5873408 w 6741959"/>
              <a:gd name="connsiteY48" fmla="*/ 728320 h 5146675"/>
              <a:gd name="connsiteX49" fmla="*/ 3966877 w 6741959"/>
              <a:gd name="connsiteY49" fmla="*/ 503517 h 5146675"/>
              <a:gd name="connsiteX50" fmla="*/ 3373762 w 6741959"/>
              <a:gd name="connsiteY50" fmla="*/ 362744 h 5146675"/>
              <a:gd name="connsiteX51" fmla="*/ 3148247 w 6741959"/>
              <a:gd name="connsiteY51" fmla="*/ 244272 h 5146675"/>
              <a:gd name="connsiteX52" fmla="*/ 3464477 w 6741959"/>
              <a:gd name="connsiteY52" fmla="*/ 130600 h 5146675"/>
              <a:gd name="connsiteX53" fmla="*/ 3769849 w 6741959"/>
              <a:gd name="connsiteY53" fmla="*/ 103327 h 5146675"/>
              <a:gd name="connsiteX54" fmla="*/ 3987781 w 6741959"/>
              <a:gd name="connsiteY54" fmla="*/ 1796917 h 5146675"/>
              <a:gd name="connsiteX55" fmla="*/ 4128300 w 6741959"/>
              <a:gd name="connsiteY55" fmla="*/ 1867059 h 5146675"/>
              <a:gd name="connsiteX56" fmla="*/ 4057885 w 6741959"/>
              <a:gd name="connsiteY56" fmla="*/ 2007032 h 5146675"/>
              <a:gd name="connsiteX57" fmla="*/ 3917366 w 6741959"/>
              <a:gd name="connsiteY57" fmla="*/ 1936890 h 5146675"/>
              <a:gd name="connsiteX58" fmla="*/ 3987781 w 6741959"/>
              <a:gd name="connsiteY58" fmla="*/ 1796917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741959" h="5146675">
                <a:moveTo>
                  <a:pt x="3769849" y="103327"/>
                </a:moveTo>
                <a:cubicBezTo>
                  <a:pt x="4140886" y="166046"/>
                  <a:pt x="4917269" y="273983"/>
                  <a:pt x="5283803" y="152635"/>
                </a:cubicBezTo>
                <a:cubicBezTo>
                  <a:pt x="5381111" y="120421"/>
                  <a:pt x="5466969" y="66167"/>
                  <a:pt x="5542210" y="0"/>
                </a:cubicBezTo>
                <a:lnTo>
                  <a:pt x="3608515" y="0"/>
                </a:lnTo>
                <a:cubicBezTo>
                  <a:pt x="3555162" y="38164"/>
                  <a:pt x="3495739" y="67589"/>
                  <a:pt x="3432404" y="86792"/>
                </a:cubicBezTo>
                <a:lnTo>
                  <a:pt x="3072295" y="195961"/>
                </a:lnTo>
                <a:lnTo>
                  <a:pt x="3009576" y="6"/>
                </a:lnTo>
                <a:lnTo>
                  <a:pt x="2907684" y="6"/>
                </a:lnTo>
                <a:lnTo>
                  <a:pt x="2985599" y="224346"/>
                </a:lnTo>
                <a:lnTo>
                  <a:pt x="2626862" y="350990"/>
                </a:lnTo>
                <a:cubicBezTo>
                  <a:pt x="2525954" y="386607"/>
                  <a:pt x="2417648" y="395770"/>
                  <a:pt x="2312111" y="377857"/>
                </a:cubicBezTo>
                <a:cubicBezTo>
                  <a:pt x="1943722" y="315303"/>
                  <a:pt x="1160304" y="205372"/>
                  <a:pt x="791610" y="327431"/>
                </a:cubicBezTo>
                <a:cubicBezTo>
                  <a:pt x="470414" y="433769"/>
                  <a:pt x="273190" y="779291"/>
                  <a:pt x="175082" y="1005967"/>
                </a:cubicBezTo>
                <a:cubicBezTo>
                  <a:pt x="135300" y="1097890"/>
                  <a:pt x="75838" y="1180046"/>
                  <a:pt x="0" y="1245718"/>
                </a:cubicBezTo>
                <a:cubicBezTo>
                  <a:pt x="100216" y="1253109"/>
                  <a:pt x="197212" y="1283462"/>
                  <a:pt x="284315" y="1333379"/>
                </a:cubicBezTo>
                <a:cubicBezTo>
                  <a:pt x="499110" y="1456461"/>
                  <a:pt x="864724" y="1615650"/>
                  <a:pt x="1185920" y="1509313"/>
                </a:cubicBezTo>
                <a:cubicBezTo>
                  <a:pt x="1549152" y="1389056"/>
                  <a:pt x="2099437" y="848493"/>
                  <a:pt x="2361895" y="574567"/>
                </a:cubicBezTo>
                <a:cubicBezTo>
                  <a:pt x="2435365" y="497897"/>
                  <a:pt x="2527192" y="441293"/>
                  <a:pt x="2628786" y="409861"/>
                </a:cubicBezTo>
                <a:lnTo>
                  <a:pt x="2952121" y="309823"/>
                </a:lnTo>
                <a:lnTo>
                  <a:pt x="2779827" y="670839"/>
                </a:lnTo>
                <a:cubicBezTo>
                  <a:pt x="2731345" y="772408"/>
                  <a:pt x="2657539" y="859892"/>
                  <a:pt x="2565267" y="924706"/>
                </a:cubicBezTo>
                <a:cubicBezTo>
                  <a:pt x="2168735" y="1203236"/>
                  <a:pt x="1296994" y="1851292"/>
                  <a:pt x="1060310" y="2321782"/>
                </a:cubicBezTo>
                <a:cubicBezTo>
                  <a:pt x="858120" y="2723680"/>
                  <a:pt x="999198" y="3234646"/>
                  <a:pt x="1121251" y="3540487"/>
                </a:cubicBezTo>
                <a:cubicBezTo>
                  <a:pt x="1170750" y="3664515"/>
                  <a:pt x="1192441" y="3797808"/>
                  <a:pt x="1183088" y="3930955"/>
                </a:cubicBezTo>
                <a:cubicBezTo>
                  <a:pt x="1284586" y="3843795"/>
                  <a:pt x="1404766" y="3781330"/>
                  <a:pt x="1534135" y="3746576"/>
                </a:cubicBezTo>
                <a:cubicBezTo>
                  <a:pt x="1853146" y="3660896"/>
                  <a:pt x="2348535" y="3467621"/>
                  <a:pt x="2550725" y="3065717"/>
                </a:cubicBezTo>
                <a:cubicBezTo>
                  <a:pt x="2787428" y="2595226"/>
                  <a:pt x="2786793" y="1511700"/>
                  <a:pt x="2773439" y="1028586"/>
                </a:cubicBezTo>
                <a:cubicBezTo>
                  <a:pt x="2770321" y="916178"/>
                  <a:pt x="2796515" y="804926"/>
                  <a:pt x="2849175" y="705441"/>
                </a:cubicBezTo>
                <a:lnTo>
                  <a:pt x="3032443" y="359270"/>
                </a:lnTo>
                <a:lnTo>
                  <a:pt x="3095276" y="540182"/>
                </a:lnTo>
                <a:cubicBezTo>
                  <a:pt x="3148172" y="692506"/>
                  <a:pt x="3161234" y="855701"/>
                  <a:pt x="3133649" y="1014527"/>
                </a:cubicBezTo>
                <a:cubicBezTo>
                  <a:pt x="3023407" y="1649514"/>
                  <a:pt x="2814911" y="3079064"/>
                  <a:pt x="3037059" y="3744906"/>
                </a:cubicBezTo>
                <a:cubicBezTo>
                  <a:pt x="3060199" y="3814261"/>
                  <a:pt x="3089777" y="3880295"/>
                  <a:pt x="3124448" y="3943198"/>
                </a:cubicBezTo>
                <a:cubicBezTo>
                  <a:pt x="3210554" y="3906418"/>
                  <a:pt x="3300521" y="3902678"/>
                  <a:pt x="3377756" y="3941236"/>
                </a:cubicBezTo>
                <a:cubicBezTo>
                  <a:pt x="3521177" y="4012819"/>
                  <a:pt x="3574301" y="4206050"/>
                  <a:pt x="3517868" y="4403185"/>
                </a:cubicBezTo>
                <a:cubicBezTo>
                  <a:pt x="3757079" y="4601858"/>
                  <a:pt x="4032612" y="4744136"/>
                  <a:pt x="4248011" y="4836636"/>
                </a:cubicBezTo>
                <a:cubicBezTo>
                  <a:pt x="4412076" y="4907083"/>
                  <a:pt x="4558697" y="5012373"/>
                  <a:pt x="4675905" y="5146675"/>
                </a:cubicBezTo>
                <a:cubicBezTo>
                  <a:pt x="4689094" y="4969206"/>
                  <a:pt x="4743279" y="4797438"/>
                  <a:pt x="4832376" y="4643177"/>
                </a:cubicBezTo>
                <a:cubicBezTo>
                  <a:pt x="5052054" y="4262793"/>
                  <a:pt x="5336185" y="3615354"/>
                  <a:pt x="5146421" y="3046571"/>
                </a:cubicBezTo>
                <a:cubicBezTo>
                  <a:pt x="4924305" y="2380723"/>
                  <a:pt x="3898284" y="1359884"/>
                  <a:pt x="3428397" y="916946"/>
                </a:cubicBezTo>
                <a:cubicBezTo>
                  <a:pt x="3310877" y="806152"/>
                  <a:pt x="3223279" y="667645"/>
                  <a:pt x="3174124" y="514077"/>
                </a:cubicBezTo>
                <a:lnTo>
                  <a:pt x="3116174" y="333026"/>
                </a:lnTo>
                <a:lnTo>
                  <a:pt x="3336265" y="437248"/>
                </a:lnTo>
                <a:cubicBezTo>
                  <a:pt x="3522758" y="525558"/>
                  <a:pt x="3683623" y="659479"/>
                  <a:pt x="3804495" y="826243"/>
                </a:cubicBezTo>
                <a:cubicBezTo>
                  <a:pt x="4114781" y="1254277"/>
                  <a:pt x="4695019" y="1997570"/>
                  <a:pt x="5126501" y="2212956"/>
                </a:cubicBezTo>
                <a:cubicBezTo>
                  <a:pt x="5529980" y="2414340"/>
                  <a:pt x="6042952" y="2273783"/>
                  <a:pt x="6349975" y="2152199"/>
                </a:cubicBezTo>
                <a:cubicBezTo>
                  <a:pt x="6474498" y="2102898"/>
                  <a:pt x="6608357" y="2081270"/>
                  <a:pt x="6741960" y="2090579"/>
                </a:cubicBezTo>
                <a:cubicBezTo>
                  <a:pt x="6654521" y="1989493"/>
                  <a:pt x="6591783" y="1869777"/>
                  <a:pt x="6556922" y="1740916"/>
                </a:cubicBezTo>
                <a:cubicBezTo>
                  <a:pt x="6470879" y="1423143"/>
                  <a:pt x="6276886" y="929704"/>
                  <a:pt x="5873408" y="728320"/>
                </a:cubicBezTo>
                <a:cubicBezTo>
                  <a:pt x="5441925" y="512940"/>
                  <a:pt x="4496842" y="494868"/>
                  <a:pt x="3966877" y="503517"/>
                </a:cubicBezTo>
                <a:cubicBezTo>
                  <a:pt x="3760413" y="506882"/>
                  <a:pt x="3556419" y="458680"/>
                  <a:pt x="3373762" y="362744"/>
                </a:cubicBezTo>
                <a:lnTo>
                  <a:pt x="3148247" y="244272"/>
                </a:lnTo>
                <a:lnTo>
                  <a:pt x="3464477" y="130600"/>
                </a:lnTo>
                <a:cubicBezTo>
                  <a:pt x="3562242" y="95441"/>
                  <a:pt x="3667367" y="85998"/>
                  <a:pt x="3769849" y="103327"/>
                </a:cubicBezTo>
                <a:close/>
                <a:moveTo>
                  <a:pt x="3987781" y="1796917"/>
                </a:moveTo>
                <a:cubicBezTo>
                  <a:pt x="4046023" y="1777632"/>
                  <a:pt x="4108945" y="1809039"/>
                  <a:pt x="4128300" y="1867059"/>
                </a:cubicBezTo>
                <a:cubicBezTo>
                  <a:pt x="4147655" y="1925072"/>
                  <a:pt x="4116127" y="1987747"/>
                  <a:pt x="4057885" y="2007032"/>
                </a:cubicBezTo>
                <a:cubicBezTo>
                  <a:pt x="3999643" y="2026317"/>
                  <a:pt x="3936721" y="1994910"/>
                  <a:pt x="3917366" y="1936890"/>
                </a:cubicBezTo>
                <a:cubicBezTo>
                  <a:pt x="3898005" y="1878870"/>
                  <a:pt x="3929539" y="1816195"/>
                  <a:pt x="3987781" y="179691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 rot="5400000">
            <a:off x="2793741" y="4689375"/>
            <a:ext cx="2156784" cy="2180466"/>
          </a:xfrm>
          <a:custGeom>
            <a:avLst/>
            <a:gdLst>
              <a:gd name="connsiteX0" fmla="*/ 3849230 w 3849230"/>
              <a:gd name="connsiteY0" fmla="*/ 2561216 h 3891495"/>
              <a:gd name="connsiteX1" fmla="*/ 3563924 w 3849230"/>
              <a:gd name="connsiteY1" fmla="*/ 2284978 h 3891495"/>
              <a:gd name="connsiteX2" fmla="*/ 3849230 w 3849230"/>
              <a:gd name="connsiteY2" fmla="*/ 2049469 h 3891495"/>
              <a:gd name="connsiteX3" fmla="*/ 3849230 w 3849230"/>
              <a:gd name="connsiteY3" fmla="*/ 639788 h 3891495"/>
              <a:gd name="connsiteX4" fmla="*/ 3549573 w 3849230"/>
              <a:gd name="connsiteY4" fmla="*/ 440836 h 3891495"/>
              <a:gd name="connsiteX5" fmla="*/ 3535604 w 3849230"/>
              <a:gd name="connsiteY5" fmla="*/ 197968 h 3891495"/>
              <a:gd name="connsiteX6" fmla="*/ 3770363 w 3849230"/>
              <a:gd name="connsiteY6" fmla="*/ 6 h 3891495"/>
              <a:gd name="connsiteX7" fmla="*/ 3628695 w 3849230"/>
              <a:gd name="connsiteY7" fmla="*/ 6 h 3891495"/>
              <a:gd name="connsiteX8" fmla="*/ 3480359 w 3849230"/>
              <a:gd name="connsiteY8" fmla="*/ 135458 h 3891495"/>
              <a:gd name="connsiteX9" fmla="*/ 3240201 w 3849230"/>
              <a:gd name="connsiteY9" fmla="*/ 91046 h 3891495"/>
              <a:gd name="connsiteX10" fmla="*/ 3194735 w 3849230"/>
              <a:gd name="connsiteY10" fmla="*/ 0 h 3891495"/>
              <a:gd name="connsiteX11" fmla="*/ 265925 w 3849230"/>
              <a:gd name="connsiteY11" fmla="*/ 0 h 3891495"/>
              <a:gd name="connsiteX12" fmla="*/ 389496 w 3849230"/>
              <a:gd name="connsiteY12" fmla="*/ 61011 h 3891495"/>
              <a:gd name="connsiteX13" fmla="*/ 477444 w 3849230"/>
              <a:gd name="connsiteY13" fmla="*/ 563524 h 3891495"/>
              <a:gd name="connsiteX14" fmla="*/ 477444 w 3849230"/>
              <a:gd name="connsiteY14" fmla="*/ 563632 h 3891495"/>
              <a:gd name="connsiteX15" fmla="*/ 1233729 w 3849230"/>
              <a:gd name="connsiteY15" fmla="*/ 703243 h 3891495"/>
              <a:gd name="connsiteX16" fmla="*/ 1278496 w 3849230"/>
              <a:gd name="connsiteY16" fmla="*/ 997725 h 3891495"/>
              <a:gd name="connsiteX17" fmla="*/ 121462 w 3849230"/>
              <a:gd name="connsiteY17" fmla="*/ 1455725 h 3891495"/>
              <a:gd name="connsiteX18" fmla="*/ 121462 w 3849230"/>
              <a:gd name="connsiteY18" fmla="*/ 1455833 h 3891495"/>
              <a:gd name="connsiteX19" fmla="*/ 634161 w 3849230"/>
              <a:gd name="connsiteY19" fmla="*/ 1865859 h 3891495"/>
              <a:gd name="connsiteX20" fmla="*/ 8178 w 3849230"/>
              <a:gd name="connsiteY20" fmla="*/ 3194107 h 3891495"/>
              <a:gd name="connsiteX21" fmla="*/ 4496 w 3849230"/>
              <a:gd name="connsiteY21" fmla="*/ 3233141 h 3891495"/>
              <a:gd name="connsiteX22" fmla="*/ 50470 w 3849230"/>
              <a:gd name="connsiteY22" fmla="*/ 3244469 h 3891495"/>
              <a:gd name="connsiteX23" fmla="*/ 1453693 w 3849230"/>
              <a:gd name="connsiteY23" fmla="*/ 2792317 h 3891495"/>
              <a:gd name="connsiteX24" fmla="*/ 1797482 w 3849230"/>
              <a:gd name="connsiteY24" fmla="*/ 3350628 h 3891495"/>
              <a:gd name="connsiteX25" fmla="*/ 1797545 w 3849230"/>
              <a:gd name="connsiteY25" fmla="*/ 3350635 h 3891495"/>
              <a:gd name="connsiteX26" fmla="*/ 2399461 w 3849230"/>
              <a:gd name="connsiteY26" fmla="*/ 2265039 h 3891495"/>
              <a:gd name="connsiteX27" fmla="*/ 2687117 w 3849230"/>
              <a:gd name="connsiteY27" fmla="*/ 2346382 h 3891495"/>
              <a:gd name="connsiteX28" fmla="*/ 2730868 w 3849230"/>
              <a:gd name="connsiteY28" fmla="*/ 3111233 h 3891495"/>
              <a:gd name="connsiteX29" fmla="*/ 2730995 w 3849230"/>
              <a:gd name="connsiteY29" fmla="*/ 3111271 h 3891495"/>
              <a:gd name="connsiteX30" fmla="*/ 3220390 w 3849230"/>
              <a:gd name="connsiteY30" fmla="*/ 3261494 h 3891495"/>
              <a:gd name="connsiteX31" fmla="*/ 3439782 w 3849230"/>
              <a:gd name="connsiteY31" fmla="*/ 3891452 h 3891495"/>
              <a:gd name="connsiteX32" fmla="*/ 3439909 w 3849230"/>
              <a:gd name="connsiteY32" fmla="*/ 3891439 h 3891495"/>
              <a:gd name="connsiteX33" fmla="*/ 3522205 w 3849230"/>
              <a:gd name="connsiteY33" fmla="*/ 3436100 h 3891495"/>
              <a:gd name="connsiteX34" fmla="*/ 3849230 w 3849230"/>
              <a:gd name="connsiteY34" fmla="*/ 2974302 h 3891495"/>
              <a:gd name="connsiteX35" fmla="*/ 3849230 w 3849230"/>
              <a:gd name="connsiteY35" fmla="*/ 2561216 h 389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49230" h="3891495">
                <a:moveTo>
                  <a:pt x="3849230" y="2561216"/>
                </a:moveTo>
                <a:cubicBezTo>
                  <a:pt x="3679686" y="2531377"/>
                  <a:pt x="3555670" y="2415235"/>
                  <a:pt x="3563924" y="2284978"/>
                </a:cubicBezTo>
                <a:cubicBezTo>
                  <a:pt x="3571672" y="2163077"/>
                  <a:pt x="3692766" y="2068004"/>
                  <a:pt x="3849230" y="2049469"/>
                </a:cubicBezTo>
                <a:lnTo>
                  <a:pt x="3849230" y="639788"/>
                </a:lnTo>
                <a:lnTo>
                  <a:pt x="3549573" y="440836"/>
                </a:lnTo>
                <a:cubicBezTo>
                  <a:pt x="3464992" y="384670"/>
                  <a:pt x="3458007" y="263404"/>
                  <a:pt x="3535604" y="197968"/>
                </a:cubicBezTo>
                <a:lnTo>
                  <a:pt x="3770363" y="6"/>
                </a:lnTo>
                <a:lnTo>
                  <a:pt x="3628695" y="6"/>
                </a:lnTo>
                <a:lnTo>
                  <a:pt x="3480359" y="135458"/>
                </a:lnTo>
                <a:cubicBezTo>
                  <a:pt x="3405365" y="203892"/>
                  <a:pt x="3285477" y="181718"/>
                  <a:pt x="3240201" y="91046"/>
                </a:cubicBezTo>
                <a:lnTo>
                  <a:pt x="3194735" y="0"/>
                </a:lnTo>
                <a:lnTo>
                  <a:pt x="265925" y="0"/>
                </a:lnTo>
                <a:lnTo>
                  <a:pt x="389496" y="61011"/>
                </a:lnTo>
                <a:cubicBezTo>
                  <a:pt x="561073" y="153422"/>
                  <a:pt x="628065" y="440093"/>
                  <a:pt x="477444" y="563524"/>
                </a:cubicBezTo>
                <a:cubicBezTo>
                  <a:pt x="477380" y="563556"/>
                  <a:pt x="477444" y="563626"/>
                  <a:pt x="477444" y="563632"/>
                </a:cubicBezTo>
                <a:lnTo>
                  <a:pt x="1233729" y="703243"/>
                </a:lnTo>
                <a:cubicBezTo>
                  <a:pt x="1381366" y="730504"/>
                  <a:pt x="1411338" y="927970"/>
                  <a:pt x="1278496" y="997725"/>
                </a:cubicBezTo>
                <a:cubicBezTo>
                  <a:pt x="800912" y="1248442"/>
                  <a:pt x="134035" y="1451896"/>
                  <a:pt x="121462" y="1455725"/>
                </a:cubicBezTo>
                <a:cubicBezTo>
                  <a:pt x="121399" y="1455744"/>
                  <a:pt x="121399" y="1455814"/>
                  <a:pt x="121462" y="1455833"/>
                </a:cubicBezTo>
                <a:cubicBezTo>
                  <a:pt x="130860" y="1458728"/>
                  <a:pt x="519861" y="1580083"/>
                  <a:pt x="634161" y="1865859"/>
                </a:cubicBezTo>
                <a:cubicBezTo>
                  <a:pt x="775068" y="2217998"/>
                  <a:pt x="127622" y="3045835"/>
                  <a:pt x="8178" y="3194107"/>
                </a:cubicBezTo>
                <a:cubicBezTo>
                  <a:pt x="-775" y="3205207"/>
                  <a:pt x="-2934" y="3220955"/>
                  <a:pt x="4496" y="3233141"/>
                </a:cubicBezTo>
                <a:cubicBezTo>
                  <a:pt x="14338" y="3249346"/>
                  <a:pt x="34975" y="3253956"/>
                  <a:pt x="50470" y="3244469"/>
                </a:cubicBezTo>
                <a:cubicBezTo>
                  <a:pt x="209156" y="3147492"/>
                  <a:pt x="1119683" y="2608186"/>
                  <a:pt x="1453693" y="2792317"/>
                </a:cubicBezTo>
                <a:cubicBezTo>
                  <a:pt x="1723885" y="2941301"/>
                  <a:pt x="1795767" y="3341021"/>
                  <a:pt x="1797482" y="3350628"/>
                </a:cubicBezTo>
                <a:cubicBezTo>
                  <a:pt x="1797482" y="3350692"/>
                  <a:pt x="1797545" y="3350692"/>
                  <a:pt x="1797545" y="3350635"/>
                </a:cubicBezTo>
                <a:cubicBezTo>
                  <a:pt x="1802943" y="3338741"/>
                  <a:pt x="2089582" y="2705360"/>
                  <a:pt x="2399461" y="2265039"/>
                </a:cubicBezTo>
                <a:cubicBezTo>
                  <a:pt x="2485695" y="2142547"/>
                  <a:pt x="2678544" y="2197030"/>
                  <a:pt x="2687117" y="2346382"/>
                </a:cubicBezTo>
                <a:lnTo>
                  <a:pt x="2730868" y="3111233"/>
                </a:lnTo>
                <a:cubicBezTo>
                  <a:pt x="2730868" y="3111284"/>
                  <a:pt x="2730932" y="3111310"/>
                  <a:pt x="2730995" y="3111271"/>
                </a:cubicBezTo>
                <a:cubicBezTo>
                  <a:pt x="2872918" y="2977966"/>
                  <a:pt x="3149968" y="3080258"/>
                  <a:pt x="3220390" y="3261494"/>
                </a:cubicBezTo>
                <a:lnTo>
                  <a:pt x="3439782" y="3891452"/>
                </a:lnTo>
                <a:cubicBezTo>
                  <a:pt x="3439846" y="3891515"/>
                  <a:pt x="3439909" y="3891509"/>
                  <a:pt x="3439909" y="3891439"/>
                </a:cubicBezTo>
                <a:lnTo>
                  <a:pt x="3522205" y="3436100"/>
                </a:lnTo>
                <a:cubicBezTo>
                  <a:pt x="3558400" y="3235509"/>
                  <a:pt x="3682098" y="3069851"/>
                  <a:pt x="3849230" y="2974302"/>
                </a:cubicBezTo>
                <a:lnTo>
                  <a:pt x="3849230" y="25612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7" y="3463117"/>
            <a:ext cx="2519857" cy="3394883"/>
          </a:xfrm>
          <a:custGeom>
            <a:avLst/>
            <a:gdLst>
              <a:gd name="connsiteX0" fmla="*/ 2404326 w 2519857"/>
              <a:gd name="connsiteY0" fmla="*/ 690505 h 3394883"/>
              <a:gd name="connsiteX1" fmla="*/ 2511990 w 2519857"/>
              <a:gd name="connsiteY1" fmla="*/ 508635 h 3394883"/>
              <a:gd name="connsiteX2" fmla="*/ 2297424 w 2519857"/>
              <a:gd name="connsiteY2" fmla="*/ 509194 h 3394883"/>
              <a:gd name="connsiteX3" fmla="*/ 2329917 w 2519857"/>
              <a:gd name="connsiteY3" fmla="*/ 391065 h 3394883"/>
              <a:gd name="connsiteX4" fmla="*/ 2161534 w 2519857"/>
              <a:gd name="connsiteY4" fmla="*/ 458851 h 3394883"/>
              <a:gd name="connsiteX5" fmla="*/ 2142211 w 2519857"/>
              <a:gd name="connsiteY5" fmla="*/ 293237 h 3394883"/>
              <a:gd name="connsiteX6" fmla="*/ 2024469 w 2519857"/>
              <a:gd name="connsiteY6" fmla="*/ 411804 h 3394883"/>
              <a:gd name="connsiteX7" fmla="*/ 2001545 w 2519857"/>
              <a:gd name="connsiteY7" fmla="*/ 246761 h 3394883"/>
              <a:gd name="connsiteX8" fmla="*/ 1886261 w 2519857"/>
              <a:gd name="connsiteY8" fmla="*/ 367900 h 3394883"/>
              <a:gd name="connsiteX9" fmla="*/ 1859763 w 2519857"/>
              <a:gd name="connsiteY9" fmla="*/ 203517 h 3394883"/>
              <a:gd name="connsiteX10" fmla="*/ 1747044 w 2519857"/>
              <a:gd name="connsiteY10" fmla="*/ 327209 h 3394883"/>
              <a:gd name="connsiteX11" fmla="*/ 1716881 w 2519857"/>
              <a:gd name="connsiteY11" fmla="*/ 163588 h 3394883"/>
              <a:gd name="connsiteX12" fmla="*/ 1606887 w 2519857"/>
              <a:gd name="connsiteY12" fmla="*/ 289877 h 3394883"/>
              <a:gd name="connsiteX13" fmla="*/ 1572908 w 2519857"/>
              <a:gd name="connsiteY13" fmla="*/ 127159 h 3394883"/>
              <a:gd name="connsiteX14" fmla="*/ 1465872 w 2519857"/>
              <a:gd name="connsiteY14" fmla="*/ 256108 h 3394883"/>
              <a:gd name="connsiteX15" fmla="*/ 1427848 w 2519857"/>
              <a:gd name="connsiteY15" fmla="*/ 94456 h 3394883"/>
              <a:gd name="connsiteX16" fmla="*/ 1324102 w 2519857"/>
              <a:gd name="connsiteY16" fmla="*/ 226200 h 3394883"/>
              <a:gd name="connsiteX17" fmla="*/ 1281779 w 2519857"/>
              <a:gd name="connsiteY17" fmla="*/ 65811 h 3394883"/>
              <a:gd name="connsiteX18" fmla="*/ 1181633 w 2519857"/>
              <a:gd name="connsiteY18" fmla="*/ 200463 h 3394883"/>
              <a:gd name="connsiteX19" fmla="*/ 1134612 w 2519857"/>
              <a:gd name="connsiteY19" fmla="*/ 41586 h 3394883"/>
              <a:gd name="connsiteX20" fmla="*/ 1038492 w 2519857"/>
              <a:gd name="connsiteY20" fmla="*/ 179292 h 3394883"/>
              <a:gd name="connsiteX21" fmla="*/ 986365 w 2519857"/>
              <a:gd name="connsiteY21" fmla="*/ 22250 h 3394883"/>
              <a:gd name="connsiteX22" fmla="*/ 894823 w 2519857"/>
              <a:gd name="connsiteY22" fmla="*/ 163195 h 3394883"/>
              <a:gd name="connsiteX23" fmla="*/ 837095 w 2519857"/>
              <a:gd name="connsiteY23" fmla="*/ 8401 h 3394883"/>
              <a:gd name="connsiteX24" fmla="*/ 750811 w 2519857"/>
              <a:gd name="connsiteY24" fmla="*/ 152730 h 3394883"/>
              <a:gd name="connsiteX25" fmla="*/ 686905 w 2519857"/>
              <a:gd name="connsiteY25" fmla="*/ 705 h 3394883"/>
              <a:gd name="connsiteX26" fmla="*/ 606685 w 2519857"/>
              <a:gd name="connsiteY26" fmla="*/ 148596 h 3394883"/>
              <a:gd name="connsiteX27" fmla="*/ 535915 w 2519857"/>
              <a:gd name="connsiteY27" fmla="*/ 0 h 3394883"/>
              <a:gd name="connsiteX28" fmla="*/ 462788 w 2519857"/>
              <a:gd name="connsiteY28" fmla="*/ 151606 h 3394883"/>
              <a:gd name="connsiteX29" fmla="*/ 384391 w 2519857"/>
              <a:gd name="connsiteY29" fmla="*/ 7321 h 3394883"/>
              <a:gd name="connsiteX30" fmla="*/ 319596 w 2519857"/>
              <a:gd name="connsiteY30" fmla="*/ 162712 h 3394883"/>
              <a:gd name="connsiteX31" fmla="*/ 232708 w 2519857"/>
              <a:gd name="connsiteY31" fmla="*/ 23876 h 3394883"/>
              <a:gd name="connsiteX32" fmla="*/ 177768 w 2519857"/>
              <a:gd name="connsiteY32" fmla="*/ 183013 h 3394883"/>
              <a:gd name="connsiteX33" fmla="*/ 81458 w 2519857"/>
              <a:gd name="connsiteY33" fmla="*/ 51117 h 3394883"/>
              <a:gd name="connsiteX34" fmla="*/ 38208 w 2519857"/>
              <a:gd name="connsiteY34" fmla="*/ 213741 h 3394883"/>
              <a:gd name="connsiteX35" fmla="*/ 0 w 2519857"/>
              <a:gd name="connsiteY35" fmla="*/ 169628 h 3394883"/>
              <a:gd name="connsiteX36" fmla="*/ 0 w 2519857"/>
              <a:gd name="connsiteY36" fmla="*/ 3275330 h 3394883"/>
              <a:gd name="connsiteX37" fmla="*/ 800608 w 2519857"/>
              <a:gd name="connsiteY37" fmla="*/ 3325177 h 3394883"/>
              <a:gd name="connsiteX38" fmla="*/ 793096 w 2519857"/>
              <a:gd name="connsiteY38" fmla="*/ 3308858 h 3394883"/>
              <a:gd name="connsiteX39" fmla="*/ 1008107 w 2519857"/>
              <a:gd name="connsiteY39" fmla="*/ 2965475 h 3394883"/>
              <a:gd name="connsiteX40" fmla="*/ 1318241 w 2519857"/>
              <a:gd name="connsiteY40" fmla="*/ 2975223 h 3394883"/>
              <a:gd name="connsiteX41" fmla="*/ 1320978 w 2519857"/>
              <a:gd name="connsiteY41" fmla="*/ 2972461 h 3394883"/>
              <a:gd name="connsiteX42" fmla="*/ 1415028 w 2519857"/>
              <a:gd name="connsiteY42" fmla="*/ 3019305 h 3394883"/>
              <a:gd name="connsiteX43" fmla="*/ 1388091 w 2519857"/>
              <a:gd name="connsiteY43" fmla="*/ 2899289 h 3394883"/>
              <a:gd name="connsiteX44" fmla="*/ 1410722 w 2519857"/>
              <a:gd name="connsiteY44" fmla="*/ 2873197 h 3394883"/>
              <a:gd name="connsiteX45" fmla="*/ 1537030 w 2519857"/>
              <a:gd name="connsiteY45" fmla="*/ 2921597 h 3394883"/>
              <a:gd name="connsiteX46" fmla="*/ 1489145 w 2519857"/>
              <a:gd name="connsiteY46" fmla="*/ 2775992 h 3394883"/>
              <a:gd name="connsiteX47" fmla="*/ 1495215 w 2519857"/>
              <a:gd name="connsiteY47" fmla="*/ 2769743 h 3394883"/>
              <a:gd name="connsiteX48" fmla="*/ 1648397 w 2519857"/>
              <a:gd name="connsiteY48" fmla="*/ 2814199 h 3394883"/>
              <a:gd name="connsiteX49" fmla="*/ 1584693 w 2519857"/>
              <a:gd name="connsiteY49" fmla="*/ 2663946 h 3394883"/>
              <a:gd name="connsiteX50" fmla="*/ 1749895 w 2519857"/>
              <a:gd name="connsiteY50" fmla="*/ 2699239 h 3394883"/>
              <a:gd name="connsiteX51" fmla="*/ 1675365 w 2519857"/>
              <a:gd name="connsiteY51" fmla="*/ 2553437 h 3394883"/>
              <a:gd name="connsiteX52" fmla="*/ 1842433 w 2519857"/>
              <a:gd name="connsiteY52" fmla="*/ 2578386 h 3394883"/>
              <a:gd name="connsiteX53" fmla="*/ 1758836 w 2519857"/>
              <a:gd name="connsiteY53" fmla="*/ 2437010 h 3394883"/>
              <a:gd name="connsiteX54" fmla="*/ 1926946 w 2519857"/>
              <a:gd name="connsiteY54" fmla="*/ 2452885 h 3394883"/>
              <a:gd name="connsiteX55" fmla="*/ 1835715 w 2519857"/>
              <a:gd name="connsiteY55" fmla="*/ 2315807 h 3394883"/>
              <a:gd name="connsiteX56" fmla="*/ 2004289 w 2519857"/>
              <a:gd name="connsiteY56" fmla="*/ 2323732 h 3394883"/>
              <a:gd name="connsiteX57" fmla="*/ 1906556 w 2519857"/>
              <a:gd name="connsiteY57" fmla="*/ 2190725 h 3394883"/>
              <a:gd name="connsiteX58" fmla="*/ 2075205 w 2519857"/>
              <a:gd name="connsiteY58" fmla="*/ 2191633 h 3394883"/>
              <a:gd name="connsiteX59" fmla="*/ 1971910 w 2519857"/>
              <a:gd name="connsiteY59" fmla="*/ 2062474 h 3394883"/>
              <a:gd name="connsiteX60" fmla="*/ 2140337 w 2519857"/>
              <a:gd name="connsiteY60" fmla="*/ 2057133 h 3394883"/>
              <a:gd name="connsiteX61" fmla="*/ 2032216 w 2519857"/>
              <a:gd name="connsiteY61" fmla="*/ 1931600 h 3394883"/>
              <a:gd name="connsiteX62" fmla="*/ 2200243 w 2519857"/>
              <a:gd name="connsiteY62" fmla="*/ 1920691 h 3394883"/>
              <a:gd name="connsiteX63" fmla="*/ 2087912 w 2519857"/>
              <a:gd name="connsiteY63" fmla="*/ 1798574 h 3394883"/>
              <a:gd name="connsiteX64" fmla="*/ 2255387 w 2519857"/>
              <a:gd name="connsiteY64" fmla="*/ 1782642 h 3394883"/>
              <a:gd name="connsiteX65" fmla="*/ 2139328 w 2519857"/>
              <a:gd name="connsiteY65" fmla="*/ 1663744 h 3394883"/>
              <a:gd name="connsiteX66" fmla="*/ 2306161 w 2519857"/>
              <a:gd name="connsiteY66" fmla="*/ 1643253 h 3394883"/>
              <a:gd name="connsiteX67" fmla="*/ 2186794 w 2519857"/>
              <a:gd name="connsiteY67" fmla="*/ 1527365 h 3394883"/>
              <a:gd name="connsiteX68" fmla="*/ 2352929 w 2519857"/>
              <a:gd name="connsiteY68" fmla="*/ 1502632 h 3394883"/>
              <a:gd name="connsiteX69" fmla="*/ 2230558 w 2519857"/>
              <a:gd name="connsiteY69" fmla="*/ 1389647 h 3394883"/>
              <a:gd name="connsiteX70" fmla="*/ 2395925 w 2519857"/>
              <a:gd name="connsiteY70" fmla="*/ 1361008 h 3394883"/>
              <a:gd name="connsiteX71" fmla="*/ 2270805 w 2519857"/>
              <a:gd name="connsiteY71" fmla="*/ 1250804 h 3394883"/>
              <a:gd name="connsiteX72" fmla="*/ 2435359 w 2519857"/>
              <a:gd name="connsiteY72" fmla="*/ 1218508 h 3394883"/>
              <a:gd name="connsiteX73" fmla="*/ 2307685 w 2519857"/>
              <a:gd name="connsiteY73" fmla="*/ 1111034 h 3394883"/>
              <a:gd name="connsiteX74" fmla="*/ 2471357 w 2519857"/>
              <a:gd name="connsiteY74" fmla="*/ 1075220 h 3394883"/>
              <a:gd name="connsiteX75" fmla="*/ 2341277 w 2519857"/>
              <a:gd name="connsiteY75" fmla="*/ 970464 h 3394883"/>
              <a:gd name="connsiteX76" fmla="*/ 2504015 w 2519857"/>
              <a:gd name="connsiteY76" fmla="*/ 931234 h 3394883"/>
              <a:gd name="connsiteX77" fmla="*/ 2371579 w 2519857"/>
              <a:gd name="connsiteY77" fmla="*/ 829240 h 3394883"/>
              <a:gd name="connsiteX78" fmla="*/ 2519858 w 2519857"/>
              <a:gd name="connsiteY78" fmla="*/ 725996 h 3394883"/>
              <a:gd name="connsiteX79" fmla="*/ 2404326 w 2519857"/>
              <a:gd name="connsiteY79" fmla="*/ 690505 h 339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19857" h="3394883">
                <a:moveTo>
                  <a:pt x="2404326" y="690505"/>
                </a:moveTo>
                <a:lnTo>
                  <a:pt x="2511990" y="508635"/>
                </a:lnTo>
                <a:lnTo>
                  <a:pt x="2297424" y="509194"/>
                </a:lnTo>
                <a:lnTo>
                  <a:pt x="2329917" y="391065"/>
                </a:lnTo>
                <a:lnTo>
                  <a:pt x="2161534" y="458851"/>
                </a:lnTo>
                <a:lnTo>
                  <a:pt x="2142211" y="293237"/>
                </a:lnTo>
                <a:lnTo>
                  <a:pt x="2024469" y="411804"/>
                </a:lnTo>
                <a:lnTo>
                  <a:pt x="2001545" y="246761"/>
                </a:lnTo>
                <a:lnTo>
                  <a:pt x="1886261" y="367900"/>
                </a:lnTo>
                <a:lnTo>
                  <a:pt x="1859763" y="203517"/>
                </a:lnTo>
                <a:lnTo>
                  <a:pt x="1747044" y="327209"/>
                </a:lnTo>
                <a:lnTo>
                  <a:pt x="1716881" y="163588"/>
                </a:lnTo>
                <a:lnTo>
                  <a:pt x="1606887" y="289877"/>
                </a:lnTo>
                <a:lnTo>
                  <a:pt x="1572908" y="127159"/>
                </a:lnTo>
                <a:lnTo>
                  <a:pt x="1465872" y="256108"/>
                </a:lnTo>
                <a:lnTo>
                  <a:pt x="1427848" y="94456"/>
                </a:lnTo>
                <a:lnTo>
                  <a:pt x="1324102" y="226200"/>
                </a:lnTo>
                <a:lnTo>
                  <a:pt x="1281779" y="65811"/>
                </a:lnTo>
                <a:lnTo>
                  <a:pt x="1181633" y="200463"/>
                </a:lnTo>
                <a:lnTo>
                  <a:pt x="1134612" y="41586"/>
                </a:lnTo>
                <a:lnTo>
                  <a:pt x="1038492" y="179292"/>
                </a:lnTo>
                <a:lnTo>
                  <a:pt x="986365" y="22250"/>
                </a:lnTo>
                <a:lnTo>
                  <a:pt x="894823" y="163195"/>
                </a:lnTo>
                <a:lnTo>
                  <a:pt x="837095" y="8401"/>
                </a:lnTo>
                <a:lnTo>
                  <a:pt x="750811" y="152730"/>
                </a:lnTo>
                <a:lnTo>
                  <a:pt x="686905" y="705"/>
                </a:lnTo>
                <a:lnTo>
                  <a:pt x="606685" y="148596"/>
                </a:lnTo>
                <a:lnTo>
                  <a:pt x="535915" y="0"/>
                </a:lnTo>
                <a:lnTo>
                  <a:pt x="462788" y="151606"/>
                </a:lnTo>
                <a:lnTo>
                  <a:pt x="384391" y="7321"/>
                </a:lnTo>
                <a:lnTo>
                  <a:pt x="319596" y="162712"/>
                </a:lnTo>
                <a:lnTo>
                  <a:pt x="232708" y="23876"/>
                </a:lnTo>
                <a:lnTo>
                  <a:pt x="177768" y="183013"/>
                </a:lnTo>
                <a:lnTo>
                  <a:pt x="81458" y="51117"/>
                </a:lnTo>
                <a:lnTo>
                  <a:pt x="38208" y="213741"/>
                </a:lnTo>
                <a:lnTo>
                  <a:pt x="0" y="169628"/>
                </a:lnTo>
                <a:lnTo>
                  <a:pt x="0" y="3275330"/>
                </a:lnTo>
                <a:cubicBezTo>
                  <a:pt x="233731" y="3411347"/>
                  <a:pt x="507803" y="3435922"/>
                  <a:pt x="800608" y="3325177"/>
                </a:cubicBezTo>
                <a:cubicBezTo>
                  <a:pt x="797878" y="3319844"/>
                  <a:pt x="795312" y="3314446"/>
                  <a:pt x="793096" y="3308858"/>
                </a:cubicBezTo>
                <a:cubicBezTo>
                  <a:pt x="744614" y="3185668"/>
                  <a:pt x="840880" y="3031915"/>
                  <a:pt x="1008107" y="2965475"/>
                </a:cubicBezTo>
                <a:cubicBezTo>
                  <a:pt x="1122096" y="2920181"/>
                  <a:pt x="1239603" y="2927185"/>
                  <a:pt x="1318241" y="2975223"/>
                </a:cubicBezTo>
                <a:cubicBezTo>
                  <a:pt x="1319143" y="2974283"/>
                  <a:pt x="1320076" y="2973400"/>
                  <a:pt x="1320978" y="2972461"/>
                </a:cubicBezTo>
                <a:lnTo>
                  <a:pt x="1415028" y="3019305"/>
                </a:lnTo>
                <a:lnTo>
                  <a:pt x="1388091" y="2899289"/>
                </a:lnTo>
                <a:cubicBezTo>
                  <a:pt x="1395667" y="2890654"/>
                  <a:pt x="1403236" y="2882011"/>
                  <a:pt x="1410722" y="2873197"/>
                </a:cubicBezTo>
                <a:lnTo>
                  <a:pt x="1537030" y="2921597"/>
                </a:lnTo>
                <a:lnTo>
                  <a:pt x="1489145" y="2775992"/>
                </a:lnTo>
                <a:cubicBezTo>
                  <a:pt x="1491901" y="2773153"/>
                  <a:pt x="1492453" y="2772582"/>
                  <a:pt x="1495215" y="2769743"/>
                </a:cubicBezTo>
                <a:lnTo>
                  <a:pt x="1648397" y="2814199"/>
                </a:lnTo>
                <a:lnTo>
                  <a:pt x="1584693" y="2663946"/>
                </a:lnTo>
                <a:lnTo>
                  <a:pt x="1749895" y="2699239"/>
                </a:lnTo>
                <a:lnTo>
                  <a:pt x="1675365" y="2553437"/>
                </a:lnTo>
                <a:lnTo>
                  <a:pt x="1842433" y="2578386"/>
                </a:lnTo>
                <a:lnTo>
                  <a:pt x="1758836" y="2437010"/>
                </a:lnTo>
                <a:lnTo>
                  <a:pt x="1926946" y="2452885"/>
                </a:lnTo>
                <a:lnTo>
                  <a:pt x="1835715" y="2315807"/>
                </a:lnTo>
                <a:lnTo>
                  <a:pt x="2004289" y="2323732"/>
                </a:lnTo>
                <a:lnTo>
                  <a:pt x="1906556" y="2190725"/>
                </a:lnTo>
                <a:lnTo>
                  <a:pt x="2075205" y="2191633"/>
                </a:lnTo>
                <a:lnTo>
                  <a:pt x="1971910" y="2062474"/>
                </a:lnTo>
                <a:lnTo>
                  <a:pt x="2140337" y="2057133"/>
                </a:lnTo>
                <a:lnTo>
                  <a:pt x="2032216" y="1931600"/>
                </a:lnTo>
                <a:lnTo>
                  <a:pt x="2200243" y="1920691"/>
                </a:lnTo>
                <a:lnTo>
                  <a:pt x="2087912" y="1798574"/>
                </a:lnTo>
                <a:lnTo>
                  <a:pt x="2255387" y="1782642"/>
                </a:lnTo>
                <a:lnTo>
                  <a:pt x="2139328" y="1663744"/>
                </a:lnTo>
                <a:lnTo>
                  <a:pt x="2306161" y="1643253"/>
                </a:lnTo>
                <a:lnTo>
                  <a:pt x="2186794" y="1527365"/>
                </a:lnTo>
                <a:lnTo>
                  <a:pt x="2352929" y="1502632"/>
                </a:lnTo>
                <a:lnTo>
                  <a:pt x="2230558" y="1389647"/>
                </a:lnTo>
                <a:lnTo>
                  <a:pt x="2395925" y="1361008"/>
                </a:lnTo>
                <a:lnTo>
                  <a:pt x="2270805" y="1250804"/>
                </a:lnTo>
                <a:lnTo>
                  <a:pt x="2435359" y="1218508"/>
                </a:lnTo>
                <a:lnTo>
                  <a:pt x="2307685" y="1111034"/>
                </a:lnTo>
                <a:lnTo>
                  <a:pt x="2471357" y="1075220"/>
                </a:lnTo>
                <a:lnTo>
                  <a:pt x="2341277" y="970464"/>
                </a:lnTo>
                <a:lnTo>
                  <a:pt x="2504015" y="931234"/>
                </a:lnTo>
                <a:lnTo>
                  <a:pt x="2371579" y="829240"/>
                </a:lnTo>
                <a:lnTo>
                  <a:pt x="2519858" y="725996"/>
                </a:lnTo>
                <a:lnTo>
                  <a:pt x="2404326" y="69050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1" name="组合 20" descr="各种各样的叶子层层叠叠地排列在一起"/>
          <p:cNvGrpSpPr/>
          <p:nvPr userDrawn="1"/>
        </p:nvGrpSpPr>
        <p:grpSpPr>
          <a:xfrm>
            <a:off x="7646" y="4374479"/>
            <a:ext cx="1273235" cy="1124173"/>
            <a:chOff x="-3098" y="2839492"/>
            <a:chExt cx="2594993" cy="22911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任意多边形: 形状 21"/>
            <p:cNvSpPr/>
            <p:nvPr/>
          </p:nvSpPr>
          <p:spPr>
            <a:xfrm>
              <a:off x="-3098" y="4287308"/>
              <a:ext cx="816795" cy="843372"/>
            </a:xfrm>
            <a:custGeom>
              <a:avLst/>
              <a:gdLst>
                <a:gd name="connsiteX0" fmla="*/ 447180 w 816795"/>
                <a:gd name="connsiteY0" fmla="*/ 539047 h 843372"/>
                <a:gd name="connsiteX1" fmla="*/ 298926 w 816795"/>
                <a:gd name="connsiteY1" fmla="*/ 538653 h 843372"/>
                <a:gd name="connsiteX2" fmla="*/ 322713 w 816795"/>
                <a:gd name="connsiteY2" fmla="*/ 392889 h 843372"/>
                <a:gd name="connsiteX3" fmla="*/ 202927 w 816795"/>
                <a:gd name="connsiteY3" fmla="*/ 205 h 843372"/>
                <a:gd name="connsiteX4" fmla="*/ 20479 w 816795"/>
                <a:gd name="connsiteY4" fmla="*/ 368168 h 843372"/>
                <a:gd name="connsiteX5" fmla="*/ 23374 w 816795"/>
                <a:gd name="connsiteY5" fmla="*/ 548153 h 843372"/>
                <a:gd name="connsiteX6" fmla="*/ 0 w 816795"/>
                <a:gd name="connsiteY6" fmla="*/ 713951 h 843372"/>
                <a:gd name="connsiteX7" fmla="*/ 0 w 816795"/>
                <a:gd name="connsiteY7" fmla="*/ 833693 h 843372"/>
                <a:gd name="connsiteX8" fmla="*/ 244589 w 816795"/>
                <a:gd name="connsiteY8" fmla="*/ 807912 h 843372"/>
                <a:gd name="connsiteX9" fmla="*/ 422383 w 816795"/>
                <a:gd name="connsiteY9" fmla="*/ 840113 h 843372"/>
                <a:gd name="connsiteX10" fmla="*/ 816591 w 816795"/>
                <a:gd name="connsiteY10" fmla="*/ 720809 h 843372"/>
                <a:gd name="connsiteX11" fmla="*/ 447180 w 816795"/>
                <a:gd name="connsiteY11" fmla="*/ 539047 h 84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6795" h="843372">
                  <a:moveTo>
                    <a:pt x="447180" y="539047"/>
                  </a:moveTo>
                  <a:cubicBezTo>
                    <a:pt x="394976" y="534773"/>
                    <a:pt x="344919" y="534818"/>
                    <a:pt x="298926" y="538653"/>
                  </a:cubicBezTo>
                  <a:cubicBezTo>
                    <a:pt x="310229" y="494082"/>
                    <a:pt x="318433" y="444889"/>
                    <a:pt x="322713" y="392889"/>
                  </a:cubicBezTo>
                  <a:cubicBezTo>
                    <a:pt x="340023" y="182824"/>
                    <a:pt x="286322" y="7031"/>
                    <a:pt x="202927" y="205"/>
                  </a:cubicBezTo>
                  <a:cubicBezTo>
                    <a:pt x="119386" y="-6621"/>
                    <a:pt x="37706" y="158167"/>
                    <a:pt x="20479" y="368168"/>
                  </a:cubicBezTo>
                  <a:cubicBezTo>
                    <a:pt x="15126" y="432735"/>
                    <a:pt x="16491" y="494019"/>
                    <a:pt x="23374" y="548153"/>
                  </a:cubicBezTo>
                  <a:cubicBezTo>
                    <a:pt x="30664" y="605481"/>
                    <a:pt x="22136" y="662612"/>
                    <a:pt x="0" y="713951"/>
                  </a:cubicBezTo>
                  <a:lnTo>
                    <a:pt x="0" y="833693"/>
                  </a:lnTo>
                  <a:cubicBezTo>
                    <a:pt x="73781" y="793078"/>
                    <a:pt x="161830" y="783331"/>
                    <a:pt x="244589" y="807912"/>
                  </a:cubicBezTo>
                  <a:cubicBezTo>
                    <a:pt x="297085" y="823508"/>
                    <a:pt x="357562" y="834842"/>
                    <a:pt x="422383" y="840113"/>
                  </a:cubicBezTo>
                  <a:cubicBezTo>
                    <a:pt x="633190" y="857429"/>
                    <a:pt x="809727" y="804026"/>
                    <a:pt x="816591" y="720809"/>
                  </a:cubicBezTo>
                  <a:cubicBezTo>
                    <a:pt x="823424" y="637726"/>
                    <a:pt x="658063" y="556287"/>
                    <a:pt x="447180" y="539047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1006134" y="3190170"/>
              <a:ext cx="1066118" cy="1124488"/>
            </a:xfrm>
            <a:custGeom>
              <a:avLst/>
              <a:gdLst>
                <a:gd name="connsiteX0" fmla="*/ 1065845 w 1066118"/>
                <a:gd name="connsiteY0" fmla="*/ 961072 h 1124488"/>
                <a:gd name="connsiteX1" fmla="*/ 573288 w 1066118"/>
                <a:gd name="connsiteY1" fmla="*/ 718705 h 1124488"/>
                <a:gd name="connsiteX2" fmla="*/ 375695 w 1066118"/>
                <a:gd name="connsiteY2" fmla="*/ 718140 h 1124488"/>
                <a:gd name="connsiteX3" fmla="*/ 407356 w 1066118"/>
                <a:gd name="connsiteY3" fmla="*/ 523862 h 1124488"/>
                <a:gd name="connsiteX4" fmla="*/ 247616 w 1066118"/>
                <a:gd name="connsiteY4" fmla="*/ 273 h 1124488"/>
                <a:gd name="connsiteX5" fmla="*/ 4322 w 1066118"/>
                <a:gd name="connsiteY5" fmla="*/ 490899 h 1124488"/>
                <a:gd name="connsiteX6" fmla="*/ 85367 w 1066118"/>
                <a:gd name="connsiteY6" fmla="*/ 963466 h 1124488"/>
                <a:gd name="connsiteX7" fmla="*/ 540211 w 1066118"/>
                <a:gd name="connsiteY7" fmla="*/ 1120178 h 1124488"/>
                <a:gd name="connsiteX8" fmla="*/ 1065845 w 1066118"/>
                <a:gd name="connsiteY8" fmla="*/ 961072 h 112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118" h="1124488">
                  <a:moveTo>
                    <a:pt x="1065845" y="961072"/>
                  </a:moveTo>
                  <a:cubicBezTo>
                    <a:pt x="1074976" y="850214"/>
                    <a:pt x="854454" y="741699"/>
                    <a:pt x="573288" y="718705"/>
                  </a:cubicBezTo>
                  <a:cubicBezTo>
                    <a:pt x="503699" y="713016"/>
                    <a:pt x="436941" y="713111"/>
                    <a:pt x="375695" y="718140"/>
                  </a:cubicBezTo>
                  <a:cubicBezTo>
                    <a:pt x="390656" y="658774"/>
                    <a:pt x="401641" y="593179"/>
                    <a:pt x="407356" y="523862"/>
                  </a:cubicBezTo>
                  <a:cubicBezTo>
                    <a:pt x="430426" y="243795"/>
                    <a:pt x="358912" y="9372"/>
                    <a:pt x="247616" y="273"/>
                  </a:cubicBezTo>
                  <a:cubicBezTo>
                    <a:pt x="136319" y="-8827"/>
                    <a:pt x="27391" y="210832"/>
                    <a:pt x="4322" y="490899"/>
                  </a:cubicBezTo>
                  <a:cubicBezTo>
                    <a:pt x="-12664" y="697122"/>
                    <a:pt x="21670" y="878472"/>
                    <a:pt x="85367" y="963466"/>
                  </a:cubicBezTo>
                  <a:cubicBezTo>
                    <a:pt x="159160" y="1039926"/>
                    <a:pt x="333182" y="1103242"/>
                    <a:pt x="540211" y="1120178"/>
                  </a:cubicBezTo>
                  <a:cubicBezTo>
                    <a:pt x="821383" y="1143165"/>
                    <a:pt x="1056714" y="1071931"/>
                    <a:pt x="1065845" y="96107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510110" y="3738742"/>
              <a:ext cx="932855" cy="983926"/>
            </a:xfrm>
            <a:custGeom>
              <a:avLst/>
              <a:gdLst>
                <a:gd name="connsiteX0" fmla="*/ 932616 w 932855"/>
                <a:gd name="connsiteY0" fmla="*/ 840941 h 983926"/>
                <a:gd name="connsiteX1" fmla="*/ 501629 w 932855"/>
                <a:gd name="connsiteY1" fmla="*/ 628870 h 983926"/>
                <a:gd name="connsiteX2" fmla="*/ 328738 w 932855"/>
                <a:gd name="connsiteY2" fmla="*/ 628374 h 983926"/>
                <a:gd name="connsiteX3" fmla="*/ 356436 w 932855"/>
                <a:gd name="connsiteY3" fmla="*/ 458379 h 983926"/>
                <a:gd name="connsiteX4" fmla="*/ 216666 w 932855"/>
                <a:gd name="connsiteY4" fmla="*/ 239 h 983926"/>
                <a:gd name="connsiteX5" fmla="*/ 3783 w 932855"/>
                <a:gd name="connsiteY5" fmla="*/ 429537 h 983926"/>
                <a:gd name="connsiteX6" fmla="*/ 74699 w 932855"/>
                <a:gd name="connsiteY6" fmla="*/ 843030 h 983926"/>
                <a:gd name="connsiteX7" fmla="*/ 472692 w 932855"/>
                <a:gd name="connsiteY7" fmla="*/ 980152 h 983926"/>
                <a:gd name="connsiteX8" fmla="*/ 932616 w 932855"/>
                <a:gd name="connsiteY8" fmla="*/ 840941 h 98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2855" h="983926">
                  <a:moveTo>
                    <a:pt x="932616" y="840941"/>
                  </a:moveTo>
                  <a:cubicBezTo>
                    <a:pt x="940605" y="743938"/>
                    <a:pt x="747647" y="648993"/>
                    <a:pt x="501629" y="628870"/>
                  </a:cubicBezTo>
                  <a:cubicBezTo>
                    <a:pt x="440739" y="623891"/>
                    <a:pt x="382325" y="623974"/>
                    <a:pt x="328738" y="628374"/>
                  </a:cubicBezTo>
                  <a:cubicBezTo>
                    <a:pt x="341831" y="576425"/>
                    <a:pt x="351439" y="519034"/>
                    <a:pt x="356436" y="458379"/>
                  </a:cubicBezTo>
                  <a:cubicBezTo>
                    <a:pt x="376623" y="213320"/>
                    <a:pt x="314050" y="8202"/>
                    <a:pt x="216666" y="239"/>
                  </a:cubicBezTo>
                  <a:cubicBezTo>
                    <a:pt x="119283" y="-7724"/>
                    <a:pt x="23969" y="184478"/>
                    <a:pt x="3783" y="429537"/>
                  </a:cubicBezTo>
                  <a:cubicBezTo>
                    <a:pt x="-11083" y="609985"/>
                    <a:pt x="18959" y="768665"/>
                    <a:pt x="74699" y="843030"/>
                  </a:cubicBezTo>
                  <a:cubicBezTo>
                    <a:pt x="139273" y="909934"/>
                    <a:pt x="291539" y="965337"/>
                    <a:pt x="472692" y="980152"/>
                  </a:cubicBezTo>
                  <a:cubicBezTo>
                    <a:pt x="718710" y="1000275"/>
                    <a:pt x="924628" y="937944"/>
                    <a:pt x="932616" y="840941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 rot="-2409155">
              <a:off x="1555260" y="3118272"/>
              <a:ext cx="1019884" cy="424696"/>
            </a:xfrm>
            <a:custGeom>
              <a:avLst/>
              <a:gdLst>
                <a:gd name="connsiteX0" fmla="*/ 1019884 w 1019884"/>
                <a:gd name="connsiteY0" fmla="*/ 212348 h 424696"/>
                <a:gd name="connsiteX1" fmla="*/ 509942 w 1019884"/>
                <a:gd name="connsiteY1" fmla="*/ 424697 h 424696"/>
                <a:gd name="connsiteX2" fmla="*/ 0 w 1019884"/>
                <a:gd name="connsiteY2" fmla="*/ 212348 h 424696"/>
                <a:gd name="connsiteX3" fmla="*/ 509942 w 1019884"/>
                <a:gd name="connsiteY3" fmla="*/ 0 h 424696"/>
                <a:gd name="connsiteX4" fmla="*/ 1019884 w 1019884"/>
                <a:gd name="connsiteY4" fmla="*/ 212348 h 42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884" h="424696">
                  <a:moveTo>
                    <a:pt x="1019884" y="212348"/>
                  </a:moveTo>
                  <a:cubicBezTo>
                    <a:pt x="1019884" y="329625"/>
                    <a:pt x="791575" y="424697"/>
                    <a:pt x="509942" y="424697"/>
                  </a:cubicBezTo>
                  <a:cubicBezTo>
                    <a:pt x="228309" y="424697"/>
                    <a:pt x="0" y="329625"/>
                    <a:pt x="0" y="212348"/>
                  </a:cubicBezTo>
                  <a:cubicBezTo>
                    <a:pt x="0" y="95071"/>
                    <a:pt x="228309" y="0"/>
                    <a:pt x="509942" y="0"/>
                  </a:cubicBezTo>
                  <a:cubicBezTo>
                    <a:pt x="791575" y="0"/>
                    <a:pt x="1019884" y="95072"/>
                    <a:pt x="1019884" y="212348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6" name="组合 25" descr="各种各样的叶子层层叠叠地排列在一起"/>
          <p:cNvGrpSpPr/>
          <p:nvPr userDrawn="1"/>
        </p:nvGrpSpPr>
        <p:grpSpPr>
          <a:xfrm>
            <a:off x="315391" y="5448170"/>
            <a:ext cx="686843" cy="1403341"/>
            <a:chOff x="1418629" y="4554450"/>
            <a:chExt cx="1126317" cy="230126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7" name="任意多边形: 形状 26"/>
            <p:cNvSpPr/>
            <p:nvPr/>
          </p:nvSpPr>
          <p:spPr>
            <a:xfrm>
              <a:off x="1418629" y="6250767"/>
              <a:ext cx="692396" cy="604946"/>
            </a:xfrm>
            <a:custGeom>
              <a:avLst/>
              <a:gdLst>
                <a:gd name="connsiteX0" fmla="*/ 391197 w 692396"/>
                <a:gd name="connsiteY0" fmla="*/ 238932 h 604946"/>
                <a:gd name="connsiteX1" fmla="*/ 300766 w 692396"/>
                <a:gd name="connsiteY1" fmla="*/ 296019 h 604946"/>
                <a:gd name="connsiteX2" fmla="*/ 258399 w 692396"/>
                <a:gd name="connsiteY2" fmla="*/ 198102 h 604946"/>
                <a:gd name="connsiteX3" fmla="*/ 32295 w 692396"/>
                <a:gd name="connsiteY3" fmla="*/ 5316 h 604946"/>
                <a:gd name="connsiteX4" fmla="*/ 64711 w 692396"/>
                <a:gd name="connsiteY4" fmla="*/ 300019 h 604946"/>
                <a:gd name="connsiteX5" fmla="*/ 136676 w 692396"/>
                <a:gd name="connsiteY5" fmla="*/ 408477 h 604946"/>
                <a:gd name="connsiteX6" fmla="*/ 184447 w 692396"/>
                <a:gd name="connsiteY6" fmla="*/ 604946 h 604946"/>
                <a:gd name="connsiteX7" fmla="*/ 227011 w 692396"/>
                <a:gd name="connsiteY7" fmla="*/ 604946 h 604946"/>
                <a:gd name="connsiteX8" fmla="*/ 372699 w 692396"/>
                <a:gd name="connsiteY8" fmla="*/ 481058 h 604946"/>
                <a:gd name="connsiteX9" fmla="*/ 493527 w 692396"/>
                <a:gd name="connsiteY9" fmla="*/ 431845 h 604946"/>
                <a:gd name="connsiteX10" fmla="*/ 687049 w 692396"/>
                <a:gd name="connsiteY10" fmla="*/ 206610 h 604946"/>
                <a:gd name="connsiteX11" fmla="*/ 391197 w 692396"/>
                <a:gd name="connsiteY11" fmla="*/ 238932 h 60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2396" h="604946">
                  <a:moveTo>
                    <a:pt x="391197" y="238932"/>
                  </a:moveTo>
                  <a:cubicBezTo>
                    <a:pt x="357745" y="256522"/>
                    <a:pt x="327271" y="275889"/>
                    <a:pt x="300766" y="296019"/>
                  </a:cubicBezTo>
                  <a:cubicBezTo>
                    <a:pt x="290263" y="264523"/>
                    <a:pt x="276071" y="231376"/>
                    <a:pt x="258399" y="198102"/>
                  </a:cubicBezTo>
                  <a:cubicBezTo>
                    <a:pt x="187006" y="63456"/>
                    <a:pt x="85743" y="-22809"/>
                    <a:pt x="32295" y="5316"/>
                  </a:cubicBezTo>
                  <a:cubicBezTo>
                    <a:pt x="-21242" y="33490"/>
                    <a:pt x="-6707" y="165463"/>
                    <a:pt x="64711" y="300019"/>
                  </a:cubicBezTo>
                  <a:cubicBezTo>
                    <a:pt x="86638" y="341421"/>
                    <a:pt x="111371" y="378188"/>
                    <a:pt x="136676" y="408477"/>
                  </a:cubicBezTo>
                  <a:cubicBezTo>
                    <a:pt x="182612" y="463468"/>
                    <a:pt x="200220" y="536049"/>
                    <a:pt x="184447" y="604946"/>
                  </a:cubicBezTo>
                  <a:lnTo>
                    <a:pt x="227011" y="604946"/>
                  </a:lnTo>
                  <a:cubicBezTo>
                    <a:pt x="254691" y="544875"/>
                    <a:pt x="307745" y="499536"/>
                    <a:pt x="372699" y="481058"/>
                  </a:cubicBezTo>
                  <a:cubicBezTo>
                    <a:pt x="410748" y="470199"/>
                    <a:pt x="451998" y="453689"/>
                    <a:pt x="493527" y="431845"/>
                  </a:cubicBezTo>
                  <a:cubicBezTo>
                    <a:pt x="628649" y="360788"/>
                    <a:pt x="715326" y="259951"/>
                    <a:pt x="687049" y="206610"/>
                  </a:cubicBezTo>
                  <a:cubicBezTo>
                    <a:pt x="658798" y="153398"/>
                    <a:pt x="526337" y="167812"/>
                    <a:pt x="391197" y="23893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1621782" y="5173016"/>
              <a:ext cx="923164" cy="661664"/>
            </a:xfrm>
            <a:custGeom>
              <a:avLst/>
              <a:gdLst>
                <a:gd name="connsiteX0" fmla="*/ 916040 w 923164"/>
                <a:gd name="connsiteY0" fmla="*/ 275505 h 661664"/>
                <a:gd name="connsiteX1" fmla="*/ 521565 w 923164"/>
                <a:gd name="connsiteY1" fmla="*/ 318546 h 661664"/>
                <a:gd name="connsiteX2" fmla="*/ 401017 w 923164"/>
                <a:gd name="connsiteY2" fmla="*/ 394676 h 661664"/>
                <a:gd name="connsiteX3" fmla="*/ 344521 w 923164"/>
                <a:gd name="connsiteY3" fmla="*/ 264114 h 661664"/>
                <a:gd name="connsiteX4" fmla="*/ 43029 w 923164"/>
                <a:gd name="connsiteY4" fmla="*/ 7097 h 661664"/>
                <a:gd name="connsiteX5" fmla="*/ 86234 w 923164"/>
                <a:gd name="connsiteY5" fmla="*/ 400029 h 661664"/>
                <a:gd name="connsiteX6" fmla="*/ 319902 w 923164"/>
                <a:gd name="connsiteY6" fmla="*/ 656429 h 661664"/>
                <a:gd name="connsiteX7" fmla="*/ 658008 w 923164"/>
                <a:gd name="connsiteY7" fmla="*/ 575822 h 661664"/>
                <a:gd name="connsiteX8" fmla="*/ 916040 w 923164"/>
                <a:gd name="connsiteY8" fmla="*/ 275505 h 66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164" h="661664">
                  <a:moveTo>
                    <a:pt x="916040" y="275505"/>
                  </a:moveTo>
                  <a:cubicBezTo>
                    <a:pt x="878359" y="204462"/>
                    <a:pt x="701753" y="223734"/>
                    <a:pt x="521565" y="318546"/>
                  </a:cubicBezTo>
                  <a:cubicBezTo>
                    <a:pt x="476969" y="342015"/>
                    <a:pt x="436354" y="367911"/>
                    <a:pt x="401017" y="394676"/>
                  </a:cubicBezTo>
                  <a:cubicBezTo>
                    <a:pt x="386970" y="352734"/>
                    <a:pt x="368079" y="308538"/>
                    <a:pt x="344521" y="264114"/>
                  </a:cubicBezTo>
                  <a:cubicBezTo>
                    <a:pt x="249334" y="84637"/>
                    <a:pt x="114352" y="-30438"/>
                    <a:pt x="43029" y="7097"/>
                  </a:cubicBezTo>
                  <a:cubicBezTo>
                    <a:pt x="-28294" y="44626"/>
                    <a:pt x="-8952" y="220546"/>
                    <a:pt x="86234" y="400029"/>
                  </a:cubicBezTo>
                  <a:cubicBezTo>
                    <a:pt x="156326" y="532185"/>
                    <a:pt x="247963" y="629328"/>
                    <a:pt x="319902" y="656429"/>
                  </a:cubicBezTo>
                  <a:cubicBezTo>
                    <a:pt x="394660" y="674431"/>
                    <a:pt x="525331" y="645634"/>
                    <a:pt x="658008" y="575822"/>
                  </a:cubicBezTo>
                  <a:cubicBezTo>
                    <a:pt x="838195" y="481004"/>
                    <a:pt x="953721" y="346550"/>
                    <a:pt x="916040" y="27550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1520207" y="5711897"/>
              <a:ext cx="807770" cy="578953"/>
            </a:xfrm>
            <a:custGeom>
              <a:avLst/>
              <a:gdLst>
                <a:gd name="connsiteX0" fmla="*/ 801537 w 807770"/>
                <a:gd name="connsiteY0" fmla="*/ 241069 h 578953"/>
                <a:gd name="connsiteX1" fmla="*/ 456370 w 807770"/>
                <a:gd name="connsiteY1" fmla="*/ 278731 h 578953"/>
                <a:gd name="connsiteX2" fmla="*/ 350890 w 807770"/>
                <a:gd name="connsiteY2" fmla="*/ 345342 h 578953"/>
                <a:gd name="connsiteX3" fmla="*/ 301455 w 807770"/>
                <a:gd name="connsiteY3" fmla="*/ 231100 h 578953"/>
                <a:gd name="connsiteX4" fmla="*/ 37651 w 807770"/>
                <a:gd name="connsiteY4" fmla="*/ 6208 h 578953"/>
                <a:gd name="connsiteX5" fmla="*/ 75458 w 807770"/>
                <a:gd name="connsiteY5" fmla="*/ 350022 h 578953"/>
                <a:gd name="connsiteX6" fmla="*/ 279922 w 807770"/>
                <a:gd name="connsiteY6" fmla="*/ 574374 h 578953"/>
                <a:gd name="connsiteX7" fmla="*/ 575762 w 807770"/>
                <a:gd name="connsiteY7" fmla="*/ 503845 h 578953"/>
                <a:gd name="connsiteX8" fmla="*/ 801537 w 807770"/>
                <a:gd name="connsiteY8" fmla="*/ 241069 h 57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770" h="578953">
                  <a:moveTo>
                    <a:pt x="801537" y="241069"/>
                  </a:moveTo>
                  <a:cubicBezTo>
                    <a:pt x="768567" y="178909"/>
                    <a:pt x="614034" y="195768"/>
                    <a:pt x="456370" y="278731"/>
                  </a:cubicBezTo>
                  <a:cubicBezTo>
                    <a:pt x="417349" y="299267"/>
                    <a:pt x="381808" y="321924"/>
                    <a:pt x="350890" y="345342"/>
                  </a:cubicBezTo>
                  <a:cubicBezTo>
                    <a:pt x="338603" y="308640"/>
                    <a:pt x="322067" y="269974"/>
                    <a:pt x="301455" y="231100"/>
                  </a:cubicBezTo>
                  <a:cubicBezTo>
                    <a:pt x="218168" y="74058"/>
                    <a:pt x="100058" y="-26628"/>
                    <a:pt x="37651" y="6208"/>
                  </a:cubicBezTo>
                  <a:cubicBezTo>
                    <a:pt x="-24757" y="39044"/>
                    <a:pt x="-7834" y="192980"/>
                    <a:pt x="75458" y="350022"/>
                  </a:cubicBezTo>
                  <a:cubicBezTo>
                    <a:pt x="136787" y="465662"/>
                    <a:pt x="216975" y="550657"/>
                    <a:pt x="279922" y="574374"/>
                  </a:cubicBezTo>
                  <a:cubicBezTo>
                    <a:pt x="345340" y="590122"/>
                    <a:pt x="459672" y="564932"/>
                    <a:pt x="575762" y="503845"/>
                  </a:cubicBezTo>
                  <a:cubicBezTo>
                    <a:pt x="733420" y="420876"/>
                    <a:pt x="834506" y="303229"/>
                    <a:pt x="801537" y="24106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 rot="-4365547">
              <a:off x="1846234" y="4797459"/>
              <a:ext cx="735342" cy="307388"/>
            </a:xfrm>
            <a:custGeom>
              <a:avLst/>
              <a:gdLst>
                <a:gd name="connsiteX0" fmla="*/ 735343 w 735342"/>
                <a:gd name="connsiteY0" fmla="*/ 153694 h 307388"/>
                <a:gd name="connsiteX1" fmla="*/ 367671 w 735342"/>
                <a:gd name="connsiteY1" fmla="*/ 307389 h 307388"/>
                <a:gd name="connsiteX2" fmla="*/ 0 w 735342"/>
                <a:gd name="connsiteY2" fmla="*/ 153694 h 307388"/>
                <a:gd name="connsiteX3" fmla="*/ 367671 w 735342"/>
                <a:gd name="connsiteY3" fmla="*/ 0 h 307388"/>
                <a:gd name="connsiteX4" fmla="*/ 735343 w 735342"/>
                <a:gd name="connsiteY4" fmla="*/ 153694 h 3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342" h="307388">
                  <a:moveTo>
                    <a:pt x="735343" y="153694"/>
                  </a:moveTo>
                  <a:cubicBezTo>
                    <a:pt x="735343" y="238577"/>
                    <a:pt x="570731" y="307389"/>
                    <a:pt x="367671" y="307389"/>
                  </a:cubicBezTo>
                  <a:cubicBezTo>
                    <a:pt x="164612" y="307389"/>
                    <a:pt x="0" y="238577"/>
                    <a:pt x="0" y="153694"/>
                  </a:cubicBezTo>
                  <a:cubicBezTo>
                    <a:pt x="0" y="68811"/>
                    <a:pt x="164612" y="0"/>
                    <a:pt x="367671" y="0"/>
                  </a:cubicBezTo>
                  <a:cubicBezTo>
                    <a:pt x="570731" y="0"/>
                    <a:pt x="735343" y="68811"/>
                    <a:pt x="735343" y="15369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1" name="文本占位符 30"/>
          <p:cNvSpPr>
            <a:spLocks noGrp="1"/>
          </p:cNvSpPr>
          <p:nvPr>
            <p:ph type="body" sz="quarter" idx="11" hasCustomPrompt="1"/>
          </p:nvPr>
        </p:nvSpPr>
        <p:spPr>
          <a:xfrm>
            <a:off x="558880" y="1129053"/>
            <a:ext cx="4305300" cy="5355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CN" dirty="0"/>
              <a:t>CONTENT</a:t>
            </a:r>
            <a:endParaRPr lang="zh-CN" altLang="en-US" dirty="0"/>
          </a:p>
        </p:txBody>
      </p:sp>
      <p:grpSp>
        <p:nvGrpSpPr>
          <p:cNvPr id="71" name="组合 70"/>
          <p:cNvGrpSpPr/>
          <p:nvPr userDrawn="1"/>
        </p:nvGrpSpPr>
        <p:grpSpPr>
          <a:xfrm rot="5400000">
            <a:off x="10621789" y="5295435"/>
            <a:ext cx="1615126" cy="1510004"/>
            <a:chOff x="9768376" y="-10376"/>
            <a:chExt cx="2429980" cy="2271822"/>
          </a:xfrm>
        </p:grpSpPr>
        <p:grpSp>
          <p:nvGrpSpPr>
            <p:cNvPr id="41" name="组合 40" descr="一束拱形的橄榄及叶子"/>
            <p:cNvGrpSpPr/>
            <p:nvPr/>
          </p:nvGrpSpPr>
          <p:grpSpPr>
            <a:xfrm rot="10800000" flipH="1">
              <a:off x="9895720" y="338551"/>
              <a:ext cx="2058574" cy="1572196"/>
              <a:chOff x="9895720" y="340329"/>
              <a:chExt cx="2058574" cy="157219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42" name="任意多边形: 形状 41"/>
              <p:cNvSpPr/>
              <p:nvPr/>
            </p:nvSpPr>
            <p:spPr>
              <a:xfrm>
                <a:off x="10154851" y="1395904"/>
                <a:ext cx="852206" cy="516621"/>
              </a:xfrm>
              <a:custGeom>
                <a:avLst/>
                <a:gdLst>
                  <a:gd name="connsiteX0" fmla="*/ 394701 w 852206"/>
                  <a:gd name="connsiteY0" fmla="*/ 68557 h 516621"/>
                  <a:gd name="connsiteX1" fmla="*/ 128530 w 852206"/>
                  <a:gd name="connsiteY1" fmla="*/ 279427 h 516621"/>
                  <a:gd name="connsiteX2" fmla="*/ 110393 w 852206"/>
                  <a:gd name="connsiteY2" fmla="*/ 297821 h 516621"/>
                  <a:gd name="connsiteX3" fmla="*/ 61391 w 852206"/>
                  <a:gd name="connsiteY3" fmla="*/ 363219 h 516621"/>
                  <a:gd name="connsiteX4" fmla="*/ 25310 w 852206"/>
                  <a:gd name="connsiteY4" fmla="*/ 436523 h 516621"/>
                  <a:gd name="connsiteX5" fmla="*/ 0 w 852206"/>
                  <a:gd name="connsiteY5" fmla="*/ 514023 h 516621"/>
                  <a:gd name="connsiteX6" fmla="*/ 10388 w 852206"/>
                  <a:gd name="connsiteY6" fmla="*/ 516621 h 516621"/>
                  <a:gd name="connsiteX7" fmla="*/ 35223 w 852206"/>
                  <a:gd name="connsiteY7" fmla="*/ 440316 h 516621"/>
                  <a:gd name="connsiteX8" fmla="*/ 70457 w 852206"/>
                  <a:gd name="connsiteY8" fmla="*/ 368551 h 516621"/>
                  <a:gd name="connsiteX9" fmla="*/ 118141 w 852206"/>
                  <a:gd name="connsiteY9" fmla="*/ 304792 h 516621"/>
                  <a:gd name="connsiteX10" fmla="*/ 127163 w 852206"/>
                  <a:gd name="connsiteY10" fmla="*/ 295347 h 516621"/>
                  <a:gd name="connsiteX11" fmla="*/ 474713 w 852206"/>
                  <a:gd name="connsiteY11" fmla="*/ 270109 h 516621"/>
                  <a:gd name="connsiteX12" fmla="*/ 852207 w 852206"/>
                  <a:gd name="connsiteY12" fmla="*/ 3583 h 516621"/>
                  <a:gd name="connsiteX13" fmla="*/ 394701 w 852206"/>
                  <a:gd name="connsiteY13" fmla="*/ 68557 h 51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2206" h="516621">
                    <a:moveTo>
                      <a:pt x="394701" y="68557"/>
                    </a:moveTo>
                    <a:cubicBezTo>
                      <a:pt x="208811" y="142357"/>
                      <a:pt x="145926" y="243129"/>
                      <a:pt x="128530" y="279427"/>
                    </a:cubicBezTo>
                    <a:cubicBezTo>
                      <a:pt x="122299" y="285364"/>
                      <a:pt x="116234" y="291484"/>
                      <a:pt x="110393" y="297821"/>
                    </a:cubicBezTo>
                    <a:cubicBezTo>
                      <a:pt x="91905" y="317858"/>
                      <a:pt x="75510" y="339867"/>
                      <a:pt x="61391" y="363219"/>
                    </a:cubicBezTo>
                    <a:cubicBezTo>
                      <a:pt x="47250" y="386570"/>
                      <a:pt x="35361" y="411223"/>
                      <a:pt x="25310" y="436523"/>
                    </a:cubicBezTo>
                    <a:cubicBezTo>
                      <a:pt x="15256" y="461836"/>
                      <a:pt x="7005" y="487793"/>
                      <a:pt x="0" y="514023"/>
                    </a:cubicBezTo>
                    <a:lnTo>
                      <a:pt x="10388" y="516621"/>
                    </a:lnTo>
                    <a:cubicBezTo>
                      <a:pt x="17276" y="490730"/>
                      <a:pt x="25376" y="465168"/>
                      <a:pt x="35223" y="440316"/>
                    </a:cubicBezTo>
                    <a:cubicBezTo>
                      <a:pt x="45065" y="415471"/>
                      <a:pt x="56678" y="391344"/>
                      <a:pt x="70457" y="368551"/>
                    </a:cubicBezTo>
                    <a:cubicBezTo>
                      <a:pt x="84216" y="345750"/>
                      <a:pt x="100156" y="324319"/>
                      <a:pt x="118141" y="304792"/>
                    </a:cubicBezTo>
                    <a:cubicBezTo>
                      <a:pt x="121088" y="301584"/>
                      <a:pt x="124110" y="298451"/>
                      <a:pt x="127163" y="295347"/>
                    </a:cubicBezTo>
                    <a:cubicBezTo>
                      <a:pt x="150776" y="306289"/>
                      <a:pt x="269475" y="351588"/>
                      <a:pt x="474713" y="270109"/>
                    </a:cubicBezTo>
                    <a:cubicBezTo>
                      <a:pt x="705292" y="178568"/>
                      <a:pt x="852207" y="3583"/>
                      <a:pt x="852207" y="3583"/>
                    </a:cubicBezTo>
                    <a:cubicBezTo>
                      <a:pt x="852207" y="3583"/>
                      <a:pt x="625280" y="-22983"/>
                      <a:pt x="394701" y="68557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11413541" y="782541"/>
                <a:ext cx="540754" cy="386181"/>
              </a:xfrm>
              <a:custGeom>
                <a:avLst/>
                <a:gdLst>
                  <a:gd name="connsiteX0" fmla="*/ 178424 w 540754"/>
                  <a:gd name="connsiteY0" fmla="*/ 242059 h 386181"/>
                  <a:gd name="connsiteX1" fmla="*/ 0 w 540754"/>
                  <a:gd name="connsiteY1" fmla="*/ 3855 h 386181"/>
                  <a:gd name="connsiteX2" fmla="*/ 284063 w 540754"/>
                  <a:gd name="connsiteY2" fmla="*/ 92642 h 386181"/>
                  <a:gd name="connsiteX3" fmla="*/ 540754 w 540754"/>
                  <a:gd name="connsiteY3" fmla="*/ 386181 h 386181"/>
                  <a:gd name="connsiteX4" fmla="*/ 178424 w 540754"/>
                  <a:gd name="connsiteY4" fmla="*/ 242059 h 3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754" h="386181">
                    <a:moveTo>
                      <a:pt x="178424" y="242059"/>
                    </a:moveTo>
                    <a:cubicBezTo>
                      <a:pt x="7483" y="121201"/>
                      <a:pt x="0" y="3855"/>
                      <a:pt x="0" y="3855"/>
                    </a:cubicBezTo>
                    <a:cubicBezTo>
                      <a:pt x="0" y="3855"/>
                      <a:pt x="113126" y="-28215"/>
                      <a:pt x="284063" y="92642"/>
                    </a:cubicBezTo>
                    <a:cubicBezTo>
                      <a:pt x="455003" y="213499"/>
                      <a:pt x="540754" y="386181"/>
                      <a:pt x="540754" y="386181"/>
                    </a:cubicBezTo>
                    <a:cubicBezTo>
                      <a:pt x="540754" y="386181"/>
                      <a:pt x="349364" y="362916"/>
                      <a:pt x="178424" y="242059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10618018" y="983512"/>
                <a:ext cx="950419" cy="216189"/>
              </a:xfrm>
              <a:custGeom>
                <a:avLst/>
                <a:gdLst>
                  <a:gd name="connsiteX0" fmla="*/ 950419 w 950419"/>
                  <a:gd name="connsiteY0" fmla="*/ 67672 h 216189"/>
                  <a:gd name="connsiteX1" fmla="*/ 186129 w 950419"/>
                  <a:gd name="connsiteY1" fmla="*/ 152022 h 216189"/>
                  <a:gd name="connsiteX2" fmla="*/ 159903 w 950419"/>
                  <a:gd name="connsiteY2" fmla="*/ 142618 h 216189"/>
                  <a:gd name="connsiteX3" fmla="*/ 621 w 950419"/>
                  <a:gd name="connsiteY3" fmla="*/ 91877 h 216189"/>
                  <a:gd name="connsiteX4" fmla="*/ 7003 w 950419"/>
                  <a:gd name="connsiteY4" fmla="*/ 83482 h 216189"/>
                  <a:gd name="connsiteX5" fmla="*/ 13467 w 950419"/>
                  <a:gd name="connsiteY5" fmla="*/ 75145 h 216189"/>
                  <a:gd name="connsiteX6" fmla="*/ 158258 w 950419"/>
                  <a:gd name="connsiteY6" fmla="*/ 130264 h 216189"/>
                  <a:gd name="connsiteX7" fmla="*/ 181368 w 950419"/>
                  <a:gd name="connsiteY7" fmla="*/ 119851 h 216189"/>
                  <a:gd name="connsiteX8" fmla="*/ 950419 w 950419"/>
                  <a:gd name="connsiteY8" fmla="*/ 67672 h 2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0419" h="216189">
                    <a:moveTo>
                      <a:pt x="950419" y="67672"/>
                    </a:moveTo>
                    <a:cubicBezTo>
                      <a:pt x="861640" y="149667"/>
                      <a:pt x="368958" y="303655"/>
                      <a:pt x="186129" y="152022"/>
                    </a:cubicBezTo>
                    <a:cubicBezTo>
                      <a:pt x="178731" y="145888"/>
                      <a:pt x="169513" y="142463"/>
                      <a:pt x="159903" y="142618"/>
                    </a:cubicBezTo>
                    <a:cubicBezTo>
                      <a:pt x="103218" y="143540"/>
                      <a:pt x="46484" y="125252"/>
                      <a:pt x="621" y="91877"/>
                    </a:cubicBezTo>
                    <a:cubicBezTo>
                      <a:pt x="3471" y="88135"/>
                      <a:pt x="-5826" y="100210"/>
                      <a:pt x="7003" y="83482"/>
                    </a:cubicBezTo>
                    <a:cubicBezTo>
                      <a:pt x="19859" y="66773"/>
                      <a:pt x="10590" y="78866"/>
                      <a:pt x="13467" y="75145"/>
                    </a:cubicBezTo>
                    <a:cubicBezTo>
                      <a:pt x="54246" y="108286"/>
                      <a:pt x="105748" y="127896"/>
                      <a:pt x="158258" y="130264"/>
                    </a:cubicBezTo>
                    <a:cubicBezTo>
                      <a:pt x="167166" y="130667"/>
                      <a:pt x="175651" y="126694"/>
                      <a:pt x="181368" y="119851"/>
                    </a:cubicBezTo>
                    <a:cubicBezTo>
                      <a:pt x="336093" y="-65343"/>
                      <a:pt x="848714" y="3097"/>
                      <a:pt x="950419" y="67672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10433656" y="340329"/>
                <a:ext cx="296912" cy="918045"/>
              </a:xfrm>
              <a:custGeom>
                <a:avLst/>
                <a:gdLst>
                  <a:gd name="connsiteX0" fmla="*/ 285232 w 296912"/>
                  <a:gd name="connsiteY0" fmla="*/ 0 h 918045"/>
                  <a:gd name="connsiteX1" fmla="*/ 23959 w 296912"/>
                  <a:gd name="connsiteY1" fmla="*/ 723181 h 918045"/>
                  <a:gd name="connsiteX2" fmla="*/ 26947 w 296912"/>
                  <a:gd name="connsiteY2" fmla="*/ 750880 h 918045"/>
                  <a:gd name="connsiteX3" fmla="*/ 38912 w 296912"/>
                  <a:gd name="connsiteY3" fmla="*/ 917621 h 918045"/>
                  <a:gd name="connsiteX4" fmla="*/ 48570 w 296912"/>
                  <a:gd name="connsiteY4" fmla="*/ 913387 h 918045"/>
                  <a:gd name="connsiteX5" fmla="*/ 58191 w 296912"/>
                  <a:gd name="connsiteY5" fmla="*/ 909057 h 918045"/>
                  <a:gd name="connsiteX6" fmla="*/ 38571 w 296912"/>
                  <a:gd name="connsiteY6" fmla="*/ 755376 h 918045"/>
                  <a:gd name="connsiteX7" fmla="*/ 54116 w 296912"/>
                  <a:gd name="connsiteY7" fmla="*/ 735352 h 918045"/>
                  <a:gd name="connsiteX8" fmla="*/ 285232 w 296912"/>
                  <a:gd name="connsiteY8" fmla="*/ 0 h 91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912" h="918045">
                    <a:moveTo>
                      <a:pt x="285232" y="0"/>
                    </a:moveTo>
                    <a:cubicBezTo>
                      <a:pt x="184697" y="67070"/>
                      <a:pt x="-80558" y="509889"/>
                      <a:pt x="23959" y="723181"/>
                    </a:cubicBezTo>
                    <a:cubicBezTo>
                      <a:pt x="28190" y="731811"/>
                      <a:pt x="29353" y="741576"/>
                      <a:pt x="26947" y="750880"/>
                    </a:cubicBezTo>
                    <a:cubicBezTo>
                      <a:pt x="12751" y="805768"/>
                      <a:pt x="17226" y="865207"/>
                      <a:pt x="38912" y="917621"/>
                    </a:cubicBezTo>
                    <a:cubicBezTo>
                      <a:pt x="43218" y="915728"/>
                      <a:pt x="29298" y="921930"/>
                      <a:pt x="48570" y="913387"/>
                    </a:cubicBezTo>
                    <a:cubicBezTo>
                      <a:pt x="67829" y="904809"/>
                      <a:pt x="53899" y="910984"/>
                      <a:pt x="58191" y="909057"/>
                    </a:cubicBezTo>
                    <a:cubicBezTo>
                      <a:pt x="35539" y="861641"/>
                      <a:pt x="28558" y="806977"/>
                      <a:pt x="38571" y="755376"/>
                    </a:cubicBezTo>
                    <a:cubicBezTo>
                      <a:pt x="40272" y="746622"/>
                      <a:pt x="46120" y="739308"/>
                      <a:pt x="54116" y="735352"/>
                    </a:cubicBezTo>
                    <a:cubicBezTo>
                      <a:pt x="270437" y="628391"/>
                      <a:pt x="324149" y="114018"/>
                      <a:pt x="285232" y="0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9895720" y="909915"/>
                <a:ext cx="291627" cy="743902"/>
              </a:xfrm>
              <a:custGeom>
                <a:avLst/>
                <a:gdLst>
                  <a:gd name="connsiteX0" fmla="*/ 255382 w 291627"/>
                  <a:gd name="connsiteY0" fmla="*/ 391238 h 743902"/>
                  <a:gd name="connsiteX1" fmla="*/ 259544 w 291627"/>
                  <a:gd name="connsiteY1" fmla="*/ 743903 h 743902"/>
                  <a:gd name="connsiteX2" fmla="*/ 49827 w 291627"/>
                  <a:gd name="connsiteY2" fmla="*/ 460335 h 743902"/>
                  <a:gd name="connsiteX3" fmla="*/ 9468 w 291627"/>
                  <a:gd name="connsiteY3" fmla="*/ 0 h 743902"/>
                  <a:gd name="connsiteX4" fmla="*/ 255382 w 291627"/>
                  <a:gd name="connsiteY4" fmla="*/ 391238 h 74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627" h="743902">
                    <a:moveTo>
                      <a:pt x="255382" y="391238"/>
                    </a:moveTo>
                    <a:cubicBezTo>
                      <a:pt x="334431" y="626391"/>
                      <a:pt x="259544" y="743903"/>
                      <a:pt x="259544" y="743903"/>
                    </a:cubicBezTo>
                    <a:cubicBezTo>
                      <a:pt x="259544" y="743903"/>
                      <a:pt x="128880" y="695492"/>
                      <a:pt x="49827" y="460335"/>
                    </a:cubicBezTo>
                    <a:cubicBezTo>
                      <a:pt x="-29225" y="225178"/>
                      <a:pt x="9468" y="0"/>
                      <a:pt x="9468" y="0"/>
                    </a:cubicBezTo>
                    <a:cubicBezTo>
                      <a:pt x="9468" y="0"/>
                      <a:pt x="176330" y="156081"/>
                      <a:pt x="255382" y="39123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10501413" y="688478"/>
                <a:ext cx="114237" cy="288265"/>
              </a:xfrm>
              <a:custGeom>
                <a:avLst/>
                <a:gdLst>
                  <a:gd name="connsiteX0" fmla="*/ 4661 w 114237"/>
                  <a:gd name="connsiteY0" fmla="*/ 288266 h 288265"/>
                  <a:gd name="connsiteX1" fmla="*/ 0 w 114237"/>
                  <a:gd name="connsiteY1" fmla="*/ 286046 h 288265"/>
                  <a:gd name="connsiteX2" fmla="*/ 109285 w 114237"/>
                  <a:gd name="connsiteY2" fmla="*/ 0 h 288265"/>
                  <a:gd name="connsiteX3" fmla="*/ 114238 w 114237"/>
                  <a:gd name="connsiteY3" fmla="*/ 1456 h 288265"/>
                  <a:gd name="connsiteX4" fmla="*/ 4661 w 114237"/>
                  <a:gd name="connsiteY4" fmla="*/ 288266 h 28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37" h="288265">
                    <a:moveTo>
                      <a:pt x="4661" y="288266"/>
                    </a:moveTo>
                    <a:lnTo>
                      <a:pt x="0" y="286046"/>
                    </a:lnTo>
                    <a:cubicBezTo>
                      <a:pt x="43612" y="194481"/>
                      <a:pt x="80381" y="98242"/>
                      <a:pt x="109285" y="0"/>
                    </a:cubicBezTo>
                    <a:lnTo>
                      <a:pt x="114238" y="1456"/>
                    </a:lnTo>
                    <a:cubicBezTo>
                      <a:pt x="85259" y="99960"/>
                      <a:pt x="48390" y="196454"/>
                      <a:pt x="4661" y="288266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9974094" y="1075912"/>
                <a:ext cx="139954" cy="443417"/>
              </a:xfrm>
              <a:custGeom>
                <a:avLst/>
                <a:gdLst>
                  <a:gd name="connsiteX0" fmla="*/ 134905 w 139954"/>
                  <a:gd name="connsiteY0" fmla="*/ 443417 h 443417"/>
                  <a:gd name="connsiteX1" fmla="*/ 0 w 139954"/>
                  <a:gd name="connsiteY1" fmla="*/ 1907 h 443417"/>
                  <a:gd name="connsiteX2" fmla="*/ 4798 w 139954"/>
                  <a:gd name="connsiteY2" fmla="*/ 0 h 443417"/>
                  <a:gd name="connsiteX3" fmla="*/ 139954 w 139954"/>
                  <a:gd name="connsiteY3" fmla="*/ 442326 h 443417"/>
                  <a:gd name="connsiteX4" fmla="*/ 134905 w 139954"/>
                  <a:gd name="connsiteY4" fmla="*/ 443417 h 44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954" h="443417">
                    <a:moveTo>
                      <a:pt x="134905" y="443417"/>
                    </a:moveTo>
                    <a:cubicBezTo>
                      <a:pt x="134419" y="441169"/>
                      <a:pt x="85296" y="216277"/>
                      <a:pt x="0" y="1907"/>
                    </a:cubicBezTo>
                    <a:lnTo>
                      <a:pt x="4798" y="0"/>
                    </a:lnTo>
                    <a:cubicBezTo>
                      <a:pt x="90257" y="214783"/>
                      <a:pt x="139465" y="440078"/>
                      <a:pt x="139954" y="442326"/>
                    </a:cubicBezTo>
                    <a:lnTo>
                      <a:pt x="134905" y="443417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9" name="任意多边形: 形状 48"/>
            <p:cNvSpPr/>
            <p:nvPr/>
          </p:nvSpPr>
          <p:spPr>
            <a:xfrm rot="11308905" flipH="1">
              <a:off x="10349005" y="309222"/>
              <a:ext cx="271079" cy="167810"/>
            </a:xfrm>
            <a:custGeom>
              <a:avLst/>
              <a:gdLst>
                <a:gd name="connsiteX0" fmla="*/ 271079 w 271079"/>
                <a:gd name="connsiteY0" fmla="*/ 83906 h 167810"/>
                <a:gd name="connsiteX1" fmla="*/ 135540 w 271079"/>
                <a:gd name="connsiteY1" fmla="*/ 167811 h 167810"/>
                <a:gd name="connsiteX2" fmla="*/ 0 w 271079"/>
                <a:gd name="connsiteY2" fmla="*/ 83906 h 167810"/>
                <a:gd name="connsiteX3" fmla="*/ 135540 w 271079"/>
                <a:gd name="connsiteY3" fmla="*/ 0 h 167810"/>
                <a:gd name="connsiteX4" fmla="*/ 271079 w 271079"/>
                <a:gd name="connsiteY4" fmla="*/ 83906 h 1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079" h="167810">
                  <a:moveTo>
                    <a:pt x="271079" y="83906"/>
                  </a:moveTo>
                  <a:cubicBezTo>
                    <a:pt x="271079" y="130245"/>
                    <a:pt x="210396" y="167811"/>
                    <a:pt x="135540" y="167811"/>
                  </a:cubicBezTo>
                  <a:cubicBezTo>
                    <a:pt x="60683" y="167811"/>
                    <a:pt x="0" y="130245"/>
                    <a:pt x="0" y="83906"/>
                  </a:cubicBezTo>
                  <a:cubicBezTo>
                    <a:pt x="0" y="37566"/>
                    <a:pt x="60683" y="0"/>
                    <a:pt x="135540" y="0"/>
                  </a:cubicBezTo>
                  <a:cubicBezTo>
                    <a:pt x="210396" y="0"/>
                    <a:pt x="271079" y="37566"/>
                    <a:pt x="271079" y="8390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>
            <a:xfrm rot="14574580" flipH="1">
              <a:off x="11314718" y="1240249"/>
              <a:ext cx="139649" cy="225284"/>
            </a:xfrm>
            <a:custGeom>
              <a:avLst/>
              <a:gdLst>
                <a:gd name="connsiteX0" fmla="*/ 139649 w 139649"/>
                <a:gd name="connsiteY0" fmla="*/ 112642 h 225284"/>
                <a:gd name="connsiteX1" fmla="*/ 69825 w 139649"/>
                <a:gd name="connsiteY1" fmla="*/ 225284 h 225284"/>
                <a:gd name="connsiteX2" fmla="*/ 0 w 139649"/>
                <a:gd name="connsiteY2" fmla="*/ 112642 h 225284"/>
                <a:gd name="connsiteX3" fmla="*/ 69825 w 139649"/>
                <a:gd name="connsiteY3" fmla="*/ 0 h 225284"/>
                <a:gd name="connsiteX4" fmla="*/ 139649 w 139649"/>
                <a:gd name="connsiteY4" fmla="*/ 112642 h 22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49" h="225284">
                  <a:moveTo>
                    <a:pt x="139649" y="112642"/>
                  </a:moveTo>
                  <a:cubicBezTo>
                    <a:pt x="139649" y="174853"/>
                    <a:pt x="108388" y="225284"/>
                    <a:pt x="69825" y="225284"/>
                  </a:cubicBezTo>
                  <a:cubicBezTo>
                    <a:pt x="31262" y="225284"/>
                    <a:pt x="0" y="174853"/>
                    <a:pt x="0" y="112642"/>
                  </a:cubicBezTo>
                  <a:cubicBezTo>
                    <a:pt x="0" y="50432"/>
                    <a:pt x="31262" y="0"/>
                    <a:pt x="69825" y="0"/>
                  </a:cubicBezTo>
                  <a:cubicBezTo>
                    <a:pt x="108388" y="0"/>
                    <a:pt x="139649" y="50432"/>
                    <a:pt x="139649" y="1126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>
            <a:xfrm rot="10800000" flipH="1">
              <a:off x="10068435" y="45469"/>
              <a:ext cx="973353" cy="572193"/>
            </a:xfrm>
            <a:custGeom>
              <a:avLst/>
              <a:gdLst>
                <a:gd name="connsiteX0" fmla="*/ 193556 w 973353"/>
                <a:gd name="connsiteY0" fmla="*/ 144359 h 572193"/>
                <a:gd name="connsiteX1" fmla="*/ 973354 w 973353"/>
                <a:gd name="connsiteY1" fmla="*/ 68618 h 572193"/>
                <a:gd name="connsiteX2" fmla="*/ 515776 w 973353"/>
                <a:gd name="connsiteY2" fmla="*/ 4122 h 572193"/>
                <a:gd name="connsiteX3" fmla="*/ 203776 w 973353"/>
                <a:gd name="connsiteY3" fmla="*/ 130428 h 572193"/>
                <a:gd name="connsiteX4" fmla="*/ 25074 w 973353"/>
                <a:gd name="connsiteY4" fmla="*/ 572194 h 572193"/>
                <a:gd name="connsiteX5" fmla="*/ 34812 w 973353"/>
                <a:gd name="connsiteY5" fmla="*/ 567529 h 572193"/>
                <a:gd name="connsiteX6" fmla="*/ 193556 w 973353"/>
                <a:gd name="connsiteY6" fmla="*/ 144359 h 57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353" h="572193">
                  <a:moveTo>
                    <a:pt x="193556" y="144359"/>
                  </a:moveTo>
                  <a:lnTo>
                    <a:pt x="973354" y="68618"/>
                  </a:lnTo>
                  <a:cubicBezTo>
                    <a:pt x="973354" y="68618"/>
                    <a:pt x="762702" y="-19859"/>
                    <a:pt x="515776" y="4122"/>
                  </a:cubicBezTo>
                  <a:cubicBezTo>
                    <a:pt x="321904" y="22954"/>
                    <a:pt x="233024" y="98730"/>
                    <a:pt x="203776" y="130428"/>
                  </a:cubicBezTo>
                  <a:cubicBezTo>
                    <a:pt x="4541" y="187141"/>
                    <a:pt x="-33525" y="394662"/>
                    <a:pt x="25074" y="572194"/>
                  </a:cubicBezTo>
                  <a:lnTo>
                    <a:pt x="34812" y="567529"/>
                  </a:lnTo>
                  <a:cubicBezTo>
                    <a:pt x="-20383" y="399794"/>
                    <a:pt x="11749" y="204686"/>
                    <a:pt x="193556" y="14435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52" name="组合 51" descr="一束拱形的橄榄及叶子"/>
            <p:cNvGrpSpPr/>
            <p:nvPr/>
          </p:nvGrpSpPr>
          <p:grpSpPr>
            <a:xfrm rot="10800000" flipH="1">
              <a:off x="9976495" y="-10376"/>
              <a:ext cx="2221861" cy="2112448"/>
              <a:chOff x="9976495" y="149004"/>
              <a:chExt cx="2221861" cy="211244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3" name="任意多边形: 形状 52"/>
              <p:cNvSpPr/>
              <p:nvPr/>
            </p:nvSpPr>
            <p:spPr>
              <a:xfrm>
                <a:off x="9976495" y="149004"/>
                <a:ext cx="2221861" cy="2112448"/>
              </a:xfrm>
              <a:custGeom>
                <a:avLst/>
                <a:gdLst>
                  <a:gd name="connsiteX0" fmla="*/ 1852547 w 2221861"/>
                  <a:gd name="connsiteY0" fmla="*/ 333479 h 2112448"/>
                  <a:gd name="connsiteX1" fmla="*/ 1662072 w 2221861"/>
                  <a:gd name="connsiteY1" fmla="*/ 561810 h 2112448"/>
                  <a:gd name="connsiteX2" fmla="*/ 1378302 w 2221861"/>
                  <a:gd name="connsiteY2" fmla="*/ 589554 h 2112448"/>
                  <a:gd name="connsiteX3" fmla="*/ 1131404 w 2221861"/>
                  <a:gd name="connsiteY3" fmla="*/ 658534 h 2112448"/>
                  <a:gd name="connsiteX4" fmla="*/ 1131359 w 2221861"/>
                  <a:gd name="connsiteY4" fmla="*/ 658496 h 2112448"/>
                  <a:gd name="connsiteX5" fmla="*/ 1166245 w 2221861"/>
                  <a:gd name="connsiteY5" fmla="*/ 571293 h 2112448"/>
                  <a:gd name="connsiteX6" fmla="*/ 1180798 w 2221861"/>
                  <a:gd name="connsiteY6" fmla="*/ 562918 h 2112448"/>
                  <a:gd name="connsiteX7" fmla="*/ 1716200 w 2221861"/>
                  <a:gd name="connsiteY7" fmla="*/ 0 h 2112448"/>
                  <a:gd name="connsiteX8" fmla="*/ 1161777 w 2221861"/>
                  <a:gd name="connsiteY8" fmla="*/ 542214 h 2112448"/>
                  <a:gd name="connsiteX9" fmla="*/ 1156211 w 2221861"/>
                  <a:gd name="connsiteY9" fmla="*/ 559679 h 2112448"/>
                  <a:gd name="connsiteX10" fmla="*/ 1108999 w 2221861"/>
                  <a:gd name="connsiteY10" fmla="*/ 667050 h 2112448"/>
                  <a:gd name="connsiteX11" fmla="*/ 1086287 w 2221861"/>
                  <a:gd name="connsiteY11" fmla="*/ 676068 h 2112448"/>
                  <a:gd name="connsiteX12" fmla="*/ 1011214 w 2221861"/>
                  <a:gd name="connsiteY12" fmla="*/ 709010 h 2112448"/>
                  <a:gd name="connsiteX13" fmla="*/ 1011166 w 2221861"/>
                  <a:gd name="connsiteY13" fmla="*/ 708986 h 2112448"/>
                  <a:gd name="connsiteX14" fmla="*/ 822433 w 2221861"/>
                  <a:gd name="connsiteY14" fmla="*/ 284029 h 2112448"/>
                  <a:gd name="connsiteX15" fmla="*/ 818223 w 2221861"/>
                  <a:gd name="connsiteY15" fmla="*/ 293460 h 2112448"/>
                  <a:gd name="connsiteX16" fmla="*/ 969120 w 2221861"/>
                  <a:gd name="connsiteY16" fmla="*/ 605367 h 2112448"/>
                  <a:gd name="connsiteX17" fmla="*/ 969058 w 2221861"/>
                  <a:gd name="connsiteY17" fmla="*/ 605391 h 2112448"/>
                  <a:gd name="connsiteX18" fmla="*/ 901114 w 2221861"/>
                  <a:gd name="connsiteY18" fmla="*/ 530686 h 2112448"/>
                  <a:gd name="connsiteX19" fmla="*/ 894615 w 2221861"/>
                  <a:gd name="connsiteY19" fmla="*/ 538710 h 2112448"/>
                  <a:gd name="connsiteX20" fmla="*/ 977997 w 2221861"/>
                  <a:gd name="connsiteY20" fmla="*/ 658359 h 2112448"/>
                  <a:gd name="connsiteX21" fmla="*/ 985529 w 2221861"/>
                  <a:gd name="connsiteY21" fmla="*/ 700418 h 2112448"/>
                  <a:gd name="connsiteX22" fmla="*/ 971898 w 2221861"/>
                  <a:gd name="connsiteY22" fmla="*/ 728210 h 2112448"/>
                  <a:gd name="connsiteX23" fmla="*/ 579449 w 2221861"/>
                  <a:gd name="connsiteY23" fmla="*/ 1010659 h 2112448"/>
                  <a:gd name="connsiteX24" fmla="*/ 377219 w 2221861"/>
                  <a:gd name="connsiteY24" fmla="*/ 1260390 h 2112448"/>
                  <a:gd name="connsiteX25" fmla="*/ 377157 w 2221861"/>
                  <a:gd name="connsiteY25" fmla="*/ 1260380 h 2112448"/>
                  <a:gd name="connsiteX26" fmla="*/ 379814 w 2221861"/>
                  <a:gd name="connsiteY26" fmla="*/ 1102161 h 2112448"/>
                  <a:gd name="connsiteX27" fmla="*/ 370066 w 2221861"/>
                  <a:gd name="connsiteY27" fmla="*/ 1098750 h 2112448"/>
                  <a:gd name="connsiteX28" fmla="*/ 363437 w 2221861"/>
                  <a:gd name="connsiteY28" fmla="*/ 1281793 h 2112448"/>
                  <a:gd name="connsiteX29" fmla="*/ 304232 w 2221861"/>
                  <a:gd name="connsiteY29" fmla="*/ 1382386 h 2112448"/>
                  <a:gd name="connsiteX30" fmla="*/ 304170 w 2221861"/>
                  <a:gd name="connsiteY30" fmla="*/ 1382383 h 2112448"/>
                  <a:gd name="connsiteX31" fmla="*/ 271676 w 2221861"/>
                  <a:gd name="connsiteY31" fmla="*/ 439566 h 2112448"/>
                  <a:gd name="connsiteX32" fmla="*/ 258665 w 2221861"/>
                  <a:gd name="connsiteY32" fmla="*/ 1205632 h 2112448"/>
                  <a:gd name="connsiteX33" fmla="*/ 267084 w 2221861"/>
                  <a:gd name="connsiteY33" fmla="*/ 1225325 h 2112448"/>
                  <a:gd name="connsiteX34" fmla="*/ 282398 w 2221861"/>
                  <a:gd name="connsiteY34" fmla="*/ 1375502 h 2112448"/>
                  <a:gd name="connsiteX35" fmla="*/ 273428 w 2221861"/>
                  <a:gd name="connsiteY35" fmla="*/ 1440920 h 2112448"/>
                  <a:gd name="connsiteX36" fmla="*/ 237912 w 2221861"/>
                  <a:gd name="connsiteY36" fmla="*/ 1514613 h 2112448"/>
                  <a:gd name="connsiteX37" fmla="*/ 149380 w 2221861"/>
                  <a:gd name="connsiteY37" fmla="*/ 1799227 h 2112448"/>
                  <a:gd name="connsiteX38" fmla="*/ 142251 w 2221861"/>
                  <a:gd name="connsiteY38" fmla="*/ 1799244 h 2112448"/>
                  <a:gd name="connsiteX39" fmla="*/ 139763 w 2221861"/>
                  <a:gd name="connsiteY39" fmla="*/ 1639436 h 2112448"/>
                  <a:gd name="connsiteX40" fmla="*/ 136610 w 2221861"/>
                  <a:gd name="connsiteY40" fmla="*/ 1633680 h 2112448"/>
                  <a:gd name="connsiteX41" fmla="*/ 130018 w 2221861"/>
                  <a:gd name="connsiteY41" fmla="*/ 1636025 h 2112448"/>
                  <a:gd name="connsiteX42" fmla="*/ 114952 w 2221861"/>
                  <a:gd name="connsiteY42" fmla="*/ 1703642 h 2112448"/>
                  <a:gd name="connsiteX43" fmla="*/ 114890 w 2221861"/>
                  <a:gd name="connsiteY43" fmla="*/ 1703649 h 2112448"/>
                  <a:gd name="connsiteX44" fmla="*/ 8730 w 2221861"/>
                  <a:gd name="connsiteY44" fmla="*/ 1532058 h 2112448"/>
                  <a:gd name="connsiteX45" fmla="*/ 1612 w 2221861"/>
                  <a:gd name="connsiteY45" fmla="*/ 1539538 h 2112448"/>
                  <a:gd name="connsiteX46" fmla="*/ 65533 w 2221861"/>
                  <a:gd name="connsiteY46" fmla="*/ 1622252 h 2112448"/>
                  <a:gd name="connsiteX47" fmla="*/ 129226 w 2221861"/>
                  <a:gd name="connsiteY47" fmla="*/ 1863564 h 2112448"/>
                  <a:gd name="connsiteX48" fmla="*/ 129846 w 2221861"/>
                  <a:gd name="connsiteY48" fmla="*/ 1910209 h 2112448"/>
                  <a:gd name="connsiteX49" fmla="*/ 115551 w 2221861"/>
                  <a:gd name="connsiteY49" fmla="*/ 2112449 h 2112448"/>
                  <a:gd name="connsiteX50" fmla="*/ 167183 w 2221861"/>
                  <a:gd name="connsiteY50" fmla="*/ 2112449 h 2112448"/>
                  <a:gd name="connsiteX51" fmla="*/ 192011 w 2221861"/>
                  <a:gd name="connsiteY51" fmla="*/ 1816169 h 2112448"/>
                  <a:gd name="connsiteX52" fmla="*/ 192056 w 2221861"/>
                  <a:gd name="connsiteY52" fmla="*/ 1815928 h 2112448"/>
                  <a:gd name="connsiteX53" fmla="*/ 218426 w 2221861"/>
                  <a:gd name="connsiteY53" fmla="*/ 1777593 h 2112448"/>
                  <a:gd name="connsiteX54" fmla="*/ 254087 w 2221861"/>
                  <a:gd name="connsiteY54" fmla="*/ 1758548 h 2112448"/>
                  <a:gd name="connsiteX55" fmla="*/ 406371 w 2221861"/>
                  <a:gd name="connsiteY55" fmla="*/ 1725651 h 2112448"/>
                  <a:gd name="connsiteX56" fmla="*/ 406536 w 2221861"/>
                  <a:gd name="connsiteY56" fmla="*/ 1715325 h 2112448"/>
                  <a:gd name="connsiteX57" fmla="*/ 227933 w 2221861"/>
                  <a:gd name="connsiteY57" fmla="*/ 1754445 h 2112448"/>
                  <a:gd name="connsiteX58" fmla="*/ 208306 w 2221861"/>
                  <a:gd name="connsiteY58" fmla="*/ 1738931 h 2112448"/>
                  <a:gd name="connsiteX59" fmla="*/ 274464 w 2221861"/>
                  <a:gd name="connsiteY59" fmla="*/ 1529765 h 2112448"/>
                  <a:gd name="connsiteX60" fmla="*/ 484108 w 2221861"/>
                  <a:gd name="connsiteY60" fmla="*/ 1162499 h 2112448"/>
                  <a:gd name="connsiteX61" fmla="*/ 636261 w 2221861"/>
                  <a:gd name="connsiteY61" fmla="*/ 1127795 h 2112448"/>
                  <a:gd name="connsiteX62" fmla="*/ 684042 w 2221861"/>
                  <a:gd name="connsiteY62" fmla="*/ 1143085 h 2112448"/>
                  <a:gd name="connsiteX63" fmla="*/ 1453585 w 2221861"/>
                  <a:gd name="connsiteY63" fmla="*/ 1139326 h 2112448"/>
                  <a:gd name="connsiteX64" fmla="*/ 1007758 w 2221861"/>
                  <a:gd name="connsiteY64" fmla="*/ 1017774 h 2112448"/>
                  <a:gd name="connsiteX65" fmla="*/ 690885 w 2221861"/>
                  <a:gd name="connsiteY65" fmla="*/ 1094885 h 2112448"/>
                  <a:gd name="connsiteX66" fmla="*/ 629831 w 2221861"/>
                  <a:gd name="connsiteY66" fmla="*/ 1115964 h 2112448"/>
                  <a:gd name="connsiteX67" fmla="*/ 506059 w 2221861"/>
                  <a:gd name="connsiteY67" fmla="*/ 1134820 h 2112448"/>
                  <a:gd name="connsiteX68" fmla="*/ 506021 w 2221861"/>
                  <a:gd name="connsiteY68" fmla="*/ 1134765 h 2112448"/>
                  <a:gd name="connsiteX69" fmla="*/ 598890 w 2221861"/>
                  <a:gd name="connsiteY69" fmla="*/ 1030097 h 2112448"/>
                  <a:gd name="connsiteX70" fmla="*/ 1092197 w 2221861"/>
                  <a:gd name="connsiteY70" fmla="*/ 690319 h 2112448"/>
                  <a:gd name="connsiteX71" fmla="*/ 1147465 w 2221861"/>
                  <a:gd name="connsiteY71" fmla="*/ 667794 h 2112448"/>
                  <a:gd name="connsiteX72" fmla="*/ 1169866 w 2221861"/>
                  <a:gd name="connsiteY72" fmla="*/ 664517 h 2112448"/>
                  <a:gd name="connsiteX73" fmla="*/ 1193255 w 2221861"/>
                  <a:gd name="connsiteY73" fmla="*/ 663154 h 2112448"/>
                  <a:gd name="connsiteX74" fmla="*/ 1240031 w 2221861"/>
                  <a:gd name="connsiteY74" fmla="*/ 666251 h 2112448"/>
                  <a:gd name="connsiteX75" fmla="*/ 1285353 w 2221861"/>
                  <a:gd name="connsiteY75" fmla="*/ 678141 h 2112448"/>
                  <a:gd name="connsiteX76" fmla="*/ 1326738 w 2221861"/>
                  <a:gd name="connsiteY76" fmla="*/ 700181 h 2112448"/>
                  <a:gd name="connsiteX77" fmla="*/ 1326780 w 2221861"/>
                  <a:gd name="connsiteY77" fmla="*/ 700208 h 2112448"/>
                  <a:gd name="connsiteX78" fmla="*/ 1330308 w 2221861"/>
                  <a:gd name="connsiteY78" fmla="*/ 699661 h 2112448"/>
                  <a:gd name="connsiteX79" fmla="*/ 1329826 w 2221861"/>
                  <a:gd name="connsiteY79" fmla="*/ 696043 h 2112448"/>
                  <a:gd name="connsiteX80" fmla="*/ 1288021 w 2221861"/>
                  <a:gd name="connsiteY80" fmla="*/ 671583 h 2112448"/>
                  <a:gd name="connsiteX81" fmla="*/ 1241597 w 2221861"/>
                  <a:gd name="connsiteY81" fmla="*/ 657395 h 2112448"/>
                  <a:gd name="connsiteX82" fmla="*/ 1203079 w 2221861"/>
                  <a:gd name="connsiteY82" fmla="*/ 652631 h 2112448"/>
                  <a:gd name="connsiteX83" fmla="*/ 1189951 w 2221861"/>
                  <a:gd name="connsiteY83" fmla="*/ 652232 h 2112448"/>
                  <a:gd name="connsiteX84" fmla="*/ 1189941 w 2221861"/>
                  <a:gd name="connsiteY84" fmla="*/ 652166 h 2112448"/>
                  <a:gd name="connsiteX85" fmla="*/ 1380130 w 2221861"/>
                  <a:gd name="connsiteY85" fmla="*/ 598772 h 2112448"/>
                  <a:gd name="connsiteX86" fmla="*/ 1675559 w 2221861"/>
                  <a:gd name="connsiteY86" fmla="*/ 565276 h 2112448"/>
                  <a:gd name="connsiteX87" fmla="*/ 1950318 w 2221861"/>
                  <a:gd name="connsiteY87" fmla="*/ 488175 h 2112448"/>
                  <a:gd name="connsiteX88" fmla="*/ 2221862 w 2221861"/>
                  <a:gd name="connsiteY88" fmla="*/ 208319 h 2112448"/>
                  <a:gd name="connsiteX89" fmla="*/ 1852547 w 2221861"/>
                  <a:gd name="connsiteY89" fmla="*/ 333479 h 2112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2221861" h="2112448">
                    <a:moveTo>
                      <a:pt x="1852547" y="333479"/>
                    </a:moveTo>
                    <a:cubicBezTo>
                      <a:pt x="1680853" y="441992"/>
                      <a:pt x="1662984" y="555163"/>
                      <a:pt x="1662072" y="561810"/>
                    </a:cubicBezTo>
                    <a:cubicBezTo>
                      <a:pt x="1566955" y="562430"/>
                      <a:pt x="1471832" y="571634"/>
                      <a:pt x="1378302" y="589554"/>
                    </a:cubicBezTo>
                    <a:cubicBezTo>
                      <a:pt x="1294320" y="605625"/>
                      <a:pt x="1211647" y="628742"/>
                      <a:pt x="1131404" y="658534"/>
                    </a:cubicBezTo>
                    <a:cubicBezTo>
                      <a:pt x="1131380" y="658544"/>
                      <a:pt x="1131352" y="658520"/>
                      <a:pt x="1131359" y="658496"/>
                    </a:cubicBezTo>
                    <a:cubicBezTo>
                      <a:pt x="1136770" y="626495"/>
                      <a:pt x="1148215" y="599371"/>
                      <a:pt x="1166245" y="571293"/>
                    </a:cubicBezTo>
                    <a:cubicBezTo>
                      <a:pt x="1169450" y="566302"/>
                      <a:pt x="1174871" y="563139"/>
                      <a:pt x="1180798" y="562918"/>
                    </a:cubicBezTo>
                    <a:cubicBezTo>
                      <a:pt x="1420809" y="553969"/>
                      <a:pt x="1699427" y="123394"/>
                      <a:pt x="1716200" y="0"/>
                    </a:cubicBezTo>
                    <a:cubicBezTo>
                      <a:pt x="1592097" y="17820"/>
                      <a:pt x="1155488" y="295257"/>
                      <a:pt x="1161777" y="542214"/>
                    </a:cubicBezTo>
                    <a:cubicBezTo>
                      <a:pt x="1161935" y="548492"/>
                      <a:pt x="1159960" y="554643"/>
                      <a:pt x="1156211" y="559679"/>
                    </a:cubicBezTo>
                    <a:cubicBezTo>
                      <a:pt x="1132687" y="591275"/>
                      <a:pt x="1116592" y="628381"/>
                      <a:pt x="1108999" y="667050"/>
                    </a:cubicBezTo>
                    <a:cubicBezTo>
                      <a:pt x="1101409" y="670003"/>
                      <a:pt x="1093833" y="672995"/>
                      <a:pt x="1086287" y="676068"/>
                    </a:cubicBezTo>
                    <a:cubicBezTo>
                      <a:pt x="1060974" y="686367"/>
                      <a:pt x="1035946" y="697369"/>
                      <a:pt x="1011214" y="709010"/>
                    </a:cubicBezTo>
                    <a:cubicBezTo>
                      <a:pt x="1011193" y="709020"/>
                      <a:pt x="1011173" y="709006"/>
                      <a:pt x="1011166" y="708986"/>
                    </a:cubicBezTo>
                    <a:cubicBezTo>
                      <a:pt x="976858" y="560898"/>
                      <a:pt x="964969" y="370144"/>
                      <a:pt x="822433" y="284029"/>
                    </a:cubicBezTo>
                    <a:lnTo>
                      <a:pt x="818223" y="293460"/>
                    </a:lnTo>
                    <a:cubicBezTo>
                      <a:pt x="921329" y="361202"/>
                      <a:pt x="948743" y="485749"/>
                      <a:pt x="969120" y="605367"/>
                    </a:cubicBezTo>
                    <a:cubicBezTo>
                      <a:pt x="969137" y="605460"/>
                      <a:pt x="969110" y="605470"/>
                      <a:pt x="969058" y="605391"/>
                    </a:cubicBezTo>
                    <a:cubicBezTo>
                      <a:pt x="951434" y="576501"/>
                      <a:pt x="928362" y="550926"/>
                      <a:pt x="901114" y="530686"/>
                    </a:cubicBezTo>
                    <a:lnTo>
                      <a:pt x="894615" y="538710"/>
                    </a:lnTo>
                    <a:cubicBezTo>
                      <a:pt x="933411" y="569383"/>
                      <a:pt x="962676" y="611525"/>
                      <a:pt x="977997" y="658359"/>
                    </a:cubicBezTo>
                    <a:cubicBezTo>
                      <a:pt x="980417" y="672630"/>
                      <a:pt x="982889" y="686684"/>
                      <a:pt x="985529" y="700418"/>
                    </a:cubicBezTo>
                    <a:cubicBezTo>
                      <a:pt x="987697" y="711681"/>
                      <a:pt x="982135" y="723033"/>
                      <a:pt x="971898" y="728210"/>
                    </a:cubicBezTo>
                    <a:cubicBezTo>
                      <a:pt x="827631" y="801173"/>
                      <a:pt x="694671" y="896800"/>
                      <a:pt x="579449" y="1010659"/>
                    </a:cubicBezTo>
                    <a:cubicBezTo>
                      <a:pt x="502978" y="1086166"/>
                      <a:pt x="435987" y="1170409"/>
                      <a:pt x="377219" y="1260390"/>
                    </a:cubicBezTo>
                    <a:cubicBezTo>
                      <a:pt x="377202" y="1260414"/>
                      <a:pt x="377164" y="1260411"/>
                      <a:pt x="377157" y="1260380"/>
                    </a:cubicBezTo>
                    <a:cubicBezTo>
                      <a:pt x="361072" y="1209198"/>
                      <a:pt x="362019" y="1152954"/>
                      <a:pt x="379814" y="1102161"/>
                    </a:cubicBezTo>
                    <a:lnTo>
                      <a:pt x="370066" y="1098750"/>
                    </a:lnTo>
                    <a:cubicBezTo>
                      <a:pt x="346322" y="1156540"/>
                      <a:pt x="344057" y="1222458"/>
                      <a:pt x="363437" y="1281793"/>
                    </a:cubicBezTo>
                    <a:cubicBezTo>
                      <a:pt x="342656" y="1314649"/>
                      <a:pt x="322940" y="1348227"/>
                      <a:pt x="304232" y="1382386"/>
                    </a:cubicBezTo>
                    <a:cubicBezTo>
                      <a:pt x="304218" y="1382414"/>
                      <a:pt x="304180" y="1382411"/>
                      <a:pt x="304170" y="1382383"/>
                    </a:cubicBezTo>
                    <a:cubicBezTo>
                      <a:pt x="238476" y="1212723"/>
                      <a:pt x="284815" y="595044"/>
                      <a:pt x="271676" y="439566"/>
                    </a:cubicBezTo>
                    <a:cubicBezTo>
                      <a:pt x="200248" y="531189"/>
                      <a:pt x="91259" y="1034117"/>
                      <a:pt x="258665" y="1205632"/>
                    </a:cubicBezTo>
                    <a:cubicBezTo>
                      <a:pt x="263831" y="1210923"/>
                      <a:pt x="266871" y="1217931"/>
                      <a:pt x="267084" y="1225325"/>
                    </a:cubicBezTo>
                    <a:cubicBezTo>
                      <a:pt x="268513" y="1275202"/>
                      <a:pt x="272141" y="1324431"/>
                      <a:pt x="282398" y="1375502"/>
                    </a:cubicBezTo>
                    <a:cubicBezTo>
                      <a:pt x="286856" y="1397694"/>
                      <a:pt x="283648" y="1420725"/>
                      <a:pt x="273428" y="1440920"/>
                    </a:cubicBezTo>
                    <a:cubicBezTo>
                      <a:pt x="261115" y="1465253"/>
                      <a:pt x="249278" y="1489833"/>
                      <a:pt x="237912" y="1514613"/>
                    </a:cubicBezTo>
                    <a:cubicBezTo>
                      <a:pt x="197511" y="1602673"/>
                      <a:pt x="160498" y="1752245"/>
                      <a:pt x="149380" y="1799227"/>
                    </a:cubicBezTo>
                    <a:cubicBezTo>
                      <a:pt x="148492" y="1802979"/>
                      <a:pt x="143153" y="1802993"/>
                      <a:pt x="142251" y="1799244"/>
                    </a:cubicBezTo>
                    <a:cubicBezTo>
                      <a:pt x="134179" y="1765590"/>
                      <a:pt x="117578" y="1682005"/>
                      <a:pt x="139763" y="1639436"/>
                    </a:cubicBezTo>
                    <a:cubicBezTo>
                      <a:pt x="139763" y="1639436"/>
                      <a:pt x="140496" y="1635202"/>
                      <a:pt x="136610" y="1633680"/>
                    </a:cubicBezTo>
                    <a:cubicBezTo>
                      <a:pt x="132723" y="1632159"/>
                      <a:pt x="130018" y="1636025"/>
                      <a:pt x="130018" y="1636025"/>
                    </a:cubicBezTo>
                    <a:cubicBezTo>
                      <a:pt x="121922" y="1657734"/>
                      <a:pt x="116924" y="1680549"/>
                      <a:pt x="114952" y="1703642"/>
                    </a:cubicBezTo>
                    <a:cubicBezTo>
                      <a:pt x="114948" y="1703676"/>
                      <a:pt x="114900" y="1703683"/>
                      <a:pt x="114890" y="1703649"/>
                    </a:cubicBezTo>
                    <a:cubicBezTo>
                      <a:pt x="94436" y="1638926"/>
                      <a:pt x="63829" y="1579071"/>
                      <a:pt x="8730" y="1532058"/>
                    </a:cubicBezTo>
                    <a:cubicBezTo>
                      <a:pt x="3918" y="1527321"/>
                      <a:pt x="-3228" y="1535104"/>
                      <a:pt x="1612" y="1539538"/>
                    </a:cubicBezTo>
                    <a:cubicBezTo>
                      <a:pt x="26988" y="1563843"/>
                      <a:pt x="48535" y="1591834"/>
                      <a:pt x="65533" y="1622252"/>
                    </a:cubicBezTo>
                    <a:cubicBezTo>
                      <a:pt x="104746" y="1692775"/>
                      <a:pt x="115757" y="1780987"/>
                      <a:pt x="129226" y="1863564"/>
                    </a:cubicBezTo>
                    <a:cubicBezTo>
                      <a:pt x="131742" y="1878995"/>
                      <a:pt x="131946" y="1894712"/>
                      <a:pt x="129846" y="1910209"/>
                    </a:cubicBezTo>
                    <a:cubicBezTo>
                      <a:pt x="120765" y="1977200"/>
                      <a:pt x="116001" y="2044803"/>
                      <a:pt x="115551" y="2112449"/>
                    </a:cubicBezTo>
                    <a:lnTo>
                      <a:pt x="167183" y="2112449"/>
                    </a:lnTo>
                    <a:cubicBezTo>
                      <a:pt x="165854" y="2013294"/>
                      <a:pt x="174067" y="1913916"/>
                      <a:pt x="192011" y="1816169"/>
                    </a:cubicBezTo>
                    <a:lnTo>
                      <a:pt x="192056" y="1815928"/>
                    </a:lnTo>
                    <a:cubicBezTo>
                      <a:pt x="194985" y="1799977"/>
                      <a:pt x="204575" y="1786030"/>
                      <a:pt x="218426" y="1777593"/>
                    </a:cubicBezTo>
                    <a:cubicBezTo>
                      <a:pt x="229947" y="1770575"/>
                      <a:pt x="241919" y="1764268"/>
                      <a:pt x="254087" y="1758548"/>
                    </a:cubicBezTo>
                    <a:cubicBezTo>
                      <a:pt x="301578" y="1736566"/>
                      <a:pt x="354133" y="1725851"/>
                      <a:pt x="406371" y="1725651"/>
                    </a:cubicBezTo>
                    <a:cubicBezTo>
                      <a:pt x="413255" y="1725940"/>
                      <a:pt x="413293" y="1715239"/>
                      <a:pt x="406536" y="1715325"/>
                    </a:cubicBezTo>
                    <a:cubicBezTo>
                      <a:pt x="345334" y="1713889"/>
                      <a:pt x="282815" y="1726770"/>
                      <a:pt x="227933" y="1754445"/>
                    </a:cubicBezTo>
                    <a:cubicBezTo>
                      <a:pt x="217473" y="1759721"/>
                      <a:pt x="205594" y="1750328"/>
                      <a:pt x="208306" y="1738931"/>
                    </a:cubicBezTo>
                    <a:cubicBezTo>
                      <a:pt x="225238" y="1667799"/>
                      <a:pt x="247340" y="1597827"/>
                      <a:pt x="274464" y="1529765"/>
                    </a:cubicBezTo>
                    <a:cubicBezTo>
                      <a:pt x="326640" y="1398616"/>
                      <a:pt x="397538" y="1274685"/>
                      <a:pt x="484108" y="1162499"/>
                    </a:cubicBezTo>
                    <a:cubicBezTo>
                      <a:pt x="530728" y="1139591"/>
                      <a:pt x="584226" y="1132411"/>
                      <a:pt x="636261" y="1127795"/>
                    </a:cubicBezTo>
                    <a:cubicBezTo>
                      <a:pt x="653599" y="1126256"/>
                      <a:pt x="670882" y="1131698"/>
                      <a:pt x="684042" y="1143085"/>
                    </a:cubicBezTo>
                    <a:cubicBezTo>
                      <a:pt x="865842" y="1300377"/>
                      <a:pt x="1349395" y="1212362"/>
                      <a:pt x="1453585" y="1139326"/>
                    </a:cubicBezTo>
                    <a:cubicBezTo>
                      <a:pt x="1453585" y="1139326"/>
                      <a:pt x="1255737" y="1025047"/>
                      <a:pt x="1007758" y="1017774"/>
                    </a:cubicBezTo>
                    <a:cubicBezTo>
                      <a:pt x="836952" y="1012762"/>
                      <a:pt x="736731" y="1063072"/>
                      <a:pt x="690885" y="1094885"/>
                    </a:cubicBezTo>
                    <a:cubicBezTo>
                      <a:pt x="672851" y="1107397"/>
                      <a:pt x="651744" y="1114756"/>
                      <a:pt x="629831" y="1115964"/>
                    </a:cubicBezTo>
                    <a:cubicBezTo>
                      <a:pt x="588112" y="1118264"/>
                      <a:pt x="545629" y="1122357"/>
                      <a:pt x="506059" y="1134820"/>
                    </a:cubicBezTo>
                    <a:cubicBezTo>
                      <a:pt x="506028" y="1134831"/>
                      <a:pt x="506000" y="1134793"/>
                      <a:pt x="506021" y="1134765"/>
                    </a:cubicBezTo>
                    <a:cubicBezTo>
                      <a:pt x="535348" y="1098516"/>
                      <a:pt x="566327" y="1063558"/>
                      <a:pt x="598890" y="1030097"/>
                    </a:cubicBezTo>
                    <a:cubicBezTo>
                      <a:pt x="738613" y="886401"/>
                      <a:pt x="907089" y="769956"/>
                      <a:pt x="1092197" y="690319"/>
                    </a:cubicBezTo>
                    <a:cubicBezTo>
                      <a:pt x="1110465" y="682447"/>
                      <a:pt x="1128894" y="674946"/>
                      <a:pt x="1147465" y="667794"/>
                    </a:cubicBezTo>
                    <a:cubicBezTo>
                      <a:pt x="1154583" y="666331"/>
                      <a:pt x="1162328" y="665260"/>
                      <a:pt x="1169866" y="664517"/>
                    </a:cubicBezTo>
                    <a:cubicBezTo>
                      <a:pt x="1177628" y="663752"/>
                      <a:pt x="1185438" y="663295"/>
                      <a:pt x="1193255" y="663154"/>
                    </a:cubicBezTo>
                    <a:cubicBezTo>
                      <a:pt x="1208886" y="662916"/>
                      <a:pt x="1224576" y="663790"/>
                      <a:pt x="1240031" y="666251"/>
                    </a:cubicBezTo>
                    <a:cubicBezTo>
                      <a:pt x="1255483" y="668658"/>
                      <a:pt x="1270749" y="672502"/>
                      <a:pt x="1285353" y="678141"/>
                    </a:cubicBezTo>
                    <a:cubicBezTo>
                      <a:pt x="1300017" y="683645"/>
                      <a:pt x="1313892" y="691162"/>
                      <a:pt x="1326738" y="700181"/>
                    </a:cubicBezTo>
                    <a:lnTo>
                      <a:pt x="1326780" y="700208"/>
                    </a:lnTo>
                    <a:cubicBezTo>
                      <a:pt x="1327905" y="700996"/>
                      <a:pt x="1329465" y="700762"/>
                      <a:pt x="1330308" y="699661"/>
                    </a:cubicBezTo>
                    <a:cubicBezTo>
                      <a:pt x="1331175" y="698528"/>
                      <a:pt x="1330959" y="696907"/>
                      <a:pt x="1329826" y="696043"/>
                    </a:cubicBezTo>
                    <a:cubicBezTo>
                      <a:pt x="1316990" y="686237"/>
                      <a:pt x="1302953" y="677886"/>
                      <a:pt x="1288021" y="671583"/>
                    </a:cubicBezTo>
                    <a:cubicBezTo>
                      <a:pt x="1273141" y="665143"/>
                      <a:pt x="1257496" y="660527"/>
                      <a:pt x="1241597" y="657395"/>
                    </a:cubicBezTo>
                    <a:cubicBezTo>
                      <a:pt x="1228895" y="654848"/>
                      <a:pt x="1216012" y="653340"/>
                      <a:pt x="1203079" y="652631"/>
                    </a:cubicBezTo>
                    <a:cubicBezTo>
                      <a:pt x="1199871" y="652455"/>
                      <a:pt x="1193958" y="652173"/>
                      <a:pt x="1189951" y="652232"/>
                    </a:cubicBezTo>
                    <a:cubicBezTo>
                      <a:pt x="1189913" y="652232"/>
                      <a:pt x="1189906" y="652177"/>
                      <a:pt x="1189941" y="652166"/>
                    </a:cubicBezTo>
                    <a:cubicBezTo>
                      <a:pt x="1252047" y="630329"/>
                      <a:pt x="1315610" y="612454"/>
                      <a:pt x="1380130" y="598772"/>
                    </a:cubicBezTo>
                    <a:cubicBezTo>
                      <a:pt x="1477095" y="578184"/>
                      <a:pt x="1576181" y="567049"/>
                      <a:pt x="1675559" y="565276"/>
                    </a:cubicBezTo>
                    <a:cubicBezTo>
                      <a:pt x="1710204" y="571365"/>
                      <a:pt x="1809465" y="577200"/>
                      <a:pt x="1950318" y="488175"/>
                    </a:cubicBezTo>
                    <a:cubicBezTo>
                      <a:pt x="2127285" y="376330"/>
                      <a:pt x="2221862" y="208319"/>
                      <a:pt x="2221862" y="208319"/>
                    </a:cubicBezTo>
                    <a:cubicBezTo>
                      <a:pt x="2221862" y="208319"/>
                      <a:pt x="2029515" y="221633"/>
                      <a:pt x="1852547" y="333479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54" name="组合 53" descr="一束拱形的橄榄及叶子"/>
              <p:cNvGrpSpPr/>
              <p:nvPr/>
            </p:nvGrpSpPr>
            <p:grpSpPr>
              <a:xfrm>
                <a:off x="10706699" y="275231"/>
                <a:ext cx="1327160" cy="1010469"/>
                <a:chOff x="10706699" y="275231"/>
                <a:chExt cx="1327160" cy="1010469"/>
              </a:xfrm>
              <a:grpFill/>
            </p:grpSpPr>
            <p:sp>
              <p:nvSpPr>
                <p:cNvPr id="55" name="任意多边形: 形状 54"/>
                <p:cNvSpPr/>
                <p:nvPr/>
              </p:nvSpPr>
              <p:spPr>
                <a:xfrm>
                  <a:off x="10706699" y="1272262"/>
                  <a:ext cx="536689" cy="13438"/>
                </a:xfrm>
                <a:custGeom>
                  <a:avLst/>
                  <a:gdLst>
                    <a:gd name="connsiteX0" fmla="*/ 401230 w 536689"/>
                    <a:gd name="connsiteY0" fmla="*/ 13438 h 13438"/>
                    <a:gd name="connsiteX1" fmla="*/ 0 w 536689"/>
                    <a:gd name="connsiteY1" fmla="*/ 5160 h 13438"/>
                    <a:gd name="connsiteX2" fmla="*/ 227 w 536689"/>
                    <a:gd name="connsiteY2" fmla="*/ 0 h 13438"/>
                    <a:gd name="connsiteX3" fmla="*/ 536589 w 536689"/>
                    <a:gd name="connsiteY3" fmla="*/ 7022 h 13438"/>
                    <a:gd name="connsiteX4" fmla="*/ 536689 w 536689"/>
                    <a:gd name="connsiteY4" fmla="*/ 12185 h 13438"/>
                    <a:gd name="connsiteX5" fmla="*/ 401230 w 536689"/>
                    <a:gd name="connsiteY5" fmla="*/ 13438 h 13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6689" h="13438">
                      <a:moveTo>
                        <a:pt x="401230" y="13438"/>
                      </a:moveTo>
                      <a:cubicBezTo>
                        <a:pt x="190320" y="13438"/>
                        <a:pt x="2272" y="5260"/>
                        <a:pt x="0" y="5160"/>
                      </a:cubicBezTo>
                      <a:lnTo>
                        <a:pt x="227" y="0"/>
                      </a:lnTo>
                      <a:cubicBezTo>
                        <a:pt x="2977" y="121"/>
                        <a:pt x="278328" y="12099"/>
                        <a:pt x="536589" y="7022"/>
                      </a:cubicBezTo>
                      <a:lnTo>
                        <a:pt x="536689" y="12185"/>
                      </a:lnTo>
                      <a:cubicBezTo>
                        <a:pt x="491545" y="13073"/>
                        <a:pt x="445872" y="13438"/>
                        <a:pt x="401230" y="134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任意多边形: 形状 55"/>
                <p:cNvSpPr/>
                <p:nvPr/>
              </p:nvSpPr>
              <p:spPr>
                <a:xfrm>
                  <a:off x="11178001" y="275231"/>
                  <a:ext cx="371427" cy="394301"/>
                </a:xfrm>
                <a:custGeom>
                  <a:avLst/>
                  <a:gdLst>
                    <a:gd name="connsiteX0" fmla="*/ 4155 w 371427"/>
                    <a:gd name="connsiteY0" fmla="*/ 394301 h 394301"/>
                    <a:gd name="connsiteX1" fmla="*/ 0 w 371427"/>
                    <a:gd name="connsiteY1" fmla="*/ 391234 h 394301"/>
                    <a:gd name="connsiteX2" fmla="*/ 367993 w 371427"/>
                    <a:gd name="connsiteY2" fmla="*/ 0 h 394301"/>
                    <a:gd name="connsiteX3" fmla="*/ 371428 w 371427"/>
                    <a:gd name="connsiteY3" fmla="*/ 3855 h 394301"/>
                    <a:gd name="connsiteX4" fmla="*/ 4155 w 371427"/>
                    <a:gd name="connsiteY4" fmla="*/ 394301 h 394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27" h="394301">
                      <a:moveTo>
                        <a:pt x="4155" y="394301"/>
                      </a:moveTo>
                      <a:lnTo>
                        <a:pt x="0" y="391234"/>
                      </a:lnTo>
                      <a:cubicBezTo>
                        <a:pt x="135076" y="208253"/>
                        <a:pt x="365680" y="2062"/>
                        <a:pt x="367993" y="0"/>
                      </a:cubicBezTo>
                      <a:lnTo>
                        <a:pt x="371428" y="3855"/>
                      </a:lnTo>
                      <a:cubicBezTo>
                        <a:pt x="369118" y="5914"/>
                        <a:pt x="138908" y="211754"/>
                        <a:pt x="4155" y="394301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任意多边形: 形状 56"/>
                <p:cNvSpPr/>
                <p:nvPr/>
              </p:nvSpPr>
              <p:spPr>
                <a:xfrm>
                  <a:off x="11719971" y="457837"/>
                  <a:ext cx="313889" cy="212015"/>
                </a:xfrm>
                <a:custGeom>
                  <a:avLst/>
                  <a:gdLst>
                    <a:gd name="connsiteX0" fmla="*/ 3594 w 313889"/>
                    <a:gd name="connsiteY0" fmla="*/ 212016 h 212015"/>
                    <a:gd name="connsiteX1" fmla="*/ 0 w 313889"/>
                    <a:gd name="connsiteY1" fmla="*/ 208308 h 212015"/>
                    <a:gd name="connsiteX2" fmla="*/ 311545 w 313889"/>
                    <a:gd name="connsiteY2" fmla="*/ 0 h 212015"/>
                    <a:gd name="connsiteX3" fmla="*/ 313889 w 313889"/>
                    <a:gd name="connsiteY3" fmla="*/ 4599 h 212015"/>
                    <a:gd name="connsiteX4" fmla="*/ 3594 w 313889"/>
                    <a:gd name="connsiteY4" fmla="*/ 212016 h 21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889" h="212015">
                      <a:moveTo>
                        <a:pt x="3594" y="212016"/>
                      </a:moveTo>
                      <a:lnTo>
                        <a:pt x="0" y="208308"/>
                      </a:lnTo>
                      <a:cubicBezTo>
                        <a:pt x="1074" y="207269"/>
                        <a:pt x="109722" y="102913"/>
                        <a:pt x="311545" y="0"/>
                      </a:cubicBezTo>
                      <a:lnTo>
                        <a:pt x="313889" y="4599"/>
                      </a:lnTo>
                      <a:cubicBezTo>
                        <a:pt x="112813" y="107133"/>
                        <a:pt x="4661" y="210976"/>
                        <a:pt x="3594" y="21201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8" name="组合 57" descr="一束拱形的橄榄及叶子"/>
            <p:cNvGrpSpPr/>
            <p:nvPr/>
          </p:nvGrpSpPr>
          <p:grpSpPr>
            <a:xfrm rot="10800000" flipH="1">
              <a:off x="10783469" y="1041045"/>
              <a:ext cx="1187702" cy="1220401"/>
              <a:chOff x="10783469" y="-10370"/>
              <a:chExt cx="1187702" cy="122040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59" name="任意多边形: 形状 58"/>
              <p:cNvSpPr/>
              <p:nvPr/>
            </p:nvSpPr>
            <p:spPr>
              <a:xfrm>
                <a:off x="11115007" y="90044"/>
                <a:ext cx="856164" cy="700875"/>
              </a:xfrm>
              <a:custGeom>
                <a:avLst/>
                <a:gdLst>
                  <a:gd name="connsiteX0" fmla="*/ 367683 w 856164"/>
                  <a:gd name="connsiteY0" fmla="*/ 587974 h 700875"/>
                  <a:gd name="connsiteX1" fmla="*/ 537 w 856164"/>
                  <a:gd name="connsiteY1" fmla="*/ 692498 h 700875"/>
                  <a:gd name="connsiteX2" fmla="*/ 0 w 856164"/>
                  <a:gd name="connsiteY2" fmla="*/ 700036 h 700875"/>
                  <a:gd name="connsiteX3" fmla="*/ 361394 w 856164"/>
                  <a:gd name="connsiteY3" fmla="*/ 603336 h 700875"/>
                  <a:gd name="connsiteX4" fmla="*/ 652514 w 856164"/>
                  <a:gd name="connsiteY4" fmla="*/ 414806 h 700875"/>
                  <a:gd name="connsiteX5" fmla="*/ 856165 w 856164"/>
                  <a:gd name="connsiteY5" fmla="*/ 0 h 700875"/>
                  <a:gd name="connsiteX6" fmla="*/ 367683 w 856164"/>
                  <a:gd name="connsiteY6" fmla="*/ 587974 h 70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6164" h="700875">
                    <a:moveTo>
                      <a:pt x="367683" y="587974"/>
                    </a:moveTo>
                    <a:cubicBezTo>
                      <a:pt x="268050" y="679579"/>
                      <a:pt x="134343" y="697671"/>
                      <a:pt x="537" y="692498"/>
                    </a:cubicBezTo>
                    <a:lnTo>
                      <a:pt x="0" y="700036"/>
                    </a:lnTo>
                    <a:cubicBezTo>
                      <a:pt x="130912" y="705096"/>
                      <a:pt x="260842" y="689042"/>
                      <a:pt x="361394" y="603336"/>
                    </a:cubicBezTo>
                    <a:cubicBezTo>
                      <a:pt x="391014" y="600944"/>
                      <a:pt x="514477" y="580959"/>
                      <a:pt x="652514" y="414806"/>
                    </a:cubicBezTo>
                    <a:cubicBezTo>
                      <a:pt x="811049" y="223980"/>
                      <a:pt x="856165" y="0"/>
                      <a:pt x="856165" y="0"/>
                    </a:cubicBezTo>
                    <a:lnTo>
                      <a:pt x="367683" y="587974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/>
              <p:cNvSpPr/>
              <p:nvPr/>
            </p:nvSpPr>
            <p:spPr>
              <a:xfrm>
                <a:off x="10783469" y="-10370"/>
                <a:ext cx="1105087" cy="1220401"/>
              </a:xfrm>
              <a:custGeom>
                <a:avLst/>
                <a:gdLst>
                  <a:gd name="connsiteX0" fmla="*/ 720204 w 1105087"/>
                  <a:gd name="connsiteY0" fmla="*/ 958366 h 1220401"/>
                  <a:gd name="connsiteX1" fmla="*/ 376646 w 1105087"/>
                  <a:gd name="connsiteY1" fmla="*/ 940807 h 1220401"/>
                  <a:gd name="connsiteX2" fmla="*/ 191167 w 1105087"/>
                  <a:gd name="connsiteY2" fmla="*/ 920564 h 1220401"/>
                  <a:gd name="connsiteX3" fmla="*/ 254678 w 1105087"/>
                  <a:gd name="connsiteY3" fmla="*/ 0 h 1220401"/>
                  <a:gd name="connsiteX4" fmla="*/ 146250 w 1105087"/>
                  <a:gd name="connsiteY4" fmla="*/ 449200 h 1220401"/>
                  <a:gd name="connsiteX5" fmla="*/ 249198 w 1105087"/>
                  <a:gd name="connsiteY5" fmla="*/ 779756 h 1220401"/>
                  <a:gd name="connsiteX6" fmla="*/ 0 w 1105087"/>
                  <a:gd name="connsiteY6" fmla="*/ 986536 h 1220401"/>
                  <a:gd name="connsiteX7" fmla="*/ 179 w 1105087"/>
                  <a:gd name="connsiteY7" fmla="*/ 994092 h 1220401"/>
                  <a:gd name="connsiteX8" fmla="*/ 177178 w 1105087"/>
                  <a:gd name="connsiteY8" fmla="*/ 932612 h 1220401"/>
                  <a:gd name="connsiteX9" fmla="*/ 368757 w 1105087"/>
                  <a:gd name="connsiteY9" fmla="*/ 947860 h 1220401"/>
                  <a:gd name="connsiteX10" fmla="*/ 645922 w 1105087"/>
                  <a:gd name="connsiteY10" fmla="*/ 1162103 h 1220401"/>
                  <a:gd name="connsiteX11" fmla="*/ 1105087 w 1105087"/>
                  <a:gd name="connsiteY11" fmla="*/ 1214103 h 1220401"/>
                  <a:gd name="connsiteX12" fmla="*/ 720204 w 1105087"/>
                  <a:gd name="connsiteY12" fmla="*/ 958366 h 1220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5087" h="1220401">
                    <a:moveTo>
                      <a:pt x="720204" y="958366"/>
                    </a:moveTo>
                    <a:cubicBezTo>
                      <a:pt x="523877" y="886786"/>
                      <a:pt x="408235" y="926502"/>
                      <a:pt x="376646" y="940807"/>
                    </a:cubicBezTo>
                    <a:cubicBezTo>
                      <a:pt x="312072" y="892459"/>
                      <a:pt x="227244" y="909807"/>
                      <a:pt x="191167" y="920564"/>
                    </a:cubicBezTo>
                    <a:cubicBezTo>
                      <a:pt x="353157" y="812050"/>
                      <a:pt x="254678" y="0"/>
                      <a:pt x="254678" y="0"/>
                    </a:cubicBezTo>
                    <a:cubicBezTo>
                      <a:pt x="254678" y="0"/>
                      <a:pt x="146250" y="201114"/>
                      <a:pt x="146250" y="449200"/>
                    </a:cubicBezTo>
                    <a:cubicBezTo>
                      <a:pt x="146250" y="663553"/>
                      <a:pt x="227185" y="758022"/>
                      <a:pt x="249198" y="779756"/>
                    </a:cubicBezTo>
                    <a:cubicBezTo>
                      <a:pt x="237150" y="902527"/>
                      <a:pt x="137992" y="979642"/>
                      <a:pt x="0" y="986536"/>
                    </a:cubicBezTo>
                    <a:lnTo>
                      <a:pt x="179" y="994092"/>
                    </a:lnTo>
                    <a:cubicBezTo>
                      <a:pt x="63139" y="990505"/>
                      <a:pt x="126895" y="971666"/>
                      <a:pt x="177178" y="932612"/>
                    </a:cubicBezTo>
                    <a:cubicBezTo>
                      <a:pt x="204766" y="923858"/>
                      <a:pt x="300861" y="898868"/>
                      <a:pt x="368757" y="947860"/>
                    </a:cubicBezTo>
                    <a:cubicBezTo>
                      <a:pt x="376440" y="966630"/>
                      <a:pt x="431986" y="1084104"/>
                      <a:pt x="645922" y="1162103"/>
                    </a:cubicBezTo>
                    <a:cubicBezTo>
                      <a:pt x="879000" y="1247083"/>
                      <a:pt x="1105087" y="1214103"/>
                      <a:pt x="1105087" y="1214103"/>
                    </a:cubicBezTo>
                    <a:cubicBezTo>
                      <a:pt x="1105087" y="1214103"/>
                      <a:pt x="953282" y="1043345"/>
                      <a:pt x="720204" y="958366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/>
              <p:cNvSpPr/>
              <p:nvPr/>
            </p:nvSpPr>
            <p:spPr>
              <a:xfrm>
                <a:off x="11242091" y="973374"/>
                <a:ext cx="417642" cy="156765"/>
              </a:xfrm>
              <a:custGeom>
                <a:avLst/>
                <a:gdLst>
                  <a:gd name="connsiteX0" fmla="*/ 416514 w 417642"/>
                  <a:gd name="connsiteY0" fmla="*/ 156766 h 156765"/>
                  <a:gd name="connsiteX1" fmla="*/ 0 w 417642"/>
                  <a:gd name="connsiteY1" fmla="*/ 4519 h 156765"/>
                  <a:gd name="connsiteX2" fmla="*/ 2496 w 417642"/>
                  <a:gd name="connsiteY2" fmla="*/ 0 h 156765"/>
                  <a:gd name="connsiteX3" fmla="*/ 417643 w 417642"/>
                  <a:gd name="connsiteY3" fmla="*/ 151726 h 156765"/>
                  <a:gd name="connsiteX4" fmla="*/ 416514 w 417642"/>
                  <a:gd name="connsiteY4" fmla="*/ 156766 h 15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42" h="156765">
                    <a:moveTo>
                      <a:pt x="416514" y="156766"/>
                    </a:moveTo>
                    <a:cubicBezTo>
                      <a:pt x="182751" y="104431"/>
                      <a:pt x="1804" y="5511"/>
                      <a:pt x="0" y="4519"/>
                    </a:cubicBezTo>
                    <a:lnTo>
                      <a:pt x="2496" y="0"/>
                    </a:lnTo>
                    <a:cubicBezTo>
                      <a:pt x="4289" y="988"/>
                      <a:pt x="184633" y="99561"/>
                      <a:pt x="417643" y="151726"/>
                    </a:cubicBezTo>
                    <a:lnTo>
                      <a:pt x="416514" y="156766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62" name="组合 61" descr="一束拱形的橄榄及叶子"/>
            <p:cNvGrpSpPr/>
            <p:nvPr/>
          </p:nvGrpSpPr>
          <p:grpSpPr>
            <a:xfrm rot="10800000" flipH="1">
              <a:off x="9768376" y="462365"/>
              <a:ext cx="1145312" cy="1581142"/>
              <a:chOff x="9768376" y="207569"/>
              <a:chExt cx="1145312" cy="1581142"/>
            </a:xfrm>
            <a:solidFill>
              <a:schemeClr val="accent3"/>
            </a:solidFill>
          </p:grpSpPr>
          <p:sp>
            <p:nvSpPr>
              <p:cNvPr id="63" name="任意多边形: 形状 62"/>
              <p:cNvSpPr/>
              <p:nvPr/>
            </p:nvSpPr>
            <p:spPr>
              <a:xfrm>
                <a:off x="10278424" y="1057985"/>
                <a:ext cx="134243" cy="216855"/>
              </a:xfrm>
              <a:custGeom>
                <a:avLst/>
                <a:gdLst>
                  <a:gd name="connsiteX0" fmla="*/ 134244 w 134243"/>
                  <a:gd name="connsiteY0" fmla="*/ 108428 h 216855"/>
                  <a:gd name="connsiteX1" fmla="*/ 67122 w 134243"/>
                  <a:gd name="connsiteY1" fmla="*/ 216855 h 216855"/>
                  <a:gd name="connsiteX2" fmla="*/ 0 w 134243"/>
                  <a:gd name="connsiteY2" fmla="*/ 108428 h 216855"/>
                  <a:gd name="connsiteX3" fmla="*/ 67122 w 134243"/>
                  <a:gd name="connsiteY3" fmla="*/ 0 h 216855"/>
                  <a:gd name="connsiteX4" fmla="*/ 134244 w 134243"/>
                  <a:gd name="connsiteY4" fmla="*/ 108428 h 2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43" h="216855">
                    <a:moveTo>
                      <a:pt x="134244" y="108428"/>
                    </a:moveTo>
                    <a:cubicBezTo>
                      <a:pt x="134244" y="168311"/>
                      <a:pt x="104192" y="216855"/>
                      <a:pt x="67122" y="216855"/>
                    </a:cubicBezTo>
                    <a:cubicBezTo>
                      <a:pt x="30051" y="216855"/>
                      <a:pt x="0" y="168311"/>
                      <a:pt x="0" y="108428"/>
                    </a:cubicBezTo>
                    <a:cubicBezTo>
                      <a:pt x="0" y="48545"/>
                      <a:pt x="30051" y="0"/>
                      <a:pt x="67122" y="0"/>
                    </a:cubicBezTo>
                    <a:cubicBezTo>
                      <a:pt x="104192" y="0"/>
                      <a:pt x="134244" y="48545"/>
                      <a:pt x="134244" y="10842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/>
              <p:cNvSpPr/>
              <p:nvPr/>
            </p:nvSpPr>
            <p:spPr>
              <a:xfrm rot="-2767093">
                <a:off x="10754153" y="532860"/>
                <a:ext cx="111722" cy="180230"/>
              </a:xfrm>
              <a:custGeom>
                <a:avLst/>
                <a:gdLst>
                  <a:gd name="connsiteX0" fmla="*/ 111723 w 111722"/>
                  <a:gd name="connsiteY0" fmla="*/ 90115 h 180230"/>
                  <a:gd name="connsiteX1" fmla="*/ 55861 w 111722"/>
                  <a:gd name="connsiteY1" fmla="*/ 180231 h 180230"/>
                  <a:gd name="connsiteX2" fmla="*/ 0 w 111722"/>
                  <a:gd name="connsiteY2" fmla="*/ 90115 h 180230"/>
                  <a:gd name="connsiteX3" fmla="*/ 55861 w 111722"/>
                  <a:gd name="connsiteY3" fmla="*/ 0 h 180230"/>
                  <a:gd name="connsiteX4" fmla="*/ 111723 w 111722"/>
                  <a:gd name="connsiteY4" fmla="*/ 90115 h 18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22" h="180230">
                    <a:moveTo>
                      <a:pt x="111723" y="90115"/>
                    </a:moveTo>
                    <a:cubicBezTo>
                      <a:pt x="111723" y="139885"/>
                      <a:pt x="86713" y="180231"/>
                      <a:pt x="55861" y="180231"/>
                    </a:cubicBezTo>
                    <a:cubicBezTo>
                      <a:pt x="25010" y="180231"/>
                      <a:pt x="0" y="139885"/>
                      <a:pt x="0" y="90115"/>
                    </a:cubicBezTo>
                    <a:cubicBezTo>
                      <a:pt x="0" y="40346"/>
                      <a:pt x="25010" y="0"/>
                      <a:pt x="55861" y="0"/>
                    </a:cubicBezTo>
                    <a:cubicBezTo>
                      <a:pt x="86713" y="0"/>
                      <a:pt x="111723" y="40346"/>
                      <a:pt x="111723" y="90115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/>
              <p:cNvSpPr/>
              <p:nvPr/>
            </p:nvSpPr>
            <p:spPr>
              <a:xfrm>
                <a:off x="10044399" y="1571856"/>
                <a:ext cx="134243" cy="216855"/>
              </a:xfrm>
              <a:custGeom>
                <a:avLst/>
                <a:gdLst>
                  <a:gd name="connsiteX0" fmla="*/ 134244 w 134243"/>
                  <a:gd name="connsiteY0" fmla="*/ 108428 h 216855"/>
                  <a:gd name="connsiteX1" fmla="*/ 67122 w 134243"/>
                  <a:gd name="connsiteY1" fmla="*/ 216855 h 216855"/>
                  <a:gd name="connsiteX2" fmla="*/ 0 w 134243"/>
                  <a:gd name="connsiteY2" fmla="*/ 108428 h 216855"/>
                  <a:gd name="connsiteX3" fmla="*/ 67122 w 134243"/>
                  <a:gd name="connsiteY3" fmla="*/ 0 h 216855"/>
                  <a:gd name="connsiteX4" fmla="*/ 134244 w 134243"/>
                  <a:gd name="connsiteY4" fmla="*/ 108428 h 2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43" h="216855">
                    <a:moveTo>
                      <a:pt x="134244" y="108428"/>
                    </a:moveTo>
                    <a:cubicBezTo>
                      <a:pt x="134244" y="168311"/>
                      <a:pt x="104192" y="216855"/>
                      <a:pt x="67122" y="216855"/>
                    </a:cubicBezTo>
                    <a:cubicBezTo>
                      <a:pt x="30051" y="216855"/>
                      <a:pt x="0" y="168311"/>
                      <a:pt x="0" y="108428"/>
                    </a:cubicBezTo>
                    <a:cubicBezTo>
                      <a:pt x="0" y="48545"/>
                      <a:pt x="30051" y="0"/>
                      <a:pt x="67122" y="0"/>
                    </a:cubicBezTo>
                    <a:cubicBezTo>
                      <a:pt x="104192" y="0"/>
                      <a:pt x="134244" y="48545"/>
                      <a:pt x="134244" y="10842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/>
              <p:cNvSpPr/>
              <p:nvPr/>
            </p:nvSpPr>
            <p:spPr>
              <a:xfrm rot="-2526848">
                <a:off x="10646631" y="228841"/>
                <a:ext cx="167802" cy="271065"/>
              </a:xfrm>
              <a:custGeom>
                <a:avLst/>
                <a:gdLst>
                  <a:gd name="connsiteX0" fmla="*/ 167802 w 167802"/>
                  <a:gd name="connsiteY0" fmla="*/ 135533 h 271065"/>
                  <a:gd name="connsiteX1" fmla="*/ 83901 w 167802"/>
                  <a:gd name="connsiteY1" fmla="*/ 271065 h 271065"/>
                  <a:gd name="connsiteX2" fmla="*/ 0 w 167802"/>
                  <a:gd name="connsiteY2" fmla="*/ 135533 h 271065"/>
                  <a:gd name="connsiteX3" fmla="*/ 83901 w 167802"/>
                  <a:gd name="connsiteY3" fmla="*/ 0 h 271065"/>
                  <a:gd name="connsiteX4" fmla="*/ 167802 w 167802"/>
                  <a:gd name="connsiteY4" fmla="*/ 135533 h 27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02" h="271065">
                    <a:moveTo>
                      <a:pt x="167802" y="135533"/>
                    </a:moveTo>
                    <a:cubicBezTo>
                      <a:pt x="167802" y="210385"/>
                      <a:pt x="130238" y="271065"/>
                      <a:pt x="83901" y="271065"/>
                    </a:cubicBezTo>
                    <a:cubicBezTo>
                      <a:pt x="37564" y="271065"/>
                      <a:pt x="0" y="210385"/>
                      <a:pt x="0" y="135533"/>
                    </a:cubicBezTo>
                    <a:cubicBezTo>
                      <a:pt x="0" y="60680"/>
                      <a:pt x="37564" y="0"/>
                      <a:pt x="83901" y="0"/>
                    </a:cubicBezTo>
                    <a:cubicBezTo>
                      <a:pt x="130238" y="0"/>
                      <a:pt x="167802" y="60680"/>
                      <a:pt x="167802" y="135533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/>
              <p:cNvSpPr/>
              <p:nvPr/>
            </p:nvSpPr>
            <p:spPr>
              <a:xfrm rot="-2700000">
                <a:off x="9839638" y="1485631"/>
                <a:ext cx="167803" cy="271066"/>
              </a:xfrm>
              <a:custGeom>
                <a:avLst/>
                <a:gdLst>
                  <a:gd name="connsiteX0" fmla="*/ 167803 w 167803"/>
                  <a:gd name="connsiteY0" fmla="*/ 135533 h 271066"/>
                  <a:gd name="connsiteX1" fmla="*/ 83901 w 167803"/>
                  <a:gd name="connsiteY1" fmla="*/ 271066 h 271066"/>
                  <a:gd name="connsiteX2" fmla="*/ 0 w 167803"/>
                  <a:gd name="connsiteY2" fmla="*/ 135533 h 271066"/>
                  <a:gd name="connsiteX3" fmla="*/ 83901 w 167803"/>
                  <a:gd name="connsiteY3" fmla="*/ 0 h 271066"/>
                  <a:gd name="connsiteX4" fmla="*/ 167803 w 167803"/>
                  <a:gd name="connsiteY4" fmla="*/ 135533 h 27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03" h="271066">
                    <a:moveTo>
                      <a:pt x="167803" y="135533"/>
                    </a:moveTo>
                    <a:cubicBezTo>
                      <a:pt x="167803" y="210386"/>
                      <a:pt x="130239" y="271066"/>
                      <a:pt x="83901" y="271066"/>
                    </a:cubicBezTo>
                    <a:cubicBezTo>
                      <a:pt x="37564" y="271066"/>
                      <a:pt x="0" y="210386"/>
                      <a:pt x="0" y="135533"/>
                    </a:cubicBezTo>
                    <a:cubicBezTo>
                      <a:pt x="0" y="60680"/>
                      <a:pt x="37564" y="0"/>
                      <a:pt x="83901" y="0"/>
                    </a:cubicBezTo>
                    <a:cubicBezTo>
                      <a:pt x="130239" y="0"/>
                      <a:pt x="167803" y="60680"/>
                      <a:pt x="167803" y="135533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69" name="任意多边形: 形状 68"/>
            <p:cNvSpPr/>
            <p:nvPr/>
          </p:nvSpPr>
          <p:spPr>
            <a:xfrm rot="10800000" flipH="1">
              <a:off x="10281226" y="670342"/>
              <a:ext cx="502400" cy="763110"/>
            </a:xfrm>
            <a:custGeom>
              <a:avLst/>
              <a:gdLst>
                <a:gd name="connsiteX0" fmla="*/ 501345 w 502400"/>
                <a:gd name="connsiteY0" fmla="*/ 0 h 763110"/>
                <a:gd name="connsiteX1" fmla="*/ 123631 w 502400"/>
                <a:gd name="connsiteY1" fmla="*/ 677156 h 763110"/>
                <a:gd name="connsiteX2" fmla="*/ 108080 w 502400"/>
                <a:gd name="connsiteY2" fmla="*/ 687145 h 763110"/>
                <a:gd name="connsiteX3" fmla="*/ 13001 w 502400"/>
                <a:gd name="connsiteY3" fmla="*/ 762752 h 763110"/>
                <a:gd name="connsiteX4" fmla="*/ 12963 w 502400"/>
                <a:gd name="connsiteY4" fmla="*/ 762738 h 763110"/>
                <a:gd name="connsiteX5" fmla="*/ 1001 w 502400"/>
                <a:gd name="connsiteY5" fmla="*/ 757726 h 763110"/>
                <a:gd name="connsiteX6" fmla="*/ 4571 w 502400"/>
                <a:gd name="connsiteY6" fmla="*/ 743438 h 763110"/>
                <a:gd name="connsiteX7" fmla="*/ 4588 w 502400"/>
                <a:gd name="connsiteY7" fmla="*/ 743404 h 763110"/>
                <a:gd name="connsiteX8" fmla="*/ 94504 w 502400"/>
                <a:gd name="connsiteY8" fmla="*/ 680216 h 763110"/>
                <a:gd name="connsiteX9" fmla="*/ 98586 w 502400"/>
                <a:gd name="connsiteY9" fmla="*/ 664592 h 763110"/>
                <a:gd name="connsiteX10" fmla="*/ 501345 w 502400"/>
                <a:gd name="connsiteY10" fmla="*/ 0 h 76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2400" h="763110">
                  <a:moveTo>
                    <a:pt x="501345" y="0"/>
                  </a:moveTo>
                  <a:cubicBezTo>
                    <a:pt x="516686" y="124406"/>
                    <a:pt x="363504" y="618299"/>
                    <a:pt x="123631" y="677156"/>
                  </a:cubicBezTo>
                  <a:cubicBezTo>
                    <a:pt x="117477" y="678667"/>
                    <a:pt x="111993" y="682161"/>
                    <a:pt x="108080" y="687145"/>
                  </a:cubicBezTo>
                  <a:cubicBezTo>
                    <a:pt x="82897" y="719230"/>
                    <a:pt x="49845" y="745245"/>
                    <a:pt x="13001" y="762752"/>
                  </a:cubicBezTo>
                  <a:cubicBezTo>
                    <a:pt x="12987" y="762759"/>
                    <a:pt x="12976" y="762731"/>
                    <a:pt x="12963" y="762738"/>
                  </a:cubicBezTo>
                  <a:cubicBezTo>
                    <a:pt x="10295" y="763922"/>
                    <a:pt x="3452" y="762294"/>
                    <a:pt x="1001" y="757726"/>
                  </a:cubicBezTo>
                  <a:cubicBezTo>
                    <a:pt x="-1522" y="753021"/>
                    <a:pt x="1115" y="745910"/>
                    <a:pt x="4571" y="743438"/>
                  </a:cubicBezTo>
                  <a:cubicBezTo>
                    <a:pt x="4585" y="743428"/>
                    <a:pt x="4571" y="743411"/>
                    <a:pt x="4588" y="743404"/>
                  </a:cubicBezTo>
                  <a:cubicBezTo>
                    <a:pt x="38738" y="729346"/>
                    <a:pt x="69765" y="707685"/>
                    <a:pt x="94504" y="680216"/>
                  </a:cubicBezTo>
                  <a:cubicBezTo>
                    <a:pt x="98324" y="675972"/>
                    <a:pt x="99884" y="670152"/>
                    <a:pt x="98586" y="664592"/>
                  </a:cubicBezTo>
                  <a:cubicBezTo>
                    <a:pt x="43890" y="430664"/>
                    <a:pt x="386615" y="48565"/>
                    <a:pt x="501345" y="0"/>
                  </a:cubicBezTo>
                  <a:close/>
                </a:path>
              </a:pathLst>
            </a:custGeom>
            <a:solidFill>
              <a:schemeClr val="accent2"/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10800000" flipH="1">
              <a:off x="10415508" y="799141"/>
              <a:ext cx="255042" cy="414327"/>
            </a:xfrm>
            <a:custGeom>
              <a:avLst/>
              <a:gdLst>
                <a:gd name="connsiteX0" fmla="*/ 4024 w 255042"/>
                <a:gd name="connsiteY0" fmla="*/ 414328 h 414327"/>
                <a:gd name="connsiteX1" fmla="*/ 0 w 255042"/>
                <a:gd name="connsiteY1" fmla="*/ 411092 h 414327"/>
                <a:gd name="connsiteX2" fmla="*/ 250382 w 255042"/>
                <a:gd name="connsiteY2" fmla="*/ 0 h 414327"/>
                <a:gd name="connsiteX3" fmla="*/ 255042 w 255042"/>
                <a:gd name="connsiteY3" fmla="*/ 2227 h 414327"/>
                <a:gd name="connsiteX4" fmla="*/ 4024 w 255042"/>
                <a:gd name="connsiteY4" fmla="*/ 414328 h 41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42" h="414327">
                  <a:moveTo>
                    <a:pt x="4024" y="414328"/>
                  </a:moveTo>
                  <a:lnTo>
                    <a:pt x="0" y="411092"/>
                  </a:lnTo>
                  <a:cubicBezTo>
                    <a:pt x="110400" y="273833"/>
                    <a:pt x="179935" y="147486"/>
                    <a:pt x="250382" y="0"/>
                  </a:cubicBezTo>
                  <a:lnTo>
                    <a:pt x="255042" y="2227"/>
                  </a:lnTo>
                  <a:cubicBezTo>
                    <a:pt x="184441" y="150036"/>
                    <a:pt x="114737" y="276680"/>
                    <a:pt x="4024" y="414328"/>
                  </a:cubicBezTo>
                  <a:close/>
                </a:path>
              </a:pathLst>
            </a:custGeom>
            <a:solidFill>
              <a:schemeClr val="bg1"/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90" name="直接连接符 89"/>
          <p:cNvCxnSpPr/>
          <p:nvPr userDrawn="1"/>
        </p:nvCxnSpPr>
        <p:spPr>
          <a:xfrm>
            <a:off x="658813" y="1727841"/>
            <a:ext cx="21923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 userDrawn="1"/>
        </p:nvCxnSpPr>
        <p:spPr>
          <a:xfrm>
            <a:off x="658813" y="1842141"/>
            <a:ext cx="7889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20448" y="3216208"/>
            <a:ext cx="2749547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dist">
              <a:lnSpc>
                <a:spcPct val="100000"/>
              </a:lnSpc>
              <a:defRPr lang="zh-CN" altLang="en-US" sz="3600">
                <a:solidFill>
                  <a:schemeClr val="tx1"/>
                </a:solidFill>
              </a:defRPr>
            </a:lvl1pPr>
          </a:lstStyle>
          <a:p>
            <a:pPr lvl="0" defTabSz="914400"/>
            <a:r>
              <a:rPr lang="zh-CN" altLang="en-US" dirty="0"/>
              <a:t>活动概述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39936" y="3909312"/>
            <a:ext cx="5731164" cy="4277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alt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Activity Overview</a:t>
            </a:r>
            <a:endParaRPr lang="zh-CN" altLang="en-US" dirty="0"/>
          </a:p>
        </p:txBody>
      </p:sp>
      <p:sp>
        <p:nvSpPr>
          <p:cNvPr id="5" name="任意多边形: 形状 4"/>
          <p:cNvSpPr/>
          <p:nvPr userDrawn="1"/>
        </p:nvSpPr>
        <p:spPr>
          <a:xfrm rot="2700000">
            <a:off x="-711200" y="1120775"/>
            <a:ext cx="4616450" cy="4616450"/>
          </a:xfrm>
          <a:custGeom>
            <a:avLst/>
            <a:gdLst>
              <a:gd name="connsiteX0" fmla="*/ 1735030 w 4616450"/>
              <a:gd name="connsiteY0" fmla="*/ 2615537 h 4616450"/>
              <a:gd name="connsiteX1" fmla="*/ 1797540 w 4616450"/>
              <a:gd name="connsiteY1" fmla="*/ 2606376 h 4616450"/>
              <a:gd name="connsiteX2" fmla="*/ 1824914 w 4616450"/>
              <a:gd name="connsiteY2" fmla="*/ 2682421 h 4616450"/>
              <a:gd name="connsiteX3" fmla="*/ 1748868 w 4616450"/>
              <a:gd name="connsiteY3" fmla="*/ 2709795 h 4616450"/>
              <a:gd name="connsiteX4" fmla="*/ 1721494 w 4616450"/>
              <a:gd name="connsiteY4" fmla="*/ 2633749 h 4616450"/>
              <a:gd name="connsiteX5" fmla="*/ 1735030 w 4616450"/>
              <a:gd name="connsiteY5" fmla="*/ 2615537 h 4616450"/>
              <a:gd name="connsiteX6" fmla="*/ 798244 w 4616450"/>
              <a:gd name="connsiteY6" fmla="*/ 2490210 h 4616450"/>
              <a:gd name="connsiteX7" fmla="*/ 872153 w 4616450"/>
              <a:gd name="connsiteY7" fmla="*/ 2682870 h 4616450"/>
              <a:gd name="connsiteX8" fmla="*/ 891009 w 4616450"/>
              <a:gd name="connsiteY8" fmla="*/ 2853135 h 4616450"/>
              <a:gd name="connsiteX9" fmla="*/ 860953 w 4616450"/>
              <a:gd name="connsiteY9" fmla="*/ 3086593 h 4616450"/>
              <a:gd name="connsiteX10" fmla="*/ 858055 w 4616450"/>
              <a:gd name="connsiteY10" fmla="*/ 3116589 h 4616450"/>
              <a:gd name="connsiteX11" fmla="*/ 692565 w 4616450"/>
              <a:gd name="connsiteY11" fmla="*/ 2951099 h 4616450"/>
              <a:gd name="connsiteX12" fmla="*/ 691225 w 4616450"/>
              <a:gd name="connsiteY12" fmla="*/ 2886135 h 4616450"/>
              <a:gd name="connsiteX13" fmla="*/ 687990 w 4616450"/>
              <a:gd name="connsiteY13" fmla="*/ 2804265 h 4616450"/>
              <a:gd name="connsiteX14" fmla="*/ 721022 w 4616450"/>
              <a:gd name="connsiteY14" fmla="*/ 2646240 h 4616450"/>
              <a:gd name="connsiteX15" fmla="*/ 0 w 4616450"/>
              <a:gd name="connsiteY15" fmla="*/ 2084439 h 4616450"/>
              <a:gd name="connsiteX16" fmla="*/ 2363 w 4616450"/>
              <a:gd name="connsiteY16" fmla="*/ 2089555 h 4616450"/>
              <a:gd name="connsiteX17" fmla="*/ 14921 w 4616450"/>
              <a:gd name="connsiteY17" fmla="*/ 2099437 h 4616450"/>
              <a:gd name="connsiteX18" fmla="*/ 778170 w 4616450"/>
              <a:gd name="connsiteY18" fmla="*/ 2447329 h 4616450"/>
              <a:gd name="connsiteX19" fmla="*/ 698338 w 4616450"/>
              <a:gd name="connsiteY19" fmla="*/ 2626016 h 4616450"/>
              <a:gd name="connsiteX20" fmla="*/ 596789 w 4616450"/>
              <a:gd name="connsiteY20" fmla="*/ 2752807 h 4616450"/>
              <a:gd name="connsiteX21" fmla="*/ 538531 w 4616450"/>
              <a:gd name="connsiteY21" fmla="*/ 2797065 h 4616450"/>
              <a:gd name="connsiteX22" fmla="*/ 0 w 4616450"/>
              <a:gd name="connsiteY22" fmla="*/ 2258534 h 4616450"/>
              <a:gd name="connsiteX23" fmla="*/ 225359 w 4616450"/>
              <a:gd name="connsiteY23" fmla="*/ 225359 h 4616450"/>
              <a:gd name="connsiteX24" fmla="*/ 769424 w 4616450"/>
              <a:gd name="connsiteY24" fmla="*/ 0 h 4616450"/>
              <a:gd name="connsiteX25" fmla="*/ 3847026 w 4616450"/>
              <a:gd name="connsiteY25" fmla="*/ 0 h 4616450"/>
              <a:gd name="connsiteX26" fmla="*/ 4616450 w 4616450"/>
              <a:gd name="connsiteY26" fmla="*/ 769424 h 4616450"/>
              <a:gd name="connsiteX27" fmla="*/ 4616450 w 4616450"/>
              <a:gd name="connsiteY27" fmla="*/ 3847026 h 4616450"/>
              <a:gd name="connsiteX28" fmla="*/ 3847026 w 4616450"/>
              <a:gd name="connsiteY28" fmla="*/ 4616450 h 4616450"/>
              <a:gd name="connsiteX29" fmla="*/ 2357916 w 4616450"/>
              <a:gd name="connsiteY29" fmla="*/ 4616450 h 4616450"/>
              <a:gd name="connsiteX30" fmla="*/ 1694174 w 4616450"/>
              <a:gd name="connsiteY30" fmla="*/ 3952708 h 4616450"/>
              <a:gd name="connsiteX31" fmla="*/ 1708861 w 4616450"/>
              <a:gd name="connsiteY31" fmla="*/ 3873619 h 4616450"/>
              <a:gd name="connsiteX32" fmla="*/ 1686432 w 4616450"/>
              <a:gd name="connsiteY32" fmla="*/ 3620559 h 4616450"/>
              <a:gd name="connsiteX33" fmla="*/ 1003666 w 4616450"/>
              <a:gd name="connsiteY33" fmla="*/ 2812568 h 4616450"/>
              <a:gd name="connsiteX34" fmla="*/ 909686 w 4616450"/>
              <a:gd name="connsiteY34" fmla="*/ 2669353 h 4616450"/>
              <a:gd name="connsiteX35" fmla="*/ 845218 w 4616450"/>
              <a:gd name="connsiteY35" fmla="*/ 2477883 h 4616450"/>
              <a:gd name="connsiteX36" fmla="*/ 935147 w 4616450"/>
              <a:gd name="connsiteY36" fmla="*/ 2518869 h 4616450"/>
              <a:gd name="connsiteX37" fmla="*/ 1126122 w 4616450"/>
              <a:gd name="connsiteY37" fmla="*/ 2673406 h 4616450"/>
              <a:gd name="connsiteX38" fmla="*/ 2112835 w 4616450"/>
              <a:gd name="connsiteY38" fmla="*/ 3681152 h 4616450"/>
              <a:gd name="connsiteX39" fmla="*/ 2217970 w 4616450"/>
              <a:gd name="connsiteY39" fmla="*/ 3719178 h 4616450"/>
              <a:gd name="connsiteX40" fmla="*/ 2307042 w 4616450"/>
              <a:gd name="connsiteY40" fmla="*/ 3624129 h 4616450"/>
              <a:gd name="connsiteX41" fmla="*/ 2529454 w 4616450"/>
              <a:gd name="connsiteY41" fmla="*/ 3736362 h 4616450"/>
              <a:gd name="connsiteX42" fmla="*/ 2950392 w 4616450"/>
              <a:gd name="connsiteY42" fmla="*/ 3618685 h 4616450"/>
              <a:gd name="connsiteX43" fmla="*/ 3218021 w 4616450"/>
              <a:gd name="connsiteY43" fmla="*/ 3569657 h 4616450"/>
              <a:gd name="connsiteX44" fmla="*/ 3085230 w 4616450"/>
              <a:gd name="connsiteY44" fmla="*/ 3332180 h 4616450"/>
              <a:gd name="connsiteX45" fmla="*/ 2599557 w 4616450"/>
              <a:gd name="connsiteY45" fmla="*/ 2646961 h 4616450"/>
              <a:gd name="connsiteX46" fmla="*/ 1194130 w 4616450"/>
              <a:gd name="connsiteY46" fmla="*/ 2528903 h 4616450"/>
              <a:gd name="connsiteX47" fmla="*/ 953335 w 4616450"/>
              <a:gd name="connsiteY47" fmla="*/ 2480225 h 4616450"/>
              <a:gd name="connsiteX48" fmla="*/ 865094 w 4616450"/>
              <a:gd name="connsiteY48" fmla="*/ 2437370 h 4616450"/>
              <a:gd name="connsiteX49" fmla="*/ 982097 w 4616450"/>
              <a:gd name="connsiteY49" fmla="*/ 2392491 h 4616450"/>
              <a:gd name="connsiteX50" fmla="*/ 1293555 w 4616450"/>
              <a:gd name="connsiteY50" fmla="*/ 2356542 h 4616450"/>
              <a:gd name="connsiteX51" fmla="*/ 2280780 w 4616450"/>
              <a:gd name="connsiteY51" fmla="*/ 2357703 h 4616450"/>
              <a:gd name="connsiteX52" fmla="*/ 2691834 w 4616450"/>
              <a:gd name="connsiteY52" fmla="*/ 1880389 h 4616450"/>
              <a:gd name="connsiteX53" fmla="*/ 2807769 w 4616450"/>
              <a:gd name="connsiteY53" fmla="*/ 1712449 h 4616450"/>
              <a:gd name="connsiteX54" fmla="*/ 2611401 w 4616450"/>
              <a:gd name="connsiteY54" fmla="*/ 1656941 h 4616450"/>
              <a:gd name="connsiteX55" fmla="*/ 1990448 w 4616450"/>
              <a:gd name="connsiteY55" fmla="*/ 1551117 h 4616450"/>
              <a:gd name="connsiteX56" fmla="*/ 1230453 w 4616450"/>
              <a:gd name="connsiteY56" fmla="*/ 2181201 h 4616450"/>
              <a:gd name="connsiteX57" fmla="*/ 967538 w 4616450"/>
              <a:gd name="connsiteY57" fmla="*/ 2352004 h 4616450"/>
              <a:gd name="connsiteX58" fmla="*/ 843287 w 4616450"/>
              <a:gd name="connsiteY58" fmla="*/ 2393832 h 4616450"/>
              <a:gd name="connsiteX59" fmla="*/ 912898 w 4616450"/>
              <a:gd name="connsiteY59" fmla="*/ 2235587 h 4616450"/>
              <a:gd name="connsiteX60" fmla="*/ 1010964 w 4616450"/>
              <a:gd name="connsiteY60" fmla="*/ 2112148 h 4616450"/>
              <a:gd name="connsiteX61" fmla="*/ 1566150 w 4616450"/>
              <a:gd name="connsiteY61" fmla="*/ 1565814 h 4616450"/>
              <a:gd name="connsiteX62" fmla="*/ 1531016 w 4616450"/>
              <a:gd name="connsiteY62" fmla="*/ 1094685 h 4616450"/>
              <a:gd name="connsiteX63" fmla="*/ 1503435 w 4616450"/>
              <a:gd name="connsiteY63" fmla="*/ 944147 h 4616450"/>
              <a:gd name="connsiteX64" fmla="*/ 1369855 w 4616450"/>
              <a:gd name="connsiteY64" fmla="*/ 1018838 h 4616450"/>
              <a:gd name="connsiteX65" fmla="*/ 984418 w 4616450"/>
              <a:gd name="connsiteY65" fmla="*/ 1292033 h 4616450"/>
              <a:gd name="connsiteX66" fmla="*/ 917190 w 4616450"/>
              <a:gd name="connsiteY66" fmla="*/ 1646150 h 4616450"/>
              <a:gd name="connsiteX67" fmla="*/ 931174 w 4616450"/>
              <a:gd name="connsiteY67" fmla="*/ 1651216 h 4616450"/>
              <a:gd name="connsiteX68" fmla="*/ 972234 w 4616450"/>
              <a:gd name="connsiteY68" fmla="*/ 1765285 h 4616450"/>
              <a:gd name="connsiteX69" fmla="*/ 911741 w 4616450"/>
              <a:gd name="connsiteY69" fmla="*/ 1812694 h 4616450"/>
              <a:gd name="connsiteX70" fmla="*/ 917704 w 4616450"/>
              <a:gd name="connsiteY70" fmla="*/ 2076648 h 4616450"/>
              <a:gd name="connsiteX71" fmla="*/ 885145 w 4616450"/>
              <a:gd name="connsiteY71" fmla="*/ 2231948 h 4616450"/>
              <a:gd name="connsiteX72" fmla="*/ 798295 w 4616450"/>
              <a:gd name="connsiteY72" fmla="*/ 2404923 h 4616450"/>
              <a:gd name="connsiteX73" fmla="*/ 43633 w 4616450"/>
              <a:gd name="connsiteY73" fmla="*/ 2038428 h 4616450"/>
              <a:gd name="connsiteX74" fmla="*/ 43142 w 4616450"/>
              <a:gd name="connsiteY74" fmla="*/ 2038197 h 4616450"/>
              <a:gd name="connsiteX75" fmla="*/ 4860 w 4616450"/>
              <a:gd name="connsiteY75" fmla="*/ 2044962 h 4616450"/>
              <a:gd name="connsiteX76" fmla="*/ 0 w 4616450"/>
              <a:gd name="connsiteY76" fmla="*/ 2061494 h 4616450"/>
              <a:gd name="connsiteX77" fmla="*/ 0 w 4616450"/>
              <a:gd name="connsiteY77" fmla="*/ 769424 h 4616450"/>
              <a:gd name="connsiteX78" fmla="*/ 225359 w 4616450"/>
              <a:gd name="connsiteY78" fmla="*/ 225359 h 461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616450" h="4616450">
                <a:moveTo>
                  <a:pt x="1735030" y="2615537"/>
                </a:moveTo>
                <a:cubicBezTo>
                  <a:pt x="1751616" y="2600674"/>
                  <a:pt x="1776126" y="2596298"/>
                  <a:pt x="1797540" y="2606376"/>
                </a:cubicBezTo>
                <a:cubicBezTo>
                  <a:pt x="1826092" y="2619813"/>
                  <a:pt x="1838351" y="2653869"/>
                  <a:pt x="1824914" y="2682421"/>
                </a:cubicBezTo>
                <a:cubicBezTo>
                  <a:pt x="1811476" y="2710974"/>
                  <a:pt x="1777420" y="2723232"/>
                  <a:pt x="1748868" y="2709795"/>
                </a:cubicBezTo>
                <a:cubicBezTo>
                  <a:pt x="1720316" y="2696357"/>
                  <a:pt x="1708056" y="2662302"/>
                  <a:pt x="1721494" y="2633749"/>
                </a:cubicBezTo>
                <a:cubicBezTo>
                  <a:pt x="1724854" y="2626611"/>
                  <a:pt x="1729502" y="2620491"/>
                  <a:pt x="1735030" y="2615537"/>
                </a:cubicBezTo>
                <a:close/>
                <a:moveTo>
                  <a:pt x="798244" y="2490210"/>
                </a:moveTo>
                <a:lnTo>
                  <a:pt x="872153" y="2682870"/>
                </a:lnTo>
                <a:cubicBezTo>
                  <a:pt x="892940" y="2737077"/>
                  <a:pt x="899490" y="2795701"/>
                  <a:pt x="891009" y="2853135"/>
                </a:cubicBezTo>
                <a:cubicBezTo>
                  <a:pt x="881899" y="2914840"/>
                  <a:pt x="870896" y="2995827"/>
                  <a:pt x="860953" y="3086593"/>
                </a:cubicBezTo>
                <a:lnTo>
                  <a:pt x="858055" y="3116589"/>
                </a:lnTo>
                <a:lnTo>
                  <a:pt x="692565" y="2951099"/>
                </a:lnTo>
                <a:lnTo>
                  <a:pt x="691225" y="2886135"/>
                </a:lnTo>
                <a:cubicBezTo>
                  <a:pt x="690299" y="2856236"/>
                  <a:pt x="689163" y="2828672"/>
                  <a:pt x="687990" y="2804265"/>
                </a:cubicBezTo>
                <a:cubicBezTo>
                  <a:pt x="685370" y="2749618"/>
                  <a:pt x="696758" y="2695268"/>
                  <a:pt x="721022" y="2646240"/>
                </a:cubicBezTo>
                <a:close/>
                <a:moveTo>
                  <a:pt x="0" y="2084439"/>
                </a:moveTo>
                <a:lnTo>
                  <a:pt x="2363" y="2089555"/>
                </a:lnTo>
                <a:cubicBezTo>
                  <a:pt x="5589" y="2093680"/>
                  <a:pt x="9827" y="2097113"/>
                  <a:pt x="14921" y="2099437"/>
                </a:cubicBezTo>
                <a:lnTo>
                  <a:pt x="778170" y="2447329"/>
                </a:lnTo>
                <a:lnTo>
                  <a:pt x="698338" y="2626016"/>
                </a:lnTo>
                <a:cubicBezTo>
                  <a:pt x="675884" y="2676274"/>
                  <a:pt x="640913" y="2719872"/>
                  <a:pt x="596789" y="2752807"/>
                </a:cubicBezTo>
                <a:lnTo>
                  <a:pt x="538531" y="2797065"/>
                </a:lnTo>
                <a:lnTo>
                  <a:pt x="0" y="2258534"/>
                </a:lnTo>
                <a:close/>
                <a:moveTo>
                  <a:pt x="225359" y="225359"/>
                </a:moveTo>
                <a:cubicBezTo>
                  <a:pt x="364598" y="86121"/>
                  <a:pt x="556954" y="0"/>
                  <a:pt x="769424" y="0"/>
                </a:cubicBezTo>
                <a:lnTo>
                  <a:pt x="3847026" y="0"/>
                </a:lnTo>
                <a:cubicBezTo>
                  <a:pt x="4271967" y="0"/>
                  <a:pt x="4616450" y="344483"/>
                  <a:pt x="4616450" y="769424"/>
                </a:cubicBezTo>
                <a:lnTo>
                  <a:pt x="4616450" y="3847026"/>
                </a:lnTo>
                <a:cubicBezTo>
                  <a:pt x="4616450" y="4271967"/>
                  <a:pt x="4271967" y="4616450"/>
                  <a:pt x="3847026" y="4616450"/>
                </a:cubicBezTo>
                <a:lnTo>
                  <a:pt x="2357916" y="4616450"/>
                </a:lnTo>
                <a:lnTo>
                  <a:pt x="1694174" y="3952708"/>
                </a:lnTo>
                <a:lnTo>
                  <a:pt x="1708861" y="3873619"/>
                </a:lnTo>
                <a:cubicBezTo>
                  <a:pt x="1719792" y="3789236"/>
                  <a:pt x="1715906" y="3702441"/>
                  <a:pt x="1686432" y="3620559"/>
                </a:cubicBezTo>
                <a:cubicBezTo>
                  <a:pt x="1594420" y="3364943"/>
                  <a:pt x="1189040" y="2979544"/>
                  <a:pt x="1003666" y="2812568"/>
                </a:cubicBezTo>
                <a:cubicBezTo>
                  <a:pt x="960533" y="2773720"/>
                  <a:pt x="928217" y="2724372"/>
                  <a:pt x="909686" y="2669353"/>
                </a:cubicBezTo>
                <a:lnTo>
                  <a:pt x="845218" y="2477883"/>
                </a:lnTo>
                <a:lnTo>
                  <a:pt x="935147" y="2518869"/>
                </a:lnTo>
                <a:cubicBezTo>
                  <a:pt x="1010858" y="2553386"/>
                  <a:pt x="1076514" y="2606603"/>
                  <a:pt x="1126122" y="2673406"/>
                </a:cubicBezTo>
                <a:cubicBezTo>
                  <a:pt x="1324473" y="2940464"/>
                  <a:pt x="1785099" y="3526909"/>
                  <a:pt x="2112835" y="3681152"/>
                </a:cubicBezTo>
                <a:cubicBezTo>
                  <a:pt x="2146972" y="3697217"/>
                  <a:pt x="2182153" y="3709701"/>
                  <a:pt x="2217970" y="3719178"/>
                </a:cubicBezTo>
                <a:cubicBezTo>
                  <a:pt x="2234740" y="3674014"/>
                  <a:pt x="2265243" y="3639176"/>
                  <a:pt x="2307042" y="3624129"/>
                </a:cubicBezTo>
                <a:cubicBezTo>
                  <a:pt x="2384659" y="3596190"/>
                  <a:pt x="2475751" y="3645177"/>
                  <a:pt x="2529454" y="3736362"/>
                </a:cubicBezTo>
                <a:cubicBezTo>
                  <a:pt x="2688550" y="3717977"/>
                  <a:pt x="2839438" y="3665990"/>
                  <a:pt x="2950392" y="3618685"/>
                </a:cubicBezTo>
                <a:cubicBezTo>
                  <a:pt x="3034903" y="3582652"/>
                  <a:pt x="3126257" y="3565516"/>
                  <a:pt x="3218021" y="3569657"/>
                </a:cubicBezTo>
                <a:cubicBezTo>
                  <a:pt x="3156337" y="3501582"/>
                  <a:pt x="3111317" y="3420263"/>
                  <a:pt x="3085230" y="3332180"/>
                </a:cubicBezTo>
                <a:cubicBezTo>
                  <a:pt x="3020882" y="3114976"/>
                  <a:pt x="2879521" y="2778720"/>
                  <a:pt x="2599557" y="2646961"/>
                </a:cubicBezTo>
                <a:cubicBezTo>
                  <a:pt x="2271821" y="2492718"/>
                  <a:pt x="1526349" y="2511538"/>
                  <a:pt x="1194130" y="2528903"/>
                </a:cubicBezTo>
                <a:cubicBezTo>
                  <a:pt x="1111038" y="2533244"/>
                  <a:pt x="1028193" y="2516572"/>
                  <a:pt x="953335" y="2480225"/>
                </a:cubicBezTo>
                <a:lnTo>
                  <a:pt x="865094" y="2437370"/>
                </a:lnTo>
                <a:lnTo>
                  <a:pt x="982097" y="2392491"/>
                </a:lnTo>
                <a:cubicBezTo>
                  <a:pt x="1081235" y="2354457"/>
                  <a:pt x="1188344" y="2342208"/>
                  <a:pt x="1293555" y="2356542"/>
                </a:cubicBezTo>
                <a:cubicBezTo>
                  <a:pt x="1563616" y="2393318"/>
                  <a:pt x="2047265" y="2441745"/>
                  <a:pt x="2280780" y="2357703"/>
                </a:cubicBezTo>
                <a:cubicBezTo>
                  <a:pt x="2499137" y="2279096"/>
                  <a:pt x="2628438" y="2038020"/>
                  <a:pt x="2691834" y="1880389"/>
                </a:cubicBezTo>
                <a:cubicBezTo>
                  <a:pt x="2717541" y="1816460"/>
                  <a:pt x="2756903" y="1758927"/>
                  <a:pt x="2807769" y="1712449"/>
                </a:cubicBezTo>
                <a:cubicBezTo>
                  <a:pt x="2738946" y="1709063"/>
                  <a:pt x="2671950" y="1689807"/>
                  <a:pt x="2611401" y="1656941"/>
                </a:cubicBezTo>
                <a:cubicBezTo>
                  <a:pt x="2462085" y="1575878"/>
                  <a:pt x="2208792" y="1472514"/>
                  <a:pt x="1990448" y="1551117"/>
                </a:cubicBezTo>
                <a:cubicBezTo>
                  <a:pt x="1756937" y="1635171"/>
                  <a:pt x="1415110" y="1980737"/>
                  <a:pt x="1230453" y="2181201"/>
                </a:cubicBezTo>
                <a:cubicBezTo>
                  <a:pt x="1158515" y="2259302"/>
                  <a:pt x="1068164" y="2318124"/>
                  <a:pt x="967538" y="2352004"/>
                </a:cubicBezTo>
                <a:lnTo>
                  <a:pt x="843287" y="2393832"/>
                </a:lnTo>
                <a:lnTo>
                  <a:pt x="912898" y="2235587"/>
                </a:lnTo>
                <a:cubicBezTo>
                  <a:pt x="934416" y="2186667"/>
                  <a:pt x="968153" y="2144151"/>
                  <a:pt x="1010964" y="2112148"/>
                </a:cubicBezTo>
                <a:cubicBezTo>
                  <a:pt x="1165961" y="1996269"/>
                  <a:pt x="1481574" y="1745523"/>
                  <a:pt x="1566150" y="1565814"/>
                </a:cubicBezTo>
                <a:cubicBezTo>
                  <a:pt x="1640262" y="1408341"/>
                  <a:pt x="1580984" y="1211904"/>
                  <a:pt x="1531016" y="1094685"/>
                </a:cubicBezTo>
                <a:cubicBezTo>
                  <a:pt x="1510750" y="1047155"/>
                  <a:pt x="1501112" y="995764"/>
                  <a:pt x="1503435" y="944147"/>
                </a:cubicBezTo>
                <a:cubicBezTo>
                  <a:pt x="1465145" y="978846"/>
                  <a:pt x="1419406" y="1004165"/>
                  <a:pt x="1369855" y="1018838"/>
                </a:cubicBezTo>
                <a:cubicBezTo>
                  <a:pt x="1247676" y="1055029"/>
                  <a:pt x="1058534" y="1134552"/>
                  <a:pt x="984418" y="1292033"/>
                </a:cubicBezTo>
                <a:cubicBezTo>
                  <a:pt x="944888" y="1376027"/>
                  <a:pt x="925599" y="1508813"/>
                  <a:pt x="917190" y="1646150"/>
                </a:cubicBezTo>
                <a:cubicBezTo>
                  <a:pt x="921911" y="1647436"/>
                  <a:pt x="926589" y="1649058"/>
                  <a:pt x="931174" y="1651216"/>
                </a:cubicBezTo>
                <a:cubicBezTo>
                  <a:pt x="974016" y="1671379"/>
                  <a:pt x="992397" y="1722443"/>
                  <a:pt x="972234" y="1765285"/>
                </a:cubicBezTo>
                <a:cubicBezTo>
                  <a:pt x="960253" y="1790743"/>
                  <a:pt x="937340" y="1807466"/>
                  <a:pt x="911741" y="1812694"/>
                </a:cubicBezTo>
                <a:cubicBezTo>
                  <a:pt x="910929" y="1915141"/>
                  <a:pt x="914296" y="2009764"/>
                  <a:pt x="917704" y="2076648"/>
                </a:cubicBezTo>
                <a:cubicBezTo>
                  <a:pt x="920448" y="2130364"/>
                  <a:pt x="909282" y="2183882"/>
                  <a:pt x="885145" y="2231948"/>
                </a:cubicBezTo>
                <a:lnTo>
                  <a:pt x="798295" y="2404923"/>
                </a:lnTo>
                <a:lnTo>
                  <a:pt x="43633" y="2038428"/>
                </a:lnTo>
                <a:lnTo>
                  <a:pt x="43142" y="2038197"/>
                </a:lnTo>
                <a:cubicBezTo>
                  <a:pt x="30240" y="2032125"/>
                  <a:pt x="14601" y="2034555"/>
                  <a:pt x="4860" y="2044962"/>
                </a:cubicBezTo>
                <a:lnTo>
                  <a:pt x="0" y="2061494"/>
                </a:lnTo>
                <a:lnTo>
                  <a:pt x="0" y="769424"/>
                </a:lnTo>
                <a:cubicBezTo>
                  <a:pt x="0" y="556953"/>
                  <a:pt x="86121" y="364598"/>
                  <a:pt x="225359" y="22535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2259232" y="1432033"/>
            <a:ext cx="3008646" cy="4202235"/>
            <a:chOff x="2259232" y="1432033"/>
            <a:chExt cx="3008646" cy="4202235"/>
          </a:xfrm>
        </p:grpSpPr>
        <p:sp>
          <p:nvSpPr>
            <p:cNvPr id="29" name="任意多边形: 形状 28"/>
            <p:cNvSpPr/>
            <p:nvPr userDrawn="1"/>
          </p:nvSpPr>
          <p:spPr>
            <a:xfrm>
              <a:off x="4588935" y="4528977"/>
              <a:ext cx="600238" cy="1105291"/>
            </a:xfrm>
            <a:custGeom>
              <a:avLst/>
              <a:gdLst>
                <a:gd name="connsiteX0" fmla="*/ 718273 w 719267"/>
                <a:gd name="connsiteY0" fmla="*/ 665237 h 1324473"/>
                <a:gd name="connsiteX1" fmla="*/ 361085 w 719267"/>
                <a:gd name="connsiteY1" fmla="*/ 1322462 h 1324473"/>
                <a:gd name="connsiteX2" fmla="*/ 3898 w 719267"/>
                <a:gd name="connsiteY2" fmla="*/ 665237 h 1324473"/>
                <a:gd name="connsiteX3" fmla="*/ 361085 w 719267"/>
                <a:gd name="connsiteY3" fmla="*/ 8012 h 1324473"/>
                <a:gd name="connsiteX4" fmla="*/ 718273 w 719267"/>
                <a:gd name="connsiteY4" fmla="*/ 665237 h 132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67" h="1324473">
                  <a:moveTo>
                    <a:pt x="718273" y="665237"/>
                  </a:moveTo>
                  <a:cubicBezTo>
                    <a:pt x="718273" y="1028212"/>
                    <a:pt x="756373" y="1293887"/>
                    <a:pt x="361085" y="1322462"/>
                  </a:cubicBezTo>
                  <a:cubicBezTo>
                    <a:pt x="-63379" y="1353146"/>
                    <a:pt x="3898" y="1028212"/>
                    <a:pt x="3898" y="665237"/>
                  </a:cubicBezTo>
                  <a:cubicBezTo>
                    <a:pt x="3898" y="302261"/>
                    <a:pt x="-53252" y="-58663"/>
                    <a:pt x="361085" y="8012"/>
                  </a:cubicBezTo>
                  <a:cubicBezTo>
                    <a:pt x="555849" y="39353"/>
                    <a:pt x="718273" y="302261"/>
                    <a:pt x="718273" y="665237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 userDrawn="1"/>
          </p:nvSpPr>
          <p:spPr>
            <a:xfrm>
              <a:off x="4639881" y="4702586"/>
              <a:ext cx="95385" cy="763079"/>
            </a:xfrm>
            <a:custGeom>
              <a:avLst/>
              <a:gdLst>
                <a:gd name="connsiteX0" fmla="*/ 114300 w 114300"/>
                <a:gd name="connsiteY0" fmla="*/ 457200 h 914400"/>
                <a:gd name="connsiteX1" fmla="*/ 57150 w 114300"/>
                <a:gd name="connsiteY1" fmla="*/ 914400 h 914400"/>
                <a:gd name="connsiteX2" fmla="*/ 0 w 114300"/>
                <a:gd name="connsiteY2" fmla="*/ 457200 h 914400"/>
                <a:gd name="connsiteX3" fmla="*/ 57150 w 114300"/>
                <a:gd name="connsiteY3" fmla="*/ 0 h 914400"/>
                <a:gd name="connsiteX4" fmla="*/ 114300 w 1143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914400">
                  <a:moveTo>
                    <a:pt x="114300" y="457200"/>
                  </a:moveTo>
                  <a:cubicBezTo>
                    <a:pt x="114300" y="709705"/>
                    <a:pt x="88713" y="914400"/>
                    <a:pt x="57150" y="914400"/>
                  </a:cubicBezTo>
                  <a:cubicBezTo>
                    <a:pt x="25587" y="914400"/>
                    <a:pt x="0" y="709705"/>
                    <a:pt x="0" y="457200"/>
                  </a:cubicBezTo>
                  <a:cubicBezTo>
                    <a:pt x="0" y="204695"/>
                    <a:pt x="25587" y="0"/>
                    <a:pt x="57150" y="0"/>
                  </a:cubicBezTo>
                  <a:cubicBezTo>
                    <a:pt x="88713" y="0"/>
                    <a:pt x="114300" y="204695"/>
                    <a:pt x="114300" y="4572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 userDrawn="1"/>
          </p:nvSpPr>
          <p:spPr>
            <a:xfrm>
              <a:off x="2653417" y="4525003"/>
              <a:ext cx="600238" cy="1105291"/>
            </a:xfrm>
            <a:custGeom>
              <a:avLst/>
              <a:gdLst>
                <a:gd name="connsiteX0" fmla="*/ 718273 w 719267"/>
                <a:gd name="connsiteY0" fmla="*/ 665237 h 1324473"/>
                <a:gd name="connsiteX1" fmla="*/ 361085 w 719267"/>
                <a:gd name="connsiteY1" fmla="*/ 1322462 h 1324473"/>
                <a:gd name="connsiteX2" fmla="*/ 3898 w 719267"/>
                <a:gd name="connsiteY2" fmla="*/ 665237 h 1324473"/>
                <a:gd name="connsiteX3" fmla="*/ 361085 w 719267"/>
                <a:gd name="connsiteY3" fmla="*/ 8012 h 1324473"/>
                <a:gd name="connsiteX4" fmla="*/ 718273 w 719267"/>
                <a:gd name="connsiteY4" fmla="*/ 665237 h 132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67" h="1324473">
                  <a:moveTo>
                    <a:pt x="718273" y="665237"/>
                  </a:moveTo>
                  <a:cubicBezTo>
                    <a:pt x="718273" y="1028212"/>
                    <a:pt x="756373" y="1293887"/>
                    <a:pt x="361085" y="1322462"/>
                  </a:cubicBezTo>
                  <a:cubicBezTo>
                    <a:pt x="-63379" y="1353146"/>
                    <a:pt x="3898" y="1028212"/>
                    <a:pt x="3898" y="665237"/>
                  </a:cubicBezTo>
                  <a:cubicBezTo>
                    <a:pt x="3898" y="302261"/>
                    <a:pt x="-53252" y="-58663"/>
                    <a:pt x="361085" y="8012"/>
                  </a:cubicBezTo>
                  <a:cubicBezTo>
                    <a:pt x="555849" y="39353"/>
                    <a:pt x="718273" y="302261"/>
                    <a:pt x="718273" y="665237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 userDrawn="1"/>
          </p:nvSpPr>
          <p:spPr>
            <a:xfrm>
              <a:off x="2259232" y="2846205"/>
              <a:ext cx="3008646" cy="2074972"/>
            </a:xfrm>
            <a:custGeom>
              <a:avLst/>
              <a:gdLst>
                <a:gd name="connsiteX0" fmla="*/ 61913 w 3605269"/>
                <a:gd name="connsiteY0" fmla="*/ 1329158 h 2486445"/>
                <a:gd name="connsiteX1" fmla="*/ 61913 w 3605269"/>
                <a:gd name="connsiteY1" fmla="*/ 1554458 h 2486445"/>
                <a:gd name="connsiteX2" fmla="*/ 0 w 3605269"/>
                <a:gd name="connsiteY2" fmla="*/ 1657770 h 2486445"/>
                <a:gd name="connsiteX3" fmla="*/ 19050 w 3605269"/>
                <a:gd name="connsiteY3" fmla="*/ 2019720 h 2486445"/>
                <a:gd name="connsiteX4" fmla="*/ 34463 w 3605269"/>
                <a:gd name="connsiteY4" fmla="*/ 2029245 h 2486445"/>
                <a:gd name="connsiteX5" fmla="*/ 23813 w 3605269"/>
                <a:gd name="connsiteY5" fmla="*/ 1662533 h 2486445"/>
                <a:gd name="connsiteX6" fmla="*/ 157163 w 3605269"/>
                <a:gd name="connsiteY6" fmla="*/ 1843508 h 2486445"/>
                <a:gd name="connsiteX7" fmla="*/ 138113 w 3605269"/>
                <a:gd name="connsiteY7" fmla="*/ 2091158 h 2486445"/>
                <a:gd name="connsiteX8" fmla="*/ 442913 w 3605269"/>
                <a:gd name="connsiteY8" fmla="*/ 2281658 h 2486445"/>
                <a:gd name="connsiteX9" fmla="*/ 481013 w 3605269"/>
                <a:gd name="connsiteY9" fmla="*/ 1891133 h 2486445"/>
                <a:gd name="connsiteX10" fmla="*/ 623888 w 3605269"/>
                <a:gd name="connsiteY10" fmla="*/ 1824458 h 2486445"/>
                <a:gd name="connsiteX11" fmla="*/ 781050 w 3605269"/>
                <a:gd name="connsiteY11" fmla="*/ 2486445 h 2486445"/>
                <a:gd name="connsiteX12" fmla="*/ 3414222 w 3605269"/>
                <a:gd name="connsiteY12" fmla="*/ 2486445 h 2486445"/>
                <a:gd name="connsiteX13" fmla="*/ 3605110 w 3605269"/>
                <a:gd name="connsiteY13" fmla="*/ 2287667 h 2486445"/>
                <a:gd name="connsiteX14" fmla="*/ 3571875 w 3605269"/>
                <a:gd name="connsiteY14" fmla="*/ 1467270 h 2486445"/>
                <a:gd name="connsiteX15" fmla="*/ 3482212 w 3605269"/>
                <a:gd name="connsiteY15" fmla="*/ 1377608 h 2486445"/>
                <a:gd name="connsiteX16" fmla="*/ 3399153 w 3605269"/>
                <a:gd name="connsiteY16" fmla="*/ 416872 h 2486445"/>
                <a:gd name="connsiteX17" fmla="*/ 2934858 w 3605269"/>
                <a:gd name="connsiteY17" fmla="*/ 108 h 2486445"/>
                <a:gd name="connsiteX18" fmla="*/ 1287661 w 3605269"/>
                <a:gd name="connsiteY18" fmla="*/ 35608 h 2486445"/>
                <a:gd name="connsiteX19" fmla="*/ 1027025 w 3605269"/>
                <a:gd name="connsiteY19" fmla="*/ 88720 h 2486445"/>
                <a:gd name="connsiteX20" fmla="*/ 628650 w 3605269"/>
                <a:gd name="connsiteY20" fmla="*/ 248070 h 2486445"/>
                <a:gd name="connsiteX21" fmla="*/ 371512 w 3605269"/>
                <a:gd name="connsiteY21" fmla="*/ 505208 h 2486445"/>
                <a:gd name="connsiteX22" fmla="*/ 333375 w 3605269"/>
                <a:gd name="connsiteY22" fmla="*/ 1124370 h 2486445"/>
                <a:gd name="connsiteX23" fmla="*/ 236149 w 3605269"/>
                <a:gd name="connsiteY23" fmla="*/ 1115916 h 2486445"/>
                <a:gd name="connsiteX24" fmla="*/ 86428 w 3605269"/>
                <a:gd name="connsiteY24" fmla="*/ 1224411 h 2486445"/>
                <a:gd name="connsiteX25" fmla="*/ 61912 w 3605269"/>
                <a:gd name="connsiteY25" fmla="*/ 1329158 h 248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05269" h="2486445">
                  <a:moveTo>
                    <a:pt x="61913" y="1329158"/>
                  </a:moveTo>
                  <a:lnTo>
                    <a:pt x="61913" y="1554458"/>
                  </a:lnTo>
                  <a:lnTo>
                    <a:pt x="0" y="1657770"/>
                  </a:lnTo>
                  <a:lnTo>
                    <a:pt x="19050" y="2019720"/>
                  </a:lnTo>
                  <a:lnTo>
                    <a:pt x="34463" y="2029245"/>
                  </a:lnTo>
                  <a:lnTo>
                    <a:pt x="23813" y="1662533"/>
                  </a:lnTo>
                  <a:cubicBezTo>
                    <a:pt x="132333" y="1622132"/>
                    <a:pt x="167819" y="1696550"/>
                    <a:pt x="157163" y="1843508"/>
                  </a:cubicBezTo>
                  <a:lnTo>
                    <a:pt x="138113" y="2091158"/>
                  </a:lnTo>
                  <a:lnTo>
                    <a:pt x="442913" y="2281658"/>
                  </a:lnTo>
                  <a:lnTo>
                    <a:pt x="481013" y="1891133"/>
                  </a:lnTo>
                  <a:lnTo>
                    <a:pt x="623888" y="1824458"/>
                  </a:lnTo>
                  <a:lnTo>
                    <a:pt x="781050" y="2486445"/>
                  </a:lnTo>
                  <a:lnTo>
                    <a:pt x="3414222" y="2486445"/>
                  </a:lnTo>
                  <a:cubicBezTo>
                    <a:pt x="3522767" y="2486445"/>
                    <a:pt x="3609503" y="2396123"/>
                    <a:pt x="3605110" y="2287667"/>
                  </a:cubicBezTo>
                  <a:lnTo>
                    <a:pt x="3571875" y="1467270"/>
                  </a:lnTo>
                  <a:lnTo>
                    <a:pt x="3482212" y="1377608"/>
                  </a:lnTo>
                  <a:lnTo>
                    <a:pt x="3399153" y="416872"/>
                  </a:lnTo>
                  <a:cubicBezTo>
                    <a:pt x="3378439" y="177284"/>
                    <a:pt x="3175285" y="-5074"/>
                    <a:pt x="2934858" y="108"/>
                  </a:cubicBezTo>
                  <a:lnTo>
                    <a:pt x="1287661" y="35608"/>
                  </a:lnTo>
                  <a:cubicBezTo>
                    <a:pt x="1198300" y="37533"/>
                    <a:pt x="1110014" y="55524"/>
                    <a:pt x="1027025" y="88720"/>
                  </a:cubicBezTo>
                  <a:lnTo>
                    <a:pt x="628650" y="248070"/>
                  </a:lnTo>
                  <a:lnTo>
                    <a:pt x="371512" y="505208"/>
                  </a:lnTo>
                  <a:lnTo>
                    <a:pt x="333375" y="1124370"/>
                  </a:lnTo>
                  <a:lnTo>
                    <a:pt x="236149" y="1115916"/>
                  </a:lnTo>
                  <a:cubicBezTo>
                    <a:pt x="166210" y="1109834"/>
                    <a:pt x="102426" y="1156056"/>
                    <a:pt x="86428" y="1224411"/>
                  </a:cubicBezTo>
                  <a:lnTo>
                    <a:pt x="61912" y="1329158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3125645" y="4539637"/>
              <a:ext cx="158975" cy="158975"/>
            </a:xfrm>
            <a:custGeom>
              <a:avLst/>
              <a:gdLst>
                <a:gd name="connsiteX0" fmla="*/ 190500 w 190500"/>
                <a:gd name="connsiteY0" fmla="*/ 95250 h 190500"/>
                <a:gd name="connsiteX1" fmla="*/ 95250 w 190500"/>
                <a:gd name="connsiteY1" fmla="*/ 190500 h 190500"/>
                <a:gd name="connsiteX2" fmla="*/ 0 w 190500"/>
                <a:gd name="connsiteY2" fmla="*/ 95250 h 190500"/>
                <a:gd name="connsiteX3" fmla="*/ 95250 w 190500"/>
                <a:gd name="connsiteY3" fmla="*/ 0 h 190500"/>
                <a:gd name="connsiteX4" fmla="*/ 190500 w 190500"/>
                <a:gd name="connsiteY4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/>
            <p:cNvSpPr/>
            <p:nvPr userDrawn="1"/>
          </p:nvSpPr>
          <p:spPr>
            <a:xfrm>
              <a:off x="4906163" y="4539637"/>
              <a:ext cx="158975" cy="158975"/>
            </a:xfrm>
            <a:custGeom>
              <a:avLst/>
              <a:gdLst>
                <a:gd name="connsiteX0" fmla="*/ 190500 w 190500"/>
                <a:gd name="connsiteY0" fmla="*/ 95250 h 190500"/>
                <a:gd name="connsiteX1" fmla="*/ 95250 w 190500"/>
                <a:gd name="connsiteY1" fmla="*/ 190500 h 190500"/>
                <a:gd name="connsiteX2" fmla="*/ 0 w 190500"/>
                <a:gd name="connsiteY2" fmla="*/ 95250 h 190500"/>
                <a:gd name="connsiteX3" fmla="*/ 95250 w 190500"/>
                <a:gd name="connsiteY3" fmla="*/ 0 h 190500"/>
                <a:gd name="connsiteX4" fmla="*/ 190500 w 190500"/>
                <a:gd name="connsiteY4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 userDrawn="1"/>
          </p:nvSpPr>
          <p:spPr>
            <a:xfrm>
              <a:off x="5088984" y="4539637"/>
              <a:ext cx="158975" cy="158975"/>
            </a:xfrm>
            <a:custGeom>
              <a:avLst/>
              <a:gdLst>
                <a:gd name="connsiteX0" fmla="*/ 190500 w 190500"/>
                <a:gd name="connsiteY0" fmla="*/ 95250 h 190500"/>
                <a:gd name="connsiteX1" fmla="*/ 95250 w 190500"/>
                <a:gd name="connsiteY1" fmla="*/ 190500 h 190500"/>
                <a:gd name="connsiteX2" fmla="*/ 0 w 190500"/>
                <a:gd name="connsiteY2" fmla="*/ 95250 h 190500"/>
                <a:gd name="connsiteX3" fmla="*/ 95250 w 190500"/>
                <a:gd name="connsiteY3" fmla="*/ 0 h 190500"/>
                <a:gd name="connsiteX4" fmla="*/ 190500 w 190500"/>
                <a:gd name="connsiteY4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/>
            <p:cNvSpPr/>
            <p:nvPr userDrawn="1"/>
          </p:nvSpPr>
          <p:spPr>
            <a:xfrm>
              <a:off x="3123983" y="3169028"/>
              <a:ext cx="1972194" cy="703482"/>
            </a:xfrm>
            <a:custGeom>
              <a:avLst/>
              <a:gdLst>
                <a:gd name="connsiteX0" fmla="*/ 2301280 w 2363286"/>
                <a:gd name="connsiteY0" fmla="*/ 842984 h 842984"/>
                <a:gd name="connsiteX1" fmla="*/ 62007 w 2363286"/>
                <a:gd name="connsiteY1" fmla="*/ 842984 h 842984"/>
                <a:gd name="connsiteX2" fmla="*/ 17140 w 2363286"/>
                <a:gd name="connsiteY2" fmla="*/ 823776 h 842984"/>
                <a:gd name="connsiteX3" fmla="*/ 72 w 2363286"/>
                <a:gd name="connsiteY3" fmla="*/ 778049 h 842984"/>
                <a:gd name="connsiteX4" fmla="*/ 32786 w 2363286"/>
                <a:gd name="connsiteY4" fmla="*/ 86295 h 842984"/>
                <a:gd name="connsiteX5" fmla="*/ 93926 w 2363286"/>
                <a:gd name="connsiteY5" fmla="*/ 27220 h 842984"/>
                <a:gd name="connsiteX6" fmla="*/ 2208328 w 2363286"/>
                <a:gd name="connsiteY6" fmla="*/ 3 h 842984"/>
                <a:gd name="connsiteX7" fmla="*/ 2270631 w 2363286"/>
                <a:gd name="connsiteY7" fmla="*/ 54120 h 842984"/>
                <a:gd name="connsiteX8" fmla="*/ 2362783 w 2363286"/>
                <a:gd name="connsiteY8" fmla="*/ 773091 h 842984"/>
                <a:gd name="connsiteX9" fmla="*/ 2347831 w 2363286"/>
                <a:gd name="connsiteY9" fmla="*/ 821934 h 842984"/>
                <a:gd name="connsiteX10" fmla="*/ 2301280 w 2363286"/>
                <a:gd name="connsiteY10" fmla="*/ 842984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3286" h="842984">
                  <a:moveTo>
                    <a:pt x="2301280" y="842984"/>
                  </a:moveTo>
                  <a:lnTo>
                    <a:pt x="62007" y="842984"/>
                  </a:lnTo>
                  <a:cubicBezTo>
                    <a:pt x="44888" y="842984"/>
                    <a:pt x="28954" y="836166"/>
                    <a:pt x="17140" y="823776"/>
                  </a:cubicBezTo>
                  <a:cubicBezTo>
                    <a:pt x="5327" y="811386"/>
                    <a:pt x="-738" y="795145"/>
                    <a:pt x="72" y="778049"/>
                  </a:cubicBezTo>
                  <a:lnTo>
                    <a:pt x="32786" y="86295"/>
                  </a:lnTo>
                  <a:cubicBezTo>
                    <a:pt x="34335" y="53590"/>
                    <a:pt x="61193" y="27639"/>
                    <a:pt x="93926" y="27220"/>
                  </a:cubicBezTo>
                  <a:lnTo>
                    <a:pt x="2208328" y="3"/>
                  </a:lnTo>
                  <a:cubicBezTo>
                    <a:pt x="2239549" y="-295"/>
                    <a:pt x="2266622" y="22857"/>
                    <a:pt x="2270631" y="54120"/>
                  </a:cubicBezTo>
                  <a:lnTo>
                    <a:pt x="2362783" y="773091"/>
                  </a:lnTo>
                  <a:cubicBezTo>
                    <a:pt x="2365048" y="790755"/>
                    <a:pt x="2359598" y="808558"/>
                    <a:pt x="2347831" y="821934"/>
                  </a:cubicBezTo>
                  <a:cubicBezTo>
                    <a:pt x="2336059" y="835310"/>
                    <a:pt x="2319093" y="842984"/>
                    <a:pt x="2301280" y="8429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/>
            <p:cNvSpPr/>
            <p:nvPr userDrawn="1"/>
          </p:nvSpPr>
          <p:spPr>
            <a:xfrm>
              <a:off x="3697954" y="3538096"/>
              <a:ext cx="1208209" cy="1208209"/>
            </a:xfrm>
            <a:custGeom>
              <a:avLst/>
              <a:gdLst>
                <a:gd name="connsiteX0" fmla="*/ 1447800 w 1447800"/>
                <a:gd name="connsiteY0" fmla="*/ 723900 h 1447800"/>
                <a:gd name="connsiteX1" fmla="*/ 723900 w 1447800"/>
                <a:gd name="connsiteY1" fmla="*/ 1447800 h 1447800"/>
                <a:gd name="connsiteX2" fmla="*/ 0 w 1447800"/>
                <a:gd name="connsiteY2" fmla="*/ 723900 h 1447800"/>
                <a:gd name="connsiteX3" fmla="*/ 723900 w 1447800"/>
                <a:gd name="connsiteY3" fmla="*/ 0 h 1447800"/>
                <a:gd name="connsiteX4" fmla="*/ 1447800 w 1447800"/>
                <a:gd name="connsiteY4" fmla="*/ 7239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800" h="1447800">
                  <a:moveTo>
                    <a:pt x="1447800" y="723900"/>
                  </a:moveTo>
                  <a:cubicBezTo>
                    <a:pt x="1447800" y="1123699"/>
                    <a:pt x="1123699" y="1447800"/>
                    <a:pt x="723900" y="1447800"/>
                  </a:cubicBezTo>
                  <a:cubicBezTo>
                    <a:pt x="324101" y="1447800"/>
                    <a:pt x="0" y="1123699"/>
                    <a:pt x="0" y="723900"/>
                  </a:cubicBezTo>
                  <a:cubicBezTo>
                    <a:pt x="0" y="324101"/>
                    <a:pt x="324101" y="0"/>
                    <a:pt x="723900" y="0"/>
                  </a:cubicBezTo>
                  <a:cubicBezTo>
                    <a:pt x="1123699" y="0"/>
                    <a:pt x="1447800" y="324101"/>
                    <a:pt x="1447800" y="7239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 userDrawn="1"/>
          </p:nvSpPr>
          <p:spPr>
            <a:xfrm>
              <a:off x="3944365" y="3784507"/>
              <a:ext cx="715387" cy="715387"/>
            </a:xfrm>
            <a:custGeom>
              <a:avLst/>
              <a:gdLst>
                <a:gd name="connsiteX0" fmla="*/ 857250 w 857250"/>
                <a:gd name="connsiteY0" fmla="*/ 428625 h 857250"/>
                <a:gd name="connsiteX1" fmla="*/ 428625 w 857250"/>
                <a:gd name="connsiteY1" fmla="*/ 857250 h 857250"/>
                <a:gd name="connsiteX2" fmla="*/ 0 w 857250"/>
                <a:gd name="connsiteY2" fmla="*/ 428625 h 857250"/>
                <a:gd name="connsiteX3" fmla="*/ 428625 w 857250"/>
                <a:gd name="connsiteY3" fmla="*/ 0 h 857250"/>
                <a:gd name="connsiteX4" fmla="*/ 857250 w 857250"/>
                <a:gd name="connsiteY4" fmla="*/ 428625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0" h="857250">
                  <a:moveTo>
                    <a:pt x="857250" y="428625"/>
                  </a:moveTo>
                  <a:cubicBezTo>
                    <a:pt x="857250" y="665348"/>
                    <a:pt x="665348" y="857250"/>
                    <a:pt x="428625" y="857250"/>
                  </a:cubicBezTo>
                  <a:cubicBezTo>
                    <a:pt x="191902" y="857250"/>
                    <a:pt x="0" y="665348"/>
                    <a:pt x="0" y="428625"/>
                  </a:cubicBezTo>
                  <a:cubicBezTo>
                    <a:pt x="0" y="191902"/>
                    <a:pt x="191902" y="0"/>
                    <a:pt x="428625" y="0"/>
                  </a:cubicBezTo>
                  <a:cubicBezTo>
                    <a:pt x="665348" y="0"/>
                    <a:pt x="857250" y="191902"/>
                    <a:pt x="857250" y="4286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06" name="组合 205"/>
            <p:cNvGrpSpPr/>
            <p:nvPr userDrawn="1"/>
          </p:nvGrpSpPr>
          <p:grpSpPr>
            <a:xfrm>
              <a:off x="3385103" y="2120361"/>
              <a:ext cx="491857" cy="757475"/>
              <a:chOff x="8028955" y="2238568"/>
              <a:chExt cx="604183" cy="930460"/>
            </a:xfrm>
          </p:grpSpPr>
          <p:sp>
            <p:nvSpPr>
              <p:cNvPr id="167" name="任意多边形: 形状 166"/>
              <p:cNvSpPr/>
              <p:nvPr/>
            </p:nvSpPr>
            <p:spPr>
              <a:xfrm>
                <a:off x="8028955" y="2238568"/>
                <a:ext cx="604183" cy="930460"/>
              </a:xfrm>
              <a:custGeom>
                <a:avLst/>
                <a:gdLst>
                  <a:gd name="connsiteX0" fmla="*/ 529368 w 604183"/>
                  <a:gd name="connsiteY0" fmla="*/ 264301 h 930460"/>
                  <a:gd name="connsiteX1" fmla="*/ 540222 w 604183"/>
                  <a:gd name="connsiteY1" fmla="*/ 190500 h 930460"/>
                  <a:gd name="connsiteX2" fmla="*/ 464075 w 604183"/>
                  <a:gd name="connsiteY2" fmla="*/ 78222 h 930460"/>
                  <a:gd name="connsiteX3" fmla="*/ 464075 w 604183"/>
                  <a:gd name="connsiteY3" fmla="*/ 47625 h 930460"/>
                  <a:gd name="connsiteX4" fmla="*/ 416450 w 604183"/>
                  <a:gd name="connsiteY4" fmla="*/ 0 h 930460"/>
                  <a:gd name="connsiteX5" fmla="*/ 368825 w 604183"/>
                  <a:gd name="connsiteY5" fmla="*/ 47625 h 930460"/>
                  <a:gd name="connsiteX6" fmla="*/ 368825 w 604183"/>
                  <a:gd name="connsiteY6" fmla="*/ 88439 h 930460"/>
                  <a:gd name="connsiteX7" fmla="*/ 187850 w 604183"/>
                  <a:gd name="connsiteY7" fmla="*/ 126827 h 930460"/>
                  <a:gd name="connsiteX8" fmla="*/ 187850 w 604183"/>
                  <a:gd name="connsiteY8" fmla="*/ 76200 h 930460"/>
                  <a:gd name="connsiteX9" fmla="*/ 140225 w 604183"/>
                  <a:gd name="connsiteY9" fmla="*/ 28575 h 930460"/>
                  <a:gd name="connsiteX10" fmla="*/ 92600 w 604183"/>
                  <a:gd name="connsiteY10" fmla="*/ 76200 h 930460"/>
                  <a:gd name="connsiteX11" fmla="*/ 92600 w 604183"/>
                  <a:gd name="connsiteY11" fmla="*/ 124316 h 930460"/>
                  <a:gd name="connsiteX12" fmla="*/ 74608 w 604183"/>
                  <a:gd name="connsiteY12" fmla="*/ 119623 h 930460"/>
                  <a:gd name="connsiteX13" fmla="*/ 11851 w 604183"/>
                  <a:gd name="connsiteY13" fmla="*/ 211598 h 930460"/>
                  <a:gd name="connsiteX14" fmla="*/ 13168 w 604183"/>
                  <a:gd name="connsiteY14" fmla="*/ 213319 h 930460"/>
                  <a:gd name="connsiteX15" fmla="*/ 70524 w 604183"/>
                  <a:gd name="connsiteY15" fmla="*/ 321657 h 930460"/>
                  <a:gd name="connsiteX16" fmla="*/ 38659 w 604183"/>
                  <a:gd name="connsiteY16" fmla="*/ 493724 h 930460"/>
                  <a:gd name="connsiteX17" fmla="*/ 74952 w 604183"/>
                  <a:gd name="connsiteY17" fmla="*/ 851460 h 930460"/>
                  <a:gd name="connsiteX18" fmla="*/ 165624 w 604183"/>
                  <a:gd name="connsiteY18" fmla="*/ 930399 h 930460"/>
                  <a:gd name="connsiteX19" fmla="*/ 517982 w 604183"/>
                  <a:gd name="connsiteY19" fmla="*/ 917349 h 930460"/>
                  <a:gd name="connsiteX20" fmla="*/ 602564 w 604183"/>
                  <a:gd name="connsiteY20" fmla="*/ 832032 h 930460"/>
                  <a:gd name="connsiteX21" fmla="*/ 529368 w 604183"/>
                  <a:gd name="connsiteY21" fmla="*/ 264301 h 930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4183" h="930460">
                    <a:moveTo>
                      <a:pt x="529368" y="264301"/>
                    </a:moveTo>
                    <a:lnTo>
                      <a:pt x="540222" y="190500"/>
                    </a:lnTo>
                    <a:cubicBezTo>
                      <a:pt x="548131" y="136716"/>
                      <a:pt x="512456" y="89777"/>
                      <a:pt x="464075" y="78222"/>
                    </a:cubicBezTo>
                    <a:lnTo>
                      <a:pt x="464075" y="47625"/>
                    </a:lnTo>
                    <a:cubicBezTo>
                      <a:pt x="464075" y="21323"/>
                      <a:pt x="442752" y="0"/>
                      <a:pt x="416450" y="0"/>
                    </a:cubicBezTo>
                    <a:cubicBezTo>
                      <a:pt x="390147" y="0"/>
                      <a:pt x="368825" y="21323"/>
                      <a:pt x="368825" y="47625"/>
                    </a:cubicBezTo>
                    <a:lnTo>
                      <a:pt x="368825" y="88439"/>
                    </a:lnTo>
                    <a:lnTo>
                      <a:pt x="187850" y="126827"/>
                    </a:lnTo>
                    <a:lnTo>
                      <a:pt x="187850" y="76200"/>
                    </a:lnTo>
                    <a:cubicBezTo>
                      <a:pt x="187850" y="49897"/>
                      <a:pt x="166527" y="28575"/>
                      <a:pt x="140225" y="28575"/>
                    </a:cubicBezTo>
                    <a:cubicBezTo>
                      <a:pt x="113922" y="28575"/>
                      <a:pt x="92600" y="49897"/>
                      <a:pt x="92600" y="76200"/>
                    </a:cubicBezTo>
                    <a:lnTo>
                      <a:pt x="92600" y="124316"/>
                    </a:lnTo>
                    <a:lnTo>
                      <a:pt x="74608" y="119623"/>
                    </a:lnTo>
                    <a:cubicBezTo>
                      <a:pt x="20878" y="105606"/>
                      <a:pt x="-21567" y="167252"/>
                      <a:pt x="11851" y="211598"/>
                    </a:cubicBezTo>
                    <a:cubicBezTo>
                      <a:pt x="12283" y="212171"/>
                      <a:pt x="12722" y="212745"/>
                      <a:pt x="13168" y="213319"/>
                    </a:cubicBezTo>
                    <a:cubicBezTo>
                      <a:pt x="57778" y="270674"/>
                      <a:pt x="70524" y="321657"/>
                      <a:pt x="70524" y="321657"/>
                    </a:cubicBezTo>
                    <a:lnTo>
                      <a:pt x="38659" y="493724"/>
                    </a:lnTo>
                    <a:lnTo>
                      <a:pt x="74952" y="851460"/>
                    </a:lnTo>
                    <a:cubicBezTo>
                      <a:pt x="79629" y="897567"/>
                      <a:pt x="119312" y="932115"/>
                      <a:pt x="165624" y="930399"/>
                    </a:cubicBezTo>
                    <a:lnTo>
                      <a:pt x="517982" y="917349"/>
                    </a:lnTo>
                    <a:cubicBezTo>
                      <a:pt x="564257" y="915635"/>
                      <a:pt x="601304" y="878322"/>
                      <a:pt x="602564" y="832032"/>
                    </a:cubicBezTo>
                    <a:cubicBezTo>
                      <a:pt x="607053" y="667148"/>
                      <a:pt x="607569" y="308289"/>
                      <a:pt x="529368" y="264301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/>
              <p:cNvSpPr/>
              <p:nvPr/>
            </p:nvSpPr>
            <p:spPr>
              <a:xfrm>
                <a:off x="8214224" y="2847037"/>
                <a:ext cx="38168" cy="273966"/>
              </a:xfrm>
              <a:custGeom>
                <a:avLst/>
                <a:gdLst>
                  <a:gd name="connsiteX0" fmla="*/ 28635 w 38168"/>
                  <a:gd name="connsiteY0" fmla="*/ 273966 h 273966"/>
                  <a:gd name="connsiteX1" fmla="*/ 19147 w 38168"/>
                  <a:gd name="connsiteY1" fmla="*/ 265153 h 273966"/>
                  <a:gd name="connsiteX2" fmla="*/ 27 w 38168"/>
                  <a:gd name="connsiteY2" fmla="*/ 10238 h 273966"/>
                  <a:gd name="connsiteX3" fmla="*/ 8813 w 38168"/>
                  <a:gd name="connsiteY3" fmla="*/ 29 h 273966"/>
                  <a:gd name="connsiteX4" fmla="*/ 19022 w 38168"/>
                  <a:gd name="connsiteY4" fmla="*/ 8815 h 273966"/>
                  <a:gd name="connsiteX5" fmla="*/ 38141 w 38168"/>
                  <a:gd name="connsiteY5" fmla="*/ 263729 h 273966"/>
                  <a:gd name="connsiteX6" fmla="*/ 29356 w 38168"/>
                  <a:gd name="connsiteY6" fmla="*/ 273938 h 273966"/>
                  <a:gd name="connsiteX7" fmla="*/ 28635 w 38168"/>
                  <a:gd name="connsiteY7" fmla="*/ 273966 h 2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68" h="273966">
                    <a:moveTo>
                      <a:pt x="28635" y="273966"/>
                    </a:moveTo>
                    <a:cubicBezTo>
                      <a:pt x="23696" y="273966"/>
                      <a:pt x="19519" y="270157"/>
                      <a:pt x="19147" y="265153"/>
                    </a:cubicBezTo>
                    <a:lnTo>
                      <a:pt x="27" y="10238"/>
                    </a:lnTo>
                    <a:cubicBezTo>
                      <a:pt x="-368" y="4992"/>
                      <a:pt x="3567" y="420"/>
                      <a:pt x="8813" y="29"/>
                    </a:cubicBezTo>
                    <a:cubicBezTo>
                      <a:pt x="14013" y="-380"/>
                      <a:pt x="18631" y="3568"/>
                      <a:pt x="19022" y="8815"/>
                    </a:cubicBezTo>
                    <a:lnTo>
                      <a:pt x="38141" y="263729"/>
                    </a:lnTo>
                    <a:cubicBezTo>
                      <a:pt x="38537" y="268976"/>
                      <a:pt x="34602" y="273547"/>
                      <a:pt x="29356" y="273938"/>
                    </a:cubicBezTo>
                    <a:cubicBezTo>
                      <a:pt x="29114" y="273957"/>
                      <a:pt x="28872" y="273966"/>
                      <a:pt x="28635" y="27396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/>
              <p:cNvSpPr/>
              <p:nvPr/>
            </p:nvSpPr>
            <p:spPr>
              <a:xfrm>
                <a:off x="8089952" y="2483240"/>
                <a:ext cx="479383" cy="86513"/>
              </a:xfrm>
              <a:custGeom>
                <a:avLst/>
                <a:gdLst>
                  <a:gd name="connsiteX0" fmla="*/ 9511 w 479383"/>
                  <a:gd name="connsiteY0" fmla="*/ 86513 h 86513"/>
                  <a:gd name="connsiteX1" fmla="*/ 102 w 479383"/>
                  <a:gd name="connsiteY1" fmla="*/ 78370 h 86513"/>
                  <a:gd name="connsiteX2" fmla="*/ 8143 w 479383"/>
                  <a:gd name="connsiteY2" fmla="*/ 67566 h 86513"/>
                  <a:gd name="connsiteX3" fmla="*/ 468478 w 479383"/>
                  <a:gd name="connsiteY3" fmla="*/ 100 h 86513"/>
                  <a:gd name="connsiteX4" fmla="*/ 479282 w 479383"/>
                  <a:gd name="connsiteY4" fmla="*/ 8141 h 86513"/>
                  <a:gd name="connsiteX5" fmla="*/ 471241 w 479383"/>
                  <a:gd name="connsiteY5" fmla="*/ 18945 h 86513"/>
                  <a:gd name="connsiteX6" fmla="*/ 10906 w 479383"/>
                  <a:gd name="connsiteY6" fmla="*/ 86411 h 86513"/>
                  <a:gd name="connsiteX7" fmla="*/ 9511 w 479383"/>
                  <a:gd name="connsiteY7" fmla="*/ 86513 h 8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9383" h="86513">
                    <a:moveTo>
                      <a:pt x="9511" y="86513"/>
                    </a:moveTo>
                    <a:cubicBezTo>
                      <a:pt x="4864" y="86513"/>
                      <a:pt x="795" y="83104"/>
                      <a:pt x="102" y="78370"/>
                    </a:cubicBezTo>
                    <a:cubicBezTo>
                      <a:pt x="-661" y="73165"/>
                      <a:pt x="2939" y="68328"/>
                      <a:pt x="8143" y="67566"/>
                    </a:cubicBezTo>
                    <a:lnTo>
                      <a:pt x="468478" y="100"/>
                    </a:lnTo>
                    <a:cubicBezTo>
                      <a:pt x="473682" y="-654"/>
                      <a:pt x="478519" y="2937"/>
                      <a:pt x="479282" y="8141"/>
                    </a:cubicBezTo>
                    <a:cubicBezTo>
                      <a:pt x="480045" y="13346"/>
                      <a:pt x="476445" y="18182"/>
                      <a:pt x="471241" y="18945"/>
                    </a:cubicBezTo>
                    <a:lnTo>
                      <a:pt x="10906" y="86411"/>
                    </a:lnTo>
                    <a:cubicBezTo>
                      <a:pt x="10436" y="86481"/>
                      <a:pt x="9971" y="86513"/>
                      <a:pt x="9511" y="86513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05" name="组合 204"/>
            <p:cNvGrpSpPr/>
            <p:nvPr userDrawn="1"/>
          </p:nvGrpSpPr>
          <p:grpSpPr>
            <a:xfrm>
              <a:off x="4026096" y="1432033"/>
              <a:ext cx="1163077" cy="2731612"/>
              <a:chOff x="5564050" y="1853060"/>
              <a:chExt cx="1273864" cy="2991807"/>
            </a:xfrm>
          </p:grpSpPr>
          <p:sp>
            <p:nvSpPr>
              <p:cNvPr id="150" name="任意多边形: 形状 149"/>
              <p:cNvSpPr/>
              <p:nvPr/>
            </p:nvSpPr>
            <p:spPr>
              <a:xfrm>
                <a:off x="6391573" y="3157943"/>
                <a:ext cx="117232" cy="307420"/>
              </a:xfrm>
              <a:custGeom>
                <a:avLst/>
                <a:gdLst>
                  <a:gd name="connsiteX0" fmla="*/ 19408 w 117232"/>
                  <a:gd name="connsiteY0" fmla="*/ 234998 h 307420"/>
                  <a:gd name="connsiteX1" fmla="*/ 74699 w 117232"/>
                  <a:gd name="connsiteY1" fmla="*/ 307303 h 307420"/>
                  <a:gd name="connsiteX2" fmla="*/ 116780 w 117232"/>
                  <a:gd name="connsiteY2" fmla="*/ 226574 h 307420"/>
                  <a:gd name="connsiteX3" fmla="*/ 101448 w 117232"/>
                  <a:gd name="connsiteY3" fmla="*/ 178846 h 307420"/>
                  <a:gd name="connsiteX4" fmla="*/ 83750 w 117232"/>
                  <a:gd name="connsiteY4" fmla="*/ 0 h 307420"/>
                  <a:gd name="connsiteX5" fmla="*/ 0 w 117232"/>
                  <a:gd name="connsiteY5" fmla="*/ 10094 h 307420"/>
                  <a:gd name="connsiteX6" fmla="*/ 26339 w 117232"/>
                  <a:gd name="connsiteY6" fmla="*/ 185333 h 307420"/>
                  <a:gd name="connsiteX7" fmla="*/ 19408 w 117232"/>
                  <a:gd name="connsiteY7" fmla="*/ 234998 h 30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232" h="307420">
                    <a:moveTo>
                      <a:pt x="19408" y="234998"/>
                    </a:moveTo>
                    <a:cubicBezTo>
                      <a:pt x="23051" y="277254"/>
                      <a:pt x="47808" y="309626"/>
                      <a:pt x="74699" y="307303"/>
                    </a:cubicBezTo>
                    <a:cubicBezTo>
                      <a:pt x="101591" y="304980"/>
                      <a:pt x="120430" y="268845"/>
                      <a:pt x="116780" y="226574"/>
                    </a:cubicBezTo>
                    <a:cubicBezTo>
                      <a:pt x="115553" y="209669"/>
                      <a:pt x="110296" y="193303"/>
                      <a:pt x="101448" y="178846"/>
                    </a:cubicBezTo>
                    <a:lnTo>
                      <a:pt x="83750" y="0"/>
                    </a:lnTo>
                    <a:lnTo>
                      <a:pt x="0" y="10094"/>
                    </a:lnTo>
                    <a:lnTo>
                      <a:pt x="26339" y="185333"/>
                    </a:lnTo>
                    <a:cubicBezTo>
                      <a:pt x="20095" y="201097"/>
                      <a:pt x="17718" y="218127"/>
                      <a:pt x="19408" y="234998"/>
                    </a:cubicBezTo>
                    <a:close/>
                  </a:path>
                </a:pathLst>
              </a:custGeom>
              <a:solidFill>
                <a:srgbClr val="FFB6B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/>
              <p:cNvSpPr/>
              <p:nvPr/>
            </p:nvSpPr>
            <p:spPr>
              <a:xfrm>
                <a:off x="6168586" y="2350010"/>
                <a:ext cx="337088" cy="968316"/>
              </a:xfrm>
              <a:custGeom>
                <a:avLst/>
                <a:gdLst>
                  <a:gd name="connsiteX0" fmla="*/ 0 w 337088"/>
                  <a:gd name="connsiteY0" fmla="*/ 7634 h 968316"/>
                  <a:gd name="connsiteX1" fmla="*/ 127930 w 337088"/>
                  <a:gd name="connsiteY1" fmla="*/ 25675 h 968316"/>
                  <a:gd name="connsiteX2" fmla="*/ 295950 w 337088"/>
                  <a:gd name="connsiteY2" fmla="*/ 502531 h 968316"/>
                  <a:gd name="connsiteX3" fmla="*/ 337089 w 337088"/>
                  <a:gd name="connsiteY3" fmla="*/ 968316 h 968316"/>
                  <a:gd name="connsiteX4" fmla="*/ 205903 w 337088"/>
                  <a:gd name="connsiteY4" fmla="*/ 928618 h 968316"/>
                  <a:gd name="connsiteX5" fmla="*/ 154847 w 337088"/>
                  <a:gd name="connsiteY5" fmla="*/ 561283 h 968316"/>
                  <a:gd name="connsiteX6" fmla="*/ 69122 w 337088"/>
                  <a:gd name="connsiteY6" fmla="*/ 370783 h 968316"/>
                  <a:gd name="connsiteX7" fmla="*/ 0 w 337088"/>
                  <a:gd name="connsiteY7" fmla="*/ 7634 h 96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7088" h="968316">
                    <a:moveTo>
                      <a:pt x="0" y="7634"/>
                    </a:moveTo>
                    <a:cubicBezTo>
                      <a:pt x="0" y="7634"/>
                      <a:pt x="92407" y="-18395"/>
                      <a:pt x="127930" y="25675"/>
                    </a:cubicBezTo>
                    <a:cubicBezTo>
                      <a:pt x="163452" y="69746"/>
                      <a:pt x="295950" y="502531"/>
                      <a:pt x="295950" y="502531"/>
                    </a:cubicBezTo>
                    <a:lnTo>
                      <a:pt x="337089" y="968316"/>
                    </a:lnTo>
                    <a:lnTo>
                      <a:pt x="205903" y="928618"/>
                    </a:lnTo>
                    <a:lnTo>
                      <a:pt x="154847" y="561283"/>
                    </a:lnTo>
                    <a:lnTo>
                      <a:pt x="69122" y="370783"/>
                    </a:lnTo>
                    <a:lnTo>
                      <a:pt x="0" y="763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/>
              <p:cNvSpPr/>
              <p:nvPr/>
            </p:nvSpPr>
            <p:spPr>
              <a:xfrm>
                <a:off x="5856785" y="2077449"/>
                <a:ext cx="281634" cy="267067"/>
              </a:xfrm>
              <a:custGeom>
                <a:avLst/>
                <a:gdLst>
                  <a:gd name="connsiteX0" fmla="*/ 0 w 281634"/>
                  <a:gd name="connsiteY0" fmla="*/ 0 h 267067"/>
                  <a:gd name="connsiteX1" fmla="*/ 281635 w 281634"/>
                  <a:gd name="connsiteY1" fmla="*/ 0 h 267067"/>
                  <a:gd name="connsiteX2" fmla="*/ 281635 w 281634"/>
                  <a:gd name="connsiteY2" fmla="*/ 267067 h 267067"/>
                  <a:gd name="connsiteX3" fmla="*/ 0 w 281634"/>
                  <a:gd name="connsiteY3" fmla="*/ 267067 h 26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634" h="267067">
                    <a:moveTo>
                      <a:pt x="0" y="0"/>
                    </a:moveTo>
                    <a:lnTo>
                      <a:pt x="281635" y="0"/>
                    </a:lnTo>
                    <a:lnTo>
                      <a:pt x="281635" y="267067"/>
                    </a:lnTo>
                    <a:lnTo>
                      <a:pt x="0" y="267067"/>
                    </a:lnTo>
                    <a:close/>
                  </a:path>
                </a:pathLst>
              </a:custGeom>
              <a:solidFill>
                <a:srgbClr val="2F2E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/>
              <p:cNvSpPr/>
              <p:nvPr/>
            </p:nvSpPr>
            <p:spPr>
              <a:xfrm>
                <a:off x="5857304" y="1938876"/>
                <a:ext cx="274637" cy="274637"/>
              </a:xfrm>
              <a:custGeom>
                <a:avLst/>
                <a:gdLst>
                  <a:gd name="connsiteX0" fmla="*/ 274638 w 274637"/>
                  <a:gd name="connsiteY0" fmla="*/ 137319 h 274637"/>
                  <a:gd name="connsiteX1" fmla="*/ 137319 w 274637"/>
                  <a:gd name="connsiteY1" fmla="*/ 274638 h 274637"/>
                  <a:gd name="connsiteX2" fmla="*/ 0 w 274637"/>
                  <a:gd name="connsiteY2" fmla="*/ 137319 h 274637"/>
                  <a:gd name="connsiteX3" fmla="*/ 137319 w 274637"/>
                  <a:gd name="connsiteY3" fmla="*/ 0 h 274637"/>
                  <a:gd name="connsiteX4" fmla="*/ 274638 w 274637"/>
                  <a:gd name="connsiteY4" fmla="*/ 137319 h 27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637" h="274637">
                    <a:moveTo>
                      <a:pt x="274638" y="137319"/>
                    </a:moveTo>
                    <a:cubicBezTo>
                      <a:pt x="274638" y="213158"/>
                      <a:pt x="213158" y="274638"/>
                      <a:pt x="137319" y="274638"/>
                    </a:cubicBezTo>
                    <a:cubicBezTo>
                      <a:pt x="61480" y="274638"/>
                      <a:pt x="0" y="213158"/>
                      <a:pt x="0" y="137319"/>
                    </a:cubicBezTo>
                    <a:cubicBezTo>
                      <a:pt x="0" y="61480"/>
                      <a:pt x="61480" y="0"/>
                      <a:pt x="137319" y="0"/>
                    </a:cubicBezTo>
                    <a:cubicBezTo>
                      <a:pt x="213158" y="0"/>
                      <a:pt x="274638" y="61480"/>
                      <a:pt x="274638" y="137319"/>
                    </a:cubicBezTo>
                    <a:close/>
                  </a:path>
                </a:pathLst>
              </a:custGeom>
              <a:solidFill>
                <a:srgbClr val="FFB6B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/>
              <p:cNvSpPr/>
              <p:nvPr/>
            </p:nvSpPr>
            <p:spPr>
              <a:xfrm>
                <a:off x="5706775" y="1853060"/>
                <a:ext cx="521407" cy="565611"/>
              </a:xfrm>
              <a:custGeom>
                <a:avLst/>
                <a:gdLst>
                  <a:gd name="connsiteX0" fmla="*/ 222847 w 521407"/>
                  <a:gd name="connsiteY0" fmla="*/ 1023 h 565611"/>
                  <a:gd name="connsiteX1" fmla="*/ 111164 w 521407"/>
                  <a:gd name="connsiteY1" fmla="*/ 64148 h 565611"/>
                  <a:gd name="connsiteX2" fmla="*/ 68267 w 521407"/>
                  <a:gd name="connsiteY2" fmla="*/ 236937 h 565611"/>
                  <a:gd name="connsiteX3" fmla="*/ 82835 w 521407"/>
                  <a:gd name="connsiteY3" fmla="*/ 295206 h 565611"/>
                  <a:gd name="connsiteX4" fmla="*/ 58556 w 521407"/>
                  <a:gd name="connsiteY4" fmla="*/ 324341 h 565611"/>
                  <a:gd name="connsiteX5" fmla="*/ 39133 w 521407"/>
                  <a:gd name="connsiteY5" fmla="*/ 334053 h 565611"/>
                  <a:gd name="connsiteX6" fmla="*/ 34277 w 521407"/>
                  <a:gd name="connsiteY6" fmla="*/ 392322 h 565611"/>
                  <a:gd name="connsiteX7" fmla="*/ 287 w 521407"/>
                  <a:gd name="connsiteY7" fmla="*/ 426312 h 565611"/>
                  <a:gd name="connsiteX8" fmla="*/ 107114 w 521407"/>
                  <a:gd name="connsiteY8" fmla="*/ 494293 h 565611"/>
                  <a:gd name="connsiteX9" fmla="*/ 209085 w 521407"/>
                  <a:gd name="connsiteY9" fmla="*/ 406889 h 565611"/>
                  <a:gd name="connsiteX10" fmla="*/ 199373 w 521407"/>
                  <a:gd name="connsiteY10" fmla="*/ 309774 h 565611"/>
                  <a:gd name="connsiteX11" fmla="*/ 179950 w 521407"/>
                  <a:gd name="connsiteY11" fmla="*/ 285495 h 565611"/>
                  <a:gd name="connsiteX12" fmla="*/ 170239 w 521407"/>
                  <a:gd name="connsiteY12" fmla="*/ 251504 h 565611"/>
                  <a:gd name="connsiteX13" fmla="*/ 199373 w 521407"/>
                  <a:gd name="connsiteY13" fmla="*/ 236937 h 565611"/>
                  <a:gd name="connsiteX14" fmla="*/ 199373 w 521407"/>
                  <a:gd name="connsiteY14" fmla="*/ 178668 h 565611"/>
                  <a:gd name="connsiteX15" fmla="*/ 315912 w 521407"/>
                  <a:gd name="connsiteY15" fmla="*/ 100975 h 565611"/>
                  <a:gd name="connsiteX16" fmla="*/ 408172 w 521407"/>
                  <a:gd name="connsiteY16" fmla="*/ 188379 h 565611"/>
                  <a:gd name="connsiteX17" fmla="*/ 413027 w 521407"/>
                  <a:gd name="connsiteY17" fmla="*/ 251504 h 565611"/>
                  <a:gd name="connsiteX18" fmla="*/ 398460 w 521407"/>
                  <a:gd name="connsiteY18" fmla="*/ 353475 h 565611"/>
                  <a:gd name="connsiteX19" fmla="*/ 345046 w 521407"/>
                  <a:gd name="connsiteY19" fmla="*/ 421456 h 565611"/>
                  <a:gd name="connsiteX20" fmla="*/ 393604 w 521407"/>
                  <a:gd name="connsiteY20" fmla="*/ 523428 h 565611"/>
                  <a:gd name="connsiteX21" fmla="*/ 519854 w 521407"/>
                  <a:gd name="connsiteY21" fmla="*/ 557418 h 565611"/>
                  <a:gd name="connsiteX22" fmla="*/ 485864 w 521407"/>
                  <a:gd name="connsiteY22" fmla="*/ 465158 h 565611"/>
                  <a:gd name="connsiteX23" fmla="*/ 514998 w 521407"/>
                  <a:gd name="connsiteY23" fmla="*/ 377754 h 565611"/>
                  <a:gd name="connsiteX24" fmla="*/ 442162 w 521407"/>
                  <a:gd name="connsiteY24" fmla="*/ 314629 h 565611"/>
                  <a:gd name="connsiteX25" fmla="*/ 451873 w 521407"/>
                  <a:gd name="connsiteY25" fmla="*/ 188379 h 565611"/>
                  <a:gd name="connsiteX26" fmla="*/ 417883 w 521407"/>
                  <a:gd name="connsiteY26" fmla="*/ 86408 h 565611"/>
                  <a:gd name="connsiteX27" fmla="*/ 369325 w 521407"/>
                  <a:gd name="connsiteY27" fmla="*/ 37850 h 565611"/>
                  <a:gd name="connsiteX28" fmla="*/ 222847 w 521407"/>
                  <a:gd name="connsiteY28" fmla="*/ 1023 h 56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21407" h="565611">
                    <a:moveTo>
                      <a:pt x="222847" y="1023"/>
                    </a:moveTo>
                    <a:cubicBezTo>
                      <a:pt x="135082" y="14607"/>
                      <a:pt x="139266" y="47219"/>
                      <a:pt x="111164" y="64148"/>
                    </a:cubicBezTo>
                    <a:cubicBezTo>
                      <a:pt x="61654" y="93974"/>
                      <a:pt x="42120" y="180102"/>
                      <a:pt x="68267" y="236937"/>
                    </a:cubicBezTo>
                    <a:cubicBezTo>
                      <a:pt x="75253" y="252123"/>
                      <a:pt x="89983" y="272839"/>
                      <a:pt x="82835" y="295206"/>
                    </a:cubicBezTo>
                    <a:cubicBezTo>
                      <a:pt x="77347" y="312377"/>
                      <a:pt x="61527" y="322506"/>
                      <a:pt x="58556" y="324341"/>
                    </a:cubicBezTo>
                    <a:cubicBezTo>
                      <a:pt x="34239" y="339355"/>
                      <a:pt x="50122" y="321493"/>
                      <a:pt x="39133" y="334053"/>
                    </a:cubicBezTo>
                    <a:cubicBezTo>
                      <a:pt x="27003" y="347915"/>
                      <a:pt x="45794" y="367496"/>
                      <a:pt x="34277" y="392322"/>
                    </a:cubicBezTo>
                    <a:cubicBezTo>
                      <a:pt x="24067" y="414330"/>
                      <a:pt x="3020" y="412473"/>
                      <a:pt x="287" y="426312"/>
                    </a:cubicBezTo>
                    <a:cubicBezTo>
                      <a:pt x="-4421" y="450144"/>
                      <a:pt x="49610" y="498061"/>
                      <a:pt x="107114" y="494293"/>
                    </a:cubicBezTo>
                    <a:cubicBezTo>
                      <a:pt x="158312" y="490938"/>
                      <a:pt x="196347" y="447653"/>
                      <a:pt x="209085" y="406889"/>
                    </a:cubicBezTo>
                    <a:cubicBezTo>
                      <a:pt x="217617" y="379582"/>
                      <a:pt x="221295" y="332613"/>
                      <a:pt x="199373" y="309774"/>
                    </a:cubicBezTo>
                    <a:cubicBezTo>
                      <a:pt x="196298" y="306571"/>
                      <a:pt x="187893" y="298813"/>
                      <a:pt x="179950" y="285495"/>
                    </a:cubicBezTo>
                    <a:cubicBezTo>
                      <a:pt x="173665" y="274955"/>
                      <a:pt x="165390" y="261081"/>
                      <a:pt x="170239" y="251504"/>
                    </a:cubicBezTo>
                    <a:cubicBezTo>
                      <a:pt x="175404" y="241301"/>
                      <a:pt x="190048" y="246672"/>
                      <a:pt x="199373" y="236937"/>
                    </a:cubicBezTo>
                    <a:cubicBezTo>
                      <a:pt x="212020" y="223735"/>
                      <a:pt x="196994" y="201431"/>
                      <a:pt x="199373" y="178668"/>
                    </a:cubicBezTo>
                    <a:cubicBezTo>
                      <a:pt x="203403" y="140123"/>
                      <a:pt x="258017" y="93763"/>
                      <a:pt x="315912" y="100975"/>
                    </a:cubicBezTo>
                    <a:cubicBezTo>
                      <a:pt x="381589" y="109156"/>
                      <a:pt x="405680" y="180575"/>
                      <a:pt x="408172" y="188379"/>
                    </a:cubicBezTo>
                    <a:cubicBezTo>
                      <a:pt x="413337" y="204555"/>
                      <a:pt x="413234" y="220205"/>
                      <a:pt x="413027" y="251504"/>
                    </a:cubicBezTo>
                    <a:cubicBezTo>
                      <a:pt x="412732" y="296421"/>
                      <a:pt x="412546" y="324574"/>
                      <a:pt x="398460" y="353475"/>
                    </a:cubicBezTo>
                    <a:cubicBezTo>
                      <a:pt x="378200" y="395045"/>
                      <a:pt x="352388" y="390554"/>
                      <a:pt x="345046" y="421456"/>
                    </a:cubicBezTo>
                    <a:cubicBezTo>
                      <a:pt x="333601" y="469638"/>
                      <a:pt x="387446" y="518028"/>
                      <a:pt x="393604" y="523428"/>
                    </a:cubicBezTo>
                    <a:cubicBezTo>
                      <a:pt x="439264" y="563454"/>
                      <a:pt x="508228" y="575490"/>
                      <a:pt x="519854" y="557418"/>
                    </a:cubicBezTo>
                    <a:cubicBezTo>
                      <a:pt x="530330" y="541133"/>
                      <a:pt x="484338" y="515801"/>
                      <a:pt x="485864" y="465158"/>
                    </a:cubicBezTo>
                    <a:cubicBezTo>
                      <a:pt x="487185" y="421272"/>
                      <a:pt x="522702" y="407894"/>
                      <a:pt x="514998" y="377754"/>
                    </a:cubicBezTo>
                    <a:cubicBezTo>
                      <a:pt x="506520" y="344578"/>
                      <a:pt x="461275" y="352146"/>
                      <a:pt x="442162" y="314629"/>
                    </a:cubicBezTo>
                    <a:cubicBezTo>
                      <a:pt x="424321" y="279611"/>
                      <a:pt x="457200" y="260182"/>
                      <a:pt x="451873" y="188379"/>
                    </a:cubicBezTo>
                    <a:cubicBezTo>
                      <a:pt x="450746" y="173190"/>
                      <a:pt x="445977" y="129597"/>
                      <a:pt x="417883" y="86408"/>
                    </a:cubicBezTo>
                    <a:cubicBezTo>
                      <a:pt x="405506" y="67381"/>
                      <a:pt x="392919" y="48029"/>
                      <a:pt x="369325" y="37850"/>
                    </a:cubicBezTo>
                    <a:cubicBezTo>
                      <a:pt x="342912" y="26455"/>
                      <a:pt x="269272" y="-6162"/>
                      <a:pt x="222847" y="102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/>
              <p:cNvSpPr/>
              <p:nvPr/>
            </p:nvSpPr>
            <p:spPr>
              <a:xfrm>
                <a:off x="5871131" y="1903633"/>
                <a:ext cx="247802" cy="123124"/>
              </a:xfrm>
              <a:custGeom>
                <a:avLst/>
                <a:gdLst>
                  <a:gd name="connsiteX0" fmla="*/ 221 w 247802"/>
                  <a:gd name="connsiteY0" fmla="*/ 71845 h 123124"/>
                  <a:gd name="connsiteX1" fmla="*/ 68202 w 247802"/>
                  <a:gd name="connsiteY1" fmla="*/ 120403 h 123124"/>
                  <a:gd name="connsiteX2" fmla="*/ 131327 w 247802"/>
                  <a:gd name="connsiteY2" fmla="*/ 115547 h 123124"/>
                  <a:gd name="connsiteX3" fmla="*/ 155606 w 247802"/>
                  <a:gd name="connsiteY3" fmla="*/ 105835 h 123124"/>
                  <a:gd name="connsiteX4" fmla="*/ 199308 w 247802"/>
                  <a:gd name="connsiteY4" fmla="*/ 115547 h 123124"/>
                  <a:gd name="connsiteX5" fmla="*/ 243010 w 247802"/>
                  <a:gd name="connsiteY5" fmla="*/ 120403 h 123124"/>
                  <a:gd name="connsiteX6" fmla="*/ 233298 w 247802"/>
                  <a:gd name="connsiteY6" fmla="*/ 62133 h 123124"/>
                  <a:gd name="connsiteX7" fmla="*/ 150750 w 247802"/>
                  <a:gd name="connsiteY7" fmla="*/ 8720 h 123124"/>
                  <a:gd name="connsiteX8" fmla="*/ 43923 w 247802"/>
                  <a:gd name="connsiteY8" fmla="*/ 13576 h 123124"/>
                  <a:gd name="connsiteX9" fmla="*/ 221 w 247802"/>
                  <a:gd name="connsiteY9" fmla="*/ 71845 h 12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802" h="123124">
                    <a:moveTo>
                      <a:pt x="221" y="71845"/>
                    </a:moveTo>
                    <a:cubicBezTo>
                      <a:pt x="3784" y="101914"/>
                      <a:pt x="48936" y="116649"/>
                      <a:pt x="68202" y="120403"/>
                    </a:cubicBezTo>
                    <a:cubicBezTo>
                      <a:pt x="76362" y="121992"/>
                      <a:pt x="103936" y="127364"/>
                      <a:pt x="131327" y="115547"/>
                    </a:cubicBezTo>
                    <a:cubicBezTo>
                      <a:pt x="141451" y="111179"/>
                      <a:pt x="145140" y="107229"/>
                      <a:pt x="155606" y="105835"/>
                    </a:cubicBezTo>
                    <a:cubicBezTo>
                      <a:pt x="169776" y="103949"/>
                      <a:pt x="176914" y="109339"/>
                      <a:pt x="199308" y="115547"/>
                    </a:cubicBezTo>
                    <a:cubicBezTo>
                      <a:pt x="224209" y="122451"/>
                      <a:pt x="236660" y="125903"/>
                      <a:pt x="243010" y="120403"/>
                    </a:cubicBezTo>
                    <a:cubicBezTo>
                      <a:pt x="253390" y="111412"/>
                      <a:pt x="245416" y="81999"/>
                      <a:pt x="233298" y="62133"/>
                    </a:cubicBezTo>
                    <a:cubicBezTo>
                      <a:pt x="210893" y="25400"/>
                      <a:pt x="169879" y="14026"/>
                      <a:pt x="150750" y="8720"/>
                    </a:cubicBezTo>
                    <a:cubicBezTo>
                      <a:pt x="128895" y="2658"/>
                      <a:pt x="84546" y="-9642"/>
                      <a:pt x="43923" y="13576"/>
                    </a:cubicBezTo>
                    <a:cubicBezTo>
                      <a:pt x="38492" y="16680"/>
                      <a:pt x="-3398" y="41295"/>
                      <a:pt x="221" y="71845"/>
                    </a:cubicBezTo>
                    <a:close/>
                  </a:path>
                </a:pathLst>
              </a:custGeom>
              <a:solidFill>
                <a:srgbClr val="2F2E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/>
              <p:cNvSpPr/>
              <p:nvPr/>
            </p:nvSpPr>
            <p:spPr>
              <a:xfrm>
                <a:off x="6539775" y="4361541"/>
                <a:ext cx="109154" cy="317320"/>
              </a:xfrm>
              <a:custGeom>
                <a:avLst/>
                <a:gdLst>
                  <a:gd name="connsiteX0" fmla="*/ 0 w 109154"/>
                  <a:gd name="connsiteY0" fmla="*/ 315667 h 317320"/>
                  <a:gd name="connsiteX1" fmla="*/ 70087 w 109154"/>
                  <a:gd name="connsiteY1" fmla="*/ 317320 h 317320"/>
                  <a:gd name="connsiteX2" fmla="*/ 109154 w 109154"/>
                  <a:gd name="connsiteY2" fmla="*/ 2448 h 317320"/>
                  <a:gd name="connsiteX3" fmla="*/ 5724 w 109154"/>
                  <a:gd name="connsiteY3" fmla="*/ 0 h 317320"/>
                  <a:gd name="connsiteX4" fmla="*/ 0 w 109154"/>
                  <a:gd name="connsiteY4" fmla="*/ 315667 h 317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54" h="317320">
                    <a:moveTo>
                      <a:pt x="0" y="315667"/>
                    </a:moveTo>
                    <a:lnTo>
                      <a:pt x="70087" y="317320"/>
                    </a:lnTo>
                    <a:lnTo>
                      <a:pt x="109154" y="2448"/>
                    </a:lnTo>
                    <a:lnTo>
                      <a:pt x="5724" y="0"/>
                    </a:lnTo>
                    <a:lnTo>
                      <a:pt x="0" y="315667"/>
                    </a:lnTo>
                    <a:close/>
                  </a:path>
                </a:pathLst>
              </a:custGeom>
              <a:solidFill>
                <a:srgbClr val="FFB6B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/>
              <p:cNvSpPr/>
              <p:nvPr/>
            </p:nvSpPr>
            <p:spPr>
              <a:xfrm>
                <a:off x="6477225" y="4507841"/>
                <a:ext cx="303007" cy="337026"/>
              </a:xfrm>
              <a:custGeom>
                <a:avLst/>
                <a:gdLst>
                  <a:gd name="connsiteX0" fmla="*/ 303008 w 303007"/>
                  <a:gd name="connsiteY0" fmla="*/ 315589 h 337026"/>
                  <a:gd name="connsiteX1" fmla="*/ 303008 w 303007"/>
                  <a:gd name="connsiteY1" fmla="*/ 315589 h 337026"/>
                  <a:gd name="connsiteX2" fmla="*/ 284241 w 303007"/>
                  <a:gd name="connsiteY2" fmla="*/ 337027 h 337026"/>
                  <a:gd name="connsiteX3" fmla="*/ 145125 w 303007"/>
                  <a:gd name="connsiteY3" fmla="*/ 337027 h 337026"/>
                  <a:gd name="connsiteX4" fmla="*/ 75617 w 303007"/>
                  <a:gd name="connsiteY4" fmla="*/ 258313 h 337026"/>
                  <a:gd name="connsiteX5" fmla="*/ 71765 w 303007"/>
                  <a:gd name="connsiteY5" fmla="*/ 337027 h 337026"/>
                  <a:gd name="connsiteX6" fmla="*/ 0 w 303007"/>
                  <a:gd name="connsiteY6" fmla="*/ 337027 h 337026"/>
                  <a:gd name="connsiteX7" fmla="*/ 8695 w 303007"/>
                  <a:gd name="connsiteY7" fmla="*/ 210459 h 337026"/>
                  <a:gd name="connsiteX8" fmla="*/ 29367 w 303007"/>
                  <a:gd name="connsiteY8" fmla="*/ 108131 h 337026"/>
                  <a:gd name="connsiteX9" fmla="*/ 36943 w 303007"/>
                  <a:gd name="connsiteY9" fmla="*/ 78336 h 337026"/>
                  <a:gd name="connsiteX10" fmla="*/ 52627 w 303007"/>
                  <a:gd name="connsiteY10" fmla="*/ 0 h 337026"/>
                  <a:gd name="connsiteX11" fmla="*/ 161072 w 303007"/>
                  <a:gd name="connsiteY11" fmla="*/ 12752 h 337026"/>
                  <a:gd name="connsiteX12" fmla="*/ 161869 w 303007"/>
                  <a:gd name="connsiteY12" fmla="*/ 135722 h 337026"/>
                  <a:gd name="connsiteX13" fmla="*/ 214497 w 303007"/>
                  <a:gd name="connsiteY13" fmla="*/ 257780 h 337026"/>
                  <a:gd name="connsiteX14" fmla="*/ 291689 w 303007"/>
                  <a:gd name="connsiteY14" fmla="*/ 295911 h 337026"/>
                  <a:gd name="connsiteX15" fmla="*/ 303007 w 303007"/>
                  <a:gd name="connsiteY15" fmla="*/ 315588 h 337026"/>
                  <a:gd name="connsiteX16" fmla="*/ 303007 w 303007"/>
                  <a:gd name="connsiteY16" fmla="*/ 315589 h 33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3007" h="337026">
                    <a:moveTo>
                      <a:pt x="303008" y="315589"/>
                    </a:moveTo>
                    <a:lnTo>
                      <a:pt x="303008" y="315589"/>
                    </a:lnTo>
                    <a:cubicBezTo>
                      <a:pt x="303008" y="327429"/>
                      <a:pt x="294606" y="337027"/>
                      <a:pt x="284241" y="337027"/>
                    </a:cubicBezTo>
                    <a:lnTo>
                      <a:pt x="145125" y="337027"/>
                    </a:lnTo>
                    <a:cubicBezTo>
                      <a:pt x="145125" y="337027"/>
                      <a:pt x="131434" y="281996"/>
                      <a:pt x="75617" y="258313"/>
                    </a:cubicBezTo>
                    <a:lnTo>
                      <a:pt x="71765" y="337027"/>
                    </a:lnTo>
                    <a:lnTo>
                      <a:pt x="0" y="337027"/>
                    </a:lnTo>
                    <a:lnTo>
                      <a:pt x="8695" y="210459"/>
                    </a:lnTo>
                    <a:cubicBezTo>
                      <a:pt x="8695" y="210459"/>
                      <a:pt x="-10503" y="142744"/>
                      <a:pt x="29367" y="108131"/>
                    </a:cubicBezTo>
                    <a:cubicBezTo>
                      <a:pt x="69236" y="73517"/>
                      <a:pt x="36943" y="78336"/>
                      <a:pt x="36943" y="78336"/>
                    </a:cubicBezTo>
                    <a:lnTo>
                      <a:pt x="52627" y="0"/>
                    </a:lnTo>
                    <a:lnTo>
                      <a:pt x="161072" y="12752"/>
                    </a:lnTo>
                    <a:lnTo>
                      <a:pt x="161869" y="135722"/>
                    </a:lnTo>
                    <a:lnTo>
                      <a:pt x="214497" y="257780"/>
                    </a:lnTo>
                    <a:lnTo>
                      <a:pt x="291689" y="295911"/>
                    </a:lnTo>
                    <a:cubicBezTo>
                      <a:pt x="298559" y="299305"/>
                      <a:pt x="303007" y="307038"/>
                      <a:pt x="303007" y="315588"/>
                    </a:cubicBezTo>
                    <a:lnTo>
                      <a:pt x="303007" y="315589"/>
                    </a:lnTo>
                    <a:close/>
                  </a:path>
                </a:pathLst>
              </a:custGeom>
              <a:solidFill>
                <a:srgbClr val="2F2E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/>
            </p:nvSpPr>
            <p:spPr>
              <a:xfrm>
                <a:off x="6152999" y="3730442"/>
                <a:ext cx="136661" cy="330046"/>
              </a:xfrm>
              <a:custGeom>
                <a:avLst/>
                <a:gdLst>
                  <a:gd name="connsiteX0" fmla="*/ 68125 w 136661"/>
                  <a:gd name="connsiteY0" fmla="*/ 330046 h 330046"/>
                  <a:gd name="connsiteX1" fmla="*/ 136661 w 136661"/>
                  <a:gd name="connsiteY1" fmla="*/ 315293 h 330046"/>
                  <a:gd name="connsiteX2" fmla="*/ 101144 w 136661"/>
                  <a:gd name="connsiteY2" fmla="*/ 0 h 330046"/>
                  <a:gd name="connsiteX3" fmla="*/ 0 w 136661"/>
                  <a:gd name="connsiteY3" fmla="*/ 21765 h 330046"/>
                  <a:gd name="connsiteX4" fmla="*/ 68125 w 136661"/>
                  <a:gd name="connsiteY4" fmla="*/ 330046 h 33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61" h="330046">
                    <a:moveTo>
                      <a:pt x="68125" y="330046"/>
                    </a:moveTo>
                    <a:lnTo>
                      <a:pt x="136661" y="315293"/>
                    </a:lnTo>
                    <a:lnTo>
                      <a:pt x="101144" y="0"/>
                    </a:lnTo>
                    <a:lnTo>
                      <a:pt x="0" y="21765"/>
                    </a:lnTo>
                    <a:lnTo>
                      <a:pt x="68125" y="330046"/>
                    </a:lnTo>
                    <a:close/>
                  </a:path>
                </a:pathLst>
              </a:custGeom>
              <a:solidFill>
                <a:srgbClr val="FFB6B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/>
            </p:nvSpPr>
            <p:spPr>
              <a:xfrm>
                <a:off x="6161842" y="3885202"/>
                <a:ext cx="327910" cy="352916"/>
              </a:xfrm>
              <a:custGeom>
                <a:avLst/>
                <a:gdLst>
                  <a:gd name="connsiteX0" fmla="*/ 327232 w 327910"/>
                  <a:gd name="connsiteY0" fmla="*/ 261335 h 352916"/>
                  <a:gd name="connsiteX1" fmla="*/ 327232 w 327910"/>
                  <a:gd name="connsiteY1" fmla="*/ 261335 h 352916"/>
                  <a:gd name="connsiteX2" fmla="*/ 313988 w 327910"/>
                  <a:gd name="connsiteY2" fmla="*/ 286562 h 352916"/>
                  <a:gd name="connsiteX3" fmla="*/ 178716 w 327910"/>
                  <a:gd name="connsiteY3" fmla="*/ 319038 h 352916"/>
                  <a:gd name="connsiteX4" fmla="*/ 92754 w 327910"/>
                  <a:gd name="connsiteY4" fmla="*/ 258725 h 352916"/>
                  <a:gd name="connsiteX5" fmla="*/ 107383 w 327910"/>
                  <a:gd name="connsiteY5" fmla="*/ 336163 h 352916"/>
                  <a:gd name="connsiteX6" fmla="*/ 37601 w 327910"/>
                  <a:gd name="connsiteY6" fmla="*/ 352916 h 352916"/>
                  <a:gd name="connsiteX7" fmla="*/ 16509 w 327910"/>
                  <a:gd name="connsiteY7" fmla="*/ 227816 h 352916"/>
                  <a:gd name="connsiteX8" fmla="*/ 12722 w 327910"/>
                  <a:gd name="connsiteY8" fmla="*/ 123489 h 352916"/>
                  <a:gd name="connsiteX9" fmla="*/ 13133 w 327910"/>
                  <a:gd name="connsiteY9" fmla="*/ 92749 h 352916"/>
                  <a:gd name="connsiteX10" fmla="*/ 10097 w 327910"/>
                  <a:gd name="connsiteY10" fmla="*/ 12916 h 352916"/>
                  <a:gd name="connsiteX11" fmla="*/ 118523 w 327910"/>
                  <a:gd name="connsiteY11" fmla="*/ 0 h 352916"/>
                  <a:gd name="connsiteX12" fmla="*/ 148004 w 327910"/>
                  <a:gd name="connsiteY12" fmla="*/ 119385 h 352916"/>
                  <a:gd name="connsiteX13" fmla="*/ 227671 w 327910"/>
                  <a:gd name="connsiteY13" fmla="*/ 225786 h 352916"/>
                  <a:gd name="connsiteX14" fmla="*/ 311632 w 327910"/>
                  <a:gd name="connsiteY14" fmla="*/ 244843 h 352916"/>
                  <a:gd name="connsiteX15" fmla="*/ 327231 w 327910"/>
                  <a:gd name="connsiteY15" fmla="*/ 261335 h 352916"/>
                  <a:gd name="connsiteX16" fmla="*/ 327232 w 327910"/>
                  <a:gd name="connsiteY16" fmla="*/ 261335 h 352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7910" h="352916">
                    <a:moveTo>
                      <a:pt x="327232" y="261335"/>
                    </a:moveTo>
                    <a:lnTo>
                      <a:pt x="327232" y="261335"/>
                    </a:lnTo>
                    <a:cubicBezTo>
                      <a:pt x="329996" y="272848"/>
                      <a:pt x="324066" y="284142"/>
                      <a:pt x="313988" y="286562"/>
                    </a:cubicBezTo>
                    <a:lnTo>
                      <a:pt x="178716" y="319038"/>
                    </a:lnTo>
                    <a:cubicBezTo>
                      <a:pt x="178716" y="319038"/>
                      <a:pt x="152557" y="268723"/>
                      <a:pt x="92754" y="258725"/>
                    </a:cubicBezTo>
                    <a:lnTo>
                      <a:pt x="107383" y="336163"/>
                    </a:lnTo>
                    <a:lnTo>
                      <a:pt x="37601" y="352916"/>
                    </a:lnTo>
                    <a:lnTo>
                      <a:pt x="16509" y="227816"/>
                    </a:lnTo>
                    <a:cubicBezTo>
                      <a:pt x="16509" y="227816"/>
                      <a:pt x="-17966" y="166454"/>
                      <a:pt x="12722" y="123489"/>
                    </a:cubicBezTo>
                    <a:cubicBezTo>
                      <a:pt x="43409" y="80525"/>
                      <a:pt x="13133" y="92749"/>
                      <a:pt x="13133" y="92749"/>
                    </a:cubicBezTo>
                    <a:lnTo>
                      <a:pt x="10097" y="12916"/>
                    </a:lnTo>
                    <a:lnTo>
                      <a:pt x="118523" y="0"/>
                    </a:lnTo>
                    <a:lnTo>
                      <a:pt x="148004" y="119385"/>
                    </a:lnTo>
                    <a:lnTo>
                      <a:pt x="227671" y="225786"/>
                    </a:lnTo>
                    <a:lnTo>
                      <a:pt x="311632" y="244843"/>
                    </a:lnTo>
                    <a:cubicBezTo>
                      <a:pt x="319105" y="246540"/>
                      <a:pt x="325235" y="253021"/>
                      <a:pt x="327231" y="261335"/>
                    </a:cubicBezTo>
                    <a:lnTo>
                      <a:pt x="327232" y="261335"/>
                    </a:lnTo>
                    <a:close/>
                  </a:path>
                </a:pathLst>
              </a:custGeom>
              <a:solidFill>
                <a:srgbClr val="2F2E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/>
            </p:nvSpPr>
            <p:spPr>
              <a:xfrm>
                <a:off x="5653301" y="2230255"/>
                <a:ext cx="646319" cy="971550"/>
              </a:xfrm>
              <a:custGeom>
                <a:avLst/>
                <a:gdLst>
                  <a:gd name="connsiteX0" fmla="*/ 436770 w 646319"/>
                  <a:gd name="connsiteY0" fmla="*/ 0 h 971550"/>
                  <a:gd name="connsiteX1" fmla="*/ 265320 w 646319"/>
                  <a:gd name="connsiteY1" fmla="*/ 9525 h 971550"/>
                  <a:gd name="connsiteX2" fmla="*/ 217695 w 646319"/>
                  <a:gd name="connsiteY2" fmla="*/ 104775 h 971550"/>
                  <a:gd name="connsiteX3" fmla="*/ 36720 w 646319"/>
                  <a:gd name="connsiteY3" fmla="*/ 200025 h 971550"/>
                  <a:gd name="connsiteX4" fmla="*/ 65295 w 646319"/>
                  <a:gd name="connsiteY4" fmla="*/ 669713 h 971550"/>
                  <a:gd name="connsiteX5" fmla="*/ 0 w 646319"/>
                  <a:gd name="connsiteY5" fmla="*/ 905953 h 971550"/>
                  <a:gd name="connsiteX6" fmla="*/ 8145 w 646319"/>
                  <a:gd name="connsiteY6" fmla="*/ 971550 h 971550"/>
                  <a:gd name="connsiteX7" fmla="*/ 646320 w 646319"/>
                  <a:gd name="connsiteY7" fmla="*/ 952500 h 971550"/>
                  <a:gd name="connsiteX8" fmla="*/ 608220 w 646319"/>
                  <a:gd name="connsiteY8" fmla="*/ 247650 h 971550"/>
                  <a:gd name="connsiteX9" fmla="*/ 617745 w 646319"/>
                  <a:gd name="connsiteY9" fmla="*/ 133350 h 971550"/>
                  <a:gd name="connsiteX10" fmla="*/ 493920 w 646319"/>
                  <a:gd name="connsiteY10" fmla="*/ 95250 h 971550"/>
                  <a:gd name="connsiteX11" fmla="*/ 436770 w 646319"/>
                  <a:gd name="connsiteY11" fmla="*/ 0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6319" h="971550">
                    <a:moveTo>
                      <a:pt x="436770" y="0"/>
                    </a:moveTo>
                    <a:lnTo>
                      <a:pt x="265320" y="9525"/>
                    </a:lnTo>
                    <a:lnTo>
                      <a:pt x="217695" y="104775"/>
                    </a:lnTo>
                    <a:lnTo>
                      <a:pt x="36720" y="200025"/>
                    </a:lnTo>
                    <a:lnTo>
                      <a:pt x="65295" y="669713"/>
                    </a:lnTo>
                    <a:lnTo>
                      <a:pt x="0" y="905953"/>
                    </a:lnTo>
                    <a:lnTo>
                      <a:pt x="8145" y="971550"/>
                    </a:lnTo>
                    <a:lnTo>
                      <a:pt x="646320" y="952500"/>
                    </a:lnTo>
                    <a:lnTo>
                      <a:pt x="608220" y="247650"/>
                    </a:lnTo>
                    <a:lnTo>
                      <a:pt x="617745" y="133350"/>
                    </a:lnTo>
                    <a:lnTo>
                      <a:pt x="493920" y="95250"/>
                    </a:lnTo>
                    <a:lnTo>
                      <a:pt x="43677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/>
            </p:nvSpPr>
            <p:spPr>
              <a:xfrm>
                <a:off x="5602708" y="3063692"/>
                <a:ext cx="1235206" cy="1409699"/>
              </a:xfrm>
              <a:custGeom>
                <a:avLst/>
                <a:gdLst>
                  <a:gd name="connsiteX0" fmla="*/ 63500 w 1235206"/>
                  <a:gd name="connsiteY0" fmla="*/ 47625 h 1409699"/>
                  <a:gd name="connsiteX1" fmla="*/ 63500 w 1235206"/>
                  <a:gd name="connsiteY1" fmla="*/ 335775 h 1409699"/>
                  <a:gd name="connsiteX2" fmla="*/ 249555 w 1235206"/>
                  <a:gd name="connsiteY2" fmla="*/ 369345 h 1409699"/>
                  <a:gd name="connsiteX3" fmla="*/ 387350 w 1235206"/>
                  <a:gd name="connsiteY3" fmla="*/ 266700 h 1409699"/>
                  <a:gd name="connsiteX4" fmla="*/ 387350 w 1235206"/>
                  <a:gd name="connsiteY4" fmla="*/ 266700 h 1409699"/>
                  <a:gd name="connsiteX5" fmla="*/ 539750 w 1235206"/>
                  <a:gd name="connsiteY5" fmla="*/ 790575 h 1409699"/>
                  <a:gd name="connsiteX6" fmla="*/ 692150 w 1235206"/>
                  <a:gd name="connsiteY6" fmla="*/ 752475 h 1409699"/>
                  <a:gd name="connsiteX7" fmla="*/ 720725 w 1235206"/>
                  <a:gd name="connsiteY7" fmla="*/ 479775 h 1409699"/>
                  <a:gd name="connsiteX8" fmla="*/ 905900 w 1235206"/>
                  <a:gd name="connsiteY8" fmla="*/ 664950 h 1409699"/>
                  <a:gd name="connsiteX9" fmla="*/ 882650 w 1235206"/>
                  <a:gd name="connsiteY9" fmla="*/ 1409700 h 1409699"/>
                  <a:gd name="connsiteX10" fmla="*/ 1054100 w 1235206"/>
                  <a:gd name="connsiteY10" fmla="*/ 1400175 h 1409699"/>
                  <a:gd name="connsiteX11" fmla="*/ 1235075 w 1235206"/>
                  <a:gd name="connsiteY11" fmla="*/ 590550 h 1409699"/>
                  <a:gd name="connsiteX12" fmla="*/ 1101725 w 1235206"/>
                  <a:gd name="connsiteY12" fmla="*/ 457200 h 1409699"/>
                  <a:gd name="connsiteX13" fmla="*/ 701675 w 1235206"/>
                  <a:gd name="connsiteY13" fmla="*/ 133350 h 1409699"/>
                  <a:gd name="connsiteX14" fmla="*/ 263525 w 1235206"/>
                  <a:gd name="connsiteY14" fmla="*/ 0 h 1409699"/>
                  <a:gd name="connsiteX15" fmla="*/ 63500 w 1235206"/>
                  <a:gd name="connsiteY15" fmla="*/ 47625 h 140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35206" h="1409699">
                    <a:moveTo>
                      <a:pt x="63500" y="47625"/>
                    </a:moveTo>
                    <a:cubicBezTo>
                      <a:pt x="63500" y="47625"/>
                      <a:pt x="-79375" y="300075"/>
                      <a:pt x="63500" y="335775"/>
                    </a:cubicBezTo>
                    <a:cubicBezTo>
                      <a:pt x="127059" y="351656"/>
                      <a:pt x="194389" y="362358"/>
                      <a:pt x="249555" y="369345"/>
                    </a:cubicBezTo>
                    <a:cubicBezTo>
                      <a:pt x="315605" y="377711"/>
                      <a:pt x="376404" y="332372"/>
                      <a:pt x="387350" y="266700"/>
                    </a:cubicBezTo>
                    <a:lnTo>
                      <a:pt x="387350" y="266700"/>
                    </a:lnTo>
                    <a:lnTo>
                      <a:pt x="539750" y="790575"/>
                    </a:lnTo>
                    <a:lnTo>
                      <a:pt x="692150" y="752475"/>
                    </a:lnTo>
                    <a:lnTo>
                      <a:pt x="720725" y="479775"/>
                    </a:lnTo>
                    <a:lnTo>
                      <a:pt x="905900" y="664950"/>
                    </a:lnTo>
                    <a:lnTo>
                      <a:pt x="882650" y="1409700"/>
                    </a:lnTo>
                    <a:lnTo>
                      <a:pt x="1054100" y="1400175"/>
                    </a:lnTo>
                    <a:lnTo>
                      <a:pt x="1235075" y="590550"/>
                    </a:lnTo>
                    <a:cubicBezTo>
                      <a:pt x="1235075" y="590550"/>
                      <a:pt x="1244600" y="533400"/>
                      <a:pt x="1101725" y="457200"/>
                    </a:cubicBezTo>
                    <a:cubicBezTo>
                      <a:pt x="958850" y="381000"/>
                      <a:pt x="701675" y="133350"/>
                      <a:pt x="701675" y="133350"/>
                    </a:cubicBezTo>
                    <a:lnTo>
                      <a:pt x="263525" y="0"/>
                    </a:lnTo>
                    <a:lnTo>
                      <a:pt x="63500" y="47625"/>
                    </a:ln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/>
            </p:nvSpPr>
            <p:spPr>
              <a:xfrm>
                <a:off x="5718595" y="2784456"/>
                <a:ext cx="600075" cy="684049"/>
              </a:xfrm>
              <a:custGeom>
                <a:avLst/>
                <a:gdLst>
                  <a:gd name="connsiteX0" fmla="*/ 247650 w 600075"/>
                  <a:gd name="connsiteY0" fmla="*/ 493549 h 684049"/>
                  <a:gd name="connsiteX1" fmla="*/ 0 w 600075"/>
                  <a:gd name="connsiteY1" fmla="*/ 331624 h 684049"/>
                  <a:gd name="connsiteX2" fmla="*/ 304800 w 600075"/>
                  <a:gd name="connsiteY2" fmla="*/ 7774 h 684049"/>
                  <a:gd name="connsiteX3" fmla="*/ 523875 w 600075"/>
                  <a:gd name="connsiteY3" fmla="*/ 198274 h 684049"/>
                  <a:gd name="connsiteX4" fmla="*/ 600075 w 600075"/>
                  <a:gd name="connsiteY4" fmla="*/ 684049 h 684049"/>
                  <a:gd name="connsiteX5" fmla="*/ 247650 w 600075"/>
                  <a:gd name="connsiteY5" fmla="*/ 493549 h 68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0075" h="684049">
                    <a:moveTo>
                      <a:pt x="247650" y="493549"/>
                    </a:moveTo>
                    <a:lnTo>
                      <a:pt x="0" y="331624"/>
                    </a:lnTo>
                    <a:lnTo>
                      <a:pt x="304800" y="7774"/>
                    </a:lnTo>
                    <a:cubicBezTo>
                      <a:pt x="304800" y="7774"/>
                      <a:pt x="476250" y="-58901"/>
                      <a:pt x="523875" y="198274"/>
                    </a:cubicBezTo>
                    <a:cubicBezTo>
                      <a:pt x="571500" y="455449"/>
                      <a:pt x="600075" y="684049"/>
                      <a:pt x="600075" y="684049"/>
                    </a:cubicBezTo>
                    <a:lnTo>
                      <a:pt x="247650" y="493549"/>
                    </a:ln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1" name="任意多边形: 形状 200"/>
              <p:cNvSpPr/>
              <p:nvPr/>
            </p:nvSpPr>
            <p:spPr>
              <a:xfrm>
                <a:off x="5895733" y="3003491"/>
                <a:ext cx="263112" cy="245967"/>
              </a:xfrm>
              <a:custGeom>
                <a:avLst/>
                <a:gdLst>
                  <a:gd name="connsiteX0" fmla="*/ 164430 w 263112"/>
                  <a:gd name="connsiteY0" fmla="*/ 218032 h 245967"/>
                  <a:gd name="connsiteX1" fmla="*/ 253848 w 263112"/>
                  <a:gd name="connsiteY1" fmla="*/ 235048 h 245967"/>
                  <a:gd name="connsiteX2" fmla="*/ 231378 w 263112"/>
                  <a:gd name="connsiteY2" fmla="*/ 146827 h 245967"/>
                  <a:gd name="connsiteX3" fmla="*/ 188127 w 263112"/>
                  <a:gd name="connsiteY3" fmla="*/ 121481 h 245967"/>
                  <a:gd name="connsiteX4" fmla="*/ 55683 w 263112"/>
                  <a:gd name="connsiteY4" fmla="*/ 0 h 245967"/>
                  <a:gd name="connsiteX5" fmla="*/ 0 w 263112"/>
                  <a:gd name="connsiteY5" fmla="*/ 63367 h 245967"/>
                  <a:gd name="connsiteX6" fmla="*/ 136478 w 263112"/>
                  <a:gd name="connsiteY6" fmla="*/ 176399 h 245967"/>
                  <a:gd name="connsiteX7" fmla="*/ 164430 w 263112"/>
                  <a:gd name="connsiteY7" fmla="*/ 218032 h 245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112" h="245967">
                    <a:moveTo>
                      <a:pt x="164430" y="218032"/>
                    </a:moveTo>
                    <a:cubicBezTo>
                      <a:pt x="195322" y="247093"/>
                      <a:pt x="235357" y="254710"/>
                      <a:pt x="253848" y="235048"/>
                    </a:cubicBezTo>
                    <a:cubicBezTo>
                      <a:pt x="272340" y="215385"/>
                      <a:pt x="262285" y="175894"/>
                      <a:pt x="231378" y="146827"/>
                    </a:cubicBezTo>
                    <a:cubicBezTo>
                      <a:pt x="219192" y="135046"/>
                      <a:pt x="204361" y="126355"/>
                      <a:pt x="188127" y="121481"/>
                    </a:cubicBezTo>
                    <a:lnTo>
                      <a:pt x="55683" y="0"/>
                    </a:lnTo>
                    <a:lnTo>
                      <a:pt x="0" y="63367"/>
                    </a:lnTo>
                    <a:lnTo>
                      <a:pt x="136478" y="176399"/>
                    </a:lnTo>
                    <a:cubicBezTo>
                      <a:pt x="142337" y="192310"/>
                      <a:pt x="151922" y="206586"/>
                      <a:pt x="164430" y="218032"/>
                    </a:cubicBezTo>
                    <a:close/>
                  </a:path>
                </a:pathLst>
              </a:custGeom>
              <a:solidFill>
                <a:srgbClr val="FFB6B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2" name="任意多边形: 形状 201"/>
              <p:cNvSpPr/>
              <p:nvPr/>
            </p:nvSpPr>
            <p:spPr>
              <a:xfrm>
                <a:off x="5564050" y="2405616"/>
                <a:ext cx="460909" cy="738810"/>
              </a:xfrm>
              <a:custGeom>
                <a:avLst/>
                <a:gdLst>
                  <a:gd name="connsiteX0" fmla="*/ 382771 w 460909"/>
                  <a:gd name="connsiteY0" fmla="*/ 186512 h 738810"/>
                  <a:gd name="connsiteX1" fmla="*/ 159308 w 460909"/>
                  <a:gd name="connsiteY1" fmla="*/ 852 h 738810"/>
                  <a:gd name="connsiteX2" fmla="*/ 23337 w 460909"/>
                  <a:gd name="connsiteY2" fmla="*/ 299900 h 738810"/>
                  <a:gd name="connsiteX3" fmla="*/ 22705 w 460909"/>
                  <a:gd name="connsiteY3" fmla="*/ 437925 h 738810"/>
                  <a:gd name="connsiteX4" fmla="*/ 132545 w 460909"/>
                  <a:gd name="connsiteY4" fmla="*/ 541374 h 738810"/>
                  <a:gd name="connsiteX5" fmla="*/ 366708 w 460909"/>
                  <a:gd name="connsiteY5" fmla="*/ 738810 h 738810"/>
                  <a:gd name="connsiteX6" fmla="*/ 460910 w 460909"/>
                  <a:gd name="connsiteY6" fmla="*/ 640196 h 738810"/>
                  <a:gd name="connsiteX7" fmla="*/ 273763 w 460909"/>
                  <a:gd name="connsiteY7" fmla="*/ 398863 h 738810"/>
                  <a:gd name="connsiteX8" fmla="*/ 382772 w 460909"/>
                  <a:gd name="connsiteY8" fmla="*/ 186512 h 73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0909" h="738810">
                    <a:moveTo>
                      <a:pt x="382771" y="186512"/>
                    </a:moveTo>
                    <a:cubicBezTo>
                      <a:pt x="382771" y="186512"/>
                      <a:pt x="221296" y="-14645"/>
                      <a:pt x="159308" y="852"/>
                    </a:cubicBezTo>
                    <a:cubicBezTo>
                      <a:pt x="83108" y="19902"/>
                      <a:pt x="102158" y="96102"/>
                      <a:pt x="23337" y="299900"/>
                    </a:cubicBezTo>
                    <a:cubicBezTo>
                      <a:pt x="3597" y="350939"/>
                      <a:pt x="-17133" y="400406"/>
                      <a:pt x="22705" y="437925"/>
                    </a:cubicBezTo>
                    <a:lnTo>
                      <a:pt x="132545" y="541374"/>
                    </a:lnTo>
                    <a:lnTo>
                      <a:pt x="366708" y="738810"/>
                    </a:lnTo>
                    <a:lnTo>
                      <a:pt x="460910" y="640196"/>
                    </a:lnTo>
                    <a:lnTo>
                      <a:pt x="273763" y="398863"/>
                    </a:lnTo>
                    <a:lnTo>
                      <a:pt x="382772" y="18651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1" name="任意多边形: 形状 30"/>
            <p:cNvSpPr/>
            <p:nvPr/>
          </p:nvSpPr>
          <p:spPr>
            <a:xfrm>
              <a:off x="2271877" y="4100081"/>
              <a:ext cx="529699" cy="975399"/>
            </a:xfrm>
            <a:custGeom>
              <a:avLst/>
              <a:gdLst>
                <a:gd name="connsiteX0" fmla="*/ 633863 w 634740"/>
                <a:gd name="connsiteY0" fmla="*/ 587060 h 1168824"/>
                <a:gd name="connsiteX1" fmla="*/ 318651 w 634740"/>
                <a:gd name="connsiteY1" fmla="*/ 1167049 h 1168824"/>
                <a:gd name="connsiteX2" fmla="*/ 3440 w 634740"/>
                <a:gd name="connsiteY2" fmla="*/ 587060 h 1168824"/>
                <a:gd name="connsiteX3" fmla="*/ 318651 w 634740"/>
                <a:gd name="connsiteY3" fmla="*/ 7070 h 1168824"/>
                <a:gd name="connsiteX4" fmla="*/ 633863 w 634740"/>
                <a:gd name="connsiteY4" fmla="*/ 587060 h 116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40" h="1168824">
                  <a:moveTo>
                    <a:pt x="633863" y="587060"/>
                  </a:moveTo>
                  <a:cubicBezTo>
                    <a:pt x="633863" y="907379"/>
                    <a:pt x="667485" y="1141832"/>
                    <a:pt x="318651" y="1167049"/>
                  </a:cubicBezTo>
                  <a:cubicBezTo>
                    <a:pt x="-55931" y="1194127"/>
                    <a:pt x="3440" y="907379"/>
                    <a:pt x="3440" y="587060"/>
                  </a:cubicBezTo>
                  <a:cubicBezTo>
                    <a:pt x="3440" y="266740"/>
                    <a:pt x="-46994" y="-51769"/>
                    <a:pt x="318651" y="7070"/>
                  </a:cubicBezTo>
                  <a:cubicBezTo>
                    <a:pt x="490527" y="34728"/>
                    <a:pt x="633863" y="266740"/>
                    <a:pt x="633863" y="58706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2316835" y="4253288"/>
              <a:ext cx="84175" cy="673403"/>
            </a:xfrm>
            <a:custGeom>
              <a:avLst/>
              <a:gdLst>
                <a:gd name="connsiteX0" fmla="*/ 100868 w 100867"/>
                <a:gd name="connsiteY0" fmla="*/ 403471 h 806941"/>
                <a:gd name="connsiteX1" fmla="*/ 50434 w 100867"/>
                <a:gd name="connsiteY1" fmla="*/ 806942 h 806941"/>
                <a:gd name="connsiteX2" fmla="*/ 0 w 100867"/>
                <a:gd name="connsiteY2" fmla="*/ 403471 h 806941"/>
                <a:gd name="connsiteX3" fmla="*/ 50434 w 100867"/>
                <a:gd name="connsiteY3" fmla="*/ 0 h 806941"/>
                <a:gd name="connsiteX4" fmla="*/ 100868 w 100867"/>
                <a:gd name="connsiteY4" fmla="*/ 403471 h 80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67" h="806941">
                  <a:moveTo>
                    <a:pt x="100868" y="403471"/>
                  </a:moveTo>
                  <a:cubicBezTo>
                    <a:pt x="100868" y="626302"/>
                    <a:pt x="78288" y="806942"/>
                    <a:pt x="50434" y="806942"/>
                  </a:cubicBezTo>
                  <a:cubicBezTo>
                    <a:pt x="22580" y="806942"/>
                    <a:pt x="0" y="626301"/>
                    <a:pt x="0" y="403471"/>
                  </a:cubicBezTo>
                  <a:cubicBezTo>
                    <a:pt x="0" y="180640"/>
                    <a:pt x="22580" y="0"/>
                    <a:pt x="50434" y="0"/>
                  </a:cubicBezTo>
                  <a:cubicBezTo>
                    <a:pt x="78288" y="0"/>
                    <a:pt x="100868" y="180640"/>
                    <a:pt x="100868" y="40347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2704362" y="4692262"/>
              <a:ext cx="95385" cy="763079"/>
            </a:xfrm>
            <a:custGeom>
              <a:avLst/>
              <a:gdLst>
                <a:gd name="connsiteX0" fmla="*/ 114300 w 114300"/>
                <a:gd name="connsiteY0" fmla="*/ 457200 h 914400"/>
                <a:gd name="connsiteX1" fmla="*/ 57150 w 114300"/>
                <a:gd name="connsiteY1" fmla="*/ 914400 h 914400"/>
                <a:gd name="connsiteX2" fmla="*/ 0 w 114300"/>
                <a:gd name="connsiteY2" fmla="*/ 457200 h 914400"/>
                <a:gd name="connsiteX3" fmla="*/ 57150 w 114300"/>
                <a:gd name="connsiteY3" fmla="*/ 0 h 914400"/>
                <a:gd name="connsiteX4" fmla="*/ 114300 w 1143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914400">
                  <a:moveTo>
                    <a:pt x="114300" y="457200"/>
                  </a:moveTo>
                  <a:cubicBezTo>
                    <a:pt x="114300" y="709705"/>
                    <a:pt x="88713" y="914400"/>
                    <a:pt x="57150" y="914400"/>
                  </a:cubicBezTo>
                  <a:cubicBezTo>
                    <a:pt x="25587" y="914400"/>
                    <a:pt x="0" y="709705"/>
                    <a:pt x="0" y="457200"/>
                  </a:cubicBezTo>
                  <a:cubicBezTo>
                    <a:pt x="0" y="204695"/>
                    <a:pt x="25587" y="0"/>
                    <a:pt x="57150" y="0"/>
                  </a:cubicBezTo>
                  <a:cubicBezTo>
                    <a:pt x="88713" y="0"/>
                    <a:pt x="114300" y="204695"/>
                    <a:pt x="114300" y="4572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2942824" y="4533287"/>
              <a:ext cx="158975" cy="158975"/>
            </a:xfrm>
            <a:custGeom>
              <a:avLst/>
              <a:gdLst>
                <a:gd name="connsiteX0" fmla="*/ 190500 w 190500"/>
                <a:gd name="connsiteY0" fmla="*/ 95250 h 190500"/>
                <a:gd name="connsiteX1" fmla="*/ 95250 w 190500"/>
                <a:gd name="connsiteY1" fmla="*/ 190500 h 190500"/>
                <a:gd name="connsiteX2" fmla="*/ 0 w 190500"/>
                <a:gd name="connsiteY2" fmla="*/ 95250 h 190500"/>
                <a:gd name="connsiteX3" fmla="*/ 95250 w 190500"/>
                <a:gd name="connsiteY3" fmla="*/ 0 h 190500"/>
                <a:gd name="connsiteX4" fmla="*/ 190500 w 190500"/>
                <a:gd name="connsiteY4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2741824" y="3273462"/>
              <a:ext cx="263682" cy="564310"/>
            </a:xfrm>
            <a:custGeom>
              <a:avLst/>
              <a:gdLst>
                <a:gd name="connsiteX0" fmla="*/ 207298 w 315971"/>
                <a:gd name="connsiteY0" fmla="*/ 676214 h 676214"/>
                <a:gd name="connsiteX1" fmla="*/ 62005 w 315971"/>
                <a:gd name="connsiteY1" fmla="*/ 676214 h 676214"/>
                <a:gd name="connsiteX2" fmla="*/ 16472 w 315971"/>
                <a:gd name="connsiteY2" fmla="*/ 656299 h 676214"/>
                <a:gd name="connsiteX3" fmla="*/ 190 w 315971"/>
                <a:gd name="connsiteY3" fmla="*/ 609334 h 676214"/>
                <a:gd name="connsiteX4" fmla="*/ 42010 w 315971"/>
                <a:gd name="connsiteY4" fmla="*/ 78595 h 676214"/>
                <a:gd name="connsiteX5" fmla="*/ 95054 w 315971"/>
                <a:gd name="connsiteY5" fmla="*/ 22077 h 676214"/>
                <a:gd name="connsiteX6" fmla="*/ 245194 w 315971"/>
                <a:gd name="connsiteY6" fmla="*/ 628 h 676214"/>
                <a:gd name="connsiteX7" fmla="*/ 296525 w 315971"/>
                <a:gd name="connsiteY7" fmla="*/ 16924 h 676214"/>
                <a:gd name="connsiteX8" fmla="*/ 315747 w 315971"/>
                <a:gd name="connsiteY8" fmla="*/ 67237 h 676214"/>
                <a:gd name="connsiteX9" fmla="*/ 269085 w 315971"/>
                <a:gd name="connsiteY9" fmla="*/ 619427 h 676214"/>
                <a:gd name="connsiteX10" fmla="*/ 207298 w 315971"/>
                <a:gd name="connsiteY10" fmla="*/ 676214 h 67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5971" h="676214">
                  <a:moveTo>
                    <a:pt x="207298" y="676214"/>
                  </a:moveTo>
                  <a:lnTo>
                    <a:pt x="62005" y="676214"/>
                  </a:lnTo>
                  <a:cubicBezTo>
                    <a:pt x="44768" y="676214"/>
                    <a:pt x="28169" y="668959"/>
                    <a:pt x="16472" y="656299"/>
                  </a:cubicBezTo>
                  <a:cubicBezTo>
                    <a:pt x="4771" y="643639"/>
                    <a:pt x="-1164" y="626524"/>
                    <a:pt x="190" y="609334"/>
                  </a:cubicBezTo>
                  <a:lnTo>
                    <a:pt x="42010" y="78595"/>
                  </a:lnTo>
                  <a:cubicBezTo>
                    <a:pt x="44303" y="49452"/>
                    <a:pt x="66116" y="26207"/>
                    <a:pt x="95054" y="22077"/>
                  </a:cubicBezTo>
                  <a:lnTo>
                    <a:pt x="245194" y="628"/>
                  </a:lnTo>
                  <a:cubicBezTo>
                    <a:pt x="263992" y="-2042"/>
                    <a:pt x="282712" y="3883"/>
                    <a:pt x="296525" y="16924"/>
                  </a:cubicBezTo>
                  <a:cubicBezTo>
                    <a:pt x="310343" y="29975"/>
                    <a:pt x="317347" y="48308"/>
                    <a:pt x="315747" y="67237"/>
                  </a:cubicBezTo>
                  <a:lnTo>
                    <a:pt x="269085" y="619427"/>
                  </a:lnTo>
                  <a:cubicBezTo>
                    <a:pt x="266350" y="651797"/>
                    <a:pt x="239785" y="676214"/>
                    <a:pt x="207298" y="6762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2569906" y="3330324"/>
              <a:ext cx="142666" cy="496192"/>
            </a:xfrm>
            <a:custGeom>
              <a:avLst/>
              <a:gdLst>
                <a:gd name="connsiteX0" fmla="*/ 79180 w 170957"/>
                <a:gd name="connsiteY0" fmla="*/ 594588 h 594588"/>
                <a:gd name="connsiteX1" fmla="*/ 74655 w 170957"/>
                <a:gd name="connsiteY1" fmla="*/ 594430 h 594588"/>
                <a:gd name="connsiteX2" fmla="*/ 57596 w 170957"/>
                <a:gd name="connsiteY2" fmla="*/ 593212 h 594588"/>
                <a:gd name="connsiteX3" fmla="*/ 14584 w 170957"/>
                <a:gd name="connsiteY3" fmla="*/ 571306 h 594588"/>
                <a:gd name="connsiteX4" fmla="*/ 315 w 170957"/>
                <a:gd name="connsiteY4" fmla="*/ 525188 h 594588"/>
                <a:gd name="connsiteX5" fmla="*/ 47247 w 170957"/>
                <a:gd name="connsiteY5" fmla="*/ 55858 h 594588"/>
                <a:gd name="connsiteX6" fmla="*/ 98756 w 170957"/>
                <a:gd name="connsiteY6" fmla="*/ 866 h 594588"/>
                <a:gd name="connsiteX7" fmla="*/ 150511 w 170957"/>
                <a:gd name="connsiteY7" fmla="*/ 16019 h 594588"/>
                <a:gd name="connsiteX8" fmla="*/ 170830 w 170957"/>
                <a:gd name="connsiteY8" fmla="*/ 65951 h 594588"/>
                <a:gd name="connsiteX9" fmla="*/ 140953 w 170957"/>
                <a:gd name="connsiteY9" fmla="*/ 536508 h 594588"/>
                <a:gd name="connsiteX10" fmla="*/ 119861 w 170957"/>
                <a:gd name="connsiteY10" fmla="*/ 579278 h 594588"/>
                <a:gd name="connsiteX11" fmla="*/ 79180 w 170957"/>
                <a:gd name="connsiteY11" fmla="*/ 594588 h 59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957" h="594588">
                  <a:moveTo>
                    <a:pt x="79180" y="594588"/>
                  </a:moveTo>
                  <a:cubicBezTo>
                    <a:pt x="77678" y="594588"/>
                    <a:pt x="76167" y="594533"/>
                    <a:pt x="74655" y="594430"/>
                  </a:cubicBezTo>
                  <a:lnTo>
                    <a:pt x="57596" y="593212"/>
                  </a:lnTo>
                  <a:cubicBezTo>
                    <a:pt x="40745" y="592003"/>
                    <a:pt x="25467" y="584226"/>
                    <a:pt x="14584" y="571306"/>
                  </a:cubicBezTo>
                  <a:cubicBezTo>
                    <a:pt x="3701" y="558377"/>
                    <a:pt x="-1364" y="542006"/>
                    <a:pt x="315" y="525188"/>
                  </a:cubicBezTo>
                  <a:lnTo>
                    <a:pt x="47247" y="55858"/>
                  </a:lnTo>
                  <a:cubicBezTo>
                    <a:pt x="50029" y="28074"/>
                    <a:pt x="71204" y="5461"/>
                    <a:pt x="98756" y="866"/>
                  </a:cubicBezTo>
                  <a:cubicBezTo>
                    <a:pt x="117531" y="-2287"/>
                    <a:pt x="136395" y="3257"/>
                    <a:pt x="150511" y="16019"/>
                  </a:cubicBezTo>
                  <a:cubicBezTo>
                    <a:pt x="164631" y="28762"/>
                    <a:pt x="172035" y="46966"/>
                    <a:pt x="170830" y="65951"/>
                  </a:cubicBezTo>
                  <a:lnTo>
                    <a:pt x="140953" y="536508"/>
                  </a:lnTo>
                  <a:cubicBezTo>
                    <a:pt x="139897" y="553131"/>
                    <a:pt x="132410" y="568320"/>
                    <a:pt x="119861" y="579278"/>
                  </a:cubicBezTo>
                  <a:cubicBezTo>
                    <a:pt x="108462" y="589240"/>
                    <a:pt x="94161" y="594588"/>
                    <a:pt x="79180" y="5945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2259702" y="4125351"/>
              <a:ext cx="179125" cy="500252"/>
            </a:xfrm>
            <a:custGeom>
              <a:avLst/>
              <a:gdLst>
                <a:gd name="connsiteX0" fmla="*/ 214646 w 214646"/>
                <a:gd name="connsiteY0" fmla="*/ 599455 h 599454"/>
                <a:gd name="connsiteX1" fmla="*/ 189937 w 214646"/>
                <a:gd name="connsiteY1" fmla="*/ 60207 h 599454"/>
                <a:gd name="connsiteX2" fmla="*/ 94687 w 214646"/>
                <a:gd name="connsiteY2" fmla="*/ 3057 h 599454"/>
                <a:gd name="connsiteX3" fmla="*/ 0 w 214646"/>
                <a:gd name="connsiteY3" fmla="*/ 128045 h 599454"/>
                <a:gd name="connsiteX4" fmla="*/ 107323 w 214646"/>
                <a:gd name="connsiteY4" fmla="*/ 238145 h 599454"/>
                <a:gd name="connsiteX5" fmla="*/ 126244 w 214646"/>
                <a:gd name="connsiteY5" fmla="*/ 545308 h 599454"/>
                <a:gd name="connsiteX6" fmla="*/ 214646 w 214646"/>
                <a:gd name="connsiteY6" fmla="*/ 599455 h 59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646" h="599454">
                  <a:moveTo>
                    <a:pt x="214646" y="599455"/>
                  </a:moveTo>
                  <a:lnTo>
                    <a:pt x="189937" y="60207"/>
                  </a:lnTo>
                  <a:cubicBezTo>
                    <a:pt x="189937" y="60207"/>
                    <a:pt x="132787" y="-15993"/>
                    <a:pt x="94687" y="3057"/>
                  </a:cubicBezTo>
                  <a:cubicBezTo>
                    <a:pt x="56587" y="22107"/>
                    <a:pt x="0" y="128045"/>
                    <a:pt x="0" y="128045"/>
                  </a:cubicBezTo>
                  <a:cubicBezTo>
                    <a:pt x="0" y="128045"/>
                    <a:pt x="110434" y="120807"/>
                    <a:pt x="107323" y="238145"/>
                  </a:cubicBezTo>
                  <a:cubicBezTo>
                    <a:pt x="104212" y="355482"/>
                    <a:pt x="126244" y="545308"/>
                    <a:pt x="126244" y="545308"/>
                  </a:cubicBezTo>
                  <a:lnTo>
                    <a:pt x="214646" y="59945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2630786" y="4285809"/>
              <a:ext cx="284217" cy="632992"/>
            </a:xfrm>
            <a:custGeom>
              <a:avLst/>
              <a:gdLst>
                <a:gd name="connsiteX0" fmla="*/ 0 w 340578"/>
                <a:gd name="connsiteY0" fmla="*/ 548067 h 758516"/>
                <a:gd name="connsiteX1" fmla="*/ 11967 w 340578"/>
                <a:gd name="connsiteY1" fmla="*/ 145767 h 758516"/>
                <a:gd name="connsiteX2" fmla="*/ 133129 w 340578"/>
                <a:gd name="connsiteY2" fmla="*/ 2667 h 758516"/>
                <a:gd name="connsiteX3" fmla="*/ 291623 w 340578"/>
                <a:gd name="connsiteY3" fmla="*/ 151167 h 758516"/>
                <a:gd name="connsiteX4" fmla="*/ 340579 w 340578"/>
                <a:gd name="connsiteY4" fmla="*/ 758517 h 758516"/>
                <a:gd name="connsiteX5" fmla="*/ 222174 w 340578"/>
                <a:gd name="connsiteY5" fmla="*/ 684148 h 758516"/>
                <a:gd name="connsiteX6" fmla="*/ 107216 w 340578"/>
                <a:gd name="connsiteY6" fmla="*/ 182254 h 758516"/>
                <a:gd name="connsiteX7" fmla="*/ 50066 w 340578"/>
                <a:gd name="connsiteY7" fmla="*/ 172729 h 758516"/>
                <a:gd name="connsiteX8" fmla="*/ 0 w 340578"/>
                <a:gd name="connsiteY8" fmla="*/ 548067 h 75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0578" h="758516">
                  <a:moveTo>
                    <a:pt x="0" y="548067"/>
                  </a:moveTo>
                  <a:lnTo>
                    <a:pt x="11967" y="145767"/>
                  </a:lnTo>
                  <a:lnTo>
                    <a:pt x="133129" y="2667"/>
                  </a:lnTo>
                  <a:cubicBezTo>
                    <a:pt x="133129" y="2667"/>
                    <a:pt x="295054" y="-32321"/>
                    <a:pt x="291623" y="151167"/>
                  </a:cubicBezTo>
                  <a:cubicBezTo>
                    <a:pt x="288191" y="334654"/>
                    <a:pt x="340579" y="758517"/>
                    <a:pt x="340579" y="758517"/>
                  </a:cubicBezTo>
                  <a:lnTo>
                    <a:pt x="222174" y="684148"/>
                  </a:lnTo>
                  <a:cubicBezTo>
                    <a:pt x="222174" y="684148"/>
                    <a:pt x="192941" y="229879"/>
                    <a:pt x="107216" y="182254"/>
                  </a:cubicBezTo>
                  <a:cubicBezTo>
                    <a:pt x="21491" y="134629"/>
                    <a:pt x="50066" y="172729"/>
                    <a:pt x="50066" y="172729"/>
                  </a:cubicBezTo>
                  <a:lnTo>
                    <a:pt x="0" y="54806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2350643" y="3599310"/>
              <a:ext cx="174841" cy="297029"/>
            </a:xfrm>
            <a:custGeom>
              <a:avLst/>
              <a:gdLst>
                <a:gd name="connsiteX0" fmla="*/ 209513 w 209512"/>
                <a:gd name="connsiteY0" fmla="*/ 339393 h 355931"/>
                <a:gd name="connsiteX1" fmla="*/ 115637 w 209512"/>
                <a:gd name="connsiteY1" fmla="*/ 285750 h 355931"/>
                <a:gd name="connsiteX2" fmla="*/ 125888 w 209512"/>
                <a:gd name="connsiteY2" fmla="*/ 285750 h 355931"/>
                <a:gd name="connsiteX3" fmla="*/ 152400 w 209512"/>
                <a:gd name="connsiteY3" fmla="*/ 259237 h 355931"/>
                <a:gd name="connsiteX4" fmla="*/ 152400 w 209512"/>
                <a:gd name="connsiteY4" fmla="*/ 26512 h 355931"/>
                <a:gd name="connsiteX5" fmla="*/ 125888 w 209512"/>
                <a:gd name="connsiteY5" fmla="*/ 0 h 355931"/>
                <a:gd name="connsiteX6" fmla="*/ 26512 w 209512"/>
                <a:gd name="connsiteY6" fmla="*/ 0 h 355931"/>
                <a:gd name="connsiteX7" fmla="*/ 0 w 209512"/>
                <a:gd name="connsiteY7" fmla="*/ 26512 h 355931"/>
                <a:gd name="connsiteX8" fmla="*/ 0 w 209512"/>
                <a:gd name="connsiteY8" fmla="*/ 259237 h 355931"/>
                <a:gd name="connsiteX9" fmla="*/ 26512 w 209512"/>
                <a:gd name="connsiteY9" fmla="*/ 285750 h 355931"/>
                <a:gd name="connsiteX10" fmla="*/ 77244 w 209512"/>
                <a:gd name="connsiteY10" fmla="*/ 285750 h 355931"/>
                <a:gd name="connsiteX11" fmla="*/ 200062 w 209512"/>
                <a:gd name="connsiteY11" fmla="*/ 355932 h 355931"/>
                <a:gd name="connsiteX12" fmla="*/ 209513 w 209512"/>
                <a:gd name="connsiteY12" fmla="*/ 339393 h 35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512" h="355931">
                  <a:moveTo>
                    <a:pt x="209513" y="339393"/>
                  </a:moveTo>
                  <a:lnTo>
                    <a:pt x="115637" y="285750"/>
                  </a:lnTo>
                  <a:lnTo>
                    <a:pt x="125888" y="285750"/>
                  </a:lnTo>
                  <a:cubicBezTo>
                    <a:pt x="140530" y="285750"/>
                    <a:pt x="152400" y="273880"/>
                    <a:pt x="152400" y="259237"/>
                  </a:cubicBezTo>
                  <a:lnTo>
                    <a:pt x="152400" y="26512"/>
                  </a:lnTo>
                  <a:cubicBezTo>
                    <a:pt x="152400" y="11870"/>
                    <a:pt x="140530" y="0"/>
                    <a:pt x="125888" y="0"/>
                  </a:cubicBezTo>
                  <a:lnTo>
                    <a:pt x="26512" y="0"/>
                  </a:lnTo>
                  <a:cubicBezTo>
                    <a:pt x="11870" y="0"/>
                    <a:pt x="0" y="11870"/>
                    <a:pt x="0" y="26512"/>
                  </a:cubicBezTo>
                  <a:lnTo>
                    <a:pt x="0" y="259237"/>
                  </a:lnTo>
                  <a:cubicBezTo>
                    <a:pt x="0" y="273880"/>
                    <a:pt x="11870" y="285750"/>
                    <a:pt x="26512" y="285750"/>
                  </a:cubicBezTo>
                  <a:lnTo>
                    <a:pt x="77244" y="285750"/>
                  </a:lnTo>
                  <a:lnTo>
                    <a:pt x="200062" y="355932"/>
                  </a:lnTo>
                  <a:lnTo>
                    <a:pt x="209513" y="339393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/>
            <p:cNvSpPr/>
            <p:nvPr/>
          </p:nvSpPr>
          <p:spPr>
            <a:xfrm rot="962595">
              <a:off x="2533464" y="4163671"/>
              <a:ext cx="119231" cy="55641"/>
            </a:xfrm>
            <a:custGeom>
              <a:avLst/>
              <a:gdLst>
                <a:gd name="connsiteX0" fmla="*/ 109538 w 142875"/>
                <a:gd name="connsiteY0" fmla="*/ 0 h 66675"/>
                <a:gd name="connsiteX1" fmla="*/ 142875 w 142875"/>
                <a:gd name="connsiteY1" fmla="*/ 33338 h 66675"/>
                <a:gd name="connsiteX2" fmla="*/ 142875 w 142875"/>
                <a:gd name="connsiteY2" fmla="*/ 33338 h 66675"/>
                <a:gd name="connsiteX3" fmla="*/ 109538 w 142875"/>
                <a:gd name="connsiteY3" fmla="*/ 66675 h 66675"/>
                <a:gd name="connsiteX4" fmla="*/ 33338 w 142875"/>
                <a:gd name="connsiteY4" fmla="*/ 66675 h 66675"/>
                <a:gd name="connsiteX5" fmla="*/ 0 w 142875"/>
                <a:gd name="connsiteY5" fmla="*/ 33338 h 66675"/>
                <a:gd name="connsiteX6" fmla="*/ 0 w 142875"/>
                <a:gd name="connsiteY6" fmla="*/ 33338 h 66675"/>
                <a:gd name="connsiteX7" fmla="*/ 33338 w 142875"/>
                <a:gd name="connsiteY7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66675">
                  <a:moveTo>
                    <a:pt x="109538" y="0"/>
                  </a:moveTo>
                  <a:cubicBezTo>
                    <a:pt x="127949" y="0"/>
                    <a:pt x="142875" y="14926"/>
                    <a:pt x="142875" y="33338"/>
                  </a:cubicBezTo>
                  <a:lnTo>
                    <a:pt x="142875" y="33338"/>
                  </a:lnTo>
                  <a:cubicBezTo>
                    <a:pt x="142875" y="51749"/>
                    <a:pt x="127949" y="66675"/>
                    <a:pt x="109538" y="66675"/>
                  </a:cubicBezTo>
                  <a:lnTo>
                    <a:pt x="33338" y="66675"/>
                  </a:lnTo>
                  <a:cubicBezTo>
                    <a:pt x="14926" y="66675"/>
                    <a:pt x="0" y="51749"/>
                    <a:pt x="0" y="33338"/>
                  </a:cubicBezTo>
                  <a:lnTo>
                    <a:pt x="0" y="33338"/>
                  </a:lnTo>
                  <a:cubicBezTo>
                    <a:pt x="0" y="14926"/>
                    <a:pt x="14926" y="0"/>
                    <a:pt x="33338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6" name="任意多边形: 形状 5"/>
          <p:cNvSpPr/>
          <p:nvPr userDrawn="1"/>
        </p:nvSpPr>
        <p:spPr>
          <a:xfrm rot="9612186">
            <a:off x="-1045" y="2157921"/>
            <a:ext cx="2183935" cy="2290574"/>
          </a:xfrm>
          <a:custGeom>
            <a:avLst/>
            <a:gdLst>
              <a:gd name="connsiteX0" fmla="*/ 1412310 w 2183935"/>
              <a:gd name="connsiteY0" fmla="*/ 1314471 h 2290574"/>
              <a:gd name="connsiteX1" fmla="*/ 1402785 w 2183935"/>
              <a:gd name="connsiteY1" fmla="*/ 1304946 h 2290574"/>
              <a:gd name="connsiteX2" fmla="*/ 1402785 w 2183935"/>
              <a:gd name="connsiteY2" fmla="*/ 1023178 h 2290574"/>
              <a:gd name="connsiteX3" fmla="*/ 1024614 w 2183935"/>
              <a:gd name="connsiteY3" fmla="*/ 649731 h 2290574"/>
              <a:gd name="connsiteX4" fmla="*/ 1024528 w 2183935"/>
              <a:gd name="connsiteY4" fmla="*/ 636263 h 2290574"/>
              <a:gd name="connsiteX5" fmla="*/ 1038006 w 2183935"/>
              <a:gd name="connsiteY5" fmla="*/ 636177 h 2290574"/>
              <a:gd name="connsiteX6" fmla="*/ 1402785 w 2183935"/>
              <a:gd name="connsiteY6" fmla="*/ 996394 h 2290574"/>
              <a:gd name="connsiteX7" fmla="*/ 1402785 w 2183935"/>
              <a:gd name="connsiteY7" fmla="*/ 737418 h 2290574"/>
              <a:gd name="connsiteX8" fmla="*/ 1100814 w 2183935"/>
              <a:gd name="connsiteY8" fmla="*/ 438591 h 2290574"/>
              <a:gd name="connsiteX9" fmla="*/ 1100738 w 2183935"/>
              <a:gd name="connsiteY9" fmla="*/ 425113 h 2290574"/>
              <a:gd name="connsiteX10" fmla="*/ 1114206 w 2183935"/>
              <a:gd name="connsiteY10" fmla="*/ 425046 h 2290574"/>
              <a:gd name="connsiteX11" fmla="*/ 1402785 w 2183935"/>
              <a:gd name="connsiteY11" fmla="*/ 710615 h 2290574"/>
              <a:gd name="connsiteX12" fmla="*/ 1402785 w 2183935"/>
              <a:gd name="connsiteY12" fmla="*/ 451649 h 2290574"/>
              <a:gd name="connsiteX13" fmla="*/ 1176995 w 2183935"/>
              <a:gd name="connsiteY13" fmla="*/ 227421 h 2290574"/>
              <a:gd name="connsiteX14" fmla="*/ 1176947 w 2183935"/>
              <a:gd name="connsiteY14" fmla="*/ 213953 h 2290574"/>
              <a:gd name="connsiteX15" fmla="*/ 1190425 w 2183935"/>
              <a:gd name="connsiteY15" fmla="*/ 213905 h 2290574"/>
              <a:gd name="connsiteX16" fmla="*/ 1402785 w 2183935"/>
              <a:gd name="connsiteY16" fmla="*/ 424798 h 2290574"/>
              <a:gd name="connsiteX17" fmla="*/ 1402785 w 2183935"/>
              <a:gd name="connsiteY17" fmla="*/ 165871 h 2290574"/>
              <a:gd name="connsiteX18" fmla="*/ 1253176 w 2183935"/>
              <a:gd name="connsiteY18" fmla="*/ 16262 h 2290574"/>
              <a:gd name="connsiteX19" fmla="*/ 1253176 w 2183935"/>
              <a:gd name="connsiteY19" fmla="*/ 2793 h 2290574"/>
              <a:gd name="connsiteX20" fmla="*/ 1266644 w 2183935"/>
              <a:gd name="connsiteY20" fmla="*/ 2793 h 2290574"/>
              <a:gd name="connsiteX21" fmla="*/ 1402785 w 2183935"/>
              <a:gd name="connsiteY21" fmla="*/ 138934 h 2290574"/>
              <a:gd name="connsiteX22" fmla="*/ 1402785 w 2183935"/>
              <a:gd name="connsiteY22" fmla="*/ 9527 h 2290574"/>
              <a:gd name="connsiteX23" fmla="*/ 1412310 w 2183935"/>
              <a:gd name="connsiteY23" fmla="*/ 2 h 2290574"/>
              <a:gd name="connsiteX24" fmla="*/ 1421835 w 2183935"/>
              <a:gd name="connsiteY24" fmla="*/ 9527 h 2290574"/>
              <a:gd name="connsiteX25" fmla="*/ 1421835 w 2183935"/>
              <a:gd name="connsiteY25" fmla="*/ 138934 h 2290574"/>
              <a:gd name="connsiteX26" fmla="*/ 1557976 w 2183935"/>
              <a:gd name="connsiteY26" fmla="*/ 2793 h 2290574"/>
              <a:gd name="connsiteX27" fmla="*/ 1571444 w 2183935"/>
              <a:gd name="connsiteY27" fmla="*/ 2793 h 2290574"/>
              <a:gd name="connsiteX28" fmla="*/ 1571444 w 2183935"/>
              <a:gd name="connsiteY28" fmla="*/ 16262 h 2290574"/>
              <a:gd name="connsiteX29" fmla="*/ 1421835 w 2183935"/>
              <a:gd name="connsiteY29" fmla="*/ 165871 h 2290574"/>
              <a:gd name="connsiteX30" fmla="*/ 1421835 w 2183935"/>
              <a:gd name="connsiteY30" fmla="*/ 424570 h 2290574"/>
              <a:gd name="connsiteX31" fmla="*/ 1627794 w 2183935"/>
              <a:gd name="connsiteY31" fmla="*/ 217134 h 2290574"/>
              <a:gd name="connsiteX32" fmla="*/ 1641262 w 2183935"/>
              <a:gd name="connsiteY32" fmla="*/ 217087 h 2290574"/>
              <a:gd name="connsiteX33" fmla="*/ 1641319 w 2183935"/>
              <a:gd name="connsiteY33" fmla="*/ 230555 h 2290574"/>
              <a:gd name="connsiteX34" fmla="*/ 1421835 w 2183935"/>
              <a:gd name="connsiteY34" fmla="*/ 451611 h 2290574"/>
              <a:gd name="connsiteX35" fmla="*/ 1421835 w 2183935"/>
              <a:gd name="connsiteY35" fmla="*/ 710263 h 2290574"/>
              <a:gd name="connsiteX36" fmla="*/ 1697641 w 2183935"/>
              <a:gd name="connsiteY36" fmla="*/ 431456 h 2290574"/>
              <a:gd name="connsiteX37" fmla="*/ 1711109 w 2183935"/>
              <a:gd name="connsiteY37" fmla="*/ 431380 h 2290574"/>
              <a:gd name="connsiteX38" fmla="*/ 1711185 w 2183935"/>
              <a:gd name="connsiteY38" fmla="*/ 444848 h 2290574"/>
              <a:gd name="connsiteX39" fmla="*/ 1421835 w 2183935"/>
              <a:gd name="connsiteY39" fmla="*/ 737342 h 2290574"/>
              <a:gd name="connsiteX40" fmla="*/ 1421835 w 2183935"/>
              <a:gd name="connsiteY40" fmla="*/ 995965 h 2290574"/>
              <a:gd name="connsiteX41" fmla="*/ 1767478 w 2183935"/>
              <a:gd name="connsiteY41" fmla="*/ 645769 h 2290574"/>
              <a:gd name="connsiteX42" fmla="*/ 1780946 w 2183935"/>
              <a:gd name="connsiteY42" fmla="*/ 645683 h 2290574"/>
              <a:gd name="connsiteX43" fmla="*/ 1781042 w 2183935"/>
              <a:gd name="connsiteY43" fmla="*/ 659180 h 2290574"/>
              <a:gd name="connsiteX44" fmla="*/ 1421835 w 2183935"/>
              <a:gd name="connsiteY44" fmla="*/ 1023111 h 2290574"/>
              <a:gd name="connsiteX45" fmla="*/ 1421835 w 2183935"/>
              <a:gd name="connsiteY45" fmla="*/ 1304946 h 2290574"/>
              <a:gd name="connsiteX46" fmla="*/ 1412310 w 2183935"/>
              <a:gd name="connsiteY46" fmla="*/ 1314471 h 2290574"/>
              <a:gd name="connsiteX47" fmla="*/ 1841288 w 2183935"/>
              <a:gd name="connsiteY47" fmla="*/ 1743410 h 2290574"/>
              <a:gd name="connsiteX48" fmla="*/ 1834554 w 2183935"/>
              <a:gd name="connsiteY48" fmla="*/ 1740629 h 2290574"/>
              <a:gd name="connsiteX49" fmla="*/ 1834554 w 2183935"/>
              <a:gd name="connsiteY49" fmla="*/ 1727161 h 2290574"/>
              <a:gd name="connsiteX50" fmla="*/ 1975410 w 2183935"/>
              <a:gd name="connsiteY50" fmla="*/ 1586153 h 2290574"/>
              <a:gd name="connsiteX51" fmla="*/ 1971638 w 2183935"/>
              <a:gd name="connsiteY51" fmla="*/ 1305041 h 2290574"/>
              <a:gd name="connsiteX52" fmla="*/ 1981030 w 2183935"/>
              <a:gd name="connsiteY52" fmla="*/ 1295393 h 2290574"/>
              <a:gd name="connsiteX53" fmla="*/ 1981163 w 2183935"/>
              <a:gd name="connsiteY53" fmla="*/ 1295393 h 2290574"/>
              <a:gd name="connsiteX54" fmla="*/ 1990688 w 2183935"/>
              <a:gd name="connsiteY54" fmla="*/ 1304794 h 2290574"/>
              <a:gd name="connsiteX55" fmla="*/ 1994203 w 2183935"/>
              <a:gd name="connsiteY55" fmla="*/ 1567331 h 2290574"/>
              <a:gd name="connsiteX56" fmla="*/ 2165167 w 2183935"/>
              <a:gd name="connsiteY56" fmla="*/ 1396177 h 2290574"/>
              <a:gd name="connsiteX57" fmla="*/ 2162595 w 2183935"/>
              <a:gd name="connsiteY57" fmla="*/ 1165319 h 2290574"/>
              <a:gd name="connsiteX58" fmla="*/ 2172016 w 2183935"/>
              <a:gd name="connsiteY58" fmla="*/ 1155689 h 2290574"/>
              <a:gd name="connsiteX59" fmla="*/ 2172120 w 2183935"/>
              <a:gd name="connsiteY59" fmla="*/ 1155689 h 2290574"/>
              <a:gd name="connsiteX60" fmla="*/ 2181645 w 2183935"/>
              <a:gd name="connsiteY60" fmla="*/ 1165110 h 2290574"/>
              <a:gd name="connsiteX61" fmla="*/ 2183935 w 2183935"/>
              <a:gd name="connsiteY61" fmla="*/ 1370754 h 2290574"/>
              <a:gd name="connsiteX62" fmla="*/ 2165035 w 2183935"/>
              <a:gd name="connsiteY62" fmla="*/ 1423259 h 2290574"/>
              <a:gd name="connsiteX63" fmla="*/ 2008062 w 2183935"/>
              <a:gd name="connsiteY63" fmla="*/ 1580399 h 2290574"/>
              <a:gd name="connsiteX64" fmla="*/ 2108901 w 2183935"/>
              <a:gd name="connsiteY64" fmla="*/ 1579205 h 2290574"/>
              <a:gd name="connsiteX65" fmla="*/ 2102014 w 2183935"/>
              <a:gd name="connsiteY65" fmla="*/ 1598338 h 2290574"/>
              <a:gd name="connsiteX66" fmla="*/ 1988812 w 2183935"/>
              <a:gd name="connsiteY66" fmla="*/ 1599678 h 2290574"/>
              <a:gd name="connsiteX67" fmla="*/ 1848023 w 2183935"/>
              <a:gd name="connsiteY67" fmla="*/ 1740620 h 2290574"/>
              <a:gd name="connsiteX68" fmla="*/ 1841288 w 2183935"/>
              <a:gd name="connsiteY68" fmla="*/ 1743410 h 2290574"/>
              <a:gd name="connsiteX69" fmla="*/ 555700 w 2183935"/>
              <a:gd name="connsiteY69" fmla="*/ 1596364 h 2290574"/>
              <a:gd name="connsiteX70" fmla="*/ 546288 w 2183935"/>
              <a:gd name="connsiteY70" fmla="*/ 1586725 h 2290574"/>
              <a:gd name="connsiteX71" fmla="*/ 555814 w 2183935"/>
              <a:gd name="connsiteY71" fmla="*/ 1577314 h 2290574"/>
              <a:gd name="connsiteX72" fmla="*/ 555927 w 2183935"/>
              <a:gd name="connsiteY72" fmla="*/ 1577315 h 2290574"/>
              <a:gd name="connsiteX73" fmla="*/ 817284 w 2183935"/>
              <a:gd name="connsiteY73" fmla="*/ 1580409 h 2290574"/>
              <a:gd name="connsiteX74" fmla="*/ 646777 w 2183935"/>
              <a:gd name="connsiteY74" fmla="*/ 1409713 h 2290574"/>
              <a:gd name="connsiteX75" fmla="*/ 416005 w 2183935"/>
              <a:gd name="connsiteY75" fmla="*/ 1407141 h 2290574"/>
              <a:gd name="connsiteX76" fmla="*/ 406585 w 2183935"/>
              <a:gd name="connsiteY76" fmla="*/ 1397510 h 2290574"/>
              <a:gd name="connsiteX77" fmla="*/ 416110 w 2183935"/>
              <a:gd name="connsiteY77" fmla="*/ 1388091 h 2290574"/>
              <a:gd name="connsiteX78" fmla="*/ 416215 w 2183935"/>
              <a:gd name="connsiteY78" fmla="*/ 1388091 h 2290574"/>
              <a:gd name="connsiteX79" fmla="*/ 627536 w 2183935"/>
              <a:gd name="connsiteY79" fmla="*/ 1390444 h 2290574"/>
              <a:gd name="connsiteX80" fmla="*/ 457020 w 2183935"/>
              <a:gd name="connsiteY80" fmla="*/ 1219737 h 2290574"/>
              <a:gd name="connsiteX81" fmla="*/ 276311 w 2183935"/>
              <a:gd name="connsiteY81" fmla="*/ 1217927 h 2290574"/>
              <a:gd name="connsiteX82" fmla="*/ 266882 w 2183935"/>
              <a:gd name="connsiteY82" fmla="*/ 1208307 h 2290574"/>
              <a:gd name="connsiteX83" fmla="*/ 276408 w 2183935"/>
              <a:gd name="connsiteY83" fmla="*/ 1198876 h 2290574"/>
              <a:gd name="connsiteX84" fmla="*/ 276503 w 2183935"/>
              <a:gd name="connsiteY84" fmla="*/ 1198876 h 2290574"/>
              <a:gd name="connsiteX85" fmla="*/ 437808 w 2183935"/>
              <a:gd name="connsiteY85" fmla="*/ 1200496 h 2290574"/>
              <a:gd name="connsiteX86" fmla="*/ 267272 w 2183935"/>
              <a:gd name="connsiteY86" fmla="*/ 1029769 h 2290574"/>
              <a:gd name="connsiteX87" fmla="*/ 136646 w 2183935"/>
              <a:gd name="connsiteY87" fmla="*/ 1028712 h 2290574"/>
              <a:gd name="connsiteX88" fmla="*/ 127198 w 2183935"/>
              <a:gd name="connsiteY88" fmla="*/ 1019111 h 2290574"/>
              <a:gd name="connsiteX89" fmla="*/ 136722 w 2183935"/>
              <a:gd name="connsiteY89" fmla="*/ 1009662 h 2290574"/>
              <a:gd name="connsiteX90" fmla="*/ 136799 w 2183935"/>
              <a:gd name="connsiteY90" fmla="*/ 1009663 h 2290574"/>
              <a:gd name="connsiteX91" fmla="*/ 248089 w 2183935"/>
              <a:gd name="connsiteY91" fmla="*/ 1010568 h 2290574"/>
              <a:gd name="connsiteX92" fmla="*/ 177375 w 2183935"/>
              <a:gd name="connsiteY92" fmla="*/ 939769 h 2290574"/>
              <a:gd name="connsiteX93" fmla="*/ 177376 w 2183935"/>
              <a:gd name="connsiteY93" fmla="*/ 926300 h 2290574"/>
              <a:gd name="connsiteX94" fmla="*/ 190843 w 2183935"/>
              <a:gd name="connsiteY94" fmla="*/ 926310 h 2290574"/>
              <a:gd name="connsiteX95" fmla="*/ 261633 w 2183935"/>
              <a:gd name="connsiteY95" fmla="*/ 997175 h 2290574"/>
              <a:gd name="connsiteX96" fmla="*/ 261795 w 2183935"/>
              <a:gd name="connsiteY96" fmla="*/ 885828 h 2290574"/>
              <a:gd name="connsiteX97" fmla="*/ 271320 w 2183935"/>
              <a:gd name="connsiteY97" fmla="*/ 876312 h 2290574"/>
              <a:gd name="connsiteX98" fmla="*/ 271330 w 2183935"/>
              <a:gd name="connsiteY98" fmla="*/ 876312 h 2290574"/>
              <a:gd name="connsiteX99" fmla="*/ 280845 w 2183935"/>
              <a:gd name="connsiteY99" fmla="*/ 885846 h 2290574"/>
              <a:gd name="connsiteX100" fmla="*/ 280664 w 2183935"/>
              <a:gd name="connsiteY100" fmla="*/ 1016216 h 2290574"/>
              <a:gd name="connsiteX101" fmla="*/ 451544 w 2183935"/>
              <a:gd name="connsiteY101" fmla="*/ 1187284 h 2290574"/>
              <a:gd name="connsiteX102" fmla="*/ 452771 w 2183935"/>
              <a:gd name="connsiteY102" fmla="*/ 1025454 h 2290574"/>
              <a:gd name="connsiteX103" fmla="*/ 462297 w 2183935"/>
              <a:gd name="connsiteY103" fmla="*/ 1016006 h 2290574"/>
              <a:gd name="connsiteX104" fmla="*/ 462373 w 2183935"/>
              <a:gd name="connsiteY104" fmla="*/ 1016006 h 2290574"/>
              <a:gd name="connsiteX105" fmla="*/ 471821 w 2183935"/>
              <a:gd name="connsiteY105" fmla="*/ 1025608 h 2290574"/>
              <a:gd name="connsiteX106" fmla="*/ 470450 w 2183935"/>
              <a:gd name="connsiteY106" fmla="*/ 1206210 h 2290574"/>
              <a:gd name="connsiteX107" fmla="*/ 641386 w 2183935"/>
              <a:gd name="connsiteY107" fmla="*/ 1377338 h 2290574"/>
              <a:gd name="connsiteX108" fmla="*/ 643738 w 2183935"/>
              <a:gd name="connsiteY108" fmla="*/ 1165120 h 2290574"/>
              <a:gd name="connsiteX109" fmla="*/ 653368 w 2183935"/>
              <a:gd name="connsiteY109" fmla="*/ 1155699 h 2290574"/>
              <a:gd name="connsiteX110" fmla="*/ 662789 w 2183935"/>
              <a:gd name="connsiteY110" fmla="*/ 1165330 h 2290574"/>
              <a:gd name="connsiteX111" fmla="*/ 660226 w 2183935"/>
              <a:gd name="connsiteY111" fmla="*/ 1396196 h 2290574"/>
              <a:gd name="connsiteX112" fmla="*/ 831190 w 2183935"/>
              <a:gd name="connsiteY112" fmla="*/ 1567360 h 2290574"/>
              <a:gd name="connsiteX113" fmla="*/ 834705 w 2183935"/>
              <a:gd name="connsiteY113" fmla="*/ 1304804 h 2290574"/>
              <a:gd name="connsiteX114" fmla="*/ 844230 w 2183935"/>
              <a:gd name="connsiteY114" fmla="*/ 1295402 h 2290574"/>
              <a:gd name="connsiteX115" fmla="*/ 844363 w 2183935"/>
              <a:gd name="connsiteY115" fmla="*/ 1295403 h 2290574"/>
              <a:gd name="connsiteX116" fmla="*/ 853755 w 2183935"/>
              <a:gd name="connsiteY116" fmla="*/ 1305051 h 2290574"/>
              <a:gd name="connsiteX117" fmla="*/ 849983 w 2183935"/>
              <a:gd name="connsiteY117" fmla="*/ 1586183 h 2290574"/>
              <a:gd name="connsiteX118" fmla="*/ 970198 w 2183935"/>
              <a:gd name="connsiteY118" fmla="*/ 1706531 h 2290574"/>
              <a:gd name="connsiteX119" fmla="*/ 970188 w 2183935"/>
              <a:gd name="connsiteY119" fmla="*/ 1720008 h 2290574"/>
              <a:gd name="connsiteX120" fmla="*/ 963454 w 2183935"/>
              <a:gd name="connsiteY120" fmla="*/ 1722790 h 2290574"/>
              <a:gd name="connsiteX121" fmla="*/ 956721 w 2183935"/>
              <a:gd name="connsiteY121" fmla="*/ 1719998 h 2290574"/>
              <a:gd name="connsiteX122" fmla="*/ 836543 w 2183935"/>
              <a:gd name="connsiteY122" fmla="*/ 1599689 h 2290574"/>
              <a:gd name="connsiteX123" fmla="*/ 194386 w 2183935"/>
              <a:gd name="connsiteY123" fmla="*/ 2247617 h 2290574"/>
              <a:gd name="connsiteX124" fmla="*/ 187585 w 2183935"/>
              <a:gd name="connsiteY124" fmla="*/ 2244759 h 2290574"/>
              <a:gd name="connsiteX125" fmla="*/ 187719 w 2183935"/>
              <a:gd name="connsiteY125" fmla="*/ 2231291 h 2290574"/>
              <a:gd name="connsiteX126" fmla="*/ 248536 w 2183935"/>
              <a:gd name="connsiteY126" fmla="*/ 2171702 h 2290574"/>
              <a:gd name="connsiteX127" fmla="*/ 9525 w 2183935"/>
              <a:gd name="connsiteY127" fmla="*/ 2171702 h 2290574"/>
              <a:gd name="connsiteX128" fmla="*/ 0 w 2183935"/>
              <a:gd name="connsiteY128" fmla="*/ 2162177 h 2290574"/>
              <a:gd name="connsiteX129" fmla="*/ 9525 w 2183935"/>
              <a:gd name="connsiteY129" fmla="*/ 2152652 h 2290574"/>
              <a:gd name="connsiteX130" fmla="*/ 247307 w 2183935"/>
              <a:gd name="connsiteY130" fmla="*/ 2152652 h 2290574"/>
              <a:gd name="connsiteX131" fmla="*/ 187557 w 2183935"/>
              <a:gd name="connsiteY131" fmla="*/ 2092702 h 2290574"/>
              <a:gd name="connsiteX132" fmla="*/ 187576 w 2183935"/>
              <a:gd name="connsiteY132" fmla="*/ 2079224 h 2290574"/>
              <a:gd name="connsiteX133" fmla="*/ 201044 w 2183935"/>
              <a:gd name="connsiteY133" fmla="*/ 2079243 h 2290574"/>
              <a:gd name="connsiteX134" fmla="*/ 274196 w 2183935"/>
              <a:gd name="connsiteY134" fmla="*/ 2152643 h 2290574"/>
              <a:gd name="connsiteX135" fmla="*/ 466468 w 2183935"/>
              <a:gd name="connsiteY135" fmla="*/ 2152643 h 2290574"/>
              <a:gd name="connsiteX136" fmla="*/ 378057 w 2183935"/>
              <a:gd name="connsiteY136" fmla="*/ 2064127 h 2290574"/>
              <a:gd name="connsiteX137" fmla="*/ 378066 w 2183935"/>
              <a:gd name="connsiteY137" fmla="*/ 2050659 h 2290574"/>
              <a:gd name="connsiteX138" fmla="*/ 391544 w 2183935"/>
              <a:gd name="connsiteY138" fmla="*/ 2050668 h 2290574"/>
              <a:gd name="connsiteX139" fmla="*/ 493395 w 2183935"/>
              <a:gd name="connsiteY139" fmla="*/ 2152652 h 2290574"/>
              <a:gd name="connsiteX140" fmla="*/ 685648 w 2183935"/>
              <a:gd name="connsiteY140" fmla="*/ 2152652 h 2290574"/>
              <a:gd name="connsiteX141" fmla="*/ 568566 w 2183935"/>
              <a:gd name="connsiteY141" fmla="*/ 2035562 h 2290574"/>
              <a:gd name="connsiteX142" fmla="*/ 568566 w 2183935"/>
              <a:gd name="connsiteY142" fmla="*/ 2022093 h 2290574"/>
              <a:gd name="connsiteX143" fmla="*/ 582035 w 2183935"/>
              <a:gd name="connsiteY143" fmla="*/ 2022093 h 2290574"/>
              <a:gd name="connsiteX144" fmla="*/ 715385 w 2183935"/>
              <a:gd name="connsiteY144" fmla="*/ 2155443 h 2290574"/>
              <a:gd name="connsiteX145" fmla="*/ 718185 w 2183935"/>
              <a:gd name="connsiteY145" fmla="*/ 2162358 h 2290574"/>
              <a:gd name="connsiteX146" fmla="*/ 715127 w 2183935"/>
              <a:gd name="connsiteY146" fmla="*/ 2169169 h 2290574"/>
              <a:gd name="connsiteX147" fmla="*/ 586350 w 2183935"/>
              <a:gd name="connsiteY147" fmla="*/ 2288050 h 2290574"/>
              <a:gd name="connsiteX148" fmla="*/ 579882 w 2183935"/>
              <a:gd name="connsiteY148" fmla="*/ 2290574 h 2290574"/>
              <a:gd name="connsiteX149" fmla="*/ 572891 w 2183935"/>
              <a:gd name="connsiteY149" fmla="*/ 2287507 h 2290574"/>
              <a:gd name="connsiteX150" fmla="*/ 573424 w 2183935"/>
              <a:gd name="connsiteY150" fmla="*/ 2274048 h 2290574"/>
              <a:gd name="connsiteX151" fmla="*/ 684295 w 2183935"/>
              <a:gd name="connsiteY151" fmla="*/ 2171693 h 2290574"/>
              <a:gd name="connsiteX152" fmla="*/ 494062 w 2183935"/>
              <a:gd name="connsiteY152" fmla="*/ 2171693 h 2290574"/>
              <a:gd name="connsiteX153" fmla="*/ 393678 w 2183935"/>
              <a:gd name="connsiteY153" fmla="*/ 2266495 h 2290574"/>
              <a:gd name="connsiteX154" fmla="*/ 387134 w 2183935"/>
              <a:gd name="connsiteY154" fmla="*/ 2269096 h 2290574"/>
              <a:gd name="connsiteX155" fmla="*/ 380210 w 2183935"/>
              <a:gd name="connsiteY155" fmla="*/ 2266114 h 2290574"/>
              <a:gd name="connsiteX156" fmla="*/ 380590 w 2183935"/>
              <a:gd name="connsiteY156" fmla="*/ 2252646 h 2290574"/>
              <a:gd name="connsiteX157" fmla="*/ 466306 w 2183935"/>
              <a:gd name="connsiteY157" fmla="*/ 2171693 h 2290574"/>
              <a:gd name="connsiteX158" fmla="*/ 275749 w 2183935"/>
              <a:gd name="connsiteY158" fmla="*/ 2171693 h 2290574"/>
              <a:gd name="connsiteX159" fmla="*/ 201054 w 2183935"/>
              <a:gd name="connsiteY159" fmla="*/ 2244892 h 2290574"/>
              <a:gd name="connsiteX160" fmla="*/ 194386 w 2183935"/>
              <a:gd name="connsiteY160" fmla="*/ 2247617 h 229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2183935" h="2290574">
                <a:moveTo>
                  <a:pt x="1412310" y="1314471"/>
                </a:moveTo>
                <a:cubicBezTo>
                  <a:pt x="1407043" y="1314471"/>
                  <a:pt x="1402785" y="1310204"/>
                  <a:pt x="1402785" y="1304946"/>
                </a:cubicBezTo>
                <a:lnTo>
                  <a:pt x="1402785" y="1023178"/>
                </a:lnTo>
                <a:lnTo>
                  <a:pt x="1024614" y="649731"/>
                </a:lnTo>
                <a:cubicBezTo>
                  <a:pt x="1020870" y="646035"/>
                  <a:pt x="1020832" y="640006"/>
                  <a:pt x="1024528" y="636263"/>
                </a:cubicBezTo>
                <a:cubicBezTo>
                  <a:pt x="1028233" y="632510"/>
                  <a:pt x="1034243" y="632482"/>
                  <a:pt x="1038006" y="636177"/>
                </a:cubicBezTo>
                <a:lnTo>
                  <a:pt x="1402785" y="996394"/>
                </a:lnTo>
                <a:lnTo>
                  <a:pt x="1402785" y="737418"/>
                </a:lnTo>
                <a:lnTo>
                  <a:pt x="1100814" y="438591"/>
                </a:lnTo>
                <a:cubicBezTo>
                  <a:pt x="1097070" y="434885"/>
                  <a:pt x="1097032" y="428856"/>
                  <a:pt x="1100738" y="425113"/>
                </a:cubicBezTo>
                <a:cubicBezTo>
                  <a:pt x="1104433" y="421388"/>
                  <a:pt x="1110472" y="421341"/>
                  <a:pt x="1114206" y="425046"/>
                </a:cubicBezTo>
                <a:lnTo>
                  <a:pt x="1402785" y="710615"/>
                </a:lnTo>
                <a:lnTo>
                  <a:pt x="1402785" y="451649"/>
                </a:lnTo>
                <a:lnTo>
                  <a:pt x="1176995" y="227421"/>
                </a:lnTo>
                <a:cubicBezTo>
                  <a:pt x="1173261" y="223716"/>
                  <a:pt x="1173242" y="217687"/>
                  <a:pt x="1176947" y="213953"/>
                </a:cubicBezTo>
                <a:cubicBezTo>
                  <a:pt x="1180690" y="210219"/>
                  <a:pt x="1186701" y="210200"/>
                  <a:pt x="1190425" y="213905"/>
                </a:cubicBezTo>
                <a:lnTo>
                  <a:pt x="1402785" y="424798"/>
                </a:lnTo>
                <a:lnTo>
                  <a:pt x="1402785" y="165871"/>
                </a:lnTo>
                <a:lnTo>
                  <a:pt x="1253176" y="16262"/>
                </a:lnTo>
                <a:cubicBezTo>
                  <a:pt x="1249451" y="12537"/>
                  <a:pt x="1249451" y="6518"/>
                  <a:pt x="1253176" y="2793"/>
                </a:cubicBezTo>
                <a:cubicBezTo>
                  <a:pt x="1256900" y="-931"/>
                  <a:pt x="1262920" y="-931"/>
                  <a:pt x="1266644" y="2793"/>
                </a:cubicBezTo>
                <a:lnTo>
                  <a:pt x="1402785" y="138934"/>
                </a:lnTo>
                <a:lnTo>
                  <a:pt x="1402785" y="9527"/>
                </a:lnTo>
                <a:cubicBezTo>
                  <a:pt x="1402785" y="4270"/>
                  <a:pt x="1407043" y="2"/>
                  <a:pt x="1412310" y="2"/>
                </a:cubicBezTo>
                <a:cubicBezTo>
                  <a:pt x="1417577" y="2"/>
                  <a:pt x="1421835" y="4270"/>
                  <a:pt x="1421835" y="9527"/>
                </a:cubicBezTo>
                <a:lnTo>
                  <a:pt x="1421835" y="138934"/>
                </a:lnTo>
                <a:lnTo>
                  <a:pt x="1557976" y="2793"/>
                </a:lnTo>
                <a:cubicBezTo>
                  <a:pt x="1561700" y="-931"/>
                  <a:pt x="1567720" y="-931"/>
                  <a:pt x="1571444" y="2793"/>
                </a:cubicBezTo>
                <a:cubicBezTo>
                  <a:pt x="1575168" y="6518"/>
                  <a:pt x="1575168" y="12537"/>
                  <a:pt x="1571444" y="16262"/>
                </a:cubicBezTo>
                <a:lnTo>
                  <a:pt x="1421835" y="165871"/>
                </a:lnTo>
                <a:lnTo>
                  <a:pt x="1421835" y="424570"/>
                </a:lnTo>
                <a:lnTo>
                  <a:pt x="1627794" y="217134"/>
                </a:lnTo>
                <a:cubicBezTo>
                  <a:pt x="1631537" y="213401"/>
                  <a:pt x="1637557" y="213381"/>
                  <a:pt x="1641262" y="217087"/>
                </a:cubicBezTo>
                <a:cubicBezTo>
                  <a:pt x="1645005" y="220792"/>
                  <a:pt x="1645025" y="226821"/>
                  <a:pt x="1641319" y="230555"/>
                </a:cubicBezTo>
                <a:lnTo>
                  <a:pt x="1421835" y="451611"/>
                </a:lnTo>
                <a:lnTo>
                  <a:pt x="1421835" y="710263"/>
                </a:lnTo>
                <a:lnTo>
                  <a:pt x="1697641" y="431456"/>
                </a:lnTo>
                <a:cubicBezTo>
                  <a:pt x="1701336" y="427713"/>
                  <a:pt x="1707375" y="427675"/>
                  <a:pt x="1711109" y="431380"/>
                </a:cubicBezTo>
                <a:cubicBezTo>
                  <a:pt x="1714852" y="435085"/>
                  <a:pt x="1714890" y="441105"/>
                  <a:pt x="1711185" y="444848"/>
                </a:cubicBezTo>
                <a:lnTo>
                  <a:pt x="1421835" y="737342"/>
                </a:lnTo>
                <a:lnTo>
                  <a:pt x="1421835" y="995965"/>
                </a:lnTo>
                <a:lnTo>
                  <a:pt x="1767478" y="645769"/>
                </a:lnTo>
                <a:cubicBezTo>
                  <a:pt x="1771193" y="642026"/>
                  <a:pt x="1777213" y="641997"/>
                  <a:pt x="1780946" y="645683"/>
                </a:cubicBezTo>
                <a:cubicBezTo>
                  <a:pt x="1784699" y="649379"/>
                  <a:pt x="1784737" y="655408"/>
                  <a:pt x="1781042" y="659180"/>
                </a:cubicBezTo>
                <a:lnTo>
                  <a:pt x="1421835" y="1023111"/>
                </a:lnTo>
                <a:lnTo>
                  <a:pt x="1421835" y="1304946"/>
                </a:lnTo>
                <a:cubicBezTo>
                  <a:pt x="1421835" y="1310204"/>
                  <a:pt x="1417577" y="1314471"/>
                  <a:pt x="1412310" y="1314471"/>
                </a:cubicBezTo>
                <a:close/>
                <a:moveTo>
                  <a:pt x="1841288" y="1743410"/>
                </a:moveTo>
                <a:cubicBezTo>
                  <a:pt x="1838850" y="1743410"/>
                  <a:pt x="1836412" y="1742486"/>
                  <a:pt x="1834554" y="1740629"/>
                </a:cubicBezTo>
                <a:cubicBezTo>
                  <a:pt x="1830830" y="1736914"/>
                  <a:pt x="1830830" y="1730885"/>
                  <a:pt x="1834554" y="1727161"/>
                </a:cubicBezTo>
                <a:lnTo>
                  <a:pt x="1975410" y="1586153"/>
                </a:lnTo>
                <a:lnTo>
                  <a:pt x="1971638" y="1305041"/>
                </a:lnTo>
                <a:cubicBezTo>
                  <a:pt x="1971571" y="1299784"/>
                  <a:pt x="1975772" y="1295459"/>
                  <a:pt x="1981030" y="1295393"/>
                </a:cubicBezTo>
                <a:cubicBezTo>
                  <a:pt x="1981077" y="1295393"/>
                  <a:pt x="1981125" y="1295393"/>
                  <a:pt x="1981163" y="1295393"/>
                </a:cubicBezTo>
                <a:cubicBezTo>
                  <a:pt x="1986364" y="1295393"/>
                  <a:pt x="1990612" y="1299574"/>
                  <a:pt x="1990688" y="1304794"/>
                </a:cubicBezTo>
                <a:lnTo>
                  <a:pt x="1994203" y="1567331"/>
                </a:lnTo>
                <a:lnTo>
                  <a:pt x="2165167" y="1396177"/>
                </a:lnTo>
                <a:lnTo>
                  <a:pt x="2162595" y="1165319"/>
                </a:lnTo>
                <a:cubicBezTo>
                  <a:pt x="2162538" y="1160061"/>
                  <a:pt x="2166748" y="1155746"/>
                  <a:pt x="2172016" y="1155689"/>
                </a:cubicBezTo>
                <a:cubicBezTo>
                  <a:pt x="2172044" y="1155689"/>
                  <a:pt x="2172082" y="1155689"/>
                  <a:pt x="2172120" y="1155689"/>
                </a:cubicBezTo>
                <a:cubicBezTo>
                  <a:pt x="2177330" y="1155689"/>
                  <a:pt x="2181588" y="1159890"/>
                  <a:pt x="2181645" y="1165110"/>
                </a:cubicBezTo>
                <a:lnTo>
                  <a:pt x="2183935" y="1370754"/>
                </a:lnTo>
                <a:lnTo>
                  <a:pt x="2165035" y="1423259"/>
                </a:lnTo>
                <a:lnTo>
                  <a:pt x="2008062" y="1580399"/>
                </a:lnTo>
                <a:lnTo>
                  <a:pt x="2108901" y="1579205"/>
                </a:lnTo>
                <a:lnTo>
                  <a:pt x="2102014" y="1598338"/>
                </a:lnTo>
                <a:lnTo>
                  <a:pt x="1988812" y="1599678"/>
                </a:lnTo>
                <a:lnTo>
                  <a:pt x="1848023" y="1740620"/>
                </a:lnTo>
                <a:cubicBezTo>
                  <a:pt x="1846175" y="1742477"/>
                  <a:pt x="1843727" y="1743410"/>
                  <a:pt x="1841288" y="1743410"/>
                </a:cubicBezTo>
                <a:close/>
                <a:moveTo>
                  <a:pt x="555700" y="1596364"/>
                </a:moveTo>
                <a:cubicBezTo>
                  <a:pt x="550441" y="1596297"/>
                  <a:pt x="546222" y="1591982"/>
                  <a:pt x="546288" y="1586725"/>
                </a:cubicBezTo>
                <a:cubicBezTo>
                  <a:pt x="546355" y="1581506"/>
                  <a:pt x="550603" y="1577314"/>
                  <a:pt x="555814" y="1577314"/>
                </a:cubicBezTo>
                <a:cubicBezTo>
                  <a:pt x="555851" y="1577315"/>
                  <a:pt x="555889" y="1577314"/>
                  <a:pt x="555927" y="1577315"/>
                </a:cubicBezTo>
                <a:lnTo>
                  <a:pt x="817284" y="1580409"/>
                </a:lnTo>
                <a:lnTo>
                  <a:pt x="646777" y="1409713"/>
                </a:lnTo>
                <a:lnTo>
                  <a:pt x="416005" y="1407141"/>
                </a:lnTo>
                <a:cubicBezTo>
                  <a:pt x="410748" y="1407083"/>
                  <a:pt x="406528" y="1402768"/>
                  <a:pt x="406585" y="1397510"/>
                </a:cubicBezTo>
                <a:cubicBezTo>
                  <a:pt x="406642" y="1392282"/>
                  <a:pt x="410900" y="1388090"/>
                  <a:pt x="416110" y="1388091"/>
                </a:cubicBezTo>
                <a:cubicBezTo>
                  <a:pt x="416149" y="1388090"/>
                  <a:pt x="416177" y="1388090"/>
                  <a:pt x="416215" y="1388091"/>
                </a:cubicBezTo>
                <a:lnTo>
                  <a:pt x="627536" y="1390444"/>
                </a:lnTo>
                <a:lnTo>
                  <a:pt x="457020" y="1219737"/>
                </a:lnTo>
                <a:lnTo>
                  <a:pt x="276311" y="1217927"/>
                </a:lnTo>
                <a:cubicBezTo>
                  <a:pt x="271054" y="1217879"/>
                  <a:pt x="266824" y="1213573"/>
                  <a:pt x="266882" y="1208307"/>
                </a:cubicBezTo>
                <a:cubicBezTo>
                  <a:pt x="266939" y="1203078"/>
                  <a:pt x="271187" y="1198877"/>
                  <a:pt x="276408" y="1198876"/>
                </a:cubicBezTo>
                <a:cubicBezTo>
                  <a:pt x="276436" y="1198876"/>
                  <a:pt x="276473" y="1198877"/>
                  <a:pt x="276503" y="1198876"/>
                </a:cubicBezTo>
                <a:lnTo>
                  <a:pt x="437808" y="1200496"/>
                </a:lnTo>
                <a:lnTo>
                  <a:pt x="267272" y="1029769"/>
                </a:lnTo>
                <a:lnTo>
                  <a:pt x="136646" y="1028712"/>
                </a:lnTo>
                <a:cubicBezTo>
                  <a:pt x="131379" y="1028674"/>
                  <a:pt x="127151" y="1024370"/>
                  <a:pt x="127198" y="1019111"/>
                </a:cubicBezTo>
                <a:cubicBezTo>
                  <a:pt x="127245" y="1013873"/>
                  <a:pt x="131494" y="1009663"/>
                  <a:pt x="136722" y="1009662"/>
                </a:cubicBezTo>
                <a:cubicBezTo>
                  <a:pt x="136751" y="1009663"/>
                  <a:pt x="136771" y="1009663"/>
                  <a:pt x="136799" y="1009663"/>
                </a:cubicBezTo>
                <a:lnTo>
                  <a:pt x="248089" y="1010568"/>
                </a:lnTo>
                <a:lnTo>
                  <a:pt x="177375" y="939769"/>
                </a:lnTo>
                <a:cubicBezTo>
                  <a:pt x="173652" y="936043"/>
                  <a:pt x="173651" y="930015"/>
                  <a:pt x="177376" y="926300"/>
                </a:cubicBezTo>
                <a:cubicBezTo>
                  <a:pt x="181099" y="922585"/>
                  <a:pt x="187119" y="922575"/>
                  <a:pt x="190843" y="926310"/>
                </a:cubicBezTo>
                <a:lnTo>
                  <a:pt x="261633" y="997175"/>
                </a:lnTo>
                <a:lnTo>
                  <a:pt x="261795" y="885828"/>
                </a:lnTo>
                <a:cubicBezTo>
                  <a:pt x="261805" y="880571"/>
                  <a:pt x="266062" y="876312"/>
                  <a:pt x="271320" y="876312"/>
                </a:cubicBezTo>
                <a:lnTo>
                  <a:pt x="271330" y="876312"/>
                </a:lnTo>
                <a:cubicBezTo>
                  <a:pt x="276597" y="876321"/>
                  <a:pt x="280855" y="880589"/>
                  <a:pt x="280845" y="885846"/>
                </a:cubicBezTo>
                <a:lnTo>
                  <a:pt x="280664" y="1016216"/>
                </a:lnTo>
                <a:lnTo>
                  <a:pt x="451544" y="1187284"/>
                </a:lnTo>
                <a:lnTo>
                  <a:pt x="452771" y="1025454"/>
                </a:lnTo>
                <a:cubicBezTo>
                  <a:pt x="452810" y="1020225"/>
                  <a:pt x="457068" y="1016006"/>
                  <a:pt x="462297" y="1016006"/>
                </a:cubicBezTo>
                <a:cubicBezTo>
                  <a:pt x="462315" y="1016007"/>
                  <a:pt x="462345" y="1016006"/>
                  <a:pt x="462373" y="1016006"/>
                </a:cubicBezTo>
                <a:cubicBezTo>
                  <a:pt x="467630" y="1016053"/>
                  <a:pt x="471860" y="1020349"/>
                  <a:pt x="471821" y="1025608"/>
                </a:cubicBezTo>
                <a:lnTo>
                  <a:pt x="470450" y="1206210"/>
                </a:lnTo>
                <a:lnTo>
                  <a:pt x="641386" y="1377338"/>
                </a:lnTo>
                <a:lnTo>
                  <a:pt x="643738" y="1165120"/>
                </a:lnTo>
                <a:cubicBezTo>
                  <a:pt x="643787" y="1159852"/>
                  <a:pt x="647910" y="1155595"/>
                  <a:pt x="653368" y="1155699"/>
                </a:cubicBezTo>
                <a:cubicBezTo>
                  <a:pt x="658626" y="1155756"/>
                  <a:pt x="662845" y="1160072"/>
                  <a:pt x="662789" y="1165330"/>
                </a:cubicBezTo>
                <a:lnTo>
                  <a:pt x="660226" y="1396196"/>
                </a:lnTo>
                <a:lnTo>
                  <a:pt x="831190" y="1567360"/>
                </a:lnTo>
                <a:lnTo>
                  <a:pt x="834705" y="1304804"/>
                </a:lnTo>
                <a:cubicBezTo>
                  <a:pt x="834781" y="1299584"/>
                  <a:pt x="839029" y="1295402"/>
                  <a:pt x="844230" y="1295402"/>
                </a:cubicBezTo>
                <a:cubicBezTo>
                  <a:pt x="844269" y="1295402"/>
                  <a:pt x="844316" y="1295402"/>
                  <a:pt x="844363" y="1295403"/>
                </a:cubicBezTo>
                <a:cubicBezTo>
                  <a:pt x="849611" y="1295469"/>
                  <a:pt x="853822" y="1299793"/>
                  <a:pt x="853755" y="1305051"/>
                </a:cubicBezTo>
                <a:lnTo>
                  <a:pt x="849983" y="1586183"/>
                </a:lnTo>
                <a:lnTo>
                  <a:pt x="970198" y="1706531"/>
                </a:lnTo>
                <a:cubicBezTo>
                  <a:pt x="973923" y="1710254"/>
                  <a:pt x="973922" y="1716284"/>
                  <a:pt x="970188" y="1720008"/>
                </a:cubicBezTo>
                <a:cubicBezTo>
                  <a:pt x="968331" y="1721856"/>
                  <a:pt x="965893" y="1722789"/>
                  <a:pt x="963454" y="1722790"/>
                </a:cubicBezTo>
                <a:cubicBezTo>
                  <a:pt x="961017" y="1722789"/>
                  <a:pt x="958577" y="1721865"/>
                  <a:pt x="956721" y="1719998"/>
                </a:cubicBezTo>
                <a:lnTo>
                  <a:pt x="836543" y="1599689"/>
                </a:lnTo>
                <a:close/>
                <a:moveTo>
                  <a:pt x="194386" y="2247617"/>
                </a:moveTo>
                <a:cubicBezTo>
                  <a:pt x="191919" y="2247617"/>
                  <a:pt x="189443" y="2246664"/>
                  <a:pt x="187585" y="2244759"/>
                </a:cubicBezTo>
                <a:cubicBezTo>
                  <a:pt x="183909" y="2241006"/>
                  <a:pt x="183956" y="2234977"/>
                  <a:pt x="187719" y="2231291"/>
                </a:cubicBezTo>
                <a:lnTo>
                  <a:pt x="248536" y="2171702"/>
                </a:lnTo>
                <a:lnTo>
                  <a:pt x="9525" y="2171702"/>
                </a:lnTo>
                <a:cubicBezTo>
                  <a:pt x="4258" y="2171702"/>
                  <a:pt x="0" y="2167435"/>
                  <a:pt x="0" y="2162177"/>
                </a:cubicBezTo>
                <a:cubicBezTo>
                  <a:pt x="0" y="2156920"/>
                  <a:pt x="4258" y="2152652"/>
                  <a:pt x="9525" y="2152652"/>
                </a:cubicBezTo>
                <a:lnTo>
                  <a:pt x="247307" y="2152652"/>
                </a:lnTo>
                <a:lnTo>
                  <a:pt x="187557" y="2092702"/>
                </a:lnTo>
                <a:cubicBezTo>
                  <a:pt x="183833" y="2088968"/>
                  <a:pt x="183852" y="2082939"/>
                  <a:pt x="187576" y="2079224"/>
                </a:cubicBezTo>
                <a:cubicBezTo>
                  <a:pt x="191300" y="2075500"/>
                  <a:pt x="197320" y="2075519"/>
                  <a:pt x="201044" y="2079243"/>
                </a:cubicBezTo>
                <a:lnTo>
                  <a:pt x="274196" y="2152643"/>
                </a:lnTo>
                <a:lnTo>
                  <a:pt x="466468" y="2152643"/>
                </a:lnTo>
                <a:lnTo>
                  <a:pt x="378057" y="2064127"/>
                </a:lnTo>
                <a:cubicBezTo>
                  <a:pt x="374342" y="2060403"/>
                  <a:pt x="374342" y="2054373"/>
                  <a:pt x="378066" y="2050659"/>
                </a:cubicBezTo>
                <a:cubicBezTo>
                  <a:pt x="381791" y="2046944"/>
                  <a:pt x="387820" y="2046934"/>
                  <a:pt x="391544" y="2050668"/>
                </a:cubicBezTo>
                <a:lnTo>
                  <a:pt x="493395" y="2152652"/>
                </a:lnTo>
                <a:lnTo>
                  <a:pt x="685648" y="2152652"/>
                </a:lnTo>
                <a:lnTo>
                  <a:pt x="568566" y="2035562"/>
                </a:lnTo>
                <a:cubicBezTo>
                  <a:pt x="564842" y="2031837"/>
                  <a:pt x="564842" y="2025817"/>
                  <a:pt x="568566" y="2022093"/>
                </a:cubicBezTo>
                <a:cubicBezTo>
                  <a:pt x="572291" y="2018369"/>
                  <a:pt x="578310" y="2018369"/>
                  <a:pt x="582035" y="2022093"/>
                </a:cubicBezTo>
                <a:lnTo>
                  <a:pt x="715385" y="2155443"/>
                </a:lnTo>
                <a:cubicBezTo>
                  <a:pt x="717214" y="2157272"/>
                  <a:pt x="718223" y="2159777"/>
                  <a:pt x="718185" y="2162358"/>
                </a:cubicBezTo>
                <a:cubicBezTo>
                  <a:pt x="718128" y="2164949"/>
                  <a:pt x="717023" y="2167407"/>
                  <a:pt x="715127" y="2169169"/>
                </a:cubicBezTo>
                <a:lnTo>
                  <a:pt x="586350" y="2288050"/>
                </a:lnTo>
                <a:cubicBezTo>
                  <a:pt x="584511" y="2289736"/>
                  <a:pt x="582197" y="2290574"/>
                  <a:pt x="579882" y="2290574"/>
                </a:cubicBezTo>
                <a:cubicBezTo>
                  <a:pt x="577320" y="2290574"/>
                  <a:pt x="574758" y="2289536"/>
                  <a:pt x="572891" y="2287507"/>
                </a:cubicBezTo>
                <a:cubicBezTo>
                  <a:pt x="569319" y="2283640"/>
                  <a:pt x="569566" y="2277620"/>
                  <a:pt x="573424" y="2274048"/>
                </a:cubicBezTo>
                <a:lnTo>
                  <a:pt x="684295" y="2171693"/>
                </a:lnTo>
                <a:lnTo>
                  <a:pt x="494062" y="2171693"/>
                </a:lnTo>
                <a:lnTo>
                  <a:pt x="393678" y="2266495"/>
                </a:lnTo>
                <a:cubicBezTo>
                  <a:pt x="391830" y="2268238"/>
                  <a:pt x="389477" y="2269096"/>
                  <a:pt x="387134" y="2269096"/>
                </a:cubicBezTo>
                <a:cubicBezTo>
                  <a:pt x="384601" y="2269096"/>
                  <a:pt x="382076" y="2268095"/>
                  <a:pt x="380210" y="2266114"/>
                </a:cubicBezTo>
                <a:cubicBezTo>
                  <a:pt x="376590" y="2262285"/>
                  <a:pt x="376771" y="2256256"/>
                  <a:pt x="380590" y="2252646"/>
                </a:cubicBezTo>
                <a:lnTo>
                  <a:pt x="466306" y="2171693"/>
                </a:lnTo>
                <a:lnTo>
                  <a:pt x="275749" y="2171693"/>
                </a:lnTo>
                <a:lnTo>
                  <a:pt x="201054" y="2244892"/>
                </a:lnTo>
                <a:cubicBezTo>
                  <a:pt x="199196" y="2246712"/>
                  <a:pt x="196796" y="2247617"/>
                  <a:pt x="194386" y="224761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17" name="文本占位符 21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41849" y="1940833"/>
            <a:ext cx="1816331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cxnSp>
        <p:nvCxnSpPr>
          <p:cNvPr id="219" name="直接连接符 218"/>
          <p:cNvCxnSpPr/>
          <p:nvPr userDrawn="1"/>
        </p:nvCxnSpPr>
        <p:spPr>
          <a:xfrm>
            <a:off x="6096000" y="4422424"/>
            <a:ext cx="6096000" cy="0"/>
          </a:xfrm>
          <a:prstGeom prst="line">
            <a:avLst/>
          </a:prstGeom>
          <a:ln w="38100" cap="rnd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组合 219"/>
          <p:cNvGrpSpPr/>
          <p:nvPr userDrawn="1"/>
        </p:nvGrpSpPr>
        <p:grpSpPr>
          <a:xfrm rot="16200000" flipV="1">
            <a:off x="9841099" y="82180"/>
            <a:ext cx="2429980" cy="2271822"/>
            <a:chOff x="9768376" y="-10376"/>
            <a:chExt cx="2429980" cy="2271822"/>
          </a:xfrm>
        </p:grpSpPr>
        <p:grpSp>
          <p:nvGrpSpPr>
            <p:cNvPr id="221" name="组合 220" descr="一束拱形的橄榄及叶子"/>
            <p:cNvGrpSpPr/>
            <p:nvPr/>
          </p:nvGrpSpPr>
          <p:grpSpPr>
            <a:xfrm rot="10800000" flipH="1">
              <a:off x="9895720" y="338551"/>
              <a:ext cx="2058574" cy="1572196"/>
              <a:chOff x="9895720" y="340329"/>
              <a:chExt cx="2058574" cy="157219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43" name="任意多边形: 形状 242"/>
              <p:cNvSpPr/>
              <p:nvPr/>
            </p:nvSpPr>
            <p:spPr>
              <a:xfrm>
                <a:off x="10154851" y="1395904"/>
                <a:ext cx="852206" cy="516621"/>
              </a:xfrm>
              <a:custGeom>
                <a:avLst/>
                <a:gdLst>
                  <a:gd name="connsiteX0" fmla="*/ 394701 w 852206"/>
                  <a:gd name="connsiteY0" fmla="*/ 68557 h 516621"/>
                  <a:gd name="connsiteX1" fmla="*/ 128530 w 852206"/>
                  <a:gd name="connsiteY1" fmla="*/ 279427 h 516621"/>
                  <a:gd name="connsiteX2" fmla="*/ 110393 w 852206"/>
                  <a:gd name="connsiteY2" fmla="*/ 297821 h 516621"/>
                  <a:gd name="connsiteX3" fmla="*/ 61391 w 852206"/>
                  <a:gd name="connsiteY3" fmla="*/ 363219 h 516621"/>
                  <a:gd name="connsiteX4" fmla="*/ 25310 w 852206"/>
                  <a:gd name="connsiteY4" fmla="*/ 436523 h 516621"/>
                  <a:gd name="connsiteX5" fmla="*/ 0 w 852206"/>
                  <a:gd name="connsiteY5" fmla="*/ 514023 h 516621"/>
                  <a:gd name="connsiteX6" fmla="*/ 10388 w 852206"/>
                  <a:gd name="connsiteY6" fmla="*/ 516621 h 516621"/>
                  <a:gd name="connsiteX7" fmla="*/ 35223 w 852206"/>
                  <a:gd name="connsiteY7" fmla="*/ 440316 h 516621"/>
                  <a:gd name="connsiteX8" fmla="*/ 70457 w 852206"/>
                  <a:gd name="connsiteY8" fmla="*/ 368551 h 516621"/>
                  <a:gd name="connsiteX9" fmla="*/ 118141 w 852206"/>
                  <a:gd name="connsiteY9" fmla="*/ 304792 h 516621"/>
                  <a:gd name="connsiteX10" fmla="*/ 127163 w 852206"/>
                  <a:gd name="connsiteY10" fmla="*/ 295347 h 516621"/>
                  <a:gd name="connsiteX11" fmla="*/ 474713 w 852206"/>
                  <a:gd name="connsiteY11" fmla="*/ 270109 h 516621"/>
                  <a:gd name="connsiteX12" fmla="*/ 852207 w 852206"/>
                  <a:gd name="connsiteY12" fmla="*/ 3583 h 516621"/>
                  <a:gd name="connsiteX13" fmla="*/ 394701 w 852206"/>
                  <a:gd name="connsiteY13" fmla="*/ 68557 h 51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2206" h="516621">
                    <a:moveTo>
                      <a:pt x="394701" y="68557"/>
                    </a:moveTo>
                    <a:cubicBezTo>
                      <a:pt x="208811" y="142357"/>
                      <a:pt x="145926" y="243129"/>
                      <a:pt x="128530" y="279427"/>
                    </a:cubicBezTo>
                    <a:cubicBezTo>
                      <a:pt x="122299" y="285364"/>
                      <a:pt x="116234" y="291484"/>
                      <a:pt x="110393" y="297821"/>
                    </a:cubicBezTo>
                    <a:cubicBezTo>
                      <a:pt x="91905" y="317858"/>
                      <a:pt x="75510" y="339867"/>
                      <a:pt x="61391" y="363219"/>
                    </a:cubicBezTo>
                    <a:cubicBezTo>
                      <a:pt x="47250" y="386570"/>
                      <a:pt x="35361" y="411223"/>
                      <a:pt x="25310" y="436523"/>
                    </a:cubicBezTo>
                    <a:cubicBezTo>
                      <a:pt x="15256" y="461836"/>
                      <a:pt x="7005" y="487793"/>
                      <a:pt x="0" y="514023"/>
                    </a:cubicBezTo>
                    <a:lnTo>
                      <a:pt x="10388" y="516621"/>
                    </a:lnTo>
                    <a:cubicBezTo>
                      <a:pt x="17276" y="490730"/>
                      <a:pt x="25376" y="465168"/>
                      <a:pt x="35223" y="440316"/>
                    </a:cubicBezTo>
                    <a:cubicBezTo>
                      <a:pt x="45065" y="415471"/>
                      <a:pt x="56678" y="391344"/>
                      <a:pt x="70457" y="368551"/>
                    </a:cubicBezTo>
                    <a:cubicBezTo>
                      <a:pt x="84216" y="345750"/>
                      <a:pt x="100156" y="324319"/>
                      <a:pt x="118141" y="304792"/>
                    </a:cubicBezTo>
                    <a:cubicBezTo>
                      <a:pt x="121088" y="301584"/>
                      <a:pt x="124110" y="298451"/>
                      <a:pt x="127163" y="295347"/>
                    </a:cubicBezTo>
                    <a:cubicBezTo>
                      <a:pt x="150776" y="306289"/>
                      <a:pt x="269475" y="351588"/>
                      <a:pt x="474713" y="270109"/>
                    </a:cubicBezTo>
                    <a:cubicBezTo>
                      <a:pt x="705292" y="178568"/>
                      <a:pt x="852207" y="3583"/>
                      <a:pt x="852207" y="3583"/>
                    </a:cubicBezTo>
                    <a:cubicBezTo>
                      <a:pt x="852207" y="3583"/>
                      <a:pt x="625280" y="-22983"/>
                      <a:pt x="394701" y="68557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11413541" y="782541"/>
                <a:ext cx="540754" cy="386181"/>
              </a:xfrm>
              <a:custGeom>
                <a:avLst/>
                <a:gdLst>
                  <a:gd name="connsiteX0" fmla="*/ 178424 w 540754"/>
                  <a:gd name="connsiteY0" fmla="*/ 242059 h 386181"/>
                  <a:gd name="connsiteX1" fmla="*/ 0 w 540754"/>
                  <a:gd name="connsiteY1" fmla="*/ 3855 h 386181"/>
                  <a:gd name="connsiteX2" fmla="*/ 284063 w 540754"/>
                  <a:gd name="connsiteY2" fmla="*/ 92642 h 386181"/>
                  <a:gd name="connsiteX3" fmla="*/ 540754 w 540754"/>
                  <a:gd name="connsiteY3" fmla="*/ 386181 h 386181"/>
                  <a:gd name="connsiteX4" fmla="*/ 178424 w 540754"/>
                  <a:gd name="connsiteY4" fmla="*/ 242059 h 3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754" h="386181">
                    <a:moveTo>
                      <a:pt x="178424" y="242059"/>
                    </a:moveTo>
                    <a:cubicBezTo>
                      <a:pt x="7483" y="121201"/>
                      <a:pt x="0" y="3855"/>
                      <a:pt x="0" y="3855"/>
                    </a:cubicBezTo>
                    <a:cubicBezTo>
                      <a:pt x="0" y="3855"/>
                      <a:pt x="113126" y="-28215"/>
                      <a:pt x="284063" y="92642"/>
                    </a:cubicBezTo>
                    <a:cubicBezTo>
                      <a:pt x="455003" y="213499"/>
                      <a:pt x="540754" y="386181"/>
                      <a:pt x="540754" y="386181"/>
                    </a:cubicBezTo>
                    <a:cubicBezTo>
                      <a:pt x="540754" y="386181"/>
                      <a:pt x="349364" y="362916"/>
                      <a:pt x="178424" y="242059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5" name="任意多边形: 形状 244"/>
              <p:cNvSpPr/>
              <p:nvPr/>
            </p:nvSpPr>
            <p:spPr>
              <a:xfrm>
                <a:off x="10618018" y="983512"/>
                <a:ext cx="950419" cy="216189"/>
              </a:xfrm>
              <a:custGeom>
                <a:avLst/>
                <a:gdLst>
                  <a:gd name="connsiteX0" fmla="*/ 950419 w 950419"/>
                  <a:gd name="connsiteY0" fmla="*/ 67672 h 216189"/>
                  <a:gd name="connsiteX1" fmla="*/ 186129 w 950419"/>
                  <a:gd name="connsiteY1" fmla="*/ 152022 h 216189"/>
                  <a:gd name="connsiteX2" fmla="*/ 159903 w 950419"/>
                  <a:gd name="connsiteY2" fmla="*/ 142618 h 216189"/>
                  <a:gd name="connsiteX3" fmla="*/ 621 w 950419"/>
                  <a:gd name="connsiteY3" fmla="*/ 91877 h 216189"/>
                  <a:gd name="connsiteX4" fmla="*/ 7003 w 950419"/>
                  <a:gd name="connsiteY4" fmla="*/ 83482 h 216189"/>
                  <a:gd name="connsiteX5" fmla="*/ 13467 w 950419"/>
                  <a:gd name="connsiteY5" fmla="*/ 75145 h 216189"/>
                  <a:gd name="connsiteX6" fmla="*/ 158258 w 950419"/>
                  <a:gd name="connsiteY6" fmla="*/ 130264 h 216189"/>
                  <a:gd name="connsiteX7" fmla="*/ 181368 w 950419"/>
                  <a:gd name="connsiteY7" fmla="*/ 119851 h 216189"/>
                  <a:gd name="connsiteX8" fmla="*/ 950419 w 950419"/>
                  <a:gd name="connsiteY8" fmla="*/ 67672 h 2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0419" h="216189">
                    <a:moveTo>
                      <a:pt x="950419" y="67672"/>
                    </a:moveTo>
                    <a:cubicBezTo>
                      <a:pt x="861640" y="149667"/>
                      <a:pt x="368958" y="303655"/>
                      <a:pt x="186129" y="152022"/>
                    </a:cubicBezTo>
                    <a:cubicBezTo>
                      <a:pt x="178731" y="145888"/>
                      <a:pt x="169513" y="142463"/>
                      <a:pt x="159903" y="142618"/>
                    </a:cubicBezTo>
                    <a:cubicBezTo>
                      <a:pt x="103218" y="143540"/>
                      <a:pt x="46484" y="125252"/>
                      <a:pt x="621" y="91877"/>
                    </a:cubicBezTo>
                    <a:cubicBezTo>
                      <a:pt x="3471" y="88135"/>
                      <a:pt x="-5826" y="100210"/>
                      <a:pt x="7003" y="83482"/>
                    </a:cubicBezTo>
                    <a:cubicBezTo>
                      <a:pt x="19859" y="66773"/>
                      <a:pt x="10590" y="78866"/>
                      <a:pt x="13467" y="75145"/>
                    </a:cubicBezTo>
                    <a:cubicBezTo>
                      <a:pt x="54246" y="108286"/>
                      <a:pt x="105748" y="127896"/>
                      <a:pt x="158258" y="130264"/>
                    </a:cubicBezTo>
                    <a:cubicBezTo>
                      <a:pt x="167166" y="130667"/>
                      <a:pt x="175651" y="126694"/>
                      <a:pt x="181368" y="119851"/>
                    </a:cubicBezTo>
                    <a:cubicBezTo>
                      <a:pt x="336093" y="-65343"/>
                      <a:pt x="848714" y="3097"/>
                      <a:pt x="950419" y="67672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10433656" y="340329"/>
                <a:ext cx="296912" cy="918045"/>
              </a:xfrm>
              <a:custGeom>
                <a:avLst/>
                <a:gdLst>
                  <a:gd name="connsiteX0" fmla="*/ 285232 w 296912"/>
                  <a:gd name="connsiteY0" fmla="*/ 0 h 918045"/>
                  <a:gd name="connsiteX1" fmla="*/ 23959 w 296912"/>
                  <a:gd name="connsiteY1" fmla="*/ 723181 h 918045"/>
                  <a:gd name="connsiteX2" fmla="*/ 26947 w 296912"/>
                  <a:gd name="connsiteY2" fmla="*/ 750880 h 918045"/>
                  <a:gd name="connsiteX3" fmla="*/ 38912 w 296912"/>
                  <a:gd name="connsiteY3" fmla="*/ 917621 h 918045"/>
                  <a:gd name="connsiteX4" fmla="*/ 48570 w 296912"/>
                  <a:gd name="connsiteY4" fmla="*/ 913387 h 918045"/>
                  <a:gd name="connsiteX5" fmla="*/ 58191 w 296912"/>
                  <a:gd name="connsiteY5" fmla="*/ 909057 h 918045"/>
                  <a:gd name="connsiteX6" fmla="*/ 38571 w 296912"/>
                  <a:gd name="connsiteY6" fmla="*/ 755376 h 918045"/>
                  <a:gd name="connsiteX7" fmla="*/ 54116 w 296912"/>
                  <a:gd name="connsiteY7" fmla="*/ 735352 h 918045"/>
                  <a:gd name="connsiteX8" fmla="*/ 285232 w 296912"/>
                  <a:gd name="connsiteY8" fmla="*/ 0 h 91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912" h="918045">
                    <a:moveTo>
                      <a:pt x="285232" y="0"/>
                    </a:moveTo>
                    <a:cubicBezTo>
                      <a:pt x="184697" y="67070"/>
                      <a:pt x="-80558" y="509889"/>
                      <a:pt x="23959" y="723181"/>
                    </a:cubicBezTo>
                    <a:cubicBezTo>
                      <a:pt x="28190" y="731811"/>
                      <a:pt x="29353" y="741576"/>
                      <a:pt x="26947" y="750880"/>
                    </a:cubicBezTo>
                    <a:cubicBezTo>
                      <a:pt x="12751" y="805768"/>
                      <a:pt x="17226" y="865207"/>
                      <a:pt x="38912" y="917621"/>
                    </a:cubicBezTo>
                    <a:cubicBezTo>
                      <a:pt x="43218" y="915728"/>
                      <a:pt x="29298" y="921930"/>
                      <a:pt x="48570" y="913387"/>
                    </a:cubicBezTo>
                    <a:cubicBezTo>
                      <a:pt x="67829" y="904809"/>
                      <a:pt x="53899" y="910984"/>
                      <a:pt x="58191" y="909057"/>
                    </a:cubicBezTo>
                    <a:cubicBezTo>
                      <a:pt x="35539" y="861641"/>
                      <a:pt x="28558" y="806977"/>
                      <a:pt x="38571" y="755376"/>
                    </a:cubicBezTo>
                    <a:cubicBezTo>
                      <a:pt x="40272" y="746622"/>
                      <a:pt x="46120" y="739308"/>
                      <a:pt x="54116" y="735352"/>
                    </a:cubicBezTo>
                    <a:cubicBezTo>
                      <a:pt x="270437" y="628391"/>
                      <a:pt x="324149" y="114018"/>
                      <a:pt x="285232" y="0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7" name="任意多边形: 形状 246"/>
              <p:cNvSpPr/>
              <p:nvPr/>
            </p:nvSpPr>
            <p:spPr>
              <a:xfrm>
                <a:off x="9895720" y="909915"/>
                <a:ext cx="291627" cy="743902"/>
              </a:xfrm>
              <a:custGeom>
                <a:avLst/>
                <a:gdLst>
                  <a:gd name="connsiteX0" fmla="*/ 255382 w 291627"/>
                  <a:gd name="connsiteY0" fmla="*/ 391238 h 743902"/>
                  <a:gd name="connsiteX1" fmla="*/ 259544 w 291627"/>
                  <a:gd name="connsiteY1" fmla="*/ 743903 h 743902"/>
                  <a:gd name="connsiteX2" fmla="*/ 49827 w 291627"/>
                  <a:gd name="connsiteY2" fmla="*/ 460335 h 743902"/>
                  <a:gd name="connsiteX3" fmla="*/ 9468 w 291627"/>
                  <a:gd name="connsiteY3" fmla="*/ 0 h 743902"/>
                  <a:gd name="connsiteX4" fmla="*/ 255382 w 291627"/>
                  <a:gd name="connsiteY4" fmla="*/ 391238 h 74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627" h="743902">
                    <a:moveTo>
                      <a:pt x="255382" y="391238"/>
                    </a:moveTo>
                    <a:cubicBezTo>
                      <a:pt x="334431" y="626391"/>
                      <a:pt x="259544" y="743903"/>
                      <a:pt x="259544" y="743903"/>
                    </a:cubicBezTo>
                    <a:cubicBezTo>
                      <a:pt x="259544" y="743903"/>
                      <a:pt x="128880" y="695492"/>
                      <a:pt x="49827" y="460335"/>
                    </a:cubicBezTo>
                    <a:cubicBezTo>
                      <a:pt x="-29225" y="225178"/>
                      <a:pt x="9468" y="0"/>
                      <a:pt x="9468" y="0"/>
                    </a:cubicBezTo>
                    <a:cubicBezTo>
                      <a:pt x="9468" y="0"/>
                      <a:pt x="176330" y="156081"/>
                      <a:pt x="255382" y="39123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10501413" y="688478"/>
                <a:ext cx="114237" cy="288265"/>
              </a:xfrm>
              <a:custGeom>
                <a:avLst/>
                <a:gdLst>
                  <a:gd name="connsiteX0" fmla="*/ 4661 w 114237"/>
                  <a:gd name="connsiteY0" fmla="*/ 288266 h 288265"/>
                  <a:gd name="connsiteX1" fmla="*/ 0 w 114237"/>
                  <a:gd name="connsiteY1" fmla="*/ 286046 h 288265"/>
                  <a:gd name="connsiteX2" fmla="*/ 109285 w 114237"/>
                  <a:gd name="connsiteY2" fmla="*/ 0 h 288265"/>
                  <a:gd name="connsiteX3" fmla="*/ 114238 w 114237"/>
                  <a:gd name="connsiteY3" fmla="*/ 1456 h 288265"/>
                  <a:gd name="connsiteX4" fmla="*/ 4661 w 114237"/>
                  <a:gd name="connsiteY4" fmla="*/ 288266 h 28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37" h="288265">
                    <a:moveTo>
                      <a:pt x="4661" y="288266"/>
                    </a:moveTo>
                    <a:lnTo>
                      <a:pt x="0" y="286046"/>
                    </a:lnTo>
                    <a:cubicBezTo>
                      <a:pt x="43612" y="194481"/>
                      <a:pt x="80381" y="98242"/>
                      <a:pt x="109285" y="0"/>
                    </a:cubicBezTo>
                    <a:lnTo>
                      <a:pt x="114238" y="1456"/>
                    </a:lnTo>
                    <a:cubicBezTo>
                      <a:pt x="85259" y="99960"/>
                      <a:pt x="48390" y="196454"/>
                      <a:pt x="4661" y="288266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9" name="任意多边形: 形状 248"/>
              <p:cNvSpPr/>
              <p:nvPr/>
            </p:nvSpPr>
            <p:spPr>
              <a:xfrm>
                <a:off x="9974094" y="1075912"/>
                <a:ext cx="139954" cy="443417"/>
              </a:xfrm>
              <a:custGeom>
                <a:avLst/>
                <a:gdLst>
                  <a:gd name="connsiteX0" fmla="*/ 134905 w 139954"/>
                  <a:gd name="connsiteY0" fmla="*/ 443417 h 443417"/>
                  <a:gd name="connsiteX1" fmla="*/ 0 w 139954"/>
                  <a:gd name="connsiteY1" fmla="*/ 1907 h 443417"/>
                  <a:gd name="connsiteX2" fmla="*/ 4798 w 139954"/>
                  <a:gd name="connsiteY2" fmla="*/ 0 h 443417"/>
                  <a:gd name="connsiteX3" fmla="*/ 139954 w 139954"/>
                  <a:gd name="connsiteY3" fmla="*/ 442326 h 443417"/>
                  <a:gd name="connsiteX4" fmla="*/ 134905 w 139954"/>
                  <a:gd name="connsiteY4" fmla="*/ 443417 h 44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954" h="443417">
                    <a:moveTo>
                      <a:pt x="134905" y="443417"/>
                    </a:moveTo>
                    <a:cubicBezTo>
                      <a:pt x="134419" y="441169"/>
                      <a:pt x="85296" y="216277"/>
                      <a:pt x="0" y="1907"/>
                    </a:cubicBezTo>
                    <a:lnTo>
                      <a:pt x="4798" y="0"/>
                    </a:lnTo>
                    <a:cubicBezTo>
                      <a:pt x="90257" y="214783"/>
                      <a:pt x="139465" y="440078"/>
                      <a:pt x="139954" y="442326"/>
                    </a:cubicBezTo>
                    <a:lnTo>
                      <a:pt x="134905" y="443417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22" name="任意多边形: 形状 221"/>
            <p:cNvSpPr/>
            <p:nvPr/>
          </p:nvSpPr>
          <p:spPr>
            <a:xfrm rot="11308905" flipH="1">
              <a:off x="10349005" y="309222"/>
              <a:ext cx="271079" cy="167810"/>
            </a:xfrm>
            <a:custGeom>
              <a:avLst/>
              <a:gdLst>
                <a:gd name="connsiteX0" fmla="*/ 271079 w 271079"/>
                <a:gd name="connsiteY0" fmla="*/ 83906 h 167810"/>
                <a:gd name="connsiteX1" fmla="*/ 135540 w 271079"/>
                <a:gd name="connsiteY1" fmla="*/ 167811 h 167810"/>
                <a:gd name="connsiteX2" fmla="*/ 0 w 271079"/>
                <a:gd name="connsiteY2" fmla="*/ 83906 h 167810"/>
                <a:gd name="connsiteX3" fmla="*/ 135540 w 271079"/>
                <a:gd name="connsiteY3" fmla="*/ 0 h 167810"/>
                <a:gd name="connsiteX4" fmla="*/ 271079 w 271079"/>
                <a:gd name="connsiteY4" fmla="*/ 83906 h 1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079" h="167810">
                  <a:moveTo>
                    <a:pt x="271079" y="83906"/>
                  </a:moveTo>
                  <a:cubicBezTo>
                    <a:pt x="271079" y="130245"/>
                    <a:pt x="210396" y="167811"/>
                    <a:pt x="135540" y="167811"/>
                  </a:cubicBezTo>
                  <a:cubicBezTo>
                    <a:pt x="60683" y="167811"/>
                    <a:pt x="0" y="130245"/>
                    <a:pt x="0" y="83906"/>
                  </a:cubicBezTo>
                  <a:cubicBezTo>
                    <a:pt x="0" y="37566"/>
                    <a:pt x="60683" y="0"/>
                    <a:pt x="135540" y="0"/>
                  </a:cubicBezTo>
                  <a:cubicBezTo>
                    <a:pt x="210396" y="0"/>
                    <a:pt x="271079" y="37566"/>
                    <a:pt x="271079" y="8390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/>
            <p:cNvSpPr/>
            <p:nvPr/>
          </p:nvSpPr>
          <p:spPr>
            <a:xfrm rot="14574580" flipH="1">
              <a:off x="11314718" y="1240249"/>
              <a:ext cx="139649" cy="225284"/>
            </a:xfrm>
            <a:custGeom>
              <a:avLst/>
              <a:gdLst>
                <a:gd name="connsiteX0" fmla="*/ 139649 w 139649"/>
                <a:gd name="connsiteY0" fmla="*/ 112642 h 225284"/>
                <a:gd name="connsiteX1" fmla="*/ 69825 w 139649"/>
                <a:gd name="connsiteY1" fmla="*/ 225284 h 225284"/>
                <a:gd name="connsiteX2" fmla="*/ 0 w 139649"/>
                <a:gd name="connsiteY2" fmla="*/ 112642 h 225284"/>
                <a:gd name="connsiteX3" fmla="*/ 69825 w 139649"/>
                <a:gd name="connsiteY3" fmla="*/ 0 h 225284"/>
                <a:gd name="connsiteX4" fmla="*/ 139649 w 139649"/>
                <a:gd name="connsiteY4" fmla="*/ 112642 h 22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49" h="225284">
                  <a:moveTo>
                    <a:pt x="139649" y="112642"/>
                  </a:moveTo>
                  <a:cubicBezTo>
                    <a:pt x="139649" y="174853"/>
                    <a:pt x="108388" y="225284"/>
                    <a:pt x="69825" y="225284"/>
                  </a:cubicBezTo>
                  <a:cubicBezTo>
                    <a:pt x="31262" y="225284"/>
                    <a:pt x="0" y="174853"/>
                    <a:pt x="0" y="112642"/>
                  </a:cubicBezTo>
                  <a:cubicBezTo>
                    <a:pt x="0" y="50432"/>
                    <a:pt x="31262" y="0"/>
                    <a:pt x="69825" y="0"/>
                  </a:cubicBezTo>
                  <a:cubicBezTo>
                    <a:pt x="108388" y="0"/>
                    <a:pt x="139649" y="50432"/>
                    <a:pt x="139649" y="1126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/>
            <p:cNvSpPr/>
            <p:nvPr/>
          </p:nvSpPr>
          <p:spPr>
            <a:xfrm rot="10800000" flipH="1">
              <a:off x="10068435" y="45469"/>
              <a:ext cx="973353" cy="572193"/>
            </a:xfrm>
            <a:custGeom>
              <a:avLst/>
              <a:gdLst>
                <a:gd name="connsiteX0" fmla="*/ 193556 w 973353"/>
                <a:gd name="connsiteY0" fmla="*/ 144359 h 572193"/>
                <a:gd name="connsiteX1" fmla="*/ 973354 w 973353"/>
                <a:gd name="connsiteY1" fmla="*/ 68618 h 572193"/>
                <a:gd name="connsiteX2" fmla="*/ 515776 w 973353"/>
                <a:gd name="connsiteY2" fmla="*/ 4122 h 572193"/>
                <a:gd name="connsiteX3" fmla="*/ 203776 w 973353"/>
                <a:gd name="connsiteY3" fmla="*/ 130428 h 572193"/>
                <a:gd name="connsiteX4" fmla="*/ 25074 w 973353"/>
                <a:gd name="connsiteY4" fmla="*/ 572194 h 572193"/>
                <a:gd name="connsiteX5" fmla="*/ 34812 w 973353"/>
                <a:gd name="connsiteY5" fmla="*/ 567529 h 572193"/>
                <a:gd name="connsiteX6" fmla="*/ 193556 w 973353"/>
                <a:gd name="connsiteY6" fmla="*/ 144359 h 57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353" h="572193">
                  <a:moveTo>
                    <a:pt x="193556" y="144359"/>
                  </a:moveTo>
                  <a:lnTo>
                    <a:pt x="973354" y="68618"/>
                  </a:lnTo>
                  <a:cubicBezTo>
                    <a:pt x="973354" y="68618"/>
                    <a:pt x="762702" y="-19859"/>
                    <a:pt x="515776" y="4122"/>
                  </a:cubicBezTo>
                  <a:cubicBezTo>
                    <a:pt x="321904" y="22954"/>
                    <a:pt x="233024" y="98730"/>
                    <a:pt x="203776" y="130428"/>
                  </a:cubicBezTo>
                  <a:cubicBezTo>
                    <a:pt x="4541" y="187141"/>
                    <a:pt x="-33525" y="394662"/>
                    <a:pt x="25074" y="572194"/>
                  </a:cubicBezTo>
                  <a:lnTo>
                    <a:pt x="34812" y="567529"/>
                  </a:lnTo>
                  <a:cubicBezTo>
                    <a:pt x="-20383" y="399794"/>
                    <a:pt x="11749" y="204686"/>
                    <a:pt x="193556" y="14435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25" name="组合 224" descr="一束拱形的橄榄及叶子"/>
            <p:cNvGrpSpPr/>
            <p:nvPr/>
          </p:nvGrpSpPr>
          <p:grpSpPr>
            <a:xfrm rot="10800000" flipH="1">
              <a:off x="9976495" y="-10376"/>
              <a:ext cx="2221861" cy="2112448"/>
              <a:chOff x="9976495" y="149004"/>
              <a:chExt cx="2221861" cy="211244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38" name="任意多边形: 形状 237"/>
              <p:cNvSpPr/>
              <p:nvPr/>
            </p:nvSpPr>
            <p:spPr>
              <a:xfrm>
                <a:off x="9976495" y="149004"/>
                <a:ext cx="2221861" cy="2112448"/>
              </a:xfrm>
              <a:custGeom>
                <a:avLst/>
                <a:gdLst>
                  <a:gd name="connsiteX0" fmla="*/ 1852547 w 2221861"/>
                  <a:gd name="connsiteY0" fmla="*/ 333479 h 2112448"/>
                  <a:gd name="connsiteX1" fmla="*/ 1662072 w 2221861"/>
                  <a:gd name="connsiteY1" fmla="*/ 561810 h 2112448"/>
                  <a:gd name="connsiteX2" fmla="*/ 1378302 w 2221861"/>
                  <a:gd name="connsiteY2" fmla="*/ 589554 h 2112448"/>
                  <a:gd name="connsiteX3" fmla="*/ 1131404 w 2221861"/>
                  <a:gd name="connsiteY3" fmla="*/ 658534 h 2112448"/>
                  <a:gd name="connsiteX4" fmla="*/ 1131359 w 2221861"/>
                  <a:gd name="connsiteY4" fmla="*/ 658496 h 2112448"/>
                  <a:gd name="connsiteX5" fmla="*/ 1166245 w 2221861"/>
                  <a:gd name="connsiteY5" fmla="*/ 571293 h 2112448"/>
                  <a:gd name="connsiteX6" fmla="*/ 1180798 w 2221861"/>
                  <a:gd name="connsiteY6" fmla="*/ 562918 h 2112448"/>
                  <a:gd name="connsiteX7" fmla="*/ 1716200 w 2221861"/>
                  <a:gd name="connsiteY7" fmla="*/ 0 h 2112448"/>
                  <a:gd name="connsiteX8" fmla="*/ 1161777 w 2221861"/>
                  <a:gd name="connsiteY8" fmla="*/ 542214 h 2112448"/>
                  <a:gd name="connsiteX9" fmla="*/ 1156211 w 2221861"/>
                  <a:gd name="connsiteY9" fmla="*/ 559679 h 2112448"/>
                  <a:gd name="connsiteX10" fmla="*/ 1108999 w 2221861"/>
                  <a:gd name="connsiteY10" fmla="*/ 667050 h 2112448"/>
                  <a:gd name="connsiteX11" fmla="*/ 1086287 w 2221861"/>
                  <a:gd name="connsiteY11" fmla="*/ 676068 h 2112448"/>
                  <a:gd name="connsiteX12" fmla="*/ 1011214 w 2221861"/>
                  <a:gd name="connsiteY12" fmla="*/ 709010 h 2112448"/>
                  <a:gd name="connsiteX13" fmla="*/ 1011166 w 2221861"/>
                  <a:gd name="connsiteY13" fmla="*/ 708986 h 2112448"/>
                  <a:gd name="connsiteX14" fmla="*/ 822433 w 2221861"/>
                  <a:gd name="connsiteY14" fmla="*/ 284029 h 2112448"/>
                  <a:gd name="connsiteX15" fmla="*/ 818223 w 2221861"/>
                  <a:gd name="connsiteY15" fmla="*/ 293460 h 2112448"/>
                  <a:gd name="connsiteX16" fmla="*/ 969120 w 2221861"/>
                  <a:gd name="connsiteY16" fmla="*/ 605367 h 2112448"/>
                  <a:gd name="connsiteX17" fmla="*/ 969058 w 2221861"/>
                  <a:gd name="connsiteY17" fmla="*/ 605391 h 2112448"/>
                  <a:gd name="connsiteX18" fmla="*/ 901114 w 2221861"/>
                  <a:gd name="connsiteY18" fmla="*/ 530686 h 2112448"/>
                  <a:gd name="connsiteX19" fmla="*/ 894615 w 2221861"/>
                  <a:gd name="connsiteY19" fmla="*/ 538710 h 2112448"/>
                  <a:gd name="connsiteX20" fmla="*/ 977997 w 2221861"/>
                  <a:gd name="connsiteY20" fmla="*/ 658359 h 2112448"/>
                  <a:gd name="connsiteX21" fmla="*/ 985529 w 2221861"/>
                  <a:gd name="connsiteY21" fmla="*/ 700418 h 2112448"/>
                  <a:gd name="connsiteX22" fmla="*/ 971898 w 2221861"/>
                  <a:gd name="connsiteY22" fmla="*/ 728210 h 2112448"/>
                  <a:gd name="connsiteX23" fmla="*/ 579449 w 2221861"/>
                  <a:gd name="connsiteY23" fmla="*/ 1010659 h 2112448"/>
                  <a:gd name="connsiteX24" fmla="*/ 377219 w 2221861"/>
                  <a:gd name="connsiteY24" fmla="*/ 1260390 h 2112448"/>
                  <a:gd name="connsiteX25" fmla="*/ 377157 w 2221861"/>
                  <a:gd name="connsiteY25" fmla="*/ 1260380 h 2112448"/>
                  <a:gd name="connsiteX26" fmla="*/ 379814 w 2221861"/>
                  <a:gd name="connsiteY26" fmla="*/ 1102161 h 2112448"/>
                  <a:gd name="connsiteX27" fmla="*/ 370066 w 2221861"/>
                  <a:gd name="connsiteY27" fmla="*/ 1098750 h 2112448"/>
                  <a:gd name="connsiteX28" fmla="*/ 363437 w 2221861"/>
                  <a:gd name="connsiteY28" fmla="*/ 1281793 h 2112448"/>
                  <a:gd name="connsiteX29" fmla="*/ 304232 w 2221861"/>
                  <a:gd name="connsiteY29" fmla="*/ 1382386 h 2112448"/>
                  <a:gd name="connsiteX30" fmla="*/ 304170 w 2221861"/>
                  <a:gd name="connsiteY30" fmla="*/ 1382383 h 2112448"/>
                  <a:gd name="connsiteX31" fmla="*/ 271676 w 2221861"/>
                  <a:gd name="connsiteY31" fmla="*/ 439566 h 2112448"/>
                  <a:gd name="connsiteX32" fmla="*/ 258665 w 2221861"/>
                  <a:gd name="connsiteY32" fmla="*/ 1205632 h 2112448"/>
                  <a:gd name="connsiteX33" fmla="*/ 267084 w 2221861"/>
                  <a:gd name="connsiteY33" fmla="*/ 1225325 h 2112448"/>
                  <a:gd name="connsiteX34" fmla="*/ 282398 w 2221861"/>
                  <a:gd name="connsiteY34" fmla="*/ 1375502 h 2112448"/>
                  <a:gd name="connsiteX35" fmla="*/ 273428 w 2221861"/>
                  <a:gd name="connsiteY35" fmla="*/ 1440920 h 2112448"/>
                  <a:gd name="connsiteX36" fmla="*/ 237912 w 2221861"/>
                  <a:gd name="connsiteY36" fmla="*/ 1514613 h 2112448"/>
                  <a:gd name="connsiteX37" fmla="*/ 149380 w 2221861"/>
                  <a:gd name="connsiteY37" fmla="*/ 1799227 h 2112448"/>
                  <a:gd name="connsiteX38" fmla="*/ 142251 w 2221861"/>
                  <a:gd name="connsiteY38" fmla="*/ 1799244 h 2112448"/>
                  <a:gd name="connsiteX39" fmla="*/ 139763 w 2221861"/>
                  <a:gd name="connsiteY39" fmla="*/ 1639436 h 2112448"/>
                  <a:gd name="connsiteX40" fmla="*/ 136610 w 2221861"/>
                  <a:gd name="connsiteY40" fmla="*/ 1633680 h 2112448"/>
                  <a:gd name="connsiteX41" fmla="*/ 130018 w 2221861"/>
                  <a:gd name="connsiteY41" fmla="*/ 1636025 h 2112448"/>
                  <a:gd name="connsiteX42" fmla="*/ 114952 w 2221861"/>
                  <a:gd name="connsiteY42" fmla="*/ 1703642 h 2112448"/>
                  <a:gd name="connsiteX43" fmla="*/ 114890 w 2221861"/>
                  <a:gd name="connsiteY43" fmla="*/ 1703649 h 2112448"/>
                  <a:gd name="connsiteX44" fmla="*/ 8730 w 2221861"/>
                  <a:gd name="connsiteY44" fmla="*/ 1532058 h 2112448"/>
                  <a:gd name="connsiteX45" fmla="*/ 1612 w 2221861"/>
                  <a:gd name="connsiteY45" fmla="*/ 1539538 h 2112448"/>
                  <a:gd name="connsiteX46" fmla="*/ 65533 w 2221861"/>
                  <a:gd name="connsiteY46" fmla="*/ 1622252 h 2112448"/>
                  <a:gd name="connsiteX47" fmla="*/ 129226 w 2221861"/>
                  <a:gd name="connsiteY47" fmla="*/ 1863564 h 2112448"/>
                  <a:gd name="connsiteX48" fmla="*/ 129846 w 2221861"/>
                  <a:gd name="connsiteY48" fmla="*/ 1910209 h 2112448"/>
                  <a:gd name="connsiteX49" fmla="*/ 115551 w 2221861"/>
                  <a:gd name="connsiteY49" fmla="*/ 2112449 h 2112448"/>
                  <a:gd name="connsiteX50" fmla="*/ 167183 w 2221861"/>
                  <a:gd name="connsiteY50" fmla="*/ 2112449 h 2112448"/>
                  <a:gd name="connsiteX51" fmla="*/ 192011 w 2221861"/>
                  <a:gd name="connsiteY51" fmla="*/ 1816169 h 2112448"/>
                  <a:gd name="connsiteX52" fmla="*/ 192056 w 2221861"/>
                  <a:gd name="connsiteY52" fmla="*/ 1815928 h 2112448"/>
                  <a:gd name="connsiteX53" fmla="*/ 218426 w 2221861"/>
                  <a:gd name="connsiteY53" fmla="*/ 1777593 h 2112448"/>
                  <a:gd name="connsiteX54" fmla="*/ 254087 w 2221861"/>
                  <a:gd name="connsiteY54" fmla="*/ 1758548 h 2112448"/>
                  <a:gd name="connsiteX55" fmla="*/ 406371 w 2221861"/>
                  <a:gd name="connsiteY55" fmla="*/ 1725651 h 2112448"/>
                  <a:gd name="connsiteX56" fmla="*/ 406536 w 2221861"/>
                  <a:gd name="connsiteY56" fmla="*/ 1715325 h 2112448"/>
                  <a:gd name="connsiteX57" fmla="*/ 227933 w 2221861"/>
                  <a:gd name="connsiteY57" fmla="*/ 1754445 h 2112448"/>
                  <a:gd name="connsiteX58" fmla="*/ 208306 w 2221861"/>
                  <a:gd name="connsiteY58" fmla="*/ 1738931 h 2112448"/>
                  <a:gd name="connsiteX59" fmla="*/ 274464 w 2221861"/>
                  <a:gd name="connsiteY59" fmla="*/ 1529765 h 2112448"/>
                  <a:gd name="connsiteX60" fmla="*/ 484108 w 2221861"/>
                  <a:gd name="connsiteY60" fmla="*/ 1162499 h 2112448"/>
                  <a:gd name="connsiteX61" fmla="*/ 636261 w 2221861"/>
                  <a:gd name="connsiteY61" fmla="*/ 1127795 h 2112448"/>
                  <a:gd name="connsiteX62" fmla="*/ 684042 w 2221861"/>
                  <a:gd name="connsiteY62" fmla="*/ 1143085 h 2112448"/>
                  <a:gd name="connsiteX63" fmla="*/ 1453585 w 2221861"/>
                  <a:gd name="connsiteY63" fmla="*/ 1139326 h 2112448"/>
                  <a:gd name="connsiteX64" fmla="*/ 1007758 w 2221861"/>
                  <a:gd name="connsiteY64" fmla="*/ 1017774 h 2112448"/>
                  <a:gd name="connsiteX65" fmla="*/ 690885 w 2221861"/>
                  <a:gd name="connsiteY65" fmla="*/ 1094885 h 2112448"/>
                  <a:gd name="connsiteX66" fmla="*/ 629831 w 2221861"/>
                  <a:gd name="connsiteY66" fmla="*/ 1115964 h 2112448"/>
                  <a:gd name="connsiteX67" fmla="*/ 506059 w 2221861"/>
                  <a:gd name="connsiteY67" fmla="*/ 1134820 h 2112448"/>
                  <a:gd name="connsiteX68" fmla="*/ 506021 w 2221861"/>
                  <a:gd name="connsiteY68" fmla="*/ 1134765 h 2112448"/>
                  <a:gd name="connsiteX69" fmla="*/ 598890 w 2221861"/>
                  <a:gd name="connsiteY69" fmla="*/ 1030097 h 2112448"/>
                  <a:gd name="connsiteX70" fmla="*/ 1092197 w 2221861"/>
                  <a:gd name="connsiteY70" fmla="*/ 690319 h 2112448"/>
                  <a:gd name="connsiteX71" fmla="*/ 1147465 w 2221861"/>
                  <a:gd name="connsiteY71" fmla="*/ 667794 h 2112448"/>
                  <a:gd name="connsiteX72" fmla="*/ 1169866 w 2221861"/>
                  <a:gd name="connsiteY72" fmla="*/ 664517 h 2112448"/>
                  <a:gd name="connsiteX73" fmla="*/ 1193255 w 2221861"/>
                  <a:gd name="connsiteY73" fmla="*/ 663154 h 2112448"/>
                  <a:gd name="connsiteX74" fmla="*/ 1240031 w 2221861"/>
                  <a:gd name="connsiteY74" fmla="*/ 666251 h 2112448"/>
                  <a:gd name="connsiteX75" fmla="*/ 1285353 w 2221861"/>
                  <a:gd name="connsiteY75" fmla="*/ 678141 h 2112448"/>
                  <a:gd name="connsiteX76" fmla="*/ 1326738 w 2221861"/>
                  <a:gd name="connsiteY76" fmla="*/ 700181 h 2112448"/>
                  <a:gd name="connsiteX77" fmla="*/ 1326780 w 2221861"/>
                  <a:gd name="connsiteY77" fmla="*/ 700208 h 2112448"/>
                  <a:gd name="connsiteX78" fmla="*/ 1330308 w 2221861"/>
                  <a:gd name="connsiteY78" fmla="*/ 699661 h 2112448"/>
                  <a:gd name="connsiteX79" fmla="*/ 1329826 w 2221861"/>
                  <a:gd name="connsiteY79" fmla="*/ 696043 h 2112448"/>
                  <a:gd name="connsiteX80" fmla="*/ 1288021 w 2221861"/>
                  <a:gd name="connsiteY80" fmla="*/ 671583 h 2112448"/>
                  <a:gd name="connsiteX81" fmla="*/ 1241597 w 2221861"/>
                  <a:gd name="connsiteY81" fmla="*/ 657395 h 2112448"/>
                  <a:gd name="connsiteX82" fmla="*/ 1203079 w 2221861"/>
                  <a:gd name="connsiteY82" fmla="*/ 652631 h 2112448"/>
                  <a:gd name="connsiteX83" fmla="*/ 1189951 w 2221861"/>
                  <a:gd name="connsiteY83" fmla="*/ 652232 h 2112448"/>
                  <a:gd name="connsiteX84" fmla="*/ 1189941 w 2221861"/>
                  <a:gd name="connsiteY84" fmla="*/ 652166 h 2112448"/>
                  <a:gd name="connsiteX85" fmla="*/ 1380130 w 2221861"/>
                  <a:gd name="connsiteY85" fmla="*/ 598772 h 2112448"/>
                  <a:gd name="connsiteX86" fmla="*/ 1675559 w 2221861"/>
                  <a:gd name="connsiteY86" fmla="*/ 565276 h 2112448"/>
                  <a:gd name="connsiteX87" fmla="*/ 1950318 w 2221861"/>
                  <a:gd name="connsiteY87" fmla="*/ 488175 h 2112448"/>
                  <a:gd name="connsiteX88" fmla="*/ 2221862 w 2221861"/>
                  <a:gd name="connsiteY88" fmla="*/ 208319 h 2112448"/>
                  <a:gd name="connsiteX89" fmla="*/ 1852547 w 2221861"/>
                  <a:gd name="connsiteY89" fmla="*/ 333479 h 2112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2221861" h="2112448">
                    <a:moveTo>
                      <a:pt x="1852547" y="333479"/>
                    </a:moveTo>
                    <a:cubicBezTo>
                      <a:pt x="1680853" y="441992"/>
                      <a:pt x="1662984" y="555163"/>
                      <a:pt x="1662072" y="561810"/>
                    </a:cubicBezTo>
                    <a:cubicBezTo>
                      <a:pt x="1566955" y="562430"/>
                      <a:pt x="1471832" y="571634"/>
                      <a:pt x="1378302" y="589554"/>
                    </a:cubicBezTo>
                    <a:cubicBezTo>
                      <a:pt x="1294320" y="605625"/>
                      <a:pt x="1211647" y="628742"/>
                      <a:pt x="1131404" y="658534"/>
                    </a:cubicBezTo>
                    <a:cubicBezTo>
                      <a:pt x="1131380" y="658544"/>
                      <a:pt x="1131352" y="658520"/>
                      <a:pt x="1131359" y="658496"/>
                    </a:cubicBezTo>
                    <a:cubicBezTo>
                      <a:pt x="1136770" y="626495"/>
                      <a:pt x="1148215" y="599371"/>
                      <a:pt x="1166245" y="571293"/>
                    </a:cubicBezTo>
                    <a:cubicBezTo>
                      <a:pt x="1169450" y="566302"/>
                      <a:pt x="1174871" y="563139"/>
                      <a:pt x="1180798" y="562918"/>
                    </a:cubicBezTo>
                    <a:cubicBezTo>
                      <a:pt x="1420809" y="553969"/>
                      <a:pt x="1699427" y="123394"/>
                      <a:pt x="1716200" y="0"/>
                    </a:cubicBezTo>
                    <a:cubicBezTo>
                      <a:pt x="1592097" y="17820"/>
                      <a:pt x="1155488" y="295257"/>
                      <a:pt x="1161777" y="542214"/>
                    </a:cubicBezTo>
                    <a:cubicBezTo>
                      <a:pt x="1161935" y="548492"/>
                      <a:pt x="1159960" y="554643"/>
                      <a:pt x="1156211" y="559679"/>
                    </a:cubicBezTo>
                    <a:cubicBezTo>
                      <a:pt x="1132687" y="591275"/>
                      <a:pt x="1116592" y="628381"/>
                      <a:pt x="1108999" y="667050"/>
                    </a:cubicBezTo>
                    <a:cubicBezTo>
                      <a:pt x="1101409" y="670003"/>
                      <a:pt x="1093833" y="672995"/>
                      <a:pt x="1086287" y="676068"/>
                    </a:cubicBezTo>
                    <a:cubicBezTo>
                      <a:pt x="1060974" y="686367"/>
                      <a:pt x="1035946" y="697369"/>
                      <a:pt x="1011214" y="709010"/>
                    </a:cubicBezTo>
                    <a:cubicBezTo>
                      <a:pt x="1011193" y="709020"/>
                      <a:pt x="1011173" y="709006"/>
                      <a:pt x="1011166" y="708986"/>
                    </a:cubicBezTo>
                    <a:cubicBezTo>
                      <a:pt x="976858" y="560898"/>
                      <a:pt x="964969" y="370144"/>
                      <a:pt x="822433" y="284029"/>
                    </a:cubicBezTo>
                    <a:lnTo>
                      <a:pt x="818223" y="293460"/>
                    </a:lnTo>
                    <a:cubicBezTo>
                      <a:pt x="921329" y="361202"/>
                      <a:pt x="948743" y="485749"/>
                      <a:pt x="969120" y="605367"/>
                    </a:cubicBezTo>
                    <a:cubicBezTo>
                      <a:pt x="969137" y="605460"/>
                      <a:pt x="969110" y="605470"/>
                      <a:pt x="969058" y="605391"/>
                    </a:cubicBezTo>
                    <a:cubicBezTo>
                      <a:pt x="951434" y="576501"/>
                      <a:pt x="928362" y="550926"/>
                      <a:pt x="901114" y="530686"/>
                    </a:cubicBezTo>
                    <a:lnTo>
                      <a:pt x="894615" y="538710"/>
                    </a:lnTo>
                    <a:cubicBezTo>
                      <a:pt x="933411" y="569383"/>
                      <a:pt x="962676" y="611525"/>
                      <a:pt x="977997" y="658359"/>
                    </a:cubicBezTo>
                    <a:cubicBezTo>
                      <a:pt x="980417" y="672630"/>
                      <a:pt x="982889" y="686684"/>
                      <a:pt x="985529" y="700418"/>
                    </a:cubicBezTo>
                    <a:cubicBezTo>
                      <a:pt x="987697" y="711681"/>
                      <a:pt x="982135" y="723033"/>
                      <a:pt x="971898" y="728210"/>
                    </a:cubicBezTo>
                    <a:cubicBezTo>
                      <a:pt x="827631" y="801173"/>
                      <a:pt x="694671" y="896800"/>
                      <a:pt x="579449" y="1010659"/>
                    </a:cubicBezTo>
                    <a:cubicBezTo>
                      <a:pt x="502978" y="1086166"/>
                      <a:pt x="435987" y="1170409"/>
                      <a:pt x="377219" y="1260390"/>
                    </a:cubicBezTo>
                    <a:cubicBezTo>
                      <a:pt x="377202" y="1260414"/>
                      <a:pt x="377164" y="1260411"/>
                      <a:pt x="377157" y="1260380"/>
                    </a:cubicBezTo>
                    <a:cubicBezTo>
                      <a:pt x="361072" y="1209198"/>
                      <a:pt x="362019" y="1152954"/>
                      <a:pt x="379814" y="1102161"/>
                    </a:cubicBezTo>
                    <a:lnTo>
                      <a:pt x="370066" y="1098750"/>
                    </a:lnTo>
                    <a:cubicBezTo>
                      <a:pt x="346322" y="1156540"/>
                      <a:pt x="344057" y="1222458"/>
                      <a:pt x="363437" y="1281793"/>
                    </a:cubicBezTo>
                    <a:cubicBezTo>
                      <a:pt x="342656" y="1314649"/>
                      <a:pt x="322940" y="1348227"/>
                      <a:pt x="304232" y="1382386"/>
                    </a:cubicBezTo>
                    <a:cubicBezTo>
                      <a:pt x="304218" y="1382414"/>
                      <a:pt x="304180" y="1382411"/>
                      <a:pt x="304170" y="1382383"/>
                    </a:cubicBezTo>
                    <a:cubicBezTo>
                      <a:pt x="238476" y="1212723"/>
                      <a:pt x="284815" y="595044"/>
                      <a:pt x="271676" y="439566"/>
                    </a:cubicBezTo>
                    <a:cubicBezTo>
                      <a:pt x="200248" y="531189"/>
                      <a:pt x="91259" y="1034117"/>
                      <a:pt x="258665" y="1205632"/>
                    </a:cubicBezTo>
                    <a:cubicBezTo>
                      <a:pt x="263831" y="1210923"/>
                      <a:pt x="266871" y="1217931"/>
                      <a:pt x="267084" y="1225325"/>
                    </a:cubicBezTo>
                    <a:cubicBezTo>
                      <a:pt x="268513" y="1275202"/>
                      <a:pt x="272141" y="1324431"/>
                      <a:pt x="282398" y="1375502"/>
                    </a:cubicBezTo>
                    <a:cubicBezTo>
                      <a:pt x="286856" y="1397694"/>
                      <a:pt x="283648" y="1420725"/>
                      <a:pt x="273428" y="1440920"/>
                    </a:cubicBezTo>
                    <a:cubicBezTo>
                      <a:pt x="261115" y="1465253"/>
                      <a:pt x="249278" y="1489833"/>
                      <a:pt x="237912" y="1514613"/>
                    </a:cubicBezTo>
                    <a:cubicBezTo>
                      <a:pt x="197511" y="1602673"/>
                      <a:pt x="160498" y="1752245"/>
                      <a:pt x="149380" y="1799227"/>
                    </a:cubicBezTo>
                    <a:cubicBezTo>
                      <a:pt x="148492" y="1802979"/>
                      <a:pt x="143153" y="1802993"/>
                      <a:pt x="142251" y="1799244"/>
                    </a:cubicBezTo>
                    <a:cubicBezTo>
                      <a:pt x="134179" y="1765590"/>
                      <a:pt x="117578" y="1682005"/>
                      <a:pt x="139763" y="1639436"/>
                    </a:cubicBezTo>
                    <a:cubicBezTo>
                      <a:pt x="139763" y="1639436"/>
                      <a:pt x="140496" y="1635202"/>
                      <a:pt x="136610" y="1633680"/>
                    </a:cubicBezTo>
                    <a:cubicBezTo>
                      <a:pt x="132723" y="1632159"/>
                      <a:pt x="130018" y="1636025"/>
                      <a:pt x="130018" y="1636025"/>
                    </a:cubicBezTo>
                    <a:cubicBezTo>
                      <a:pt x="121922" y="1657734"/>
                      <a:pt x="116924" y="1680549"/>
                      <a:pt x="114952" y="1703642"/>
                    </a:cubicBezTo>
                    <a:cubicBezTo>
                      <a:pt x="114948" y="1703676"/>
                      <a:pt x="114900" y="1703683"/>
                      <a:pt x="114890" y="1703649"/>
                    </a:cubicBezTo>
                    <a:cubicBezTo>
                      <a:pt x="94436" y="1638926"/>
                      <a:pt x="63829" y="1579071"/>
                      <a:pt x="8730" y="1532058"/>
                    </a:cubicBezTo>
                    <a:cubicBezTo>
                      <a:pt x="3918" y="1527321"/>
                      <a:pt x="-3228" y="1535104"/>
                      <a:pt x="1612" y="1539538"/>
                    </a:cubicBezTo>
                    <a:cubicBezTo>
                      <a:pt x="26988" y="1563843"/>
                      <a:pt x="48535" y="1591834"/>
                      <a:pt x="65533" y="1622252"/>
                    </a:cubicBezTo>
                    <a:cubicBezTo>
                      <a:pt x="104746" y="1692775"/>
                      <a:pt x="115757" y="1780987"/>
                      <a:pt x="129226" y="1863564"/>
                    </a:cubicBezTo>
                    <a:cubicBezTo>
                      <a:pt x="131742" y="1878995"/>
                      <a:pt x="131946" y="1894712"/>
                      <a:pt x="129846" y="1910209"/>
                    </a:cubicBezTo>
                    <a:cubicBezTo>
                      <a:pt x="120765" y="1977200"/>
                      <a:pt x="116001" y="2044803"/>
                      <a:pt x="115551" y="2112449"/>
                    </a:cubicBezTo>
                    <a:lnTo>
                      <a:pt x="167183" y="2112449"/>
                    </a:lnTo>
                    <a:cubicBezTo>
                      <a:pt x="165854" y="2013294"/>
                      <a:pt x="174067" y="1913916"/>
                      <a:pt x="192011" y="1816169"/>
                    </a:cubicBezTo>
                    <a:lnTo>
                      <a:pt x="192056" y="1815928"/>
                    </a:lnTo>
                    <a:cubicBezTo>
                      <a:pt x="194985" y="1799977"/>
                      <a:pt x="204575" y="1786030"/>
                      <a:pt x="218426" y="1777593"/>
                    </a:cubicBezTo>
                    <a:cubicBezTo>
                      <a:pt x="229947" y="1770575"/>
                      <a:pt x="241919" y="1764268"/>
                      <a:pt x="254087" y="1758548"/>
                    </a:cubicBezTo>
                    <a:cubicBezTo>
                      <a:pt x="301578" y="1736566"/>
                      <a:pt x="354133" y="1725851"/>
                      <a:pt x="406371" y="1725651"/>
                    </a:cubicBezTo>
                    <a:cubicBezTo>
                      <a:pt x="413255" y="1725940"/>
                      <a:pt x="413293" y="1715239"/>
                      <a:pt x="406536" y="1715325"/>
                    </a:cubicBezTo>
                    <a:cubicBezTo>
                      <a:pt x="345334" y="1713889"/>
                      <a:pt x="282815" y="1726770"/>
                      <a:pt x="227933" y="1754445"/>
                    </a:cubicBezTo>
                    <a:cubicBezTo>
                      <a:pt x="217473" y="1759721"/>
                      <a:pt x="205594" y="1750328"/>
                      <a:pt x="208306" y="1738931"/>
                    </a:cubicBezTo>
                    <a:cubicBezTo>
                      <a:pt x="225238" y="1667799"/>
                      <a:pt x="247340" y="1597827"/>
                      <a:pt x="274464" y="1529765"/>
                    </a:cubicBezTo>
                    <a:cubicBezTo>
                      <a:pt x="326640" y="1398616"/>
                      <a:pt x="397538" y="1274685"/>
                      <a:pt x="484108" y="1162499"/>
                    </a:cubicBezTo>
                    <a:cubicBezTo>
                      <a:pt x="530728" y="1139591"/>
                      <a:pt x="584226" y="1132411"/>
                      <a:pt x="636261" y="1127795"/>
                    </a:cubicBezTo>
                    <a:cubicBezTo>
                      <a:pt x="653599" y="1126256"/>
                      <a:pt x="670882" y="1131698"/>
                      <a:pt x="684042" y="1143085"/>
                    </a:cubicBezTo>
                    <a:cubicBezTo>
                      <a:pt x="865842" y="1300377"/>
                      <a:pt x="1349395" y="1212362"/>
                      <a:pt x="1453585" y="1139326"/>
                    </a:cubicBezTo>
                    <a:cubicBezTo>
                      <a:pt x="1453585" y="1139326"/>
                      <a:pt x="1255737" y="1025047"/>
                      <a:pt x="1007758" y="1017774"/>
                    </a:cubicBezTo>
                    <a:cubicBezTo>
                      <a:pt x="836952" y="1012762"/>
                      <a:pt x="736731" y="1063072"/>
                      <a:pt x="690885" y="1094885"/>
                    </a:cubicBezTo>
                    <a:cubicBezTo>
                      <a:pt x="672851" y="1107397"/>
                      <a:pt x="651744" y="1114756"/>
                      <a:pt x="629831" y="1115964"/>
                    </a:cubicBezTo>
                    <a:cubicBezTo>
                      <a:pt x="588112" y="1118264"/>
                      <a:pt x="545629" y="1122357"/>
                      <a:pt x="506059" y="1134820"/>
                    </a:cubicBezTo>
                    <a:cubicBezTo>
                      <a:pt x="506028" y="1134831"/>
                      <a:pt x="506000" y="1134793"/>
                      <a:pt x="506021" y="1134765"/>
                    </a:cubicBezTo>
                    <a:cubicBezTo>
                      <a:pt x="535348" y="1098516"/>
                      <a:pt x="566327" y="1063558"/>
                      <a:pt x="598890" y="1030097"/>
                    </a:cubicBezTo>
                    <a:cubicBezTo>
                      <a:pt x="738613" y="886401"/>
                      <a:pt x="907089" y="769956"/>
                      <a:pt x="1092197" y="690319"/>
                    </a:cubicBezTo>
                    <a:cubicBezTo>
                      <a:pt x="1110465" y="682447"/>
                      <a:pt x="1128894" y="674946"/>
                      <a:pt x="1147465" y="667794"/>
                    </a:cubicBezTo>
                    <a:cubicBezTo>
                      <a:pt x="1154583" y="666331"/>
                      <a:pt x="1162328" y="665260"/>
                      <a:pt x="1169866" y="664517"/>
                    </a:cubicBezTo>
                    <a:cubicBezTo>
                      <a:pt x="1177628" y="663752"/>
                      <a:pt x="1185438" y="663295"/>
                      <a:pt x="1193255" y="663154"/>
                    </a:cubicBezTo>
                    <a:cubicBezTo>
                      <a:pt x="1208886" y="662916"/>
                      <a:pt x="1224576" y="663790"/>
                      <a:pt x="1240031" y="666251"/>
                    </a:cubicBezTo>
                    <a:cubicBezTo>
                      <a:pt x="1255483" y="668658"/>
                      <a:pt x="1270749" y="672502"/>
                      <a:pt x="1285353" y="678141"/>
                    </a:cubicBezTo>
                    <a:cubicBezTo>
                      <a:pt x="1300017" y="683645"/>
                      <a:pt x="1313892" y="691162"/>
                      <a:pt x="1326738" y="700181"/>
                    </a:cubicBezTo>
                    <a:lnTo>
                      <a:pt x="1326780" y="700208"/>
                    </a:lnTo>
                    <a:cubicBezTo>
                      <a:pt x="1327905" y="700996"/>
                      <a:pt x="1329465" y="700762"/>
                      <a:pt x="1330308" y="699661"/>
                    </a:cubicBezTo>
                    <a:cubicBezTo>
                      <a:pt x="1331175" y="698528"/>
                      <a:pt x="1330959" y="696907"/>
                      <a:pt x="1329826" y="696043"/>
                    </a:cubicBezTo>
                    <a:cubicBezTo>
                      <a:pt x="1316990" y="686237"/>
                      <a:pt x="1302953" y="677886"/>
                      <a:pt x="1288021" y="671583"/>
                    </a:cubicBezTo>
                    <a:cubicBezTo>
                      <a:pt x="1273141" y="665143"/>
                      <a:pt x="1257496" y="660527"/>
                      <a:pt x="1241597" y="657395"/>
                    </a:cubicBezTo>
                    <a:cubicBezTo>
                      <a:pt x="1228895" y="654848"/>
                      <a:pt x="1216012" y="653340"/>
                      <a:pt x="1203079" y="652631"/>
                    </a:cubicBezTo>
                    <a:cubicBezTo>
                      <a:pt x="1199871" y="652455"/>
                      <a:pt x="1193958" y="652173"/>
                      <a:pt x="1189951" y="652232"/>
                    </a:cubicBezTo>
                    <a:cubicBezTo>
                      <a:pt x="1189913" y="652232"/>
                      <a:pt x="1189906" y="652177"/>
                      <a:pt x="1189941" y="652166"/>
                    </a:cubicBezTo>
                    <a:cubicBezTo>
                      <a:pt x="1252047" y="630329"/>
                      <a:pt x="1315610" y="612454"/>
                      <a:pt x="1380130" y="598772"/>
                    </a:cubicBezTo>
                    <a:cubicBezTo>
                      <a:pt x="1477095" y="578184"/>
                      <a:pt x="1576181" y="567049"/>
                      <a:pt x="1675559" y="565276"/>
                    </a:cubicBezTo>
                    <a:cubicBezTo>
                      <a:pt x="1710204" y="571365"/>
                      <a:pt x="1809465" y="577200"/>
                      <a:pt x="1950318" y="488175"/>
                    </a:cubicBezTo>
                    <a:cubicBezTo>
                      <a:pt x="2127285" y="376330"/>
                      <a:pt x="2221862" y="208319"/>
                      <a:pt x="2221862" y="208319"/>
                    </a:cubicBezTo>
                    <a:cubicBezTo>
                      <a:pt x="2221862" y="208319"/>
                      <a:pt x="2029515" y="221633"/>
                      <a:pt x="1852547" y="333479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39" name="组合 238" descr="一束拱形的橄榄及叶子"/>
              <p:cNvGrpSpPr/>
              <p:nvPr/>
            </p:nvGrpSpPr>
            <p:grpSpPr>
              <a:xfrm>
                <a:off x="10706699" y="275231"/>
                <a:ext cx="1327160" cy="1010469"/>
                <a:chOff x="10706699" y="275231"/>
                <a:chExt cx="1327160" cy="1010469"/>
              </a:xfrm>
              <a:grpFill/>
            </p:grpSpPr>
            <p:sp>
              <p:nvSpPr>
                <p:cNvPr id="240" name="任意多边形: 形状 239"/>
                <p:cNvSpPr/>
                <p:nvPr/>
              </p:nvSpPr>
              <p:spPr>
                <a:xfrm>
                  <a:off x="10706699" y="1272262"/>
                  <a:ext cx="536689" cy="13438"/>
                </a:xfrm>
                <a:custGeom>
                  <a:avLst/>
                  <a:gdLst>
                    <a:gd name="connsiteX0" fmla="*/ 401230 w 536689"/>
                    <a:gd name="connsiteY0" fmla="*/ 13438 h 13438"/>
                    <a:gd name="connsiteX1" fmla="*/ 0 w 536689"/>
                    <a:gd name="connsiteY1" fmla="*/ 5160 h 13438"/>
                    <a:gd name="connsiteX2" fmla="*/ 227 w 536689"/>
                    <a:gd name="connsiteY2" fmla="*/ 0 h 13438"/>
                    <a:gd name="connsiteX3" fmla="*/ 536589 w 536689"/>
                    <a:gd name="connsiteY3" fmla="*/ 7022 h 13438"/>
                    <a:gd name="connsiteX4" fmla="*/ 536689 w 536689"/>
                    <a:gd name="connsiteY4" fmla="*/ 12185 h 13438"/>
                    <a:gd name="connsiteX5" fmla="*/ 401230 w 536689"/>
                    <a:gd name="connsiteY5" fmla="*/ 13438 h 13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6689" h="13438">
                      <a:moveTo>
                        <a:pt x="401230" y="13438"/>
                      </a:moveTo>
                      <a:cubicBezTo>
                        <a:pt x="190320" y="13438"/>
                        <a:pt x="2272" y="5260"/>
                        <a:pt x="0" y="5160"/>
                      </a:cubicBezTo>
                      <a:lnTo>
                        <a:pt x="227" y="0"/>
                      </a:lnTo>
                      <a:cubicBezTo>
                        <a:pt x="2977" y="121"/>
                        <a:pt x="278328" y="12099"/>
                        <a:pt x="536589" y="7022"/>
                      </a:cubicBezTo>
                      <a:lnTo>
                        <a:pt x="536689" y="12185"/>
                      </a:lnTo>
                      <a:cubicBezTo>
                        <a:pt x="491545" y="13073"/>
                        <a:pt x="445872" y="13438"/>
                        <a:pt x="401230" y="134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1" name="任意多边形: 形状 240"/>
                <p:cNvSpPr/>
                <p:nvPr/>
              </p:nvSpPr>
              <p:spPr>
                <a:xfrm>
                  <a:off x="11178001" y="275231"/>
                  <a:ext cx="371427" cy="394301"/>
                </a:xfrm>
                <a:custGeom>
                  <a:avLst/>
                  <a:gdLst>
                    <a:gd name="connsiteX0" fmla="*/ 4155 w 371427"/>
                    <a:gd name="connsiteY0" fmla="*/ 394301 h 394301"/>
                    <a:gd name="connsiteX1" fmla="*/ 0 w 371427"/>
                    <a:gd name="connsiteY1" fmla="*/ 391234 h 394301"/>
                    <a:gd name="connsiteX2" fmla="*/ 367993 w 371427"/>
                    <a:gd name="connsiteY2" fmla="*/ 0 h 394301"/>
                    <a:gd name="connsiteX3" fmla="*/ 371428 w 371427"/>
                    <a:gd name="connsiteY3" fmla="*/ 3855 h 394301"/>
                    <a:gd name="connsiteX4" fmla="*/ 4155 w 371427"/>
                    <a:gd name="connsiteY4" fmla="*/ 394301 h 394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27" h="394301">
                      <a:moveTo>
                        <a:pt x="4155" y="394301"/>
                      </a:moveTo>
                      <a:lnTo>
                        <a:pt x="0" y="391234"/>
                      </a:lnTo>
                      <a:cubicBezTo>
                        <a:pt x="135076" y="208253"/>
                        <a:pt x="365680" y="2062"/>
                        <a:pt x="367993" y="0"/>
                      </a:cubicBezTo>
                      <a:lnTo>
                        <a:pt x="371428" y="3855"/>
                      </a:lnTo>
                      <a:cubicBezTo>
                        <a:pt x="369118" y="5914"/>
                        <a:pt x="138908" y="211754"/>
                        <a:pt x="4155" y="394301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2" name="任意多边形: 形状 241"/>
                <p:cNvSpPr/>
                <p:nvPr/>
              </p:nvSpPr>
              <p:spPr>
                <a:xfrm>
                  <a:off x="11719971" y="457837"/>
                  <a:ext cx="313889" cy="212015"/>
                </a:xfrm>
                <a:custGeom>
                  <a:avLst/>
                  <a:gdLst>
                    <a:gd name="connsiteX0" fmla="*/ 3594 w 313889"/>
                    <a:gd name="connsiteY0" fmla="*/ 212016 h 212015"/>
                    <a:gd name="connsiteX1" fmla="*/ 0 w 313889"/>
                    <a:gd name="connsiteY1" fmla="*/ 208308 h 212015"/>
                    <a:gd name="connsiteX2" fmla="*/ 311545 w 313889"/>
                    <a:gd name="connsiteY2" fmla="*/ 0 h 212015"/>
                    <a:gd name="connsiteX3" fmla="*/ 313889 w 313889"/>
                    <a:gd name="connsiteY3" fmla="*/ 4599 h 212015"/>
                    <a:gd name="connsiteX4" fmla="*/ 3594 w 313889"/>
                    <a:gd name="connsiteY4" fmla="*/ 212016 h 21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889" h="212015">
                      <a:moveTo>
                        <a:pt x="3594" y="212016"/>
                      </a:moveTo>
                      <a:lnTo>
                        <a:pt x="0" y="208308"/>
                      </a:lnTo>
                      <a:cubicBezTo>
                        <a:pt x="1074" y="207269"/>
                        <a:pt x="109722" y="102913"/>
                        <a:pt x="311545" y="0"/>
                      </a:cubicBezTo>
                      <a:lnTo>
                        <a:pt x="313889" y="4599"/>
                      </a:lnTo>
                      <a:cubicBezTo>
                        <a:pt x="112813" y="107133"/>
                        <a:pt x="4661" y="210976"/>
                        <a:pt x="3594" y="21201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26" name="组合 225" descr="一束拱形的橄榄及叶子"/>
            <p:cNvGrpSpPr/>
            <p:nvPr/>
          </p:nvGrpSpPr>
          <p:grpSpPr>
            <a:xfrm rot="10800000" flipH="1">
              <a:off x="10783469" y="1041045"/>
              <a:ext cx="1187702" cy="1220401"/>
              <a:chOff x="10783469" y="-10370"/>
              <a:chExt cx="1187702" cy="122040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35" name="任意多边形: 形状 234"/>
              <p:cNvSpPr/>
              <p:nvPr/>
            </p:nvSpPr>
            <p:spPr>
              <a:xfrm>
                <a:off x="11115007" y="90044"/>
                <a:ext cx="856164" cy="700875"/>
              </a:xfrm>
              <a:custGeom>
                <a:avLst/>
                <a:gdLst>
                  <a:gd name="connsiteX0" fmla="*/ 367683 w 856164"/>
                  <a:gd name="connsiteY0" fmla="*/ 587974 h 700875"/>
                  <a:gd name="connsiteX1" fmla="*/ 537 w 856164"/>
                  <a:gd name="connsiteY1" fmla="*/ 692498 h 700875"/>
                  <a:gd name="connsiteX2" fmla="*/ 0 w 856164"/>
                  <a:gd name="connsiteY2" fmla="*/ 700036 h 700875"/>
                  <a:gd name="connsiteX3" fmla="*/ 361394 w 856164"/>
                  <a:gd name="connsiteY3" fmla="*/ 603336 h 700875"/>
                  <a:gd name="connsiteX4" fmla="*/ 652514 w 856164"/>
                  <a:gd name="connsiteY4" fmla="*/ 414806 h 700875"/>
                  <a:gd name="connsiteX5" fmla="*/ 856165 w 856164"/>
                  <a:gd name="connsiteY5" fmla="*/ 0 h 700875"/>
                  <a:gd name="connsiteX6" fmla="*/ 367683 w 856164"/>
                  <a:gd name="connsiteY6" fmla="*/ 587974 h 70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6164" h="700875">
                    <a:moveTo>
                      <a:pt x="367683" y="587974"/>
                    </a:moveTo>
                    <a:cubicBezTo>
                      <a:pt x="268050" y="679579"/>
                      <a:pt x="134343" y="697671"/>
                      <a:pt x="537" y="692498"/>
                    </a:cubicBezTo>
                    <a:lnTo>
                      <a:pt x="0" y="700036"/>
                    </a:lnTo>
                    <a:cubicBezTo>
                      <a:pt x="130912" y="705096"/>
                      <a:pt x="260842" y="689042"/>
                      <a:pt x="361394" y="603336"/>
                    </a:cubicBezTo>
                    <a:cubicBezTo>
                      <a:pt x="391014" y="600944"/>
                      <a:pt x="514477" y="580959"/>
                      <a:pt x="652514" y="414806"/>
                    </a:cubicBezTo>
                    <a:cubicBezTo>
                      <a:pt x="811049" y="223980"/>
                      <a:pt x="856165" y="0"/>
                      <a:pt x="856165" y="0"/>
                    </a:cubicBezTo>
                    <a:lnTo>
                      <a:pt x="367683" y="587974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6" name="任意多边形: 形状 235"/>
              <p:cNvSpPr/>
              <p:nvPr/>
            </p:nvSpPr>
            <p:spPr>
              <a:xfrm>
                <a:off x="10783469" y="-10370"/>
                <a:ext cx="1105087" cy="1220401"/>
              </a:xfrm>
              <a:custGeom>
                <a:avLst/>
                <a:gdLst>
                  <a:gd name="connsiteX0" fmla="*/ 720204 w 1105087"/>
                  <a:gd name="connsiteY0" fmla="*/ 958366 h 1220401"/>
                  <a:gd name="connsiteX1" fmla="*/ 376646 w 1105087"/>
                  <a:gd name="connsiteY1" fmla="*/ 940807 h 1220401"/>
                  <a:gd name="connsiteX2" fmla="*/ 191167 w 1105087"/>
                  <a:gd name="connsiteY2" fmla="*/ 920564 h 1220401"/>
                  <a:gd name="connsiteX3" fmla="*/ 254678 w 1105087"/>
                  <a:gd name="connsiteY3" fmla="*/ 0 h 1220401"/>
                  <a:gd name="connsiteX4" fmla="*/ 146250 w 1105087"/>
                  <a:gd name="connsiteY4" fmla="*/ 449200 h 1220401"/>
                  <a:gd name="connsiteX5" fmla="*/ 249198 w 1105087"/>
                  <a:gd name="connsiteY5" fmla="*/ 779756 h 1220401"/>
                  <a:gd name="connsiteX6" fmla="*/ 0 w 1105087"/>
                  <a:gd name="connsiteY6" fmla="*/ 986536 h 1220401"/>
                  <a:gd name="connsiteX7" fmla="*/ 179 w 1105087"/>
                  <a:gd name="connsiteY7" fmla="*/ 994092 h 1220401"/>
                  <a:gd name="connsiteX8" fmla="*/ 177178 w 1105087"/>
                  <a:gd name="connsiteY8" fmla="*/ 932612 h 1220401"/>
                  <a:gd name="connsiteX9" fmla="*/ 368757 w 1105087"/>
                  <a:gd name="connsiteY9" fmla="*/ 947860 h 1220401"/>
                  <a:gd name="connsiteX10" fmla="*/ 645922 w 1105087"/>
                  <a:gd name="connsiteY10" fmla="*/ 1162103 h 1220401"/>
                  <a:gd name="connsiteX11" fmla="*/ 1105087 w 1105087"/>
                  <a:gd name="connsiteY11" fmla="*/ 1214103 h 1220401"/>
                  <a:gd name="connsiteX12" fmla="*/ 720204 w 1105087"/>
                  <a:gd name="connsiteY12" fmla="*/ 958366 h 1220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5087" h="1220401">
                    <a:moveTo>
                      <a:pt x="720204" y="958366"/>
                    </a:moveTo>
                    <a:cubicBezTo>
                      <a:pt x="523877" y="886786"/>
                      <a:pt x="408235" y="926502"/>
                      <a:pt x="376646" y="940807"/>
                    </a:cubicBezTo>
                    <a:cubicBezTo>
                      <a:pt x="312072" y="892459"/>
                      <a:pt x="227244" y="909807"/>
                      <a:pt x="191167" y="920564"/>
                    </a:cubicBezTo>
                    <a:cubicBezTo>
                      <a:pt x="353157" y="812050"/>
                      <a:pt x="254678" y="0"/>
                      <a:pt x="254678" y="0"/>
                    </a:cubicBezTo>
                    <a:cubicBezTo>
                      <a:pt x="254678" y="0"/>
                      <a:pt x="146250" y="201114"/>
                      <a:pt x="146250" y="449200"/>
                    </a:cubicBezTo>
                    <a:cubicBezTo>
                      <a:pt x="146250" y="663553"/>
                      <a:pt x="227185" y="758022"/>
                      <a:pt x="249198" y="779756"/>
                    </a:cubicBezTo>
                    <a:cubicBezTo>
                      <a:pt x="237150" y="902527"/>
                      <a:pt x="137992" y="979642"/>
                      <a:pt x="0" y="986536"/>
                    </a:cubicBezTo>
                    <a:lnTo>
                      <a:pt x="179" y="994092"/>
                    </a:lnTo>
                    <a:cubicBezTo>
                      <a:pt x="63139" y="990505"/>
                      <a:pt x="126895" y="971666"/>
                      <a:pt x="177178" y="932612"/>
                    </a:cubicBezTo>
                    <a:cubicBezTo>
                      <a:pt x="204766" y="923858"/>
                      <a:pt x="300861" y="898868"/>
                      <a:pt x="368757" y="947860"/>
                    </a:cubicBezTo>
                    <a:cubicBezTo>
                      <a:pt x="376440" y="966630"/>
                      <a:pt x="431986" y="1084104"/>
                      <a:pt x="645922" y="1162103"/>
                    </a:cubicBezTo>
                    <a:cubicBezTo>
                      <a:pt x="879000" y="1247083"/>
                      <a:pt x="1105087" y="1214103"/>
                      <a:pt x="1105087" y="1214103"/>
                    </a:cubicBezTo>
                    <a:cubicBezTo>
                      <a:pt x="1105087" y="1214103"/>
                      <a:pt x="953282" y="1043345"/>
                      <a:pt x="720204" y="958366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7" name="任意多边形: 形状 236"/>
              <p:cNvSpPr/>
              <p:nvPr/>
            </p:nvSpPr>
            <p:spPr>
              <a:xfrm>
                <a:off x="11242091" y="973374"/>
                <a:ext cx="417642" cy="156765"/>
              </a:xfrm>
              <a:custGeom>
                <a:avLst/>
                <a:gdLst>
                  <a:gd name="connsiteX0" fmla="*/ 416514 w 417642"/>
                  <a:gd name="connsiteY0" fmla="*/ 156766 h 156765"/>
                  <a:gd name="connsiteX1" fmla="*/ 0 w 417642"/>
                  <a:gd name="connsiteY1" fmla="*/ 4519 h 156765"/>
                  <a:gd name="connsiteX2" fmla="*/ 2496 w 417642"/>
                  <a:gd name="connsiteY2" fmla="*/ 0 h 156765"/>
                  <a:gd name="connsiteX3" fmla="*/ 417643 w 417642"/>
                  <a:gd name="connsiteY3" fmla="*/ 151726 h 156765"/>
                  <a:gd name="connsiteX4" fmla="*/ 416514 w 417642"/>
                  <a:gd name="connsiteY4" fmla="*/ 156766 h 15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42" h="156765">
                    <a:moveTo>
                      <a:pt x="416514" y="156766"/>
                    </a:moveTo>
                    <a:cubicBezTo>
                      <a:pt x="182751" y="104431"/>
                      <a:pt x="1804" y="5511"/>
                      <a:pt x="0" y="4519"/>
                    </a:cubicBezTo>
                    <a:lnTo>
                      <a:pt x="2496" y="0"/>
                    </a:lnTo>
                    <a:cubicBezTo>
                      <a:pt x="4289" y="988"/>
                      <a:pt x="184633" y="99561"/>
                      <a:pt x="417643" y="151726"/>
                    </a:cubicBezTo>
                    <a:lnTo>
                      <a:pt x="416514" y="156766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27" name="组合 226" descr="一束拱形的橄榄及叶子"/>
            <p:cNvGrpSpPr/>
            <p:nvPr/>
          </p:nvGrpSpPr>
          <p:grpSpPr>
            <a:xfrm rot="10800000" flipH="1">
              <a:off x="9768376" y="462365"/>
              <a:ext cx="1145312" cy="1581142"/>
              <a:chOff x="9768376" y="207569"/>
              <a:chExt cx="1145312" cy="1581142"/>
            </a:xfrm>
            <a:solidFill>
              <a:schemeClr val="accent3"/>
            </a:solidFill>
          </p:grpSpPr>
          <p:sp>
            <p:nvSpPr>
              <p:cNvPr id="230" name="任意多边形: 形状 229"/>
              <p:cNvSpPr/>
              <p:nvPr/>
            </p:nvSpPr>
            <p:spPr>
              <a:xfrm>
                <a:off x="10278424" y="1057985"/>
                <a:ext cx="134243" cy="216855"/>
              </a:xfrm>
              <a:custGeom>
                <a:avLst/>
                <a:gdLst>
                  <a:gd name="connsiteX0" fmla="*/ 134244 w 134243"/>
                  <a:gd name="connsiteY0" fmla="*/ 108428 h 216855"/>
                  <a:gd name="connsiteX1" fmla="*/ 67122 w 134243"/>
                  <a:gd name="connsiteY1" fmla="*/ 216855 h 216855"/>
                  <a:gd name="connsiteX2" fmla="*/ 0 w 134243"/>
                  <a:gd name="connsiteY2" fmla="*/ 108428 h 216855"/>
                  <a:gd name="connsiteX3" fmla="*/ 67122 w 134243"/>
                  <a:gd name="connsiteY3" fmla="*/ 0 h 216855"/>
                  <a:gd name="connsiteX4" fmla="*/ 134244 w 134243"/>
                  <a:gd name="connsiteY4" fmla="*/ 108428 h 2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43" h="216855">
                    <a:moveTo>
                      <a:pt x="134244" y="108428"/>
                    </a:moveTo>
                    <a:cubicBezTo>
                      <a:pt x="134244" y="168311"/>
                      <a:pt x="104192" y="216855"/>
                      <a:pt x="67122" y="216855"/>
                    </a:cubicBezTo>
                    <a:cubicBezTo>
                      <a:pt x="30051" y="216855"/>
                      <a:pt x="0" y="168311"/>
                      <a:pt x="0" y="108428"/>
                    </a:cubicBezTo>
                    <a:cubicBezTo>
                      <a:pt x="0" y="48545"/>
                      <a:pt x="30051" y="0"/>
                      <a:pt x="67122" y="0"/>
                    </a:cubicBezTo>
                    <a:cubicBezTo>
                      <a:pt x="104192" y="0"/>
                      <a:pt x="134244" y="48545"/>
                      <a:pt x="134244" y="10842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1" name="任意多边形: 形状 230"/>
              <p:cNvSpPr/>
              <p:nvPr/>
            </p:nvSpPr>
            <p:spPr>
              <a:xfrm rot="-2767093">
                <a:off x="10754153" y="532860"/>
                <a:ext cx="111722" cy="180230"/>
              </a:xfrm>
              <a:custGeom>
                <a:avLst/>
                <a:gdLst>
                  <a:gd name="connsiteX0" fmla="*/ 111723 w 111722"/>
                  <a:gd name="connsiteY0" fmla="*/ 90115 h 180230"/>
                  <a:gd name="connsiteX1" fmla="*/ 55861 w 111722"/>
                  <a:gd name="connsiteY1" fmla="*/ 180231 h 180230"/>
                  <a:gd name="connsiteX2" fmla="*/ 0 w 111722"/>
                  <a:gd name="connsiteY2" fmla="*/ 90115 h 180230"/>
                  <a:gd name="connsiteX3" fmla="*/ 55861 w 111722"/>
                  <a:gd name="connsiteY3" fmla="*/ 0 h 180230"/>
                  <a:gd name="connsiteX4" fmla="*/ 111723 w 111722"/>
                  <a:gd name="connsiteY4" fmla="*/ 90115 h 18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22" h="180230">
                    <a:moveTo>
                      <a:pt x="111723" y="90115"/>
                    </a:moveTo>
                    <a:cubicBezTo>
                      <a:pt x="111723" y="139885"/>
                      <a:pt x="86713" y="180231"/>
                      <a:pt x="55861" y="180231"/>
                    </a:cubicBezTo>
                    <a:cubicBezTo>
                      <a:pt x="25010" y="180231"/>
                      <a:pt x="0" y="139885"/>
                      <a:pt x="0" y="90115"/>
                    </a:cubicBezTo>
                    <a:cubicBezTo>
                      <a:pt x="0" y="40346"/>
                      <a:pt x="25010" y="0"/>
                      <a:pt x="55861" y="0"/>
                    </a:cubicBezTo>
                    <a:cubicBezTo>
                      <a:pt x="86713" y="0"/>
                      <a:pt x="111723" y="40346"/>
                      <a:pt x="111723" y="90115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2" name="任意多边形: 形状 231"/>
              <p:cNvSpPr/>
              <p:nvPr/>
            </p:nvSpPr>
            <p:spPr>
              <a:xfrm>
                <a:off x="10044399" y="1571856"/>
                <a:ext cx="134243" cy="216855"/>
              </a:xfrm>
              <a:custGeom>
                <a:avLst/>
                <a:gdLst>
                  <a:gd name="connsiteX0" fmla="*/ 134244 w 134243"/>
                  <a:gd name="connsiteY0" fmla="*/ 108428 h 216855"/>
                  <a:gd name="connsiteX1" fmla="*/ 67122 w 134243"/>
                  <a:gd name="connsiteY1" fmla="*/ 216855 h 216855"/>
                  <a:gd name="connsiteX2" fmla="*/ 0 w 134243"/>
                  <a:gd name="connsiteY2" fmla="*/ 108428 h 216855"/>
                  <a:gd name="connsiteX3" fmla="*/ 67122 w 134243"/>
                  <a:gd name="connsiteY3" fmla="*/ 0 h 216855"/>
                  <a:gd name="connsiteX4" fmla="*/ 134244 w 134243"/>
                  <a:gd name="connsiteY4" fmla="*/ 108428 h 2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43" h="216855">
                    <a:moveTo>
                      <a:pt x="134244" y="108428"/>
                    </a:moveTo>
                    <a:cubicBezTo>
                      <a:pt x="134244" y="168311"/>
                      <a:pt x="104192" y="216855"/>
                      <a:pt x="67122" y="216855"/>
                    </a:cubicBezTo>
                    <a:cubicBezTo>
                      <a:pt x="30051" y="216855"/>
                      <a:pt x="0" y="168311"/>
                      <a:pt x="0" y="108428"/>
                    </a:cubicBezTo>
                    <a:cubicBezTo>
                      <a:pt x="0" y="48545"/>
                      <a:pt x="30051" y="0"/>
                      <a:pt x="67122" y="0"/>
                    </a:cubicBezTo>
                    <a:cubicBezTo>
                      <a:pt x="104192" y="0"/>
                      <a:pt x="134244" y="48545"/>
                      <a:pt x="134244" y="10842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3" name="任意多边形: 形状 232"/>
              <p:cNvSpPr/>
              <p:nvPr/>
            </p:nvSpPr>
            <p:spPr>
              <a:xfrm rot="-2526848">
                <a:off x="10646631" y="228841"/>
                <a:ext cx="167802" cy="271065"/>
              </a:xfrm>
              <a:custGeom>
                <a:avLst/>
                <a:gdLst>
                  <a:gd name="connsiteX0" fmla="*/ 167802 w 167802"/>
                  <a:gd name="connsiteY0" fmla="*/ 135533 h 271065"/>
                  <a:gd name="connsiteX1" fmla="*/ 83901 w 167802"/>
                  <a:gd name="connsiteY1" fmla="*/ 271065 h 271065"/>
                  <a:gd name="connsiteX2" fmla="*/ 0 w 167802"/>
                  <a:gd name="connsiteY2" fmla="*/ 135533 h 271065"/>
                  <a:gd name="connsiteX3" fmla="*/ 83901 w 167802"/>
                  <a:gd name="connsiteY3" fmla="*/ 0 h 271065"/>
                  <a:gd name="connsiteX4" fmla="*/ 167802 w 167802"/>
                  <a:gd name="connsiteY4" fmla="*/ 135533 h 27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02" h="271065">
                    <a:moveTo>
                      <a:pt x="167802" y="135533"/>
                    </a:moveTo>
                    <a:cubicBezTo>
                      <a:pt x="167802" y="210385"/>
                      <a:pt x="130238" y="271065"/>
                      <a:pt x="83901" y="271065"/>
                    </a:cubicBezTo>
                    <a:cubicBezTo>
                      <a:pt x="37564" y="271065"/>
                      <a:pt x="0" y="210385"/>
                      <a:pt x="0" y="135533"/>
                    </a:cubicBezTo>
                    <a:cubicBezTo>
                      <a:pt x="0" y="60680"/>
                      <a:pt x="37564" y="0"/>
                      <a:pt x="83901" y="0"/>
                    </a:cubicBezTo>
                    <a:cubicBezTo>
                      <a:pt x="130238" y="0"/>
                      <a:pt x="167802" y="60680"/>
                      <a:pt x="167802" y="135533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4" name="任意多边形: 形状 233"/>
              <p:cNvSpPr/>
              <p:nvPr/>
            </p:nvSpPr>
            <p:spPr>
              <a:xfrm rot="-2700000">
                <a:off x="9839638" y="1485631"/>
                <a:ext cx="167803" cy="271066"/>
              </a:xfrm>
              <a:custGeom>
                <a:avLst/>
                <a:gdLst>
                  <a:gd name="connsiteX0" fmla="*/ 167803 w 167803"/>
                  <a:gd name="connsiteY0" fmla="*/ 135533 h 271066"/>
                  <a:gd name="connsiteX1" fmla="*/ 83901 w 167803"/>
                  <a:gd name="connsiteY1" fmla="*/ 271066 h 271066"/>
                  <a:gd name="connsiteX2" fmla="*/ 0 w 167803"/>
                  <a:gd name="connsiteY2" fmla="*/ 135533 h 271066"/>
                  <a:gd name="connsiteX3" fmla="*/ 83901 w 167803"/>
                  <a:gd name="connsiteY3" fmla="*/ 0 h 271066"/>
                  <a:gd name="connsiteX4" fmla="*/ 167803 w 167803"/>
                  <a:gd name="connsiteY4" fmla="*/ 135533 h 27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03" h="271066">
                    <a:moveTo>
                      <a:pt x="167803" y="135533"/>
                    </a:moveTo>
                    <a:cubicBezTo>
                      <a:pt x="167803" y="210386"/>
                      <a:pt x="130239" y="271066"/>
                      <a:pt x="83901" y="271066"/>
                    </a:cubicBezTo>
                    <a:cubicBezTo>
                      <a:pt x="37564" y="271066"/>
                      <a:pt x="0" y="210386"/>
                      <a:pt x="0" y="135533"/>
                    </a:cubicBezTo>
                    <a:cubicBezTo>
                      <a:pt x="0" y="60680"/>
                      <a:pt x="37564" y="0"/>
                      <a:pt x="83901" y="0"/>
                    </a:cubicBezTo>
                    <a:cubicBezTo>
                      <a:pt x="130239" y="0"/>
                      <a:pt x="167803" y="60680"/>
                      <a:pt x="167803" y="135533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28" name="任意多边形: 形状 227"/>
            <p:cNvSpPr/>
            <p:nvPr/>
          </p:nvSpPr>
          <p:spPr>
            <a:xfrm rot="10800000" flipH="1">
              <a:off x="10281226" y="670342"/>
              <a:ext cx="502400" cy="763110"/>
            </a:xfrm>
            <a:custGeom>
              <a:avLst/>
              <a:gdLst>
                <a:gd name="connsiteX0" fmla="*/ 501345 w 502400"/>
                <a:gd name="connsiteY0" fmla="*/ 0 h 763110"/>
                <a:gd name="connsiteX1" fmla="*/ 123631 w 502400"/>
                <a:gd name="connsiteY1" fmla="*/ 677156 h 763110"/>
                <a:gd name="connsiteX2" fmla="*/ 108080 w 502400"/>
                <a:gd name="connsiteY2" fmla="*/ 687145 h 763110"/>
                <a:gd name="connsiteX3" fmla="*/ 13001 w 502400"/>
                <a:gd name="connsiteY3" fmla="*/ 762752 h 763110"/>
                <a:gd name="connsiteX4" fmla="*/ 12963 w 502400"/>
                <a:gd name="connsiteY4" fmla="*/ 762738 h 763110"/>
                <a:gd name="connsiteX5" fmla="*/ 1001 w 502400"/>
                <a:gd name="connsiteY5" fmla="*/ 757726 h 763110"/>
                <a:gd name="connsiteX6" fmla="*/ 4571 w 502400"/>
                <a:gd name="connsiteY6" fmla="*/ 743438 h 763110"/>
                <a:gd name="connsiteX7" fmla="*/ 4588 w 502400"/>
                <a:gd name="connsiteY7" fmla="*/ 743404 h 763110"/>
                <a:gd name="connsiteX8" fmla="*/ 94504 w 502400"/>
                <a:gd name="connsiteY8" fmla="*/ 680216 h 763110"/>
                <a:gd name="connsiteX9" fmla="*/ 98586 w 502400"/>
                <a:gd name="connsiteY9" fmla="*/ 664592 h 763110"/>
                <a:gd name="connsiteX10" fmla="*/ 501345 w 502400"/>
                <a:gd name="connsiteY10" fmla="*/ 0 h 76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2400" h="763110">
                  <a:moveTo>
                    <a:pt x="501345" y="0"/>
                  </a:moveTo>
                  <a:cubicBezTo>
                    <a:pt x="516686" y="124406"/>
                    <a:pt x="363504" y="618299"/>
                    <a:pt x="123631" y="677156"/>
                  </a:cubicBezTo>
                  <a:cubicBezTo>
                    <a:pt x="117477" y="678667"/>
                    <a:pt x="111993" y="682161"/>
                    <a:pt x="108080" y="687145"/>
                  </a:cubicBezTo>
                  <a:cubicBezTo>
                    <a:pt x="82897" y="719230"/>
                    <a:pt x="49845" y="745245"/>
                    <a:pt x="13001" y="762752"/>
                  </a:cubicBezTo>
                  <a:cubicBezTo>
                    <a:pt x="12987" y="762759"/>
                    <a:pt x="12976" y="762731"/>
                    <a:pt x="12963" y="762738"/>
                  </a:cubicBezTo>
                  <a:cubicBezTo>
                    <a:pt x="10295" y="763922"/>
                    <a:pt x="3452" y="762294"/>
                    <a:pt x="1001" y="757726"/>
                  </a:cubicBezTo>
                  <a:cubicBezTo>
                    <a:pt x="-1522" y="753021"/>
                    <a:pt x="1115" y="745910"/>
                    <a:pt x="4571" y="743438"/>
                  </a:cubicBezTo>
                  <a:cubicBezTo>
                    <a:pt x="4585" y="743428"/>
                    <a:pt x="4571" y="743411"/>
                    <a:pt x="4588" y="743404"/>
                  </a:cubicBezTo>
                  <a:cubicBezTo>
                    <a:pt x="38738" y="729346"/>
                    <a:pt x="69765" y="707685"/>
                    <a:pt x="94504" y="680216"/>
                  </a:cubicBezTo>
                  <a:cubicBezTo>
                    <a:pt x="98324" y="675972"/>
                    <a:pt x="99884" y="670152"/>
                    <a:pt x="98586" y="664592"/>
                  </a:cubicBezTo>
                  <a:cubicBezTo>
                    <a:pt x="43890" y="430664"/>
                    <a:pt x="386615" y="48565"/>
                    <a:pt x="501345" y="0"/>
                  </a:cubicBezTo>
                  <a:close/>
                </a:path>
              </a:pathLst>
            </a:custGeom>
            <a:solidFill>
              <a:schemeClr val="accent2"/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任意多边形: 形状 228"/>
            <p:cNvSpPr/>
            <p:nvPr/>
          </p:nvSpPr>
          <p:spPr>
            <a:xfrm rot="10800000" flipH="1">
              <a:off x="10415508" y="799141"/>
              <a:ext cx="255042" cy="414327"/>
            </a:xfrm>
            <a:custGeom>
              <a:avLst/>
              <a:gdLst>
                <a:gd name="connsiteX0" fmla="*/ 4024 w 255042"/>
                <a:gd name="connsiteY0" fmla="*/ 414328 h 414327"/>
                <a:gd name="connsiteX1" fmla="*/ 0 w 255042"/>
                <a:gd name="connsiteY1" fmla="*/ 411092 h 414327"/>
                <a:gd name="connsiteX2" fmla="*/ 250382 w 255042"/>
                <a:gd name="connsiteY2" fmla="*/ 0 h 414327"/>
                <a:gd name="connsiteX3" fmla="*/ 255042 w 255042"/>
                <a:gd name="connsiteY3" fmla="*/ 2227 h 414327"/>
                <a:gd name="connsiteX4" fmla="*/ 4024 w 255042"/>
                <a:gd name="connsiteY4" fmla="*/ 414328 h 41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42" h="414327">
                  <a:moveTo>
                    <a:pt x="4024" y="414328"/>
                  </a:moveTo>
                  <a:lnTo>
                    <a:pt x="0" y="411092"/>
                  </a:lnTo>
                  <a:cubicBezTo>
                    <a:pt x="110400" y="273833"/>
                    <a:pt x="179935" y="147486"/>
                    <a:pt x="250382" y="0"/>
                  </a:cubicBezTo>
                  <a:lnTo>
                    <a:pt x="255042" y="2227"/>
                  </a:lnTo>
                  <a:cubicBezTo>
                    <a:pt x="184441" y="150036"/>
                    <a:pt x="114737" y="276680"/>
                    <a:pt x="4024" y="414328"/>
                  </a:cubicBezTo>
                  <a:close/>
                </a:path>
              </a:pathLst>
            </a:custGeom>
            <a:solidFill>
              <a:schemeClr val="bg1"/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 userDrawn="1"/>
        </p:nvSpPr>
        <p:spPr>
          <a:xfrm>
            <a:off x="699922" y="-2317"/>
            <a:ext cx="6741959" cy="5146675"/>
          </a:xfrm>
          <a:custGeom>
            <a:avLst/>
            <a:gdLst>
              <a:gd name="connsiteX0" fmla="*/ 3769849 w 6741959"/>
              <a:gd name="connsiteY0" fmla="*/ 103327 h 5146675"/>
              <a:gd name="connsiteX1" fmla="*/ 5283803 w 6741959"/>
              <a:gd name="connsiteY1" fmla="*/ 152635 h 5146675"/>
              <a:gd name="connsiteX2" fmla="*/ 5542210 w 6741959"/>
              <a:gd name="connsiteY2" fmla="*/ 0 h 5146675"/>
              <a:gd name="connsiteX3" fmla="*/ 3608515 w 6741959"/>
              <a:gd name="connsiteY3" fmla="*/ 0 h 5146675"/>
              <a:gd name="connsiteX4" fmla="*/ 3432404 w 6741959"/>
              <a:gd name="connsiteY4" fmla="*/ 86792 h 5146675"/>
              <a:gd name="connsiteX5" fmla="*/ 3072295 w 6741959"/>
              <a:gd name="connsiteY5" fmla="*/ 195961 h 5146675"/>
              <a:gd name="connsiteX6" fmla="*/ 3009576 w 6741959"/>
              <a:gd name="connsiteY6" fmla="*/ 6 h 5146675"/>
              <a:gd name="connsiteX7" fmla="*/ 2907684 w 6741959"/>
              <a:gd name="connsiteY7" fmla="*/ 6 h 5146675"/>
              <a:gd name="connsiteX8" fmla="*/ 2985599 w 6741959"/>
              <a:gd name="connsiteY8" fmla="*/ 224346 h 5146675"/>
              <a:gd name="connsiteX9" fmla="*/ 2626862 w 6741959"/>
              <a:gd name="connsiteY9" fmla="*/ 350990 h 5146675"/>
              <a:gd name="connsiteX10" fmla="*/ 2312111 w 6741959"/>
              <a:gd name="connsiteY10" fmla="*/ 377857 h 5146675"/>
              <a:gd name="connsiteX11" fmla="*/ 791610 w 6741959"/>
              <a:gd name="connsiteY11" fmla="*/ 327431 h 5146675"/>
              <a:gd name="connsiteX12" fmla="*/ 175082 w 6741959"/>
              <a:gd name="connsiteY12" fmla="*/ 1005967 h 5146675"/>
              <a:gd name="connsiteX13" fmla="*/ 0 w 6741959"/>
              <a:gd name="connsiteY13" fmla="*/ 1245718 h 5146675"/>
              <a:gd name="connsiteX14" fmla="*/ 284315 w 6741959"/>
              <a:gd name="connsiteY14" fmla="*/ 1333379 h 5146675"/>
              <a:gd name="connsiteX15" fmla="*/ 1185920 w 6741959"/>
              <a:gd name="connsiteY15" fmla="*/ 1509313 h 5146675"/>
              <a:gd name="connsiteX16" fmla="*/ 2361895 w 6741959"/>
              <a:gd name="connsiteY16" fmla="*/ 574567 h 5146675"/>
              <a:gd name="connsiteX17" fmla="*/ 2628786 w 6741959"/>
              <a:gd name="connsiteY17" fmla="*/ 409861 h 5146675"/>
              <a:gd name="connsiteX18" fmla="*/ 2952121 w 6741959"/>
              <a:gd name="connsiteY18" fmla="*/ 309823 h 5146675"/>
              <a:gd name="connsiteX19" fmla="*/ 2779827 w 6741959"/>
              <a:gd name="connsiteY19" fmla="*/ 670839 h 5146675"/>
              <a:gd name="connsiteX20" fmla="*/ 2565267 w 6741959"/>
              <a:gd name="connsiteY20" fmla="*/ 924706 h 5146675"/>
              <a:gd name="connsiteX21" fmla="*/ 1060310 w 6741959"/>
              <a:gd name="connsiteY21" fmla="*/ 2321782 h 5146675"/>
              <a:gd name="connsiteX22" fmla="*/ 1121251 w 6741959"/>
              <a:gd name="connsiteY22" fmla="*/ 3540487 h 5146675"/>
              <a:gd name="connsiteX23" fmla="*/ 1183088 w 6741959"/>
              <a:gd name="connsiteY23" fmla="*/ 3930955 h 5146675"/>
              <a:gd name="connsiteX24" fmla="*/ 1534135 w 6741959"/>
              <a:gd name="connsiteY24" fmla="*/ 3746576 h 5146675"/>
              <a:gd name="connsiteX25" fmla="*/ 2550725 w 6741959"/>
              <a:gd name="connsiteY25" fmla="*/ 3065717 h 5146675"/>
              <a:gd name="connsiteX26" fmla="*/ 2773439 w 6741959"/>
              <a:gd name="connsiteY26" fmla="*/ 1028586 h 5146675"/>
              <a:gd name="connsiteX27" fmla="*/ 2849175 w 6741959"/>
              <a:gd name="connsiteY27" fmla="*/ 705441 h 5146675"/>
              <a:gd name="connsiteX28" fmla="*/ 3032443 w 6741959"/>
              <a:gd name="connsiteY28" fmla="*/ 359270 h 5146675"/>
              <a:gd name="connsiteX29" fmla="*/ 3095276 w 6741959"/>
              <a:gd name="connsiteY29" fmla="*/ 540182 h 5146675"/>
              <a:gd name="connsiteX30" fmla="*/ 3133649 w 6741959"/>
              <a:gd name="connsiteY30" fmla="*/ 1014527 h 5146675"/>
              <a:gd name="connsiteX31" fmla="*/ 3037059 w 6741959"/>
              <a:gd name="connsiteY31" fmla="*/ 3744906 h 5146675"/>
              <a:gd name="connsiteX32" fmla="*/ 3124448 w 6741959"/>
              <a:gd name="connsiteY32" fmla="*/ 3943198 h 5146675"/>
              <a:gd name="connsiteX33" fmla="*/ 3377756 w 6741959"/>
              <a:gd name="connsiteY33" fmla="*/ 3941236 h 5146675"/>
              <a:gd name="connsiteX34" fmla="*/ 3517868 w 6741959"/>
              <a:gd name="connsiteY34" fmla="*/ 4403185 h 5146675"/>
              <a:gd name="connsiteX35" fmla="*/ 4248011 w 6741959"/>
              <a:gd name="connsiteY35" fmla="*/ 4836636 h 5146675"/>
              <a:gd name="connsiteX36" fmla="*/ 4675905 w 6741959"/>
              <a:gd name="connsiteY36" fmla="*/ 5146675 h 5146675"/>
              <a:gd name="connsiteX37" fmla="*/ 4832376 w 6741959"/>
              <a:gd name="connsiteY37" fmla="*/ 4643177 h 5146675"/>
              <a:gd name="connsiteX38" fmla="*/ 5146421 w 6741959"/>
              <a:gd name="connsiteY38" fmla="*/ 3046571 h 5146675"/>
              <a:gd name="connsiteX39" fmla="*/ 3428397 w 6741959"/>
              <a:gd name="connsiteY39" fmla="*/ 916946 h 5146675"/>
              <a:gd name="connsiteX40" fmla="*/ 3174124 w 6741959"/>
              <a:gd name="connsiteY40" fmla="*/ 514077 h 5146675"/>
              <a:gd name="connsiteX41" fmla="*/ 3116174 w 6741959"/>
              <a:gd name="connsiteY41" fmla="*/ 333026 h 5146675"/>
              <a:gd name="connsiteX42" fmla="*/ 3336265 w 6741959"/>
              <a:gd name="connsiteY42" fmla="*/ 437248 h 5146675"/>
              <a:gd name="connsiteX43" fmla="*/ 3804495 w 6741959"/>
              <a:gd name="connsiteY43" fmla="*/ 826243 h 5146675"/>
              <a:gd name="connsiteX44" fmla="*/ 5126501 w 6741959"/>
              <a:gd name="connsiteY44" fmla="*/ 2212956 h 5146675"/>
              <a:gd name="connsiteX45" fmla="*/ 6349975 w 6741959"/>
              <a:gd name="connsiteY45" fmla="*/ 2152199 h 5146675"/>
              <a:gd name="connsiteX46" fmla="*/ 6741960 w 6741959"/>
              <a:gd name="connsiteY46" fmla="*/ 2090579 h 5146675"/>
              <a:gd name="connsiteX47" fmla="*/ 6556922 w 6741959"/>
              <a:gd name="connsiteY47" fmla="*/ 1740916 h 5146675"/>
              <a:gd name="connsiteX48" fmla="*/ 5873408 w 6741959"/>
              <a:gd name="connsiteY48" fmla="*/ 728320 h 5146675"/>
              <a:gd name="connsiteX49" fmla="*/ 3966877 w 6741959"/>
              <a:gd name="connsiteY49" fmla="*/ 503517 h 5146675"/>
              <a:gd name="connsiteX50" fmla="*/ 3373762 w 6741959"/>
              <a:gd name="connsiteY50" fmla="*/ 362744 h 5146675"/>
              <a:gd name="connsiteX51" fmla="*/ 3148247 w 6741959"/>
              <a:gd name="connsiteY51" fmla="*/ 244272 h 5146675"/>
              <a:gd name="connsiteX52" fmla="*/ 3464477 w 6741959"/>
              <a:gd name="connsiteY52" fmla="*/ 130600 h 5146675"/>
              <a:gd name="connsiteX53" fmla="*/ 3769849 w 6741959"/>
              <a:gd name="connsiteY53" fmla="*/ 103327 h 5146675"/>
              <a:gd name="connsiteX54" fmla="*/ 3987781 w 6741959"/>
              <a:gd name="connsiteY54" fmla="*/ 1796917 h 5146675"/>
              <a:gd name="connsiteX55" fmla="*/ 4128300 w 6741959"/>
              <a:gd name="connsiteY55" fmla="*/ 1867059 h 5146675"/>
              <a:gd name="connsiteX56" fmla="*/ 4057885 w 6741959"/>
              <a:gd name="connsiteY56" fmla="*/ 2007032 h 5146675"/>
              <a:gd name="connsiteX57" fmla="*/ 3917366 w 6741959"/>
              <a:gd name="connsiteY57" fmla="*/ 1936890 h 5146675"/>
              <a:gd name="connsiteX58" fmla="*/ 3987781 w 6741959"/>
              <a:gd name="connsiteY58" fmla="*/ 1796917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741959" h="5146675">
                <a:moveTo>
                  <a:pt x="3769849" y="103327"/>
                </a:moveTo>
                <a:cubicBezTo>
                  <a:pt x="4140886" y="166046"/>
                  <a:pt x="4917269" y="273983"/>
                  <a:pt x="5283803" y="152635"/>
                </a:cubicBezTo>
                <a:cubicBezTo>
                  <a:pt x="5381111" y="120421"/>
                  <a:pt x="5466969" y="66167"/>
                  <a:pt x="5542210" y="0"/>
                </a:cubicBezTo>
                <a:lnTo>
                  <a:pt x="3608515" y="0"/>
                </a:lnTo>
                <a:cubicBezTo>
                  <a:pt x="3555162" y="38164"/>
                  <a:pt x="3495739" y="67589"/>
                  <a:pt x="3432404" y="86792"/>
                </a:cubicBezTo>
                <a:lnTo>
                  <a:pt x="3072295" y="195961"/>
                </a:lnTo>
                <a:lnTo>
                  <a:pt x="3009576" y="6"/>
                </a:lnTo>
                <a:lnTo>
                  <a:pt x="2907684" y="6"/>
                </a:lnTo>
                <a:lnTo>
                  <a:pt x="2985599" y="224346"/>
                </a:lnTo>
                <a:lnTo>
                  <a:pt x="2626862" y="350990"/>
                </a:lnTo>
                <a:cubicBezTo>
                  <a:pt x="2525954" y="386607"/>
                  <a:pt x="2417648" y="395770"/>
                  <a:pt x="2312111" y="377857"/>
                </a:cubicBezTo>
                <a:cubicBezTo>
                  <a:pt x="1943722" y="315303"/>
                  <a:pt x="1160304" y="205372"/>
                  <a:pt x="791610" y="327431"/>
                </a:cubicBezTo>
                <a:cubicBezTo>
                  <a:pt x="470414" y="433769"/>
                  <a:pt x="273190" y="779291"/>
                  <a:pt x="175082" y="1005967"/>
                </a:cubicBezTo>
                <a:cubicBezTo>
                  <a:pt x="135300" y="1097890"/>
                  <a:pt x="75838" y="1180046"/>
                  <a:pt x="0" y="1245718"/>
                </a:cubicBezTo>
                <a:cubicBezTo>
                  <a:pt x="100216" y="1253109"/>
                  <a:pt x="197212" y="1283462"/>
                  <a:pt x="284315" y="1333379"/>
                </a:cubicBezTo>
                <a:cubicBezTo>
                  <a:pt x="499110" y="1456461"/>
                  <a:pt x="864724" y="1615650"/>
                  <a:pt x="1185920" y="1509313"/>
                </a:cubicBezTo>
                <a:cubicBezTo>
                  <a:pt x="1549152" y="1389056"/>
                  <a:pt x="2099437" y="848493"/>
                  <a:pt x="2361895" y="574567"/>
                </a:cubicBezTo>
                <a:cubicBezTo>
                  <a:pt x="2435365" y="497897"/>
                  <a:pt x="2527192" y="441293"/>
                  <a:pt x="2628786" y="409861"/>
                </a:cubicBezTo>
                <a:lnTo>
                  <a:pt x="2952121" y="309823"/>
                </a:lnTo>
                <a:lnTo>
                  <a:pt x="2779827" y="670839"/>
                </a:lnTo>
                <a:cubicBezTo>
                  <a:pt x="2731345" y="772408"/>
                  <a:pt x="2657539" y="859892"/>
                  <a:pt x="2565267" y="924706"/>
                </a:cubicBezTo>
                <a:cubicBezTo>
                  <a:pt x="2168735" y="1203236"/>
                  <a:pt x="1296994" y="1851292"/>
                  <a:pt x="1060310" y="2321782"/>
                </a:cubicBezTo>
                <a:cubicBezTo>
                  <a:pt x="858120" y="2723680"/>
                  <a:pt x="999198" y="3234646"/>
                  <a:pt x="1121251" y="3540487"/>
                </a:cubicBezTo>
                <a:cubicBezTo>
                  <a:pt x="1170750" y="3664515"/>
                  <a:pt x="1192441" y="3797808"/>
                  <a:pt x="1183088" y="3930955"/>
                </a:cubicBezTo>
                <a:cubicBezTo>
                  <a:pt x="1284586" y="3843795"/>
                  <a:pt x="1404766" y="3781330"/>
                  <a:pt x="1534135" y="3746576"/>
                </a:cubicBezTo>
                <a:cubicBezTo>
                  <a:pt x="1853146" y="3660896"/>
                  <a:pt x="2348535" y="3467621"/>
                  <a:pt x="2550725" y="3065717"/>
                </a:cubicBezTo>
                <a:cubicBezTo>
                  <a:pt x="2787428" y="2595226"/>
                  <a:pt x="2786793" y="1511700"/>
                  <a:pt x="2773439" y="1028586"/>
                </a:cubicBezTo>
                <a:cubicBezTo>
                  <a:pt x="2770321" y="916178"/>
                  <a:pt x="2796515" y="804926"/>
                  <a:pt x="2849175" y="705441"/>
                </a:cubicBezTo>
                <a:lnTo>
                  <a:pt x="3032443" y="359270"/>
                </a:lnTo>
                <a:lnTo>
                  <a:pt x="3095276" y="540182"/>
                </a:lnTo>
                <a:cubicBezTo>
                  <a:pt x="3148172" y="692506"/>
                  <a:pt x="3161234" y="855701"/>
                  <a:pt x="3133649" y="1014527"/>
                </a:cubicBezTo>
                <a:cubicBezTo>
                  <a:pt x="3023407" y="1649514"/>
                  <a:pt x="2814911" y="3079064"/>
                  <a:pt x="3037059" y="3744906"/>
                </a:cubicBezTo>
                <a:cubicBezTo>
                  <a:pt x="3060199" y="3814261"/>
                  <a:pt x="3089777" y="3880295"/>
                  <a:pt x="3124448" y="3943198"/>
                </a:cubicBezTo>
                <a:cubicBezTo>
                  <a:pt x="3210554" y="3906418"/>
                  <a:pt x="3300521" y="3902678"/>
                  <a:pt x="3377756" y="3941236"/>
                </a:cubicBezTo>
                <a:cubicBezTo>
                  <a:pt x="3521177" y="4012819"/>
                  <a:pt x="3574301" y="4206050"/>
                  <a:pt x="3517868" y="4403185"/>
                </a:cubicBezTo>
                <a:cubicBezTo>
                  <a:pt x="3757079" y="4601858"/>
                  <a:pt x="4032612" y="4744136"/>
                  <a:pt x="4248011" y="4836636"/>
                </a:cubicBezTo>
                <a:cubicBezTo>
                  <a:pt x="4412076" y="4907083"/>
                  <a:pt x="4558697" y="5012373"/>
                  <a:pt x="4675905" y="5146675"/>
                </a:cubicBezTo>
                <a:cubicBezTo>
                  <a:pt x="4689094" y="4969206"/>
                  <a:pt x="4743279" y="4797438"/>
                  <a:pt x="4832376" y="4643177"/>
                </a:cubicBezTo>
                <a:cubicBezTo>
                  <a:pt x="5052054" y="4262793"/>
                  <a:pt x="5336185" y="3615354"/>
                  <a:pt x="5146421" y="3046571"/>
                </a:cubicBezTo>
                <a:cubicBezTo>
                  <a:pt x="4924305" y="2380723"/>
                  <a:pt x="3898284" y="1359884"/>
                  <a:pt x="3428397" y="916946"/>
                </a:cubicBezTo>
                <a:cubicBezTo>
                  <a:pt x="3310877" y="806152"/>
                  <a:pt x="3223279" y="667645"/>
                  <a:pt x="3174124" y="514077"/>
                </a:cubicBezTo>
                <a:lnTo>
                  <a:pt x="3116174" y="333026"/>
                </a:lnTo>
                <a:lnTo>
                  <a:pt x="3336265" y="437248"/>
                </a:lnTo>
                <a:cubicBezTo>
                  <a:pt x="3522758" y="525558"/>
                  <a:pt x="3683623" y="659479"/>
                  <a:pt x="3804495" y="826243"/>
                </a:cubicBezTo>
                <a:cubicBezTo>
                  <a:pt x="4114781" y="1254277"/>
                  <a:pt x="4695019" y="1997570"/>
                  <a:pt x="5126501" y="2212956"/>
                </a:cubicBezTo>
                <a:cubicBezTo>
                  <a:pt x="5529980" y="2414340"/>
                  <a:pt x="6042952" y="2273783"/>
                  <a:pt x="6349975" y="2152199"/>
                </a:cubicBezTo>
                <a:cubicBezTo>
                  <a:pt x="6474498" y="2102898"/>
                  <a:pt x="6608357" y="2081270"/>
                  <a:pt x="6741960" y="2090579"/>
                </a:cubicBezTo>
                <a:cubicBezTo>
                  <a:pt x="6654521" y="1989493"/>
                  <a:pt x="6591783" y="1869777"/>
                  <a:pt x="6556922" y="1740916"/>
                </a:cubicBezTo>
                <a:cubicBezTo>
                  <a:pt x="6470879" y="1423143"/>
                  <a:pt x="6276886" y="929704"/>
                  <a:pt x="5873408" y="728320"/>
                </a:cubicBezTo>
                <a:cubicBezTo>
                  <a:pt x="5441925" y="512940"/>
                  <a:pt x="4496842" y="494868"/>
                  <a:pt x="3966877" y="503517"/>
                </a:cubicBezTo>
                <a:cubicBezTo>
                  <a:pt x="3760413" y="506882"/>
                  <a:pt x="3556419" y="458680"/>
                  <a:pt x="3373762" y="362744"/>
                </a:cubicBezTo>
                <a:lnTo>
                  <a:pt x="3148247" y="244272"/>
                </a:lnTo>
                <a:lnTo>
                  <a:pt x="3464477" y="130600"/>
                </a:lnTo>
                <a:cubicBezTo>
                  <a:pt x="3562242" y="95441"/>
                  <a:pt x="3667367" y="85998"/>
                  <a:pt x="3769849" y="103327"/>
                </a:cubicBezTo>
                <a:close/>
                <a:moveTo>
                  <a:pt x="3987781" y="1796917"/>
                </a:moveTo>
                <a:cubicBezTo>
                  <a:pt x="4046023" y="1777632"/>
                  <a:pt x="4108945" y="1809039"/>
                  <a:pt x="4128300" y="1867059"/>
                </a:cubicBezTo>
                <a:cubicBezTo>
                  <a:pt x="4147655" y="1925072"/>
                  <a:pt x="4116127" y="1987747"/>
                  <a:pt x="4057885" y="2007032"/>
                </a:cubicBezTo>
                <a:cubicBezTo>
                  <a:pt x="3999643" y="2026317"/>
                  <a:pt x="3936721" y="1994910"/>
                  <a:pt x="3917366" y="1936890"/>
                </a:cubicBezTo>
                <a:cubicBezTo>
                  <a:pt x="3898005" y="1878870"/>
                  <a:pt x="3929539" y="1816195"/>
                  <a:pt x="3987781" y="1796917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9414516" y="4041488"/>
            <a:ext cx="2243162" cy="2814225"/>
          </a:xfrm>
          <a:custGeom>
            <a:avLst/>
            <a:gdLst>
              <a:gd name="connsiteX0" fmla="*/ 2105527 w 2243162"/>
              <a:gd name="connsiteY0" fmla="*/ 1299109 h 2814225"/>
              <a:gd name="connsiteX1" fmla="*/ 1965763 w 2243162"/>
              <a:gd name="connsiteY1" fmla="*/ 961696 h 2814225"/>
              <a:gd name="connsiteX2" fmla="*/ 2075618 w 2243162"/>
              <a:gd name="connsiteY2" fmla="*/ 655708 h 2814225"/>
              <a:gd name="connsiteX3" fmla="*/ 1637531 w 2243162"/>
              <a:gd name="connsiteY3" fmla="*/ 492653 h 2814225"/>
              <a:gd name="connsiteX4" fmla="*/ 1582223 w 2243162"/>
              <a:gd name="connsiteY4" fmla="*/ 273927 h 2814225"/>
              <a:gd name="connsiteX5" fmla="*/ 1440427 w 2243162"/>
              <a:gd name="connsiteY5" fmla="*/ 56795 h 2814225"/>
              <a:gd name="connsiteX6" fmla="*/ 1438268 w 2243162"/>
              <a:gd name="connsiteY6" fmla="*/ 55341 h 2814225"/>
              <a:gd name="connsiteX7" fmla="*/ 1154424 w 2243162"/>
              <a:gd name="connsiteY7" fmla="*/ 15679 h 2814225"/>
              <a:gd name="connsiteX8" fmla="*/ 952875 w 2243162"/>
              <a:gd name="connsiteY8" fmla="*/ 197188 h 2814225"/>
              <a:gd name="connsiteX9" fmla="*/ 846702 w 2243162"/>
              <a:gd name="connsiteY9" fmla="*/ 386595 h 2814225"/>
              <a:gd name="connsiteX10" fmla="*/ 380930 w 2243162"/>
              <a:gd name="connsiteY10" fmla="*/ 428429 h 2814225"/>
              <a:gd name="connsiteX11" fmla="*/ 405759 w 2243162"/>
              <a:gd name="connsiteY11" fmla="*/ 752870 h 2814225"/>
              <a:gd name="connsiteX12" fmla="*/ 182937 w 2243162"/>
              <a:gd name="connsiteY12" fmla="*/ 1041090 h 2814225"/>
              <a:gd name="connsiteX13" fmla="*/ 56127 w 2243162"/>
              <a:gd name="connsiteY13" fmla="*/ 1478199 h 2814225"/>
              <a:gd name="connsiteX14" fmla="*/ 101149 w 2243162"/>
              <a:gd name="connsiteY14" fmla="*/ 1426071 h 2814225"/>
              <a:gd name="connsiteX15" fmla="*/ 259518 w 2243162"/>
              <a:gd name="connsiteY15" fmla="*/ 1423220 h 2814225"/>
              <a:gd name="connsiteX16" fmla="*/ 214877 w 2243162"/>
              <a:gd name="connsiteY16" fmla="*/ 1574528 h 2814225"/>
              <a:gd name="connsiteX17" fmla="*/ 107563 w 2243162"/>
              <a:gd name="connsiteY17" fmla="*/ 1605960 h 2814225"/>
              <a:gd name="connsiteX18" fmla="*/ 326574 w 2243162"/>
              <a:gd name="connsiteY18" fmla="*/ 2016615 h 2814225"/>
              <a:gd name="connsiteX19" fmla="*/ 53524 w 2243162"/>
              <a:gd name="connsiteY19" fmla="*/ 2389982 h 2814225"/>
              <a:gd name="connsiteX20" fmla="*/ 279457 w 2243162"/>
              <a:gd name="connsiteY20" fmla="*/ 2792636 h 2814225"/>
              <a:gd name="connsiteX21" fmla="*/ 296729 w 2243162"/>
              <a:gd name="connsiteY21" fmla="*/ 2814226 h 2814225"/>
              <a:gd name="connsiteX22" fmla="*/ 1752657 w 2243162"/>
              <a:gd name="connsiteY22" fmla="*/ 2814226 h 2814225"/>
              <a:gd name="connsiteX23" fmla="*/ 1870640 w 2243162"/>
              <a:gd name="connsiteY23" fmla="*/ 2633632 h 2814225"/>
              <a:gd name="connsiteX24" fmla="*/ 1706365 w 2243162"/>
              <a:gd name="connsiteY24" fmla="*/ 2201660 h 2814225"/>
              <a:gd name="connsiteX25" fmla="*/ 2105527 w 2243162"/>
              <a:gd name="connsiteY25" fmla="*/ 1299109 h 2814225"/>
              <a:gd name="connsiteX26" fmla="*/ 659251 w 2243162"/>
              <a:gd name="connsiteY26" fmla="*/ 1605535 h 2814225"/>
              <a:gd name="connsiteX27" fmla="*/ 574668 w 2243162"/>
              <a:gd name="connsiteY27" fmla="*/ 1669765 h 2814225"/>
              <a:gd name="connsiteX28" fmla="*/ 510216 w 2243162"/>
              <a:gd name="connsiteY28" fmla="*/ 1585552 h 2814225"/>
              <a:gd name="connsiteX29" fmla="*/ 594735 w 2243162"/>
              <a:gd name="connsiteY29" fmla="*/ 1521321 h 2814225"/>
              <a:gd name="connsiteX30" fmla="*/ 659251 w 2243162"/>
              <a:gd name="connsiteY30" fmla="*/ 1605535 h 281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43162" h="2814225">
                <a:moveTo>
                  <a:pt x="2105527" y="1299109"/>
                </a:moveTo>
                <a:cubicBezTo>
                  <a:pt x="1956302" y="1261397"/>
                  <a:pt x="1884039" y="1091573"/>
                  <a:pt x="1965763" y="961696"/>
                </a:cubicBezTo>
                <a:cubicBezTo>
                  <a:pt x="2067808" y="799631"/>
                  <a:pt x="2079111" y="696704"/>
                  <a:pt x="2075618" y="655708"/>
                </a:cubicBezTo>
                <a:cubicBezTo>
                  <a:pt x="2052250" y="377864"/>
                  <a:pt x="1722367" y="603429"/>
                  <a:pt x="1637531" y="492653"/>
                </a:cubicBezTo>
                <a:cubicBezTo>
                  <a:pt x="1596891" y="439630"/>
                  <a:pt x="1597527" y="366301"/>
                  <a:pt x="1582223" y="273927"/>
                </a:cubicBezTo>
                <a:cubicBezTo>
                  <a:pt x="1567427" y="185167"/>
                  <a:pt x="1515548" y="106789"/>
                  <a:pt x="1440427" y="56795"/>
                </a:cubicBezTo>
                <a:lnTo>
                  <a:pt x="1438268" y="55341"/>
                </a:lnTo>
                <a:cubicBezTo>
                  <a:pt x="1354702" y="-285"/>
                  <a:pt x="1250181" y="-14890"/>
                  <a:pt x="1154424" y="15679"/>
                </a:cubicBezTo>
                <a:cubicBezTo>
                  <a:pt x="1064190" y="44502"/>
                  <a:pt x="990022" y="110326"/>
                  <a:pt x="952875" y="197188"/>
                </a:cubicBezTo>
                <a:cubicBezTo>
                  <a:pt x="917759" y="279280"/>
                  <a:pt x="898455" y="347308"/>
                  <a:pt x="846702" y="386595"/>
                </a:cubicBezTo>
                <a:cubicBezTo>
                  <a:pt x="735514" y="471082"/>
                  <a:pt x="477260" y="166644"/>
                  <a:pt x="380930" y="428429"/>
                </a:cubicBezTo>
                <a:cubicBezTo>
                  <a:pt x="366706" y="467082"/>
                  <a:pt x="350196" y="569431"/>
                  <a:pt x="405759" y="752870"/>
                </a:cubicBezTo>
                <a:cubicBezTo>
                  <a:pt x="450336" y="900164"/>
                  <a:pt x="337369" y="1044741"/>
                  <a:pt x="182937" y="1041090"/>
                </a:cubicBezTo>
                <a:cubicBezTo>
                  <a:pt x="-43440" y="1035743"/>
                  <a:pt x="-26169" y="1249471"/>
                  <a:pt x="56127" y="1478199"/>
                </a:cubicBezTo>
                <a:cubicBezTo>
                  <a:pt x="66224" y="1459218"/>
                  <a:pt x="81401" y="1441070"/>
                  <a:pt x="101149" y="1426071"/>
                </a:cubicBezTo>
                <a:cubicBezTo>
                  <a:pt x="157219" y="1383501"/>
                  <a:pt x="228086" y="1382225"/>
                  <a:pt x="259518" y="1423220"/>
                </a:cubicBezTo>
                <a:cubicBezTo>
                  <a:pt x="290887" y="1464216"/>
                  <a:pt x="270885" y="1531958"/>
                  <a:pt x="214877" y="1574528"/>
                </a:cubicBezTo>
                <a:cubicBezTo>
                  <a:pt x="180461" y="1600620"/>
                  <a:pt x="140582" y="1611117"/>
                  <a:pt x="107563" y="1605960"/>
                </a:cubicBezTo>
                <a:cubicBezTo>
                  <a:pt x="202749" y="1821600"/>
                  <a:pt x="326574" y="2016615"/>
                  <a:pt x="326574" y="2016615"/>
                </a:cubicBezTo>
                <a:cubicBezTo>
                  <a:pt x="459543" y="2382362"/>
                  <a:pt x="82353" y="2176622"/>
                  <a:pt x="53524" y="2389982"/>
                </a:cubicBezTo>
                <a:cubicBezTo>
                  <a:pt x="33077" y="2541112"/>
                  <a:pt x="200018" y="2688877"/>
                  <a:pt x="279457" y="2792636"/>
                </a:cubicBezTo>
                <a:cubicBezTo>
                  <a:pt x="285045" y="2799938"/>
                  <a:pt x="290824" y="2807114"/>
                  <a:pt x="296729" y="2814226"/>
                </a:cubicBezTo>
                <a:lnTo>
                  <a:pt x="1752657" y="2814226"/>
                </a:lnTo>
                <a:cubicBezTo>
                  <a:pt x="1812411" y="2763235"/>
                  <a:pt x="1861115" y="2704181"/>
                  <a:pt x="1870640" y="2633632"/>
                </a:cubicBezTo>
                <a:cubicBezTo>
                  <a:pt x="1899469" y="2420335"/>
                  <a:pt x="1481067" y="2519332"/>
                  <a:pt x="1706365" y="2201660"/>
                </a:cubicBezTo>
                <a:cubicBezTo>
                  <a:pt x="1706429" y="2201660"/>
                  <a:pt x="2571045" y="1416794"/>
                  <a:pt x="2105527" y="1299109"/>
                </a:cubicBezTo>
                <a:close/>
                <a:moveTo>
                  <a:pt x="659251" y="1605535"/>
                </a:moveTo>
                <a:cubicBezTo>
                  <a:pt x="653726" y="1646530"/>
                  <a:pt x="615816" y="1675283"/>
                  <a:pt x="574668" y="1669765"/>
                </a:cubicBezTo>
                <a:cubicBezTo>
                  <a:pt x="533521" y="1664247"/>
                  <a:pt x="504628" y="1626541"/>
                  <a:pt x="510216" y="1585552"/>
                </a:cubicBezTo>
                <a:cubicBezTo>
                  <a:pt x="515740" y="1544562"/>
                  <a:pt x="553587" y="1515803"/>
                  <a:pt x="594735" y="1521321"/>
                </a:cubicBezTo>
                <a:cubicBezTo>
                  <a:pt x="635882" y="1526839"/>
                  <a:pt x="664775" y="1564539"/>
                  <a:pt x="659251" y="1605535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4896425" y="4548568"/>
            <a:ext cx="2623307" cy="2307145"/>
          </a:xfrm>
          <a:custGeom>
            <a:avLst/>
            <a:gdLst>
              <a:gd name="connsiteX0" fmla="*/ 2509325 w 2623307"/>
              <a:gd name="connsiteY0" fmla="*/ 675069 h 2307145"/>
              <a:gd name="connsiteX1" fmla="*/ 2622038 w 2623307"/>
              <a:gd name="connsiteY1" fmla="*/ 617385 h 2307145"/>
              <a:gd name="connsiteX2" fmla="*/ 2506785 w 2623307"/>
              <a:gd name="connsiteY2" fmla="*/ 565893 h 2307145"/>
              <a:gd name="connsiteX3" fmla="*/ 2618164 w 2623307"/>
              <a:gd name="connsiteY3" fmla="*/ 505835 h 2307145"/>
              <a:gd name="connsiteX4" fmla="*/ 2501706 w 2623307"/>
              <a:gd name="connsiteY4" fmla="*/ 456813 h 2307145"/>
              <a:gd name="connsiteX5" fmla="*/ 2611687 w 2623307"/>
              <a:gd name="connsiteY5" fmla="*/ 394469 h 2307145"/>
              <a:gd name="connsiteX6" fmla="*/ 2494085 w 2623307"/>
              <a:gd name="connsiteY6" fmla="*/ 347948 h 2307145"/>
              <a:gd name="connsiteX7" fmla="*/ 2580128 w 2623307"/>
              <a:gd name="connsiteY7" fmla="*/ 242126 h 2307145"/>
              <a:gd name="connsiteX8" fmla="*/ 2486593 w 2623307"/>
              <a:gd name="connsiteY8" fmla="*/ 237573 h 2307145"/>
              <a:gd name="connsiteX9" fmla="*/ 2530090 w 2623307"/>
              <a:gd name="connsiteY9" fmla="*/ 83972 h 2307145"/>
              <a:gd name="connsiteX10" fmla="*/ 2373118 w 2623307"/>
              <a:gd name="connsiteY10" fmla="*/ 130950 h 2307145"/>
              <a:gd name="connsiteX11" fmla="*/ 2371975 w 2623307"/>
              <a:gd name="connsiteY11" fmla="*/ 38398 h 2307145"/>
              <a:gd name="connsiteX12" fmla="*/ 2263898 w 2623307"/>
              <a:gd name="connsiteY12" fmla="*/ 122656 h 2307145"/>
              <a:gd name="connsiteX13" fmla="*/ 2215130 w 2623307"/>
              <a:gd name="connsiteY13" fmla="*/ 6401 h 2307145"/>
              <a:gd name="connsiteX14" fmla="*/ 2154487 w 2623307"/>
              <a:gd name="connsiteY14" fmla="*/ 117005 h 2307145"/>
              <a:gd name="connsiteX15" fmla="*/ 2103180 w 2623307"/>
              <a:gd name="connsiteY15" fmla="*/ 1912 h 2307145"/>
              <a:gd name="connsiteX16" fmla="*/ 2044886 w 2623307"/>
              <a:gd name="connsiteY16" fmla="*/ 113868 h 2307145"/>
              <a:gd name="connsiteX17" fmla="*/ 1991165 w 2623307"/>
              <a:gd name="connsiteY17" fmla="*/ 0 h 2307145"/>
              <a:gd name="connsiteX18" fmla="*/ 1935222 w 2623307"/>
              <a:gd name="connsiteY18" fmla="*/ 113278 h 2307145"/>
              <a:gd name="connsiteX19" fmla="*/ 1879024 w 2623307"/>
              <a:gd name="connsiteY19" fmla="*/ 724 h 2307145"/>
              <a:gd name="connsiteX20" fmla="*/ 1825621 w 2623307"/>
              <a:gd name="connsiteY20" fmla="*/ 115316 h 2307145"/>
              <a:gd name="connsiteX21" fmla="*/ 1766819 w 2623307"/>
              <a:gd name="connsiteY21" fmla="*/ 4210 h 2307145"/>
              <a:gd name="connsiteX22" fmla="*/ 1716147 w 2623307"/>
              <a:gd name="connsiteY22" fmla="*/ 120123 h 2307145"/>
              <a:gd name="connsiteX23" fmla="*/ 1654679 w 2623307"/>
              <a:gd name="connsiteY23" fmla="*/ 10630 h 2307145"/>
              <a:gd name="connsiteX24" fmla="*/ 1606927 w 2623307"/>
              <a:gd name="connsiteY24" fmla="*/ 127889 h 2307145"/>
              <a:gd name="connsiteX25" fmla="*/ 1542538 w 2623307"/>
              <a:gd name="connsiteY25" fmla="*/ 20212 h 2307145"/>
              <a:gd name="connsiteX26" fmla="*/ 1498088 w 2623307"/>
              <a:gd name="connsiteY26" fmla="*/ 138836 h 2307145"/>
              <a:gd name="connsiteX27" fmla="*/ 1430612 w 2623307"/>
              <a:gd name="connsiteY27" fmla="*/ 33236 h 2307145"/>
              <a:gd name="connsiteX28" fmla="*/ 1389687 w 2623307"/>
              <a:gd name="connsiteY28" fmla="*/ 153238 h 2307145"/>
              <a:gd name="connsiteX29" fmla="*/ 1318897 w 2623307"/>
              <a:gd name="connsiteY29" fmla="*/ 50032 h 2307145"/>
              <a:gd name="connsiteX30" fmla="*/ 1281978 w 2623307"/>
              <a:gd name="connsiteY30" fmla="*/ 171425 h 2307145"/>
              <a:gd name="connsiteX31" fmla="*/ 1207594 w 2623307"/>
              <a:gd name="connsiteY31" fmla="*/ 71012 h 2307145"/>
              <a:gd name="connsiteX32" fmla="*/ 1175197 w 2623307"/>
              <a:gd name="connsiteY32" fmla="*/ 193777 h 2307145"/>
              <a:gd name="connsiteX33" fmla="*/ 1096907 w 2623307"/>
              <a:gd name="connsiteY33" fmla="*/ 96666 h 2307145"/>
              <a:gd name="connsiteX34" fmla="*/ 1069666 w 2623307"/>
              <a:gd name="connsiteY34" fmla="*/ 220758 h 2307145"/>
              <a:gd name="connsiteX35" fmla="*/ 987110 w 2623307"/>
              <a:gd name="connsiteY35" fmla="*/ 127565 h 2307145"/>
              <a:gd name="connsiteX36" fmla="*/ 965799 w 2623307"/>
              <a:gd name="connsiteY36" fmla="*/ 252882 h 2307145"/>
              <a:gd name="connsiteX37" fmla="*/ 878614 w 2623307"/>
              <a:gd name="connsiteY37" fmla="*/ 164402 h 2307145"/>
              <a:gd name="connsiteX38" fmla="*/ 864148 w 2623307"/>
              <a:gd name="connsiteY38" fmla="*/ 290728 h 2307145"/>
              <a:gd name="connsiteX39" fmla="*/ 771934 w 2623307"/>
              <a:gd name="connsiteY39" fmla="*/ 207975 h 2307145"/>
              <a:gd name="connsiteX40" fmla="*/ 765406 w 2623307"/>
              <a:gd name="connsiteY40" fmla="*/ 334975 h 2307145"/>
              <a:gd name="connsiteX41" fmla="*/ 667806 w 2623307"/>
              <a:gd name="connsiteY41" fmla="*/ 259220 h 2307145"/>
              <a:gd name="connsiteX42" fmla="*/ 670505 w 2623307"/>
              <a:gd name="connsiteY42" fmla="*/ 386321 h 2307145"/>
              <a:gd name="connsiteX43" fmla="*/ 567286 w 2623307"/>
              <a:gd name="connsiteY43" fmla="*/ 319113 h 2307145"/>
              <a:gd name="connsiteX44" fmla="*/ 579624 w 2623307"/>
              <a:gd name="connsiteY44" fmla="*/ 444887 h 2307145"/>
              <a:gd name="connsiteX45" fmla="*/ 471788 w 2623307"/>
              <a:gd name="connsiteY45" fmla="*/ 388645 h 2307145"/>
              <a:gd name="connsiteX46" fmla="*/ 488501 w 2623307"/>
              <a:gd name="connsiteY46" fmla="*/ 492373 h 2307145"/>
              <a:gd name="connsiteX47" fmla="*/ 463527 w 2623307"/>
              <a:gd name="connsiteY47" fmla="*/ 613194 h 2307145"/>
              <a:gd name="connsiteX48" fmla="*/ 298598 w 2623307"/>
              <a:gd name="connsiteY48" fmla="*/ 623888 h 2307145"/>
              <a:gd name="connsiteX49" fmla="*/ 245201 w 2623307"/>
              <a:gd name="connsiteY49" fmla="*/ 673678 h 2307145"/>
              <a:gd name="connsiteX50" fmla="*/ 282710 w 2623307"/>
              <a:gd name="connsiteY50" fmla="*/ 1797044 h 2307145"/>
              <a:gd name="connsiteX51" fmla="*/ 357012 w 2623307"/>
              <a:gd name="connsiteY51" fmla="*/ 1862709 h 2307145"/>
              <a:gd name="connsiteX52" fmla="*/ 377897 w 2623307"/>
              <a:gd name="connsiteY52" fmla="*/ 2238947 h 2307145"/>
              <a:gd name="connsiteX53" fmla="*/ 307945 w 2623307"/>
              <a:gd name="connsiteY53" fmla="*/ 2307146 h 2307145"/>
              <a:gd name="connsiteX54" fmla="*/ 395106 w 2623307"/>
              <a:gd name="connsiteY54" fmla="*/ 2307146 h 2307145"/>
              <a:gd name="connsiteX55" fmla="*/ 420353 w 2623307"/>
              <a:gd name="connsiteY55" fmla="*/ 2280475 h 2307145"/>
              <a:gd name="connsiteX56" fmla="*/ 798394 w 2623307"/>
              <a:gd name="connsiteY56" fmla="*/ 2294636 h 2307145"/>
              <a:gd name="connsiteX57" fmla="*/ 809024 w 2623307"/>
              <a:gd name="connsiteY57" fmla="*/ 2307146 h 2307145"/>
              <a:gd name="connsiteX58" fmla="*/ 1855148 w 2623307"/>
              <a:gd name="connsiteY58" fmla="*/ 2307146 h 2307145"/>
              <a:gd name="connsiteX59" fmla="*/ 1951922 w 2623307"/>
              <a:gd name="connsiteY59" fmla="*/ 2183003 h 2307145"/>
              <a:gd name="connsiteX60" fmla="*/ 2179189 w 2623307"/>
              <a:gd name="connsiteY60" fmla="*/ 2125536 h 2307145"/>
              <a:gd name="connsiteX61" fmla="*/ 2180586 w 2623307"/>
              <a:gd name="connsiteY61" fmla="*/ 2122996 h 2307145"/>
              <a:gd name="connsiteX62" fmla="*/ 2258755 w 2623307"/>
              <a:gd name="connsiteY62" fmla="*/ 2137474 h 2307145"/>
              <a:gd name="connsiteX63" fmla="*/ 2213987 w 2623307"/>
              <a:gd name="connsiteY63" fmla="*/ 2055876 h 2307145"/>
              <a:gd name="connsiteX64" fmla="*/ 2224972 w 2623307"/>
              <a:gd name="connsiteY64" fmla="*/ 2032190 h 2307145"/>
              <a:gd name="connsiteX65" fmla="*/ 2326826 w 2623307"/>
              <a:gd name="connsiteY65" fmla="*/ 2041081 h 2307145"/>
              <a:gd name="connsiteX66" fmla="*/ 2261548 w 2623307"/>
              <a:gd name="connsiteY66" fmla="*/ 1945322 h 2307145"/>
              <a:gd name="connsiteX67" fmla="*/ 2264660 w 2623307"/>
              <a:gd name="connsiteY67" fmla="*/ 1939544 h 2307145"/>
              <a:gd name="connsiteX68" fmla="*/ 2385183 w 2623307"/>
              <a:gd name="connsiteY68" fmla="*/ 1939925 h 2307145"/>
              <a:gd name="connsiteX69" fmla="*/ 2307459 w 2623307"/>
              <a:gd name="connsiteY69" fmla="*/ 1844103 h 2307145"/>
              <a:gd name="connsiteX70" fmla="*/ 2434840 w 2623307"/>
              <a:gd name="connsiteY70" fmla="*/ 1835341 h 2307145"/>
              <a:gd name="connsiteX71" fmla="*/ 2350130 w 2623307"/>
              <a:gd name="connsiteY71" fmla="*/ 1744948 h 2307145"/>
              <a:gd name="connsiteX72" fmla="*/ 2476686 w 2623307"/>
              <a:gd name="connsiteY72" fmla="*/ 1728318 h 2307145"/>
              <a:gd name="connsiteX73" fmla="*/ 2386326 w 2623307"/>
              <a:gd name="connsiteY73" fmla="*/ 1643037 h 2307145"/>
              <a:gd name="connsiteX74" fmla="*/ 2511738 w 2623307"/>
              <a:gd name="connsiteY74" fmla="*/ 1619599 h 2307145"/>
              <a:gd name="connsiteX75" fmla="*/ 2416743 w 2623307"/>
              <a:gd name="connsiteY75" fmla="*/ 1539024 h 2307145"/>
              <a:gd name="connsiteX76" fmla="*/ 2540821 w 2623307"/>
              <a:gd name="connsiteY76" fmla="*/ 1509713 h 2307145"/>
              <a:gd name="connsiteX77" fmla="*/ 2441952 w 2623307"/>
              <a:gd name="connsiteY77" fmla="*/ 1433449 h 2307145"/>
              <a:gd name="connsiteX78" fmla="*/ 2564570 w 2623307"/>
              <a:gd name="connsiteY78" fmla="*/ 1399026 h 2307145"/>
              <a:gd name="connsiteX79" fmla="*/ 2462462 w 2623307"/>
              <a:gd name="connsiteY79" fmla="*/ 1326712 h 2307145"/>
              <a:gd name="connsiteX80" fmla="*/ 2583684 w 2623307"/>
              <a:gd name="connsiteY80" fmla="*/ 1287799 h 2307145"/>
              <a:gd name="connsiteX81" fmla="*/ 2478845 w 2623307"/>
              <a:gd name="connsiteY81" fmla="*/ 1219118 h 2307145"/>
              <a:gd name="connsiteX82" fmla="*/ 2598543 w 2623307"/>
              <a:gd name="connsiteY82" fmla="*/ 1176242 h 2307145"/>
              <a:gd name="connsiteX83" fmla="*/ 2491418 w 2623307"/>
              <a:gd name="connsiteY83" fmla="*/ 1110926 h 2307145"/>
              <a:gd name="connsiteX84" fmla="*/ 2609656 w 2623307"/>
              <a:gd name="connsiteY84" fmla="*/ 1064520 h 2307145"/>
              <a:gd name="connsiteX85" fmla="*/ 2500435 w 2623307"/>
              <a:gd name="connsiteY85" fmla="*/ 1002316 h 2307145"/>
              <a:gd name="connsiteX86" fmla="*/ 2617339 w 2623307"/>
              <a:gd name="connsiteY86" fmla="*/ 952729 h 2307145"/>
              <a:gd name="connsiteX87" fmla="*/ 2506341 w 2623307"/>
              <a:gd name="connsiteY87" fmla="*/ 893394 h 2307145"/>
              <a:gd name="connsiteX88" fmla="*/ 2621784 w 2623307"/>
              <a:gd name="connsiteY88" fmla="*/ 840874 h 2307145"/>
              <a:gd name="connsiteX89" fmla="*/ 2509198 w 2623307"/>
              <a:gd name="connsiteY89" fmla="*/ 784276 h 2307145"/>
              <a:gd name="connsiteX90" fmla="*/ 2623308 w 2623307"/>
              <a:gd name="connsiteY90" fmla="*/ 729075 h 2307145"/>
              <a:gd name="connsiteX91" fmla="*/ 2509325 w 2623307"/>
              <a:gd name="connsiteY91" fmla="*/ 675069 h 23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623307" h="2307145">
                <a:moveTo>
                  <a:pt x="2509325" y="675069"/>
                </a:moveTo>
                <a:lnTo>
                  <a:pt x="2622038" y="617385"/>
                </a:lnTo>
                <a:lnTo>
                  <a:pt x="2506785" y="565893"/>
                </a:lnTo>
                <a:lnTo>
                  <a:pt x="2618164" y="505835"/>
                </a:lnTo>
                <a:lnTo>
                  <a:pt x="2501706" y="456813"/>
                </a:lnTo>
                <a:lnTo>
                  <a:pt x="2611687" y="394469"/>
                </a:lnTo>
                <a:lnTo>
                  <a:pt x="2494085" y="347948"/>
                </a:lnTo>
                <a:lnTo>
                  <a:pt x="2580128" y="242126"/>
                </a:lnTo>
                <a:lnTo>
                  <a:pt x="2486593" y="237573"/>
                </a:lnTo>
                <a:lnTo>
                  <a:pt x="2530090" y="83972"/>
                </a:lnTo>
                <a:lnTo>
                  <a:pt x="2373118" y="130950"/>
                </a:lnTo>
                <a:lnTo>
                  <a:pt x="2371975" y="38398"/>
                </a:lnTo>
                <a:lnTo>
                  <a:pt x="2263898" y="122656"/>
                </a:lnTo>
                <a:lnTo>
                  <a:pt x="2215130" y="6401"/>
                </a:lnTo>
                <a:lnTo>
                  <a:pt x="2154487" y="117005"/>
                </a:lnTo>
                <a:lnTo>
                  <a:pt x="2103180" y="1912"/>
                </a:lnTo>
                <a:lnTo>
                  <a:pt x="2044886" y="113868"/>
                </a:lnTo>
                <a:lnTo>
                  <a:pt x="1991165" y="0"/>
                </a:lnTo>
                <a:lnTo>
                  <a:pt x="1935222" y="113278"/>
                </a:lnTo>
                <a:lnTo>
                  <a:pt x="1879024" y="724"/>
                </a:lnTo>
                <a:lnTo>
                  <a:pt x="1825621" y="115316"/>
                </a:lnTo>
                <a:lnTo>
                  <a:pt x="1766819" y="4210"/>
                </a:lnTo>
                <a:lnTo>
                  <a:pt x="1716147" y="120123"/>
                </a:lnTo>
                <a:lnTo>
                  <a:pt x="1654679" y="10630"/>
                </a:lnTo>
                <a:lnTo>
                  <a:pt x="1606927" y="127889"/>
                </a:lnTo>
                <a:lnTo>
                  <a:pt x="1542538" y="20212"/>
                </a:lnTo>
                <a:lnTo>
                  <a:pt x="1498088" y="138836"/>
                </a:lnTo>
                <a:lnTo>
                  <a:pt x="1430612" y="33236"/>
                </a:lnTo>
                <a:lnTo>
                  <a:pt x="1389687" y="153238"/>
                </a:lnTo>
                <a:lnTo>
                  <a:pt x="1318897" y="50032"/>
                </a:lnTo>
                <a:lnTo>
                  <a:pt x="1281978" y="171425"/>
                </a:lnTo>
                <a:lnTo>
                  <a:pt x="1207594" y="71012"/>
                </a:lnTo>
                <a:lnTo>
                  <a:pt x="1175197" y="193777"/>
                </a:lnTo>
                <a:lnTo>
                  <a:pt x="1096907" y="96666"/>
                </a:lnTo>
                <a:lnTo>
                  <a:pt x="1069666" y="220758"/>
                </a:lnTo>
                <a:lnTo>
                  <a:pt x="987110" y="127565"/>
                </a:lnTo>
                <a:lnTo>
                  <a:pt x="965799" y="252882"/>
                </a:lnTo>
                <a:lnTo>
                  <a:pt x="878614" y="164402"/>
                </a:lnTo>
                <a:lnTo>
                  <a:pt x="864148" y="290728"/>
                </a:lnTo>
                <a:lnTo>
                  <a:pt x="771934" y="207975"/>
                </a:lnTo>
                <a:lnTo>
                  <a:pt x="765406" y="334975"/>
                </a:lnTo>
                <a:lnTo>
                  <a:pt x="667806" y="259220"/>
                </a:lnTo>
                <a:lnTo>
                  <a:pt x="670505" y="386321"/>
                </a:lnTo>
                <a:lnTo>
                  <a:pt x="567286" y="319113"/>
                </a:lnTo>
                <a:lnTo>
                  <a:pt x="579624" y="444887"/>
                </a:lnTo>
                <a:lnTo>
                  <a:pt x="471788" y="388645"/>
                </a:lnTo>
                <a:lnTo>
                  <a:pt x="488501" y="492373"/>
                </a:lnTo>
                <a:cubicBezTo>
                  <a:pt x="500471" y="538512"/>
                  <a:pt x="492921" y="583393"/>
                  <a:pt x="463527" y="613194"/>
                </a:cubicBezTo>
                <a:cubicBezTo>
                  <a:pt x="424849" y="652406"/>
                  <a:pt x="359310" y="654406"/>
                  <a:pt x="298598" y="623888"/>
                </a:cubicBezTo>
                <a:cubicBezTo>
                  <a:pt x="279961" y="639947"/>
                  <a:pt x="262117" y="656527"/>
                  <a:pt x="245201" y="673678"/>
                </a:cubicBezTo>
                <a:cubicBezTo>
                  <a:pt x="-109301" y="1033075"/>
                  <a:pt x="-64247" y="1457490"/>
                  <a:pt x="282710" y="1797044"/>
                </a:cubicBezTo>
                <a:cubicBezTo>
                  <a:pt x="307660" y="1821434"/>
                  <a:pt x="332583" y="1843278"/>
                  <a:pt x="357012" y="1862709"/>
                </a:cubicBezTo>
                <a:cubicBezTo>
                  <a:pt x="475814" y="1957197"/>
                  <a:pt x="486565" y="2133028"/>
                  <a:pt x="377897" y="2238947"/>
                </a:cubicBezTo>
                <a:lnTo>
                  <a:pt x="307945" y="2307146"/>
                </a:lnTo>
                <a:lnTo>
                  <a:pt x="395106" y="2307146"/>
                </a:lnTo>
                <a:lnTo>
                  <a:pt x="420353" y="2280475"/>
                </a:lnTo>
                <a:cubicBezTo>
                  <a:pt x="524741" y="2170366"/>
                  <a:pt x="701436" y="2177987"/>
                  <a:pt x="798394" y="2294636"/>
                </a:cubicBezTo>
                <a:cubicBezTo>
                  <a:pt x="801836" y="2298763"/>
                  <a:pt x="805442" y="2302955"/>
                  <a:pt x="809024" y="2307146"/>
                </a:cubicBezTo>
                <a:lnTo>
                  <a:pt x="1855148" y="2307146"/>
                </a:lnTo>
                <a:cubicBezTo>
                  <a:pt x="1873373" y="2262124"/>
                  <a:pt x="1906393" y="2218182"/>
                  <a:pt x="1951922" y="2183003"/>
                </a:cubicBezTo>
                <a:cubicBezTo>
                  <a:pt x="2025201" y="2126361"/>
                  <a:pt x="2112005" y="2107057"/>
                  <a:pt x="2179189" y="2125536"/>
                </a:cubicBezTo>
                <a:cubicBezTo>
                  <a:pt x="2179633" y="2124710"/>
                  <a:pt x="2180142" y="2123885"/>
                  <a:pt x="2180586" y="2122996"/>
                </a:cubicBezTo>
                <a:lnTo>
                  <a:pt x="2258755" y="2137474"/>
                </a:lnTo>
                <a:lnTo>
                  <a:pt x="2213987" y="2055876"/>
                </a:lnTo>
                <a:cubicBezTo>
                  <a:pt x="2217733" y="2048002"/>
                  <a:pt x="2221417" y="2040191"/>
                  <a:pt x="2224972" y="2032190"/>
                </a:cubicBezTo>
                <a:lnTo>
                  <a:pt x="2326826" y="2041081"/>
                </a:lnTo>
                <a:lnTo>
                  <a:pt x="2261548" y="1945322"/>
                </a:lnTo>
                <a:cubicBezTo>
                  <a:pt x="2262945" y="1942656"/>
                  <a:pt x="2263263" y="1942147"/>
                  <a:pt x="2264660" y="1939544"/>
                </a:cubicBezTo>
                <a:lnTo>
                  <a:pt x="2385183" y="1939925"/>
                </a:lnTo>
                <a:lnTo>
                  <a:pt x="2307459" y="1844103"/>
                </a:lnTo>
                <a:lnTo>
                  <a:pt x="2434840" y="1835341"/>
                </a:lnTo>
                <a:lnTo>
                  <a:pt x="2350130" y="1744948"/>
                </a:lnTo>
                <a:lnTo>
                  <a:pt x="2476686" y="1728318"/>
                </a:lnTo>
                <a:lnTo>
                  <a:pt x="2386326" y="1643037"/>
                </a:lnTo>
                <a:lnTo>
                  <a:pt x="2511738" y="1619599"/>
                </a:lnTo>
                <a:lnTo>
                  <a:pt x="2416743" y="1539024"/>
                </a:lnTo>
                <a:lnTo>
                  <a:pt x="2540821" y="1509713"/>
                </a:lnTo>
                <a:lnTo>
                  <a:pt x="2441952" y="1433449"/>
                </a:lnTo>
                <a:lnTo>
                  <a:pt x="2564570" y="1399026"/>
                </a:lnTo>
                <a:lnTo>
                  <a:pt x="2462462" y="1326712"/>
                </a:lnTo>
                <a:lnTo>
                  <a:pt x="2583684" y="1287799"/>
                </a:lnTo>
                <a:lnTo>
                  <a:pt x="2478845" y="1219118"/>
                </a:lnTo>
                <a:lnTo>
                  <a:pt x="2598543" y="1176242"/>
                </a:lnTo>
                <a:lnTo>
                  <a:pt x="2491418" y="1110926"/>
                </a:lnTo>
                <a:lnTo>
                  <a:pt x="2609656" y="1064520"/>
                </a:lnTo>
                <a:lnTo>
                  <a:pt x="2500435" y="1002316"/>
                </a:lnTo>
                <a:lnTo>
                  <a:pt x="2617339" y="952729"/>
                </a:lnTo>
                <a:lnTo>
                  <a:pt x="2506341" y="893394"/>
                </a:lnTo>
                <a:lnTo>
                  <a:pt x="2621784" y="840874"/>
                </a:lnTo>
                <a:lnTo>
                  <a:pt x="2509198" y="784276"/>
                </a:lnTo>
                <a:lnTo>
                  <a:pt x="2623308" y="729075"/>
                </a:lnTo>
                <a:lnTo>
                  <a:pt x="2509325" y="675069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/>
        </p:nvSpPr>
        <p:spPr>
          <a:xfrm>
            <a:off x="1654569" y="4128903"/>
            <a:ext cx="3203852" cy="2726810"/>
          </a:xfrm>
          <a:custGeom>
            <a:avLst/>
            <a:gdLst>
              <a:gd name="connsiteX0" fmla="*/ 3185763 w 3203852"/>
              <a:gd name="connsiteY0" fmla="*/ 1889468 h 2726810"/>
              <a:gd name="connsiteX1" fmla="*/ 3016161 w 3203852"/>
              <a:gd name="connsiteY1" fmla="*/ 1689119 h 2726810"/>
              <a:gd name="connsiteX2" fmla="*/ 3060503 w 3203852"/>
              <a:gd name="connsiteY2" fmla="*/ 1430953 h 2726810"/>
              <a:gd name="connsiteX3" fmla="*/ 2853918 w 3203852"/>
              <a:gd name="connsiteY3" fmla="*/ 1268616 h 2726810"/>
              <a:gd name="connsiteX4" fmla="*/ 2850540 w 3203852"/>
              <a:gd name="connsiteY4" fmla="*/ 1006672 h 2726810"/>
              <a:gd name="connsiteX5" fmla="*/ 2660612 w 3203852"/>
              <a:gd name="connsiteY5" fmla="*/ 848201 h 2726810"/>
              <a:gd name="connsiteX6" fmla="*/ 2599607 w 3203852"/>
              <a:gd name="connsiteY6" fmla="*/ 721404 h 2726810"/>
              <a:gd name="connsiteX7" fmla="*/ 2578004 w 3203852"/>
              <a:gd name="connsiteY7" fmla="*/ 621386 h 2726810"/>
              <a:gd name="connsiteX8" fmla="*/ 2518867 w 3203852"/>
              <a:gd name="connsiteY8" fmla="*/ 585121 h 2726810"/>
              <a:gd name="connsiteX9" fmla="*/ 2428132 w 3203852"/>
              <a:gd name="connsiteY9" fmla="*/ 514020 h 2726810"/>
              <a:gd name="connsiteX10" fmla="*/ 2075465 w 3203852"/>
              <a:gd name="connsiteY10" fmla="*/ 0 h 2726810"/>
              <a:gd name="connsiteX11" fmla="*/ 1522145 w 3203852"/>
              <a:gd name="connsiteY11" fmla="*/ 341204 h 2726810"/>
              <a:gd name="connsiteX12" fmla="*/ 1423987 w 3203852"/>
              <a:gd name="connsiteY12" fmla="*/ 369576 h 2726810"/>
              <a:gd name="connsiteX13" fmla="*/ 1363262 w 3203852"/>
              <a:gd name="connsiteY13" fmla="*/ 380759 h 2726810"/>
              <a:gd name="connsiteX14" fmla="*/ 1313008 w 3203852"/>
              <a:gd name="connsiteY14" fmla="*/ 443630 h 2726810"/>
              <a:gd name="connsiteX15" fmla="*/ 1214139 w 3203852"/>
              <a:gd name="connsiteY15" fmla="*/ 535883 h 2726810"/>
              <a:gd name="connsiteX16" fmla="*/ 957935 w 3203852"/>
              <a:gd name="connsiteY16" fmla="*/ 631165 h 2726810"/>
              <a:gd name="connsiteX17" fmla="*/ 871671 w 3203852"/>
              <a:gd name="connsiteY17" fmla="*/ 843997 h 2726810"/>
              <a:gd name="connsiteX18" fmla="*/ 828668 w 3203852"/>
              <a:gd name="connsiteY18" fmla="*/ 884619 h 2726810"/>
              <a:gd name="connsiteX19" fmla="*/ 593972 w 3203852"/>
              <a:gd name="connsiteY19" fmla="*/ 940898 h 2726810"/>
              <a:gd name="connsiteX20" fmla="*/ 530225 w 3203852"/>
              <a:gd name="connsiteY20" fmla="*/ 1196829 h 2726810"/>
              <a:gd name="connsiteX21" fmla="*/ 293217 w 3203852"/>
              <a:gd name="connsiteY21" fmla="*/ 1314621 h 2726810"/>
              <a:gd name="connsiteX22" fmla="*/ 295338 w 3203852"/>
              <a:gd name="connsiteY22" fmla="*/ 1543539 h 2726810"/>
              <a:gd name="connsiteX23" fmla="*/ 254965 w 3203852"/>
              <a:gd name="connsiteY23" fmla="*/ 1614773 h 2726810"/>
              <a:gd name="connsiteX24" fmla="*/ 83172 w 3203852"/>
              <a:gd name="connsiteY24" fmla="*/ 1747304 h 2726810"/>
              <a:gd name="connsiteX25" fmla="*/ 88220 w 3203852"/>
              <a:gd name="connsiteY25" fmla="*/ 1821859 h 2726810"/>
              <a:gd name="connsiteX26" fmla="*/ 86792 w 3203852"/>
              <a:gd name="connsiteY26" fmla="*/ 2005686 h 2726810"/>
              <a:gd name="connsiteX27" fmla="*/ 37395 w 3203852"/>
              <a:gd name="connsiteY27" fmla="*/ 2192934 h 2726810"/>
              <a:gd name="connsiteX28" fmla="*/ 12458 w 3203852"/>
              <a:gd name="connsiteY28" fmla="*/ 2726811 h 2726810"/>
              <a:gd name="connsiteX29" fmla="*/ 3075845 w 3203852"/>
              <a:gd name="connsiteY29" fmla="*/ 2726811 h 2726810"/>
              <a:gd name="connsiteX30" fmla="*/ 3090697 w 3203852"/>
              <a:gd name="connsiteY30" fmla="*/ 2598667 h 2726810"/>
              <a:gd name="connsiteX31" fmla="*/ 3162839 w 3203852"/>
              <a:gd name="connsiteY31" fmla="*/ 2438077 h 2726810"/>
              <a:gd name="connsiteX32" fmla="*/ 3203588 w 3203852"/>
              <a:gd name="connsiteY32" fmla="*/ 2365813 h 2726810"/>
              <a:gd name="connsiteX33" fmla="*/ 3085738 w 3203852"/>
              <a:gd name="connsiteY33" fmla="*/ 2131657 h 2726810"/>
              <a:gd name="connsiteX34" fmla="*/ 3185763 w 3203852"/>
              <a:gd name="connsiteY34" fmla="*/ 1889468 h 272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03852" h="2726810">
                <a:moveTo>
                  <a:pt x="3185763" y="1889468"/>
                </a:moveTo>
                <a:cubicBezTo>
                  <a:pt x="3173514" y="1812246"/>
                  <a:pt x="3036385" y="1762627"/>
                  <a:pt x="3016161" y="1689119"/>
                </a:cubicBezTo>
                <a:cubicBezTo>
                  <a:pt x="2995453" y="1613757"/>
                  <a:pt x="3088062" y="1502036"/>
                  <a:pt x="3060503" y="1430953"/>
                </a:cubicBezTo>
                <a:cubicBezTo>
                  <a:pt x="3032195" y="1357935"/>
                  <a:pt x="2887751" y="1336713"/>
                  <a:pt x="2853918" y="1268616"/>
                </a:cubicBezTo>
                <a:cubicBezTo>
                  <a:pt x="2818892" y="1198137"/>
                  <a:pt x="2889624" y="1071435"/>
                  <a:pt x="2850540" y="1006672"/>
                </a:cubicBezTo>
                <a:cubicBezTo>
                  <a:pt x="2829242" y="971398"/>
                  <a:pt x="2728627" y="901465"/>
                  <a:pt x="2660612" y="848201"/>
                </a:cubicBezTo>
                <a:cubicBezTo>
                  <a:pt x="2621616" y="817658"/>
                  <a:pt x="2599283" y="770833"/>
                  <a:pt x="2599607" y="721404"/>
                </a:cubicBezTo>
                <a:cubicBezTo>
                  <a:pt x="2599880" y="681679"/>
                  <a:pt x="2597182" y="644900"/>
                  <a:pt x="2578004" y="621386"/>
                </a:cubicBezTo>
                <a:cubicBezTo>
                  <a:pt x="2563863" y="604031"/>
                  <a:pt x="2542889" y="593014"/>
                  <a:pt x="2518867" y="585121"/>
                </a:cubicBezTo>
                <a:cubicBezTo>
                  <a:pt x="2481370" y="572802"/>
                  <a:pt x="2449811" y="546894"/>
                  <a:pt x="2428132" y="514020"/>
                </a:cubicBezTo>
                <a:cubicBezTo>
                  <a:pt x="2231885" y="216364"/>
                  <a:pt x="2075465" y="0"/>
                  <a:pt x="2075465" y="0"/>
                </a:cubicBezTo>
                <a:cubicBezTo>
                  <a:pt x="2075465" y="0"/>
                  <a:pt x="1833848" y="139274"/>
                  <a:pt x="1522145" y="341204"/>
                </a:cubicBezTo>
                <a:cubicBezTo>
                  <a:pt x="1492974" y="360096"/>
                  <a:pt x="1458741" y="370986"/>
                  <a:pt x="1423987" y="369576"/>
                </a:cubicBezTo>
                <a:cubicBezTo>
                  <a:pt x="1401775" y="368675"/>
                  <a:pt x="1381010" y="371361"/>
                  <a:pt x="1363262" y="380759"/>
                </a:cubicBezTo>
                <a:cubicBezTo>
                  <a:pt x="1341532" y="392252"/>
                  <a:pt x="1326242" y="415760"/>
                  <a:pt x="1313008" y="443630"/>
                </a:cubicBezTo>
                <a:cubicBezTo>
                  <a:pt x="1292930" y="485934"/>
                  <a:pt x="1258119" y="519436"/>
                  <a:pt x="1214139" y="535883"/>
                </a:cubicBezTo>
                <a:cubicBezTo>
                  <a:pt x="1123931" y="569633"/>
                  <a:pt x="989044" y="608762"/>
                  <a:pt x="957935" y="631165"/>
                </a:cubicBezTo>
                <a:cubicBezTo>
                  <a:pt x="904913" y="669334"/>
                  <a:pt x="907605" y="780390"/>
                  <a:pt x="871671" y="843997"/>
                </a:cubicBezTo>
                <a:cubicBezTo>
                  <a:pt x="857288" y="857383"/>
                  <a:pt x="842949" y="870922"/>
                  <a:pt x="828668" y="884619"/>
                </a:cubicBezTo>
                <a:cubicBezTo>
                  <a:pt x="762330" y="914711"/>
                  <a:pt x="643718" y="890467"/>
                  <a:pt x="593972" y="940898"/>
                </a:cubicBezTo>
                <a:cubicBezTo>
                  <a:pt x="539889" y="995756"/>
                  <a:pt x="579793" y="1135463"/>
                  <a:pt x="530225" y="1196829"/>
                </a:cubicBezTo>
                <a:cubicBezTo>
                  <a:pt x="481819" y="1256773"/>
                  <a:pt x="335813" y="1248226"/>
                  <a:pt x="293217" y="1314621"/>
                </a:cubicBezTo>
                <a:cubicBezTo>
                  <a:pt x="257803" y="1369847"/>
                  <a:pt x="302818" y="1470908"/>
                  <a:pt x="295338" y="1543539"/>
                </a:cubicBezTo>
                <a:cubicBezTo>
                  <a:pt x="281463" y="1567015"/>
                  <a:pt x="268065" y="1590802"/>
                  <a:pt x="254965" y="1614773"/>
                </a:cubicBezTo>
                <a:cubicBezTo>
                  <a:pt x="200158" y="1659007"/>
                  <a:pt x="103771" y="1687176"/>
                  <a:pt x="83172" y="1747304"/>
                </a:cubicBezTo>
                <a:cubicBezTo>
                  <a:pt x="75584" y="1769447"/>
                  <a:pt x="79546" y="1794923"/>
                  <a:pt x="88220" y="1821859"/>
                </a:cubicBezTo>
                <a:cubicBezTo>
                  <a:pt x="107454" y="1881543"/>
                  <a:pt x="105746" y="1945913"/>
                  <a:pt x="86792" y="2005686"/>
                </a:cubicBezTo>
                <a:cubicBezTo>
                  <a:pt x="67405" y="2066805"/>
                  <a:pt x="50800" y="2129219"/>
                  <a:pt x="37395" y="2192934"/>
                </a:cubicBezTo>
                <a:cubicBezTo>
                  <a:pt x="-3950" y="2389435"/>
                  <a:pt x="-9036" y="2566854"/>
                  <a:pt x="12458" y="2726811"/>
                </a:cubicBezTo>
                <a:lnTo>
                  <a:pt x="3075845" y="2726811"/>
                </a:lnTo>
                <a:cubicBezTo>
                  <a:pt x="3082182" y="2684075"/>
                  <a:pt x="3087128" y="2641403"/>
                  <a:pt x="3090697" y="2598667"/>
                </a:cubicBezTo>
                <a:cubicBezTo>
                  <a:pt x="3095733" y="2538406"/>
                  <a:pt x="3121222" y="2482082"/>
                  <a:pt x="3162839" y="2438077"/>
                </a:cubicBezTo>
                <a:cubicBezTo>
                  <a:pt x="3184671" y="2414962"/>
                  <a:pt x="3201428" y="2391341"/>
                  <a:pt x="3203588" y="2365813"/>
                </a:cubicBezTo>
                <a:cubicBezTo>
                  <a:pt x="3210261" y="2287391"/>
                  <a:pt x="3088633" y="2207387"/>
                  <a:pt x="3085738" y="2131657"/>
                </a:cubicBezTo>
                <a:cubicBezTo>
                  <a:pt x="3082747" y="2053330"/>
                  <a:pt x="3197663" y="1964601"/>
                  <a:pt x="3185763" y="1889468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8339658" y="-2324"/>
            <a:ext cx="3849230" cy="3891495"/>
          </a:xfrm>
          <a:custGeom>
            <a:avLst/>
            <a:gdLst>
              <a:gd name="connsiteX0" fmla="*/ 3849230 w 3849230"/>
              <a:gd name="connsiteY0" fmla="*/ 2561216 h 3891495"/>
              <a:gd name="connsiteX1" fmla="*/ 3563924 w 3849230"/>
              <a:gd name="connsiteY1" fmla="*/ 2284978 h 3891495"/>
              <a:gd name="connsiteX2" fmla="*/ 3849230 w 3849230"/>
              <a:gd name="connsiteY2" fmla="*/ 2049469 h 3891495"/>
              <a:gd name="connsiteX3" fmla="*/ 3849230 w 3849230"/>
              <a:gd name="connsiteY3" fmla="*/ 639788 h 3891495"/>
              <a:gd name="connsiteX4" fmla="*/ 3549573 w 3849230"/>
              <a:gd name="connsiteY4" fmla="*/ 440836 h 3891495"/>
              <a:gd name="connsiteX5" fmla="*/ 3535604 w 3849230"/>
              <a:gd name="connsiteY5" fmla="*/ 197968 h 3891495"/>
              <a:gd name="connsiteX6" fmla="*/ 3770363 w 3849230"/>
              <a:gd name="connsiteY6" fmla="*/ 6 h 3891495"/>
              <a:gd name="connsiteX7" fmla="*/ 3628695 w 3849230"/>
              <a:gd name="connsiteY7" fmla="*/ 6 h 3891495"/>
              <a:gd name="connsiteX8" fmla="*/ 3480359 w 3849230"/>
              <a:gd name="connsiteY8" fmla="*/ 135458 h 3891495"/>
              <a:gd name="connsiteX9" fmla="*/ 3240201 w 3849230"/>
              <a:gd name="connsiteY9" fmla="*/ 91046 h 3891495"/>
              <a:gd name="connsiteX10" fmla="*/ 3194735 w 3849230"/>
              <a:gd name="connsiteY10" fmla="*/ 0 h 3891495"/>
              <a:gd name="connsiteX11" fmla="*/ 265925 w 3849230"/>
              <a:gd name="connsiteY11" fmla="*/ 0 h 3891495"/>
              <a:gd name="connsiteX12" fmla="*/ 389496 w 3849230"/>
              <a:gd name="connsiteY12" fmla="*/ 61011 h 3891495"/>
              <a:gd name="connsiteX13" fmla="*/ 477444 w 3849230"/>
              <a:gd name="connsiteY13" fmla="*/ 563524 h 3891495"/>
              <a:gd name="connsiteX14" fmla="*/ 477444 w 3849230"/>
              <a:gd name="connsiteY14" fmla="*/ 563632 h 3891495"/>
              <a:gd name="connsiteX15" fmla="*/ 1233729 w 3849230"/>
              <a:gd name="connsiteY15" fmla="*/ 703243 h 3891495"/>
              <a:gd name="connsiteX16" fmla="*/ 1278496 w 3849230"/>
              <a:gd name="connsiteY16" fmla="*/ 997725 h 3891495"/>
              <a:gd name="connsiteX17" fmla="*/ 121462 w 3849230"/>
              <a:gd name="connsiteY17" fmla="*/ 1455725 h 3891495"/>
              <a:gd name="connsiteX18" fmla="*/ 121462 w 3849230"/>
              <a:gd name="connsiteY18" fmla="*/ 1455833 h 3891495"/>
              <a:gd name="connsiteX19" fmla="*/ 634161 w 3849230"/>
              <a:gd name="connsiteY19" fmla="*/ 1865859 h 3891495"/>
              <a:gd name="connsiteX20" fmla="*/ 8178 w 3849230"/>
              <a:gd name="connsiteY20" fmla="*/ 3194107 h 3891495"/>
              <a:gd name="connsiteX21" fmla="*/ 4496 w 3849230"/>
              <a:gd name="connsiteY21" fmla="*/ 3233141 h 3891495"/>
              <a:gd name="connsiteX22" fmla="*/ 50470 w 3849230"/>
              <a:gd name="connsiteY22" fmla="*/ 3244469 h 3891495"/>
              <a:gd name="connsiteX23" fmla="*/ 1453693 w 3849230"/>
              <a:gd name="connsiteY23" fmla="*/ 2792317 h 3891495"/>
              <a:gd name="connsiteX24" fmla="*/ 1797482 w 3849230"/>
              <a:gd name="connsiteY24" fmla="*/ 3350628 h 3891495"/>
              <a:gd name="connsiteX25" fmla="*/ 1797545 w 3849230"/>
              <a:gd name="connsiteY25" fmla="*/ 3350635 h 3891495"/>
              <a:gd name="connsiteX26" fmla="*/ 2399461 w 3849230"/>
              <a:gd name="connsiteY26" fmla="*/ 2265039 h 3891495"/>
              <a:gd name="connsiteX27" fmla="*/ 2687117 w 3849230"/>
              <a:gd name="connsiteY27" fmla="*/ 2346382 h 3891495"/>
              <a:gd name="connsiteX28" fmla="*/ 2730868 w 3849230"/>
              <a:gd name="connsiteY28" fmla="*/ 3111233 h 3891495"/>
              <a:gd name="connsiteX29" fmla="*/ 2730995 w 3849230"/>
              <a:gd name="connsiteY29" fmla="*/ 3111271 h 3891495"/>
              <a:gd name="connsiteX30" fmla="*/ 3220390 w 3849230"/>
              <a:gd name="connsiteY30" fmla="*/ 3261494 h 3891495"/>
              <a:gd name="connsiteX31" fmla="*/ 3439782 w 3849230"/>
              <a:gd name="connsiteY31" fmla="*/ 3891452 h 3891495"/>
              <a:gd name="connsiteX32" fmla="*/ 3439909 w 3849230"/>
              <a:gd name="connsiteY32" fmla="*/ 3891439 h 3891495"/>
              <a:gd name="connsiteX33" fmla="*/ 3522205 w 3849230"/>
              <a:gd name="connsiteY33" fmla="*/ 3436100 h 3891495"/>
              <a:gd name="connsiteX34" fmla="*/ 3849230 w 3849230"/>
              <a:gd name="connsiteY34" fmla="*/ 2974302 h 3891495"/>
              <a:gd name="connsiteX35" fmla="*/ 3849230 w 3849230"/>
              <a:gd name="connsiteY35" fmla="*/ 2561216 h 389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49230" h="3891495">
                <a:moveTo>
                  <a:pt x="3849230" y="2561216"/>
                </a:moveTo>
                <a:cubicBezTo>
                  <a:pt x="3679686" y="2531377"/>
                  <a:pt x="3555670" y="2415235"/>
                  <a:pt x="3563924" y="2284978"/>
                </a:cubicBezTo>
                <a:cubicBezTo>
                  <a:pt x="3571672" y="2163077"/>
                  <a:pt x="3692766" y="2068004"/>
                  <a:pt x="3849230" y="2049469"/>
                </a:cubicBezTo>
                <a:lnTo>
                  <a:pt x="3849230" y="639788"/>
                </a:lnTo>
                <a:lnTo>
                  <a:pt x="3549573" y="440836"/>
                </a:lnTo>
                <a:cubicBezTo>
                  <a:pt x="3464992" y="384670"/>
                  <a:pt x="3458007" y="263404"/>
                  <a:pt x="3535604" y="197968"/>
                </a:cubicBezTo>
                <a:lnTo>
                  <a:pt x="3770363" y="6"/>
                </a:lnTo>
                <a:lnTo>
                  <a:pt x="3628695" y="6"/>
                </a:lnTo>
                <a:lnTo>
                  <a:pt x="3480359" y="135458"/>
                </a:lnTo>
                <a:cubicBezTo>
                  <a:pt x="3405365" y="203892"/>
                  <a:pt x="3285477" y="181718"/>
                  <a:pt x="3240201" y="91046"/>
                </a:cubicBezTo>
                <a:lnTo>
                  <a:pt x="3194735" y="0"/>
                </a:lnTo>
                <a:lnTo>
                  <a:pt x="265925" y="0"/>
                </a:lnTo>
                <a:lnTo>
                  <a:pt x="389496" y="61011"/>
                </a:lnTo>
                <a:cubicBezTo>
                  <a:pt x="561073" y="153422"/>
                  <a:pt x="628065" y="440093"/>
                  <a:pt x="477444" y="563524"/>
                </a:cubicBezTo>
                <a:cubicBezTo>
                  <a:pt x="477380" y="563556"/>
                  <a:pt x="477444" y="563626"/>
                  <a:pt x="477444" y="563632"/>
                </a:cubicBezTo>
                <a:lnTo>
                  <a:pt x="1233729" y="703243"/>
                </a:lnTo>
                <a:cubicBezTo>
                  <a:pt x="1381366" y="730504"/>
                  <a:pt x="1411338" y="927970"/>
                  <a:pt x="1278496" y="997725"/>
                </a:cubicBezTo>
                <a:cubicBezTo>
                  <a:pt x="800912" y="1248442"/>
                  <a:pt x="134035" y="1451896"/>
                  <a:pt x="121462" y="1455725"/>
                </a:cubicBezTo>
                <a:cubicBezTo>
                  <a:pt x="121399" y="1455744"/>
                  <a:pt x="121399" y="1455814"/>
                  <a:pt x="121462" y="1455833"/>
                </a:cubicBezTo>
                <a:cubicBezTo>
                  <a:pt x="130860" y="1458728"/>
                  <a:pt x="519861" y="1580083"/>
                  <a:pt x="634161" y="1865859"/>
                </a:cubicBezTo>
                <a:cubicBezTo>
                  <a:pt x="775068" y="2217998"/>
                  <a:pt x="127622" y="3045835"/>
                  <a:pt x="8178" y="3194107"/>
                </a:cubicBezTo>
                <a:cubicBezTo>
                  <a:pt x="-775" y="3205207"/>
                  <a:pt x="-2934" y="3220955"/>
                  <a:pt x="4496" y="3233141"/>
                </a:cubicBezTo>
                <a:cubicBezTo>
                  <a:pt x="14338" y="3249346"/>
                  <a:pt x="34975" y="3253956"/>
                  <a:pt x="50470" y="3244469"/>
                </a:cubicBezTo>
                <a:cubicBezTo>
                  <a:pt x="209156" y="3147492"/>
                  <a:pt x="1119683" y="2608186"/>
                  <a:pt x="1453693" y="2792317"/>
                </a:cubicBezTo>
                <a:cubicBezTo>
                  <a:pt x="1723885" y="2941301"/>
                  <a:pt x="1795767" y="3341021"/>
                  <a:pt x="1797482" y="3350628"/>
                </a:cubicBezTo>
                <a:cubicBezTo>
                  <a:pt x="1797482" y="3350692"/>
                  <a:pt x="1797545" y="3350692"/>
                  <a:pt x="1797545" y="3350635"/>
                </a:cubicBezTo>
                <a:cubicBezTo>
                  <a:pt x="1802943" y="3338741"/>
                  <a:pt x="2089582" y="2705360"/>
                  <a:pt x="2399461" y="2265039"/>
                </a:cubicBezTo>
                <a:cubicBezTo>
                  <a:pt x="2485695" y="2142547"/>
                  <a:pt x="2678544" y="2197030"/>
                  <a:pt x="2687117" y="2346382"/>
                </a:cubicBezTo>
                <a:lnTo>
                  <a:pt x="2730868" y="3111233"/>
                </a:lnTo>
                <a:cubicBezTo>
                  <a:pt x="2730868" y="3111284"/>
                  <a:pt x="2730932" y="3111310"/>
                  <a:pt x="2730995" y="3111271"/>
                </a:cubicBezTo>
                <a:cubicBezTo>
                  <a:pt x="2872918" y="2977966"/>
                  <a:pt x="3149968" y="3080258"/>
                  <a:pt x="3220390" y="3261494"/>
                </a:cubicBezTo>
                <a:lnTo>
                  <a:pt x="3439782" y="3891452"/>
                </a:lnTo>
                <a:cubicBezTo>
                  <a:pt x="3439846" y="3891515"/>
                  <a:pt x="3439909" y="3891509"/>
                  <a:pt x="3439909" y="3891439"/>
                </a:cubicBezTo>
                <a:lnTo>
                  <a:pt x="3522205" y="3436100"/>
                </a:lnTo>
                <a:cubicBezTo>
                  <a:pt x="3558400" y="3235509"/>
                  <a:pt x="3682098" y="3069851"/>
                  <a:pt x="3849230" y="2974302"/>
                </a:cubicBezTo>
                <a:lnTo>
                  <a:pt x="3849230" y="2561216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 userDrawn="1"/>
        </p:nvSpPr>
        <p:spPr>
          <a:xfrm>
            <a:off x="-3105" y="3204845"/>
            <a:ext cx="2519857" cy="3394883"/>
          </a:xfrm>
          <a:custGeom>
            <a:avLst/>
            <a:gdLst>
              <a:gd name="connsiteX0" fmla="*/ 2404326 w 2519857"/>
              <a:gd name="connsiteY0" fmla="*/ 690505 h 3394883"/>
              <a:gd name="connsiteX1" fmla="*/ 2511990 w 2519857"/>
              <a:gd name="connsiteY1" fmla="*/ 508635 h 3394883"/>
              <a:gd name="connsiteX2" fmla="*/ 2297424 w 2519857"/>
              <a:gd name="connsiteY2" fmla="*/ 509194 h 3394883"/>
              <a:gd name="connsiteX3" fmla="*/ 2329917 w 2519857"/>
              <a:gd name="connsiteY3" fmla="*/ 391065 h 3394883"/>
              <a:gd name="connsiteX4" fmla="*/ 2161534 w 2519857"/>
              <a:gd name="connsiteY4" fmla="*/ 458851 h 3394883"/>
              <a:gd name="connsiteX5" fmla="*/ 2142211 w 2519857"/>
              <a:gd name="connsiteY5" fmla="*/ 293237 h 3394883"/>
              <a:gd name="connsiteX6" fmla="*/ 2024469 w 2519857"/>
              <a:gd name="connsiteY6" fmla="*/ 411804 h 3394883"/>
              <a:gd name="connsiteX7" fmla="*/ 2001545 w 2519857"/>
              <a:gd name="connsiteY7" fmla="*/ 246761 h 3394883"/>
              <a:gd name="connsiteX8" fmla="*/ 1886261 w 2519857"/>
              <a:gd name="connsiteY8" fmla="*/ 367900 h 3394883"/>
              <a:gd name="connsiteX9" fmla="*/ 1859763 w 2519857"/>
              <a:gd name="connsiteY9" fmla="*/ 203517 h 3394883"/>
              <a:gd name="connsiteX10" fmla="*/ 1747044 w 2519857"/>
              <a:gd name="connsiteY10" fmla="*/ 327209 h 3394883"/>
              <a:gd name="connsiteX11" fmla="*/ 1716881 w 2519857"/>
              <a:gd name="connsiteY11" fmla="*/ 163588 h 3394883"/>
              <a:gd name="connsiteX12" fmla="*/ 1606887 w 2519857"/>
              <a:gd name="connsiteY12" fmla="*/ 289877 h 3394883"/>
              <a:gd name="connsiteX13" fmla="*/ 1572908 w 2519857"/>
              <a:gd name="connsiteY13" fmla="*/ 127159 h 3394883"/>
              <a:gd name="connsiteX14" fmla="*/ 1465872 w 2519857"/>
              <a:gd name="connsiteY14" fmla="*/ 256108 h 3394883"/>
              <a:gd name="connsiteX15" fmla="*/ 1427848 w 2519857"/>
              <a:gd name="connsiteY15" fmla="*/ 94456 h 3394883"/>
              <a:gd name="connsiteX16" fmla="*/ 1324102 w 2519857"/>
              <a:gd name="connsiteY16" fmla="*/ 226200 h 3394883"/>
              <a:gd name="connsiteX17" fmla="*/ 1281779 w 2519857"/>
              <a:gd name="connsiteY17" fmla="*/ 65811 h 3394883"/>
              <a:gd name="connsiteX18" fmla="*/ 1181633 w 2519857"/>
              <a:gd name="connsiteY18" fmla="*/ 200463 h 3394883"/>
              <a:gd name="connsiteX19" fmla="*/ 1134612 w 2519857"/>
              <a:gd name="connsiteY19" fmla="*/ 41586 h 3394883"/>
              <a:gd name="connsiteX20" fmla="*/ 1038492 w 2519857"/>
              <a:gd name="connsiteY20" fmla="*/ 179292 h 3394883"/>
              <a:gd name="connsiteX21" fmla="*/ 986365 w 2519857"/>
              <a:gd name="connsiteY21" fmla="*/ 22250 h 3394883"/>
              <a:gd name="connsiteX22" fmla="*/ 894823 w 2519857"/>
              <a:gd name="connsiteY22" fmla="*/ 163195 h 3394883"/>
              <a:gd name="connsiteX23" fmla="*/ 837095 w 2519857"/>
              <a:gd name="connsiteY23" fmla="*/ 8401 h 3394883"/>
              <a:gd name="connsiteX24" fmla="*/ 750811 w 2519857"/>
              <a:gd name="connsiteY24" fmla="*/ 152730 h 3394883"/>
              <a:gd name="connsiteX25" fmla="*/ 686905 w 2519857"/>
              <a:gd name="connsiteY25" fmla="*/ 705 h 3394883"/>
              <a:gd name="connsiteX26" fmla="*/ 606685 w 2519857"/>
              <a:gd name="connsiteY26" fmla="*/ 148596 h 3394883"/>
              <a:gd name="connsiteX27" fmla="*/ 535915 w 2519857"/>
              <a:gd name="connsiteY27" fmla="*/ 0 h 3394883"/>
              <a:gd name="connsiteX28" fmla="*/ 462788 w 2519857"/>
              <a:gd name="connsiteY28" fmla="*/ 151606 h 3394883"/>
              <a:gd name="connsiteX29" fmla="*/ 384391 w 2519857"/>
              <a:gd name="connsiteY29" fmla="*/ 7321 h 3394883"/>
              <a:gd name="connsiteX30" fmla="*/ 319596 w 2519857"/>
              <a:gd name="connsiteY30" fmla="*/ 162712 h 3394883"/>
              <a:gd name="connsiteX31" fmla="*/ 232708 w 2519857"/>
              <a:gd name="connsiteY31" fmla="*/ 23876 h 3394883"/>
              <a:gd name="connsiteX32" fmla="*/ 177768 w 2519857"/>
              <a:gd name="connsiteY32" fmla="*/ 183013 h 3394883"/>
              <a:gd name="connsiteX33" fmla="*/ 81458 w 2519857"/>
              <a:gd name="connsiteY33" fmla="*/ 51117 h 3394883"/>
              <a:gd name="connsiteX34" fmla="*/ 38208 w 2519857"/>
              <a:gd name="connsiteY34" fmla="*/ 213741 h 3394883"/>
              <a:gd name="connsiteX35" fmla="*/ 0 w 2519857"/>
              <a:gd name="connsiteY35" fmla="*/ 169628 h 3394883"/>
              <a:gd name="connsiteX36" fmla="*/ 0 w 2519857"/>
              <a:gd name="connsiteY36" fmla="*/ 3275330 h 3394883"/>
              <a:gd name="connsiteX37" fmla="*/ 800608 w 2519857"/>
              <a:gd name="connsiteY37" fmla="*/ 3325177 h 3394883"/>
              <a:gd name="connsiteX38" fmla="*/ 793096 w 2519857"/>
              <a:gd name="connsiteY38" fmla="*/ 3308858 h 3394883"/>
              <a:gd name="connsiteX39" fmla="*/ 1008107 w 2519857"/>
              <a:gd name="connsiteY39" fmla="*/ 2965475 h 3394883"/>
              <a:gd name="connsiteX40" fmla="*/ 1318241 w 2519857"/>
              <a:gd name="connsiteY40" fmla="*/ 2975223 h 3394883"/>
              <a:gd name="connsiteX41" fmla="*/ 1320978 w 2519857"/>
              <a:gd name="connsiteY41" fmla="*/ 2972461 h 3394883"/>
              <a:gd name="connsiteX42" fmla="*/ 1415028 w 2519857"/>
              <a:gd name="connsiteY42" fmla="*/ 3019305 h 3394883"/>
              <a:gd name="connsiteX43" fmla="*/ 1388091 w 2519857"/>
              <a:gd name="connsiteY43" fmla="*/ 2899289 h 3394883"/>
              <a:gd name="connsiteX44" fmla="*/ 1410722 w 2519857"/>
              <a:gd name="connsiteY44" fmla="*/ 2873197 h 3394883"/>
              <a:gd name="connsiteX45" fmla="*/ 1537030 w 2519857"/>
              <a:gd name="connsiteY45" fmla="*/ 2921597 h 3394883"/>
              <a:gd name="connsiteX46" fmla="*/ 1489145 w 2519857"/>
              <a:gd name="connsiteY46" fmla="*/ 2775992 h 3394883"/>
              <a:gd name="connsiteX47" fmla="*/ 1495215 w 2519857"/>
              <a:gd name="connsiteY47" fmla="*/ 2769743 h 3394883"/>
              <a:gd name="connsiteX48" fmla="*/ 1648397 w 2519857"/>
              <a:gd name="connsiteY48" fmla="*/ 2814199 h 3394883"/>
              <a:gd name="connsiteX49" fmla="*/ 1584693 w 2519857"/>
              <a:gd name="connsiteY49" fmla="*/ 2663946 h 3394883"/>
              <a:gd name="connsiteX50" fmla="*/ 1749895 w 2519857"/>
              <a:gd name="connsiteY50" fmla="*/ 2699239 h 3394883"/>
              <a:gd name="connsiteX51" fmla="*/ 1675365 w 2519857"/>
              <a:gd name="connsiteY51" fmla="*/ 2553437 h 3394883"/>
              <a:gd name="connsiteX52" fmla="*/ 1842433 w 2519857"/>
              <a:gd name="connsiteY52" fmla="*/ 2578386 h 3394883"/>
              <a:gd name="connsiteX53" fmla="*/ 1758836 w 2519857"/>
              <a:gd name="connsiteY53" fmla="*/ 2437010 h 3394883"/>
              <a:gd name="connsiteX54" fmla="*/ 1926946 w 2519857"/>
              <a:gd name="connsiteY54" fmla="*/ 2452885 h 3394883"/>
              <a:gd name="connsiteX55" fmla="*/ 1835715 w 2519857"/>
              <a:gd name="connsiteY55" fmla="*/ 2315807 h 3394883"/>
              <a:gd name="connsiteX56" fmla="*/ 2004289 w 2519857"/>
              <a:gd name="connsiteY56" fmla="*/ 2323732 h 3394883"/>
              <a:gd name="connsiteX57" fmla="*/ 1906556 w 2519857"/>
              <a:gd name="connsiteY57" fmla="*/ 2190725 h 3394883"/>
              <a:gd name="connsiteX58" fmla="*/ 2075205 w 2519857"/>
              <a:gd name="connsiteY58" fmla="*/ 2191633 h 3394883"/>
              <a:gd name="connsiteX59" fmla="*/ 1971910 w 2519857"/>
              <a:gd name="connsiteY59" fmla="*/ 2062474 h 3394883"/>
              <a:gd name="connsiteX60" fmla="*/ 2140337 w 2519857"/>
              <a:gd name="connsiteY60" fmla="*/ 2057133 h 3394883"/>
              <a:gd name="connsiteX61" fmla="*/ 2032216 w 2519857"/>
              <a:gd name="connsiteY61" fmla="*/ 1931600 h 3394883"/>
              <a:gd name="connsiteX62" fmla="*/ 2200243 w 2519857"/>
              <a:gd name="connsiteY62" fmla="*/ 1920691 h 3394883"/>
              <a:gd name="connsiteX63" fmla="*/ 2087912 w 2519857"/>
              <a:gd name="connsiteY63" fmla="*/ 1798574 h 3394883"/>
              <a:gd name="connsiteX64" fmla="*/ 2255387 w 2519857"/>
              <a:gd name="connsiteY64" fmla="*/ 1782642 h 3394883"/>
              <a:gd name="connsiteX65" fmla="*/ 2139328 w 2519857"/>
              <a:gd name="connsiteY65" fmla="*/ 1663744 h 3394883"/>
              <a:gd name="connsiteX66" fmla="*/ 2306161 w 2519857"/>
              <a:gd name="connsiteY66" fmla="*/ 1643253 h 3394883"/>
              <a:gd name="connsiteX67" fmla="*/ 2186794 w 2519857"/>
              <a:gd name="connsiteY67" fmla="*/ 1527365 h 3394883"/>
              <a:gd name="connsiteX68" fmla="*/ 2352929 w 2519857"/>
              <a:gd name="connsiteY68" fmla="*/ 1502632 h 3394883"/>
              <a:gd name="connsiteX69" fmla="*/ 2230558 w 2519857"/>
              <a:gd name="connsiteY69" fmla="*/ 1389647 h 3394883"/>
              <a:gd name="connsiteX70" fmla="*/ 2395925 w 2519857"/>
              <a:gd name="connsiteY70" fmla="*/ 1361008 h 3394883"/>
              <a:gd name="connsiteX71" fmla="*/ 2270805 w 2519857"/>
              <a:gd name="connsiteY71" fmla="*/ 1250804 h 3394883"/>
              <a:gd name="connsiteX72" fmla="*/ 2435359 w 2519857"/>
              <a:gd name="connsiteY72" fmla="*/ 1218508 h 3394883"/>
              <a:gd name="connsiteX73" fmla="*/ 2307685 w 2519857"/>
              <a:gd name="connsiteY73" fmla="*/ 1111034 h 3394883"/>
              <a:gd name="connsiteX74" fmla="*/ 2471357 w 2519857"/>
              <a:gd name="connsiteY74" fmla="*/ 1075220 h 3394883"/>
              <a:gd name="connsiteX75" fmla="*/ 2341277 w 2519857"/>
              <a:gd name="connsiteY75" fmla="*/ 970464 h 3394883"/>
              <a:gd name="connsiteX76" fmla="*/ 2504015 w 2519857"/>
              <a:gd name="connsiteY76" fmla="*/ 931234 h 3394883"/>
              <a:gd name="connsiteX77" fmla="*/ 2371579 w 2519857"/>
              <a:gd name="connsiteY77" fmla="*/ 829240 h 3394883"/>
              <a:gd name="connsiteX78" fmla="*/ 2519858 w 2519857"/>
              <a:gd name="connsiteY78" fmla="*/ 725996 h 3394883"/>
              <a:gd name="connsiteX79" fmla="*/ 2404326 w 2519857"/>
              <a:gd name="connsiteY79" fmla="*/ 690505 h 339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19857" h="3394883">
                <a:moveTo>
                  <a:pt x="2404326" y="690505"/>
                </a:moveTo>
                <a:lnTo>
                  <a:pt x="2511990" y="508635"/>
                </a:lnTo>
                <a:lnTo>
                  <a:pt x="2297424" y="509194"/>
                </a:lnTo>
                <a:lnTo>
                  <a:pt x="2329917" y="391065"/>
                </a:lnTo>
                <a:lnTo>
                  <a:pt x="2161534" y="458851"/>
                </a:lnTo>
                <a:lnTo>
                  <a:pt x="2142211" y="293237"/>
                </a:lnTo>
                <a:lnTo>
                  <a:pt x="2024469" y="411804"/>
                </a:lnTo>
                <a:lnTo>
                  <a:pt x="2001545" y="246761"/>
                </a:lnTo>
                <a:lnTo>
                  <a:pt x="1886261" y="367900"/>
                </a:lnTo>
                <a:lnTo>
                  <a:pt x="1859763" y="203517"/>
                </a:lnTo>
                <a:lnTo>
                  <a:pt x="1747044" y="327209"/>
                </a:lnTo>
                <a:lnTo>
                  <a:pt x="1716881" y="163588"/>
                </a:lnTo>
                <a:lnTo>
                  <a:pt x="1606887" y="289877"/>
                </a:lnTo>
                <a:lnTo>
                  <a:pt x="1572908" y="127159"/>
                </a:lnTo>
                <a:lnTo>
                  <a:pt x="1465872" y="256108"/>
                </a:lnTo>
                <a:lnTo>
                  <a:pt x="1427848" y="94456"/>
                </a:lnTo>
                <a:lnTo>
                  <a:pt x="1324102" y="226200"/>
                </a:lnTo>
                <a:lnTo>
                  <a:pt x="1281779" y="65811"/>
                </a:lnTo>
                <a:lnTo>
                  <a:pt x="1181633" y="200463"/>
                </a:lnTo>
                <a:lnTo>
                  <a:pt x="1134612" y="41586"/>
                </a:lnTo>
                <a:lnTo>
                  <a:pt x="1038492" y="179292"/>
                </a:lnTo>
                <a:lnTo>
                  <a:pt x="986365" y="22250"/>
                </a:lnTo>
                <a:lnTo>
                  <a:pt x="894823" y="163195"/>
                </a:lnTo>
                <a:lnTo>
                  <a:pt x="837095" y="8401"/>
                </a:lnTo>
                <a:lnTo>
                  <a:pt x="750811" y="152730"/>
                </a:lnTo>
                <a:lnTo>
                  <a:pt x="686905" y="705"/>
                </a:lnTo>
                <a:lnTo>
                  <a:pt x="606685" y="148596"/>
                </a:lnTo>
                <a:lnTo>
                  <a:pt x="535915" y="0"/>
                </a:lnTo>
                <a:lnTo>
                  <a:pt x="462788" y="151606"/>
                </a:lnTo>
                <a:lnTo>
                  <a:pt x="384391" y="7321"/>
                </a:lnTo>
                <a:lnTo>
                  <a:pt x="319596" y="162712"/>
                </a:lnTo>
                <a:lnTo>
                  <a:pt x="232708" y="23876"/>
                </a:lnTo>
                <a:lnTo>
                  <a:pt x="177768" y="183013"/>
                </a:lnTo>
                <a:lnTo>
                  <a:pt x="81458" y="51117"/>
                </a:lnTo>
                <a:lnTo>
                  <a:pt x="38208" y="213741"/>
                </a:lnTo>
                <a:lnTo>
                  <a:pt x="0" y="169628"/>
                </a:lnTo>
                <a:lnTo>
                  <a:pt x="0" y="3275330"/>
                </a:lnTo>
                <a:cubicBezTo>
                  <a:pt x="233731" y="3411347"/>
                  <a:pt x="507803" y="3435922"/>
                  <a:pt x="800608" y="3325177"/>
                </a:cubicBezTo>
                <a:cubicBezTo>
                  <a:pt x="797878" y="3319844"/>
                  <a:pt x="795312" y="3314446"/>
                  <a:pt x="793096" y="3308858"/>
                </a:cubicBezTo>
                <a:cubicBezTo>
                  <a:pt x="744614" y="3185668"/>
                  <a:pt x="840880" y="3031915"/>
                  <a:pt x="1008107" y="2965475"/>
                </a:cubicBezTo>
                <a:cubicBezTo>
                  <a:pt x="1122096" y="2920181"/>
                  <a:pt x="1239603" y="2927185"/>
                  <a:pt x="1318241" y="2975223"/>
                </a:cubicBezTo>
                <a:cubicBezTo>
                  <a:pt x="1319143" y="2974283"/>
                  <a:pt x="1320076" y="2973400"/>
                  <a:pt x="1320978" y="2972461"/>
                </a:cubicBezTo>
                <a:lnTo>
                  <a:pt x="1415028" y="3019305"/>
                </a:lnTo>
                <a:lnTo>
                  <a:pt x="1388091" y="2899289"/>
                </a:lnTo>
                <a:cubicBezTo>
                  <a:pt x="1395667" y="2890654"/>
                  <a:pt x="1403236" y="2882011"/>
                  <a:pt x="1410722" y="2873197"/>
                </a:cubicBezTo>
                <a:lnTo>
                  <a:pt x="1537030" y="2921597"/>
                </a:lnTo>
                <a:lnTo>
                  <a:pt x="1489145" y="2775992"/>
                </a:lnTo>
                <a:cubicBezTo>
                  <a:pt x="1491901" y="2773153"/>
                  <a:pt x="1492453" y="2772582"/>
                  <a:pt x="1495215" y="2769743"/>
                </a:cubicBezTo>
                <a:lnTo>
                  <a:pt x="1648397" y="2814199"/>
                </a:lnTo>
                <a:lnTo>
                  <a:pt x="1584693" y="2663946"/>
                </a:lnTo>
                <a:lnTo>
                  <a:pt x="1749895" y="2699239"/>
                </a:lnTo>
                <a:lnTo>
                  <a:pt x="1675365" y="2553437"/>
                </a:lnTo>
                <a:lnTo>
                  <a:pt x="1842433" y="2578386"/>
                </a:lnTo>
                <a:lnTo>
                  <a:pt x="1758836" y="2437010"/>
                </a:lnTo>
                <a:lnTo>
                  <a:pt x="1926946" y="2452885"/>
                </a:lnTo>
                <a:lnTo>
                  <a:pt x="1835715" y="2315807"/>
                </a:lnTo>
                <a:lnTo>
                  <a:pt x="2004289" y="2323732"/>
                </a:lnTo>
                <a:lnTo>
                  <a:pt x="1906556" y="2190725"/>
                </a:lnTo>
                <a:lnTo>
                  <a:pt x="2075205" y="2191633"/>
                </a:lnTo>
                <a:lnTo>
                  <a:pt x="1971910" y="2062474"/>
                </a:lnTo>
                <a:lnTo>
                  <a:pt x="2140337" y="2057133"/>
                </a:lnTo>
                <a:lnTo>
                  <a:pt x="2032216" y="1931600"/>
                </a:lnTo>
                <a:lnTo>
                  <a:pt x="2200243" y="1920691"/>
                </a:lnTo>
                <a:lnTo>
                  <a:pt x="2087912" y="1798574"/>
                </a:lnTo>
                <a:lnTo>
                  <a:pt x="2255387" y="1782642"/>
                </a:lnTo>
                <a:lnTo>
                  <a:pt x="2139328" y="1663744"/>
                </a:lnTo>
                <a:lnTo>
                  <a:pt x="2306161" y="1643253"/>
                </a:lnTo>
                <a:lnTo>
                  <a:pt x="2186794" y="1527365"/>
                </a:lnTo>
                <a:lnTo>
                  <a:pt x="2352929" y="1502632"/>
                </a:lnTo>
                <a:lnTo>
                  <a:pt x="2230558" y="1389647"/>
                </a:lnTo>
                <a:lnTo>
                  <a:pt x="2395925" y="1361008"/>
                </a:lnTo>
                <a:lnTo>
                  <a:pt x="2270805" y="1250804"/>
                </a:lnTo>
                <a:lnTo>
                  <a:pt x="2435359" y="1218508"/>
                </a:lnTo>
                <a:lnTo>
                  <a:pt x="2307685" y="1111034"/>
                </a:lnTo>
                <a:lnTo>
                  <a:pt x="2471357" y="1075220"/>
                </a:lnTo>
                <a:lnTo>
                  <a:pt x="2341277" y="970464"/>
                </a:lnTo>
                <a:lnTo>
                  <a:pt x="2504015" y="931234"/>
                </a:lnTo>
                <a:lnTo>
                  <a:pt x="2371579" y="829240"/>
                </a:lnTo>
                <a:lnTo>
                  <a:pt x="2519858" y="725996"/>
                </a:lnTo>
                <a:lnTo>
                  <a:pt x="2404326" y="690505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矩形: 圆角 6"/>
          <p:cNvSpPr/>
          <p:nvPr userDrawn="1"/>
        </p:nvSpPr>
        <p:spPr>
          <a:xfrm>
            <a:off x="473394" y="487998"/>
            <a:ext cx="185419" cy="5232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50" y="576898"/>
            <a:ext cx="542925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238128" y="624840"/>
            <a:ext cx="185419" cy="3863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任意多边形: 形状 101"/>
          <p:cNvSpPr/>
          <p:nvPr userDrawn="1"/>
        </p:nvSpPr>
        <p:spPr>
          <a:xfrm>
            <a:off x="4561780" y="4744173"/>
            <a:ext cx="7630221" cy="2117948"/>
          </a:xfrm>
          <a:custGeom>
            <a:avLst/>
            <a:gdLst>
              <a:gd name="connsiteX0" fmla="*/ 7630221 w 7630221"/>
              <a:gd name="connsiteY0" fmla="*/ 0 h 2117948"/>
              <a:gd name="connsiteX1" fmla="*/ 7630221 w 7630221"/>
              <a:gd name="connsiteY1" fmla="*/ 2117948 h 2117948"/>
              <a:gd name="connsiteX2" fmla="*/ 0 w 7630221"/>
              <a:gd name="connsiteY2" fmla="*/ 2117948 h 2117948"/>
              <a:gd name="connsiteX3" fmla="*/ 36735 w 7630221"/>
              <a:gd name="connsiteY3" fmla="*/ 2041289 h 2117948"/>
              <a:gd name="connsiteX4" fmla="*/ 901762 w 7630221"/>
              <a:gd name="connsiteY4" fmla="*/ 1222287 h 2117948"/>
              <a:gd name="connsiteX5" fmla="*/ 4071681 w 7630221"/>
              <a:gd name="connsiteY5" fmla="*/ 1770927 h 2117948"/>
              <a:gd name="connsiteX6" fmla="*/ 7471481 w 7630221"/>
              <a:gd name="connsiteY6" fmla="*/ 59724 h 211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0221" h="2117948">
                <a:moveTo>
                  <a:pt x="7630221" y="0"/>
                </a:moveTo>
                <a:lnTo>
                  <a:pt x="7630221" y="2117948"/>
                </a:lnTo>
                <a:lnTo>
                  <a:pt x="0" y="2117948"/>
                </a:lnTo>
                <a:lnTo>
                  <a:pt x="36735" y="2041289"/>
                </a:lnTo>
                <a:cubicBezTo>
                  <a:pt x="205643" y="1698339"/>
                  <a:pt x="456468" y="1300075"/>
                  <a:pt x="901762" y="1222287"/>
                </a:cubicBezTo>
                <a:cubicBezTo>
                  <a:pt x="1614231" y="1097827"/>
                  <a:pt x="2915982" y="1984287"/>
                  <a:pt x="4071681" y="1770927"/>
                </a:cubicBezTo>
                <a:cubicBezTo>
                  <a:pt x="5082919" y="1584237"/>
                  <a:pt x="6539489" y="451457"/>
                  <a:pt x="7471481" y="597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03" name="组合 102"/>
          <p:cNvGrpSpPr/>
          <p:nvPr userDrawn="1"/>
        </p:nvGrpSpPr>
        <p:grpSpPr>
          <a:xfrm>
            <a:off x="-3105" y="4554450"/>
            <a:ext cx="3284418" cy="2326904"/>
            <a:chOff x="-3105" y="4554450"/>
            <a:chExt cx="3284418" cy="2326904"/>
          </a:xfrm>
        </p:grpSpPr>
        <p:sp>
          <p:nvSpPr>
            <p:cNvPr id="104" name="任意多边形: 形状 103"/>
            <p:cNvSpPr/>
            <p:nvPr/>
          </p:nvSpPr>
          <p:spPr>
            <a:xfrm>
              <a:off x="-3105" y="4760934"/>
              <a:ext cx="2906420" cy="2094779"/>
            </a:xfrm>
            <a:custGeom>
              <a:avLst/>
              <a:gdLst>
                <a:gd name="connsiteX0" fmla="*/ 2794965 w 2906420"/>
                <a:gd name="connsiteY0" fmla="*/ 455616 h 2094779"/>
                <a:gd name="connsiteX1" fmla="*/ 2535257 w 2906420"/>
                <a:gd name="connsiteY1" fmla="*/ 375961 h 2094779"/>
                <a:gd name="connsiteX2" fmla="*/ 2317579 w 2906420"/>
                <a:gd name="connsiteY2" fmla="*/ 382051 h 2094779"/>
                <a:gd name="connsiteX3" fmla="*/ 2043163 w 2906420"/>
                <a:gd name="connsiteY3" fmla="*/ 4823 h 2094779"/>
                <a:gd name="connsiteX4" fmla="*/ 1776013 w 2906420"/>
                <a:gd name="connsiteY4" fmla="*/ 192078 h 2094779"/>
                <a:gd name="connsiteX5" fmla="*/ 1413402 w 2906420"/>
                <a:gd name="connsiteY5" fmla="*/ 148879 h 2094779"/>
                <a:gd name="connsiteX6" fmla="*/ 971550 w 2906420"/>
                <a:gd name="connsiteY6" fmla="*/ 263865 h 2094779"/>
                <a:gd name="connsiteX7" fmla="*/ 971601 w 2906420"/>
                <a:gd name="connsiteY7" fmla="*/ 263966 h 2094779"/>
                <a:gd name="connsiteX8" fmla="*/ 1039470 w 2906420"/>
                <a:gd name="connsiteY8" fmla="*/ 275841 h 2094779"/>
                <a:gd name="connsiteX9" fmla="*/ 1122953 w 2906420"/>
                <a:gd name="connsiteY9" fmla="*/ 409902 h 2094779"/>
                <a:gd name="connsiteX10" fmla="*/ 969594 w 2906420"/>
                <a:gd name="connsiteY10" fmla="*/ 449113 h 2094779"/>
                <a:gd name="connsiteX11" fmla="*/ 887641 w 2906420"/>
                <a:gd name="connsiteY11" fmla="*/ 373510 h 2094779"/>
                <a:gd name="connsiteX12" fmla="*/ 887533 w 2906420"/>
                <a:gd name="connsiteY12" fmla="*/ 373497 h 2094779"/>
                <a:gd name="connsiteX13" fmla="*/ 645433 w 2906420"/>
                <a:gd name="connsiteY13" fmla="*/ 770950 h 2094779"/>
                <a:gd name="connsiteX14" fmla="*/ 183680 w 2906420"/>
                <a:gd name="connsiteY14" fmla="*/ 728291 h 2094779"/>
                <a:gd name="connsiteX15" fmla="*/ 0 w 2906420"/>
                <a:gd name="connsiteY15" fmla="*/ 990590 h 2094779"/>
                <a:gd name="connsiteX16" fmla="*/ 0 w 2906420"/>
                <a:gd name="connsiteY16" fmla="*/ 2094779 h 2094779"/>
                <a:gd name="connsiteX17" fmla="*/ 995744 w 2906420"/>
                <a:gd name="connsiteY17" fmla="*/ 2094779 h 2094779"/>
                <a:gd name="connsiteX18" fmla="*/ 1191819 w 2906420"/>
                <a:gd name="connsiteY18" fmla="*/ 2046519 h 2094779"/>
                <a:gd name="connsiteX19" fmla="*/ 1375391 w 2906420"/>
                <a:gd name="connsiteY19" fmla="*/ 2094779 h 2094779"/>
                <a:gd name="connsiteX20" fmla="*/ 2148777 w 2906420"/>
                <a:gd name="connsiteY20" fmla="*/ 2094779 h 2094779"/>
                <a:gd name="connsiteX21" fmla="*/ 2174532 w 2906420"/>
                <a:gd name="connsiteY21" fmla="*/ 1926250 h 2094779"/>
                <a:gd name="connsiteX22" fmla="*/ 2394096 w 2906420"/>
                <a:gd name="connsiteY22" fmla="*/ 1634023 h 2094779"/>
                <a:gd name="connsiteX23" fmla="*/ 2714238 w 2906420"/>
                <a:gd name="connsiteY23" fmla="*/ 1571469 h 2094779"/>
                <a:gd name="connsiteX24" fmla="*/ 2630723 w 2906420"/>
                <a:gd name="connsiteY24" fmla="*/ 1113107 h 2094779"/>
                <a:gd name="connsiteX25" fmla="*/ 2791073 w 2906420"/>
                <a:gd name="connsiteY25" fmla="*/ 953836 h 2094779"/>
                <a:gd name="connsiteX26" fmla="*/ 2905843 w 2906420"/>
                <a:gd name="connsiteY26" fmla="*/ 721433 h 2094779"/>
                <a:gd name="connsiteX27" fmla="*/ 2905976 w 2906420"/>
                <a:gd name="connsiteY27" fmla="*/ 718823 h 2094779"/>
                <a:gd name="connsiteX28" fmla="*/ 2794965 w 2906420"/>
                <a:gd name="connsiteY28" fmla="*/ 455616 h 2094779"/>
                <a:gd name="connsiteX29" fmla="*/ 1170216 w 2906420"/>
                <a:gd name="connsiteY29" fmla="*/ 845277 h 2094779"/>
                <a:gd name="connsiteX30" fmla="*/ 1071550 w 2906420"/>
                <a:gd name="connsiteY30" fmla="*/ 805780 h 2094779"/>
                <a:gd name="connsiteX31" fmla="*/ 1111193 w 2906420"/>
                <a:gd name="connsiteY31" fmla="*/ 707501 h 2094779"/>
                <a:gd name="connsiteX32" fmla="*/ 1209859 w 2906420"/>
                <a:gd name="connsiteY32" fmla="*/ 746998 h 2094779"/>
                <a:gd name="connsiteX33" fmla="*/ 1170216 w 2906420"/>
                <a:gd name="connsiteY33" fmla="*/ 845277 h 209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06420" h="2094779">
                  <a:moveTo>
                    <a:pt x="2794965" y="455616"/>
                  </a:moveTo>
                  <a:cubicBezTo>
                    <a:pt x="2723915" y="393112"/>
                    <a:pt x="2629192" y="363318"/>
                    <a:pt x="2535257" y="375961"/>
                  </a:cubicBezTo>
                  <a:cubicBezTo>
                    <a:pt x="2446484" y="387924"/>
                    <a:pt x="2377929" y="406212"/>
                    <a:pt x="2317579" y="382051"/>
                  </a:cubicBezTo>
                  <a:cubicBezTo>
                    <a:pt x="2187797" y="330101"/>
                    <a:pt x="2318265" y="-46676"/>
                    <a:pt x="2043163" y="4823"/>
                  </a:cubicBezTo>
                  <a:cubicBezTo>
                    <a:pt x="2002549" y="12443"/>
                    <a:pt x="1905826" y="50689"/>
                    <a:pt x="1776013" y="192078"/>
                  </a:cubicBezTo>
                  <a:cubicBezTo>
                    <a:pt x="1671777" y="305609"/>
                    <a:pt x="1489266" y="282889"/>
                    <a:pt x="1413402" y="148879"/>
                  </a:cubicBezTo>
                  <a:cubicBezTo>
                    <a:pt x="1302207" y="-47559"/>
                    <a:pt x="1126719" y="76470"/>
                    <a:pt x="971550" y="263865"/>
                  </a:cubicBezTo>
                  <a:cubicBezTo>
                    <a:pt x="971518" y="263909"/>
                    <a:pt x="971544" y="263966"/>
                    <a:pt x="971601" y="263966"/>
                  </a:cubicBezTo>
                  <a:cubicBezTo>
                    <a:pt x="993115" y="262944"/>
                    <a:pt x="1016470" y="266633"/>
                    <a:pt x="1039470" y="275841"/>
                  </a:cubicBezTo>
                  <a:cubicBezTo>
                    <a:pt x="1104868" y="302034"/>
                    <a:pt x="1142251" y="362055"/>
                    <a:pt x="1122953" y="409902"/>
                  </a:cubicBezTo>
                  <a:cubicBezTo>
                    <a:pt x="1103655" y="457749"/>
                    <a:pt x="1034999" y="475307"/>
                    <a:pt x="969594" y="449113"/>
                  </a:cubicBezTo>
                  <a:cubicBezTo>
                    <a:pt x="929551" y="433073"/>
                    <a:pt x="900100" y="404345"/>
                    <a:pt x="887641" y="373510"/>
                  </a:cubicBezTo>
                  <a:cubicBezTo>
                    <a:pt x="887622" y="373466"/>
                    <a:pt x="887565" y="373459"/>
                    <a:pt x="887533" y="373497"/>
                  </a:cubicBezTo>
                  <a:cubicBezTo>
                    <a:pt x="750253" y="565255"/>
                    <a:pt x="645433" y="770950"/>
                    <a:pt x="645433" y="770950"/>
                  </a:cubicBezTo>
                  <a:cubicBezTo>
                    <a:pt x="397986" y="1071870"/>
                    <a:pt x="382454" y="643810"/>
                    <a:pt x="183680" y="728291"/>
                  </a:cubicBezTo>
                  <a:cubicBezTo>
                    <a:pt x="87706" y="769083"/>
                    <a:pt x="37630" y="883510"/>
                    <a:pt x="0" y="990590"/>
                  </a:cubicBezTo>
                  <a:lnTo>
                    <a:pt x="0" y="2094779"/>
                  </a:lnTo>
                  <a:lnTo>
                    <a:pt x="995744" y="2094779"/>
                  </a:lnTo>
                  <a:cubicBezTo>
                    <a:pt x="1020769" y="2058521"/>
                    <a:pt x="1075582" y="2037438"/>
                    <a:pt x="1191819" y="2046519"/>
                  </a:cubicBezTo>
                  <a:cubicBezTo>
                    <a:pt x="1191819" y="2046519"/>
                    <a:pt x="1266717" y="2069125"/>
                    <a:pt x="1375391" y="2094779"/>
                  </a:cubicBezTo>
                  <a:lnTo>
                    <a:pt x="2148777" y="2094779"/>
                  </a:lnTo>
                  <a:cubicBezTo>
                    <a:pt x="2185080" y="2057314"/>
                    <a:pt x="2197392" y="2002958"/>
                    <a:pt x="2174532" y="1926250"/>
                  </a:cubicBezTo>
                  <a:cubicBezTo>
                    <a:pt x="2130730" y="1779247"/>
                    <a:pt x="2240223" y="1630467"/>
                    <a:pt x="2394096" y="1634023"/>
                  </a:cubicBezTo>
                  <a:cubicBezTo>
                    <a:pt x="2586107" y="1638468"/>
                    <a:pt x="2680640" y="1595415"/>
                    <a:pt x="2714238" y="1571469"/>
                  </a:cubicBezTo>
                  <a:cubicBezTo>
                    <a:pt x="2941917" y="1409271"/>
                    <a:pt x="2578570" y="1242380"/>
                    <a:pt x="2630723" y="1113107"/>
                  </a:cubicBezTo>
                  <a:cubicBezTo>
                    <a:pt x="2655678" y="1051227"/>
                    <a:pt x="2719248" y="1014225"/>
                    <a:pt x="2791073" y="953836"/>
                  </a:cubicBezTo>
                  <a:cubicBezTo>
                    <a:pt x="2860091" y="895804"/>
                    <a:pt x="2901137" y="811279"/>
                    <a:pt x="2905843" y="721433"/>
                  </a:cubicBezTo>
                  <a:lnTo>
                    <a:pt x="2905976" y="718823"/>
                  </a:lnTo>
                  <a:cubicBezTo>
                    <a:pt x="2911189" y="618804"/>
                    <a:pt x="2870314" y="521903"/>
                    <a:pt x="2794965" y="455616"/>
                  </a:cubicBezTo>
                  <a:close/>
                  <a:moveTo>
                    <a:pt x="1170216" y="845277"/>
                  </a:moveTo>
                  <a:cubicBezTo>
                    <a:pt x="1132021" y="861508"/>
                    <a:pt x="1087850" y="843823"/>
                    <a:pt x="1071550" y="805780"/>
                  </a:cubicBezTo>
                  <a:cubicBezTo>
                    <a:pt x="1055256" y="767737"/>
                    <a:pt x="1073004" y="723731"/>
                    <a:pt x="1111193" y="707501"/>
                  </a:cubicBezTo>
                  <a:cubicBezTo>
                    <a:pt x="1149388" y="691270"/>
                    <a:pt x="1193559" y="708955"/>
                    <a:pt x="1209859" y="746998"/>
                  </a:cubicBezTo>
                  <a:cubicBezTo>
                    <a:pt x="1226160" y="785041"/>
                    <a:pt x="1208411" y="829040"/>
                    <a:pt x="1170216" y="84527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05" name="组合 104" descr="各种各样的叶子层层叠叠地排列在一起"/>
            <p:cNvGrpSpPr/>
            <p:nvPr/>
          </p:nvGrpSpPr>
          <p:grpSpPr>
            <a:xfrm rot="5555706" flipH="1">
              <a:off x="2111286" y="5711327"/>
              <a:ext cx="1242775" cy="1097279"/>
              <a:chOff x="-3098" y="2839492"/>
              <a:chExt cx="2594993" cy="2291188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11" name="任意多边形: 形状 110"/>
              <p:cNvSpPr/>
              <p:nvPr/>
            </p:nvSpPr>
            <p:spPr>
              <a:xfrm>
                <a:off x="-3098" y="4287308"/>
                <a:ext cx="816795" cy="843372"/>
              </a:xfrm>
              <a:custGeom>
                <a:avLst/>
                <a:gdLst>
                  <a:gd name="connsiteX0" fmla="*/ 447180 w 816795"/>
                  <a:gd name="connsiteY0" fmla="*/ 539047 h 843372"/>
                  <a:gd name="connsiteX1" fmla="*/ 298926 w 816795"/>
                  <a:gd name="connsiteY1" fmla="*/ 538653 h 843372"/>
                  <a:gd name="connsiteX2" fmla="*/ 322713 w 816795"/>
                  <a:gd name="connsiteY2" fmla="*/ 392889 h 843372"/>
                  <a:gd name="connsiteX3" fmla="*/ 202927 w 816795"/>
                  <a:gd name="connsiteY3" fmla="*/ 205 h 843372"/>
                  <a:gd name="connsiteX4" fmla="*/ 20479 w 816795"/>
                  <a:gd name="connsiteY4" fmla="*/ 368168 h 843372"/>
                  <a:gd name="connsiteX5" fmla="*/ 23374 w 816795"/>
                  <a:gd name="connsiteY5" fmla="*/ 548153 h 843372"/>
                  <a:gd name="connsiteX6" fmla="*/ 0 w 816795"/>
                  <a:gd name="connsiteY6" fmla="*/ 713951 h 843372"/>
                  <a:gd name="connsiteX7" fmla="*/ 0 w 816795"/>
                  <a:gd name="connsiteY7" fmla="*/ 833693 h 843372"/>
                  <a:gd name="connsiteX8" fmla="*/ 244589 w 816795"/>
                  <a:gd name="connsiteY8" fmla="*/ 807912 h 843372"/>
                  <a:gd name="connsiteX9" fmla="*/ 422383 w 816795"/>
                  <a:gd name="connsiteY9" fmla="*/ 840113 h 843372"/>
                  <a:gd name="connsiteX10" fmla="*/ 816591 w 816795"/>
                  <a:gd name="connsiteY10" fmla="*/ 720809 h 843372"/>
                  <a:gd name="connsiteX11" fmla="*/ 447180 w 816795"/>
                  <a:gd name="connsiteY11" fmla="*/ 539047 h 84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6795" h="843372">
                    <a:moveTo>
                      <a:pt x="447180" y="539047"/>
                    </a:moveTo>
                    <a:cubicBezTo>
                      <a:pt x="394976" y="534773"/>
                      <a:pt x="344919" y="534818"/>
                      <a:pt x="298926" y="538653"/>
                    </a:cubicBezTo>
                    <a:cubicBezTo>
                      <a:pt x="310229" y="494082"/>
                      <a:pt x="318433" y="444889"/>
                      <a:pt x="322713" y="392889"/>
                    </a:cubicBezTo>
                    <a:cubicBezTo>
                      <a:pt x="340023" y="182824"/>
                      <a:pt x="286322" y="7031"/>
                      <a:pt x="202927" y="205"/>
                    </a:cubicBezTo>
                    <a:cubicBezTo>
                      <a:pt x="119386" y="-6621"/>
                      <a:pt x="37706" y="158167"/>
                      <a:pt x="20479" y="368168"/>
                    </a:cubicBezTo>
                    <a:cubicBezTo>
                      <a:pt x="15126" y="432735"/>
                      <a:pt x="16491" y="494019"/>
                      <a:pt x="23374" y="548153"/>
                    </a:cubicBezTo>
                    <a:cubicBezTo>
                      <a:pt x="30664" y="605481"/>
                      <a:pt x="22136" y="662612"/>
                      <a:pt x="0" y="713951"/>
                    </a:cubicBezTo>
                    <a:lnTo>
                      <a:pt x="0" y="833693"/>
                    </a:lnTo>
                    <a:cubicBezTo>
                      <a:pt x="73781" y="793078"/>
                      <a:pt x="161830" y="783331"/>
                      <a:pt x="244589" y="807912"/>
                    </a:cubicBezTo>
                    <a:cubicBezTo>
                      <a:pt x="297085" y="823508"/>
                      <a:pt x="357562" y="834842"/>
                      <a:pt x="422383" y="840113"/>
                    </a:cubicBezTo>
                    <a:cubicBezTo>
                      <a:pt x="633190" y="857429"/>
                      <a:pt x="809727" y="804026"/>
                      <a:pt x="816591" y="720809"/>
                    </a:cubicBezTo>
                    <a:cubicBezTo>
                      <a:pt x="823424" y="637726"/>
                      <a:pt x="658063" y="556287"/>
                      <a:pt x="447180" y="539047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" name="任意多边形: 形状 111"/>
              <p:cNvSpPr/>
              <p:nvPr/>
            </p:nvSpPr>
            <p:spPr>
              <a:xfrm>
                <a:off x="1006134" y="3190170"/>
                <a:ext cx="1066118" cy="1124488"/>
              </a:xfrm>
              <a:custGeom>
                <a:avLst/>
                <a:gdLst>
                  <a:gd name="connsiteX0" fmla="*/ 1065845 w 1066118"/>
                  <a:gd name="connsiteY0" fmla="*/ 961072 h 1124488"/>
                  <a:gd name="connsiteX1" fmla="*/ 573288 w 1066118"/>
                  <a:gd name="connsiteY1" fmla="*/ 718705 h 1124488"/>
                  <a:gd name="connsiteX2" fmla="*/ 375695 w 1066118"/>
                  <a:gd name="connsiteY2" fmla="*/ 718140 h 1124488"/>
                  <a:gd name="connsiteX3" fmla="*/ 407356 w 1066118"/>
                  <a:gd name="connsiteY3" fmla="*/ 523862 h 1124488"/>
                  <a:gd name="connsiteX4" fmla="*/ 247616 w 1066118"/>
                  <a:gd name="connsiteY4" fmla="*/ 273 h 1124488"/>
                  <a:gd name="connsiteX5" fmla="*/ 4322 w 1066118"/>
                  <a:gd name="connsiteY5" fmla="*/ 490899 h 1124488"/>
                  <a:gd name="connsiteX6" fmla="*/ 85367 w 1066118"/>
                  <a:gd name="connsiteY6" fmla="*/ 963466 h 1124488"/>
                  <a:gd name="connsiteX7" fmla="*/ 540211 w 1066118"/>
                  <a:gd name="connsiteY7" fmla="*/ 1120178 h 1124488"/>
                  <a:gd name="connsiteX8" fmla="*/ 1065845 w 1066118"/>
                  <a:gd name="connsiteY8" fmla="*/ 961072 h 112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6118" h="1124488">
                    <a:moveTo>
                      <a:pt x="1065845" y="961072"/>
                    </a:moveTo>
                    <a:cubicBezTo>
                      <a:pt x="1074976" y="850214"/>
                      <a:pt x="854454" y="741699"/>
                      <a:pt x="573288" y="718705"/>
                    </a:cubicBezTo>
                    <a:cubicBezTo>
                      <a:pt x="503699" y="713016"/>
                      <a:pt x="436941" y="713111"/>
                      <a:pt x="375695" y="718140"/>
                    </a:cubicBezTo>
                    <a:cubicBezTo>
                      <a:pt x="390656" y="658774"/>
                      <a:pt x="401641" y="593179"/>
                      <a:pt x="407356" y="523862"/>
                    </a:cubicBezTo>
                    <a:cubicBezTo>
                      <a:pt x="430426" y="243795"/>
                      <a:pt x="358912" y="9372"/>
                      <a:pt x="247616" y="273"/>
                    </a:cubicBezTo>
                    <a:cubicBezTo>
                      <a:pt x="136319" y="-8827"/>
                      <a:pt x="27391" y="210832"/>
                      <a:pt x="4322" y="490899"/>
                    </a:cubicBezTo>
                    <a:cubicBezTo>
                      <a:pt x="-12664" y="697122"/>
                      <a:pt x="21670" y="878472"/>
                      <a:pt x="85367" y="963466"/>
                    </a:cubicBezTo>
                    <a:cubicBezTo>
                      <a:pt x="159160" y="1039926"/>
                      <a:pt x="333182" y="1103242"/>
                      <a:pt x="540211" y="1120178"/>
                    </a:cubicBezTo>
                    <a:cubicBezTo>
                      <a:pt x="821383" y="1143165"/>
                      <a:pt x="1056714" y="1071931"/>
                      <a:pt x="1065845" y="9610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" name="任意多边形: 形状 112"/>
              <p:cNvSpPr/>
              <p:nvPr/>
            </p:nvSpPr>
            <p:spPr>
              <a:xfrm>
                <a:off x="510110" y="3738742"/>
                <a:ext cx="932855" cy="983926"/>
              </a:xfrm>
              <a:custGeom>
                <a:avLst/>
                <a:gdLst>
                  <a:gd name="connsiteX0" fmla="*/ 932616 w 932855"/>
                  <a:gd name="connsiteY0" fmla="*/ 840941 h 983926"/>
                  <a:gd name="connsiteX1" fmla="*/ 501629 w 932855"/>
                  <a:gd name="connsiteY1" fmla="*/ 628870 h 983926"/>
                  <a:gd name="connsiteX2" fmla="*/ 328738 w 932855"/>
                  <a:gd name="connsiteY2" fmla="*/ 628374 h 983926"/>
                  <a:gd name="connsiteX3" fmla="*/ 356436 w 932855"/>
                  <a:gd name="connsiteY3" fmla="*/ 458379 h 983926"/>
                  <a:gd name="connsiteX4" fmla="*/ 216666 w 932855"/>
                  <a:gd name="connsiteY4" fmla="*/ 239 h 983926"/>
                  <a:gd name="connsiteX5" fmla="*/ 3783 w 932855"/>
                  <a:gd name="connsiteY5" fmla="*/ 429537 h 983926"/>
                  <a:gd name="connsiteX6" fmla="*/ 74699 w 932855"/>
                  <a:gd name="connsiteY6" fmla="*/ 843030 h 983926"/>
                  <a:gd name="connsiteX7" fmla="*/ 472692 w 932855"/>
                  <a:gd name="connsiteY7" fmla="*/ 980152 h 983926"/>
                  <a:gd name="connsiteX8" fmla="*/ 932616 w 932855"/>
                  <a:gd name="connsiteY8" fmla="*/ 840941 h 98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2855" h="983926">
                    <a:moveTo>
                      <a:pt x="932616" y="840941"/>
                    </a:moveTo>
                    <a:cubicBezTo>
                      <a:pt x="940605" y="743938"/>
                      <a:pt x="747647" y="648993"/>
                      <a:pt x="501629" y="628870"/>
                    </a:cubicBezTo>
                    <a:cubicBezTo>
                      <a:pt x="440739" y="623891"/>
                      <a:pt x="382325" y="623974"/>
                      <a:pt x="328738" y="628374"/>
                    </a:cubicBezTo>
                    <a:cubicBezTo>
                      <a:pt x="341831" y="576425"/>
                      <a:pt x="351439" y="519034"/>
                      <a:pt x="356436" y="458379"/>
                    </a:cubicBezTo>
                    <a:cubicBezTo>
                      <a:pt x="376623" y="213320"/>
                      <a:pt x="314050" y="8202"/>
                      <a:pt x="216666" y="239"/>
                    </a:cubicBezTo>
                    <a:cubicBezTo>
                      <a:pt x="119283" y="-7724"/>
                      <a:pt x="23969" y="184478"/>
                      <a:pt x="3783" y="429537"/>
                    </a:cubicBezTo>
                    <a:cubicBezTo>
                      <a:pt x="-11083" y="609985"/>
                      <a:pt x="18959" y="768665"/>
                      <a:pt x="74699" y="843030"/>
                    </a:cubicBezTo>
                    <a:cubicBezTo>
                      <a:pt x="139273" y="909934"/>
                      <a:pt x="291539" y="965337"/>
                      <a:pt x="472692" y="980152"/>
                    </a:cubicBezTo>
                    <a:cubicBezTo>
                      <a:pt x="718710" y="1000275"/>
                      <a:pt x="924628" y="937944"/>
                      <a:pt x="932616" y="840941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" name="任意多边形: 形状 113"/>
              <p:cNvSpPr/>
              <p:nvPr/>
            </p:nvSpPr>
            <p:spPr>
              <a:xfrm rot="-2409155">
                <a:off x="1555260" y="3118272"/>
                <a:ext cx="1019884" cy="424696"/>
              </a:xfrm>
              <a:custGeom>
                <a:avLst/>
                <a:gdLst>
                  <a:gd name="connsiteX0" fmla="*/ 1019884 w 1019884"/>
                  <a:gd name="connsiteY0" fmla="*/ 212348 h 424696"/>
                  <a:gd name="connsiteX1" fmla="*/ 509942 w 1019884"/>
                  <a:gd name="connsiteY1" fmla="*/ 424697 h 424696"/>
                  <a:gd name="connsiteX2" fmla="*/ 0 w 1019884"/>
                  <a:gd name="connsiteY2" fmla="*/ 212348 h 424696"/>
                  <a:gd name="connsiteX3" fmla="*/ 509942 w 1019884"/>
                  <a:gd name="connsiteY3" fmla="*/ 0 h 424696"/>
                  <a:gd name="connsiteX4" fmla="*/ 1019884 w 1019884"/>
                  <a:gd name="connsiteY4" fmla="*/ 212348 h 424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9884" h="424696">
                    <a:moveTo>
                      <a:pt x="1019884" y="212348"/>
                    </a:moveTo>
                    <a:cubicBezTo>
                      <a:pt x="1019884" y="329625"/>
                      <a:pt x="791575" y="424697"/>
                      <a:pt x="509942" y="424697"/>
                    </a:cubicBezTo>
                    <a:cubicBezTo>
                      <a:pt x="228309" y="424697"/>
                      <a:pt x="0" y="329625"/>
                      <a:pt x="0" y="212348"/>
                    </a:cubicBezTo>
                    <a:cubicBezTo>
                      <a:pt x="0" y="95071"/>
                      <a:pt x="228309" y="0"/>
                      <a:pt x="509942" y="0"/>
                    </a:cubicBezTo>
                    <a:cubicBezTo>
                      <a:pt x="791575" y="0"/>
                      <a:pt x="1019884" y="95072"/>
                      <a:pt x="1019884" y="212348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06" name="组合 105" descr="各种各样的叶子层层叠叠地排列在一起"/>
            <p:cNvGrpSpPr/>
            <p:nvPr/>
          </p:nvGrpSpPr>
          <p:grpSpPr>
            <a:xfrm>
              <a:off x="1418629" y="4554450"/>
              <a:ext cx="1126317" cy="2301264"/>
              <a:chOff x="1418629" y="4554450"/>
              <a:chExt cx="1126317" cy="230126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07" name="任意多边形: 形状 106"/>
              <p:cNvSpPr/>
              <p:nvPr/>
            </p:nvSpPr>
            <p:spPr>
              <a:xfrm>
                <a:off x="1418629" y="6250767"/>
                <a:ext cx="692396" cy="604946"/>
              </a:xfrm>
              <a:custGeom>
                <a:avLst/>
                <a:gdLst>
                  <a:gd name="connsiteX0" fmla="*/ 391197 w 692396"/>
                  <a:gd name="connsiteY0" fmla="*/ 238932 h 604946"/>
                  <a:gd name="connsiteX1" fmla="*/ 300766 w 692396"/>
                  <a:gd name="connsiteY1" fmla="*/ 296019 h 604946"/>
                  <a:gd name="connsiteX2" fmla="*/ 258399 w 692396"/>
                  <a:gd name="connsiteY2" fmla="*/ 198102 h 604946"/>
                  <a:gd name="connsiteX3" fmla="*/ 32295 w 692396"/>
                  <a:gd name="connsiteY3" fmla="*/ 5316 h 604946"/>
                  <a:gd name="connsiteX4" fmla="*/ 64711 w 692396"/>
                  <a:gd name="connsiteY4" fmla="*/ 300019 h 604946"/>
                  <a:gd name="connsiteX5" fmla="*/ 136676 w 692396"/>
                  <a:gd name="connsiteY5" fmla="*/ 408477 h 604946"/>
                  <a:gd name="connsiteX6" fmla="*/ 184447 w 692396"/>
                  <a:gd name="connsiteY6" fmla="*/ 604946 h 604946"/>
                  <a:gd name="connsiteX7" fmla="*/ 227011 w 692396"/>
                  <a:gd name="connsiteY7" fmla="*/ 604946 h 604946"/>
                  <a:gd name="connsiteX8" fmla="*/ 372699 w 692396"/>
                  <a:gd name="connsiteY8" fmla="*/ 481058 h 604946"/>
                  <a:gd name="connsiteX9" fmla="*/ 493527 w 692396"/>
                  <a:gd name="connsiteY9" fmla="*/ 431845 h 604946"/>
                  <a:gd name="connsiteX10" fmla="*/ 687049 w 692396"/>
                  <a:gd name="connsiteY10" fmla="*/ 206610 h 604946"/>
                  <a:gd name="connsiteX11" fmla="*/ 391197 w 692396"/>
                  <a:gd name="connsiteY11" fmla="*/ 238932 h 60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2396" h="604946">
                    <a:moveTo>
                      <a:pt x="391197" y="238932"/>
                    </a:moveTo>
                    <a:cubicBezTo>
                      <a:pt x="357745" y="256522"/>
                      <a:pt x="327271" y="275889"/>
                      <a:pt x="300766" y="296019"/>
                    </a:cubicBezTo>
                    <a:cubicBezTo>
                      <a:pt x="290263" y="264523"/>
                      <a:pt x="276071" y="231376"/>
                      <a:pt x="258399" y="198102"/>
                    </a:cubicBezTo>
                    <a:cubicBezTo>
                      <a:pt x="187006" y="63456"/>
                      <a:pt x="85743" y="-22809"/>
                      <a:pt x="32295" y="5316"/>
                    </a:cubicBezTo>
                    <a:cubicBezTo>
                      <a:pt x="-21242" y="33490"/>
                      <a:pt x="-6707" y="165463"/>
                      <a:pt x="64711" y="300019"/>
                    </a:cubicBezTo>
                    <a:cubicBezTo>
                      <a:pt x="86638" y="341421"/>
                      <a:pt x="111371" y="378188"/>
                      <a:pt x="136676" y="408477"/>
                    </a:cubicBezTo>
                    <a:cubicBezTo>
                      <a:pt x="182612" y="463468"/>
                      <a:pt x="200220" y="536049"/>
                      <a:pt x="184447" y="604946"/>
                    </a:cubicBezTo>
                    <a:lnTo>
                      <a:pt x="227011" y="604946"/>
                    </a:lnTo>
                    <a:cubicBezTo>
                      <a:pt x="254691" y="544875"/>
                      <a:pt x="307745" y="499536"/>
                      <a:pt x="372699" y="481058"/>
                    </a:cubicBezTo>
                    <a:cubicBezTo>
                      <a:pt x="410748" y="470199"/>
                      <a:pt x="451998" y="453689"/>
                      <a:pt x="493527" y="431845"/>
                    </a:cubicBezTo>
                    <a:cubicBezTo>
                      <a:pt x="628649" y="360788"/>
                      <a:pt x="715326" y="259951"/>
                      <a:pt x="687049" y="206610"/>
                    </a:cubicBezTo>
                    <a:cubicBezTo>
                      <a:pt x="658798" y="153398"/>
                      <a:pt x="526337" y="167812"/>
                      <a:pt x="391197" y="23893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: 形状 107"/>
              <p:cNvSpPr/>
              <p:nvPr/>
            </p:nvSpPr>
            <p:spPr>
              <a:xfrm>
                <a:off x="1621782" y="5173016"/>
                <a:ext cx="923164" cy="661664"/>
              </a:xfrm>
              <a:custGeom>
                <a:avLst/>
                <a:gdLst>
                  <a:gd name="connsiteX0" fmla="*/ 916040 w 923164"/>
                  <a:gd name="connsiteY0" fmla="*/ 275505 h 661664"/>
                  <a:gd name="connsiteX1" fmla="*/ 521565 w 923164"/>
                  <a:gd name="connsiteY1" fmla="*/ 318546 h 661664"/>
                  <a:gd name="connsiteX2" fmla="*/ 401017 w 923164"/>
                  <a:gd name="connsiteY2" fmla="*/ 394676 h 661664"/>
                  <a:gd name="connsiteX3" fmla="*/ 344521 w 923164"/>
                  <a:gd name="connsiteY3" fmla="*/ 264114 h 661664"/>
                  <a:gd name="connsiteX4" fmla="*/ 43029 w 923164"/>
                  <a:gd name="connsiteY4" fmla="*/ 7097 h 661664"/>
                  <a:gd name="connsiteX5" fmla="*/ 86234 w 923164"/>
                  <a:gd name="connsiteY5" fmla="*/ 400029 h 661664"/>
                  <a:gd name="connsiteX6" fmla="*/ 319902 w 923164"/>
                  <a:gd name="connsiteY6" fmla="*/ 656429 h 661664"/>
                  <a:gd name="connsiteX7" fmla="*/ 658008 w 923164"/>
                  <a:gd name="connsiteY7" fmla="*/ 575822 h 661664"/>
                  <a:gd name="connsiteX8" fmla="*/ 916040 w 923164"/>
                  <a:gd name="connsiteY8" fmla="*/ 275505 h 661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3164" h="661664">
                    <a:moveTo>
                      <a:pt x="916040" y="275505"/>
                    </a:moveTo>
                    <a:cubicBezTo>
                      <a:pt x="878359" y="204462"/>
                      <a:pt x="701753" y="223734"/>
                      <a:pt x="521565" y="318546"/>
                    </a:cubicBezTo>
                    <a:cubicBezTo>
                      <a:pt x="476969" y="342015"/>
                      <a:pt x="436354" y="367911"/>
                      <a:pt x="401017" y="394676"/>
                    </a:cubicBezTo>
                    <a:cubicBezTo>
                      <a:pt x="386970" y="352734"/>
                      <a:pt x="368079" y="308538"/>
                      <a:pt x="344521" y="264114"/>
                    </a:cubicBezTo>
                    <a:cubicBezTo>
                      <a:pt x="249334" y="84637"/>
                      <a:pt x="114352" y="-30438"/>
                      <a:pt x="43029" y="7097"/>
                    </a:cubicBezTo>
                    <a:cubicBezTo>
                      <a:pt x="-28294" y="44626"/>
                      <a:pt x="-8952" y="220546"/>
                      <a:pt x="86234" y="400029"/>
                    </a:cubicBezTo>
                    <a:cubicBezTo>
                      <a:pt x="156326" y="532185"/>
                      <a:pt x="247963" y="629328"/>
                      <a:pt x="319902" y="656429"/>
                    </a:cubicBezTo>
                    <a:cubicBezTo>
                      <a:pt x="394660" y="674431"/>
                      <a:pt x="525331" y="645634"/>
                      <a:pt x="658008" y="575822"/>
                    </a:cubicBezTo>
                    <a:cubicBezTo>
                      <a:pt x="838195" y="481004"/>
                      <a:pt x="953721" y="346550"/>
                      <a:pt x="916040" y="27550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: 形状 108"/>
              <p:cNvSpPr/>
              <p:nvPr/>
            </p:nvSpPr>
            <p:spPr>
              <a:xfrm>
                <a:off x="1520207" y="5711897"/>
                <a:ext cx="807770" cy="578953"/>
              </a:xfrm>
              <a:custGeom>
                <a:avLst/>
                <a:gdLst>
                  <a:gd name="connsiteX0" fmla="*/ 801537 w 807770"/>
                  <a:gd name="connsiteY0" fmla="*/ 241069 h 578953"/>
                  <a:gd name="connsiteX1" fmla="*/ 456370 w 807770"/>
                  <a:gd name="connsiteY1" fmla="*/ 278731 h 578953"/>
                  <a:gd name="connsiteX2" fmla="*/ 350890 w 807770"/>
                  <a:gd name="connsiteY2" fmla="*/ 345342 h 578953"/>
                  <a:gd name="connsiteX3" fmla="*/ 301455 w 807770"/>
                  <a:gd name="connsiteY3" fmla="*/ 231100 h 578953"/>
                  <a:gd name="connsiteX4" fmla="*/ 37651 w 807770"/>
                  <a:gd name="connsiteY4" fmla="*/ 6208 h 578953"/>
                  <a:gd name="connsiteX5" fmla="*/ 75458 w 807770"/>
                  <a:gd name="connsiteY5" fmla="*/ 350022 h 578953"/>
                  <a:gd name="connsiteX6" fmla="*/ 279922 w 807770"/>
                  <a:gd name="connsiteY6" fmla="*/ 574374 h 578953"/>
                  <a:gd name="connsiteX7" fmla="*/ 575762 w 807770"/>
                  <a:gd name="connsiteY7" fmla="*/ 503845 h 578953"/>
                  <a:gd name="connsiteX8" fmla="*/ 801537 w 807770"/>
                  <a:gd name="connsiteY8" fmla="*/ 241069 h 578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7770" h="578953">
                    <a:moveTo>
                      <a:pt x="801537" y="241069"/>
                    </a:moveTo>
                    <a:cubicBezTo>
                      <a:pt x="768567" y="178909"/>
                      <a:pt x="614034" y="195768"/>
                      <a:pt x="456370" y="278731"/>
                    </a:cubicBezTo>
                    <a:cubicBezTo>
                      <a:pt x="417349" y="299267"/>
                      <a:pt x="381808" y="321924"/>
                      <a:pt x="350890" y="345342"/>
                    </a:cubicBezTo>
                    <a:cubicBezTo>
                      <a:pt x="338603" y="308640"/>
                      <a:pt x="322067" y="269974"/>
                      <a:pt x="301455" y="231100"/>
                    </a:cubicBezTo>
                    <a:cubicBezTo>
                      <a:pt x="218168" y="74058"/>
                      <a:pt x="100058" y="-26628"/>
                      <a:pt x="37651" y="6208"/>
                    </a:cubicBezTo>
                    <a:cubicBezTo>
                      <a:pt x="-24757" y="39044"/>
                      <a:pt x="-7834" y="192980"/>
                      <a:pt x="75458" y="350022"/>
                    </a:cubicBezTo>
                    <a:cubicBezTo>
                      <a:pt x="136787" y="465662"/>
                      <a:pt x="216975" y="550657"/>
                      <a:pt x="279922" y="574374"/>
                    </a:cubicBezTo>
                    <a:cubicBezTo>
                      <a:pt x="345340" y="590122"/>
                      <a:pt x="459672" y="564932"/>
                      <a:pt x="575762" y="503845"/>
                    </a:cubicBezTo>
                    <a:cubicBezTo>
                      <a:pt x="733420" y="420876"/>
                      <a:pt x="834506" y="303229"/>
                      <a:pt x="801537" y="241069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" name="任意多边形: 形状 109"/>
              <p:cNvSpPr/>
              <p:nvPr/>
            </p:nvSpPr>
            <p:spPr>
              <a:xfrm rot="-4365547">
                <a:off x="1846234" y="4797459"/>
                <a:ext cx="735342" cy="307388"/>
              </a:xfrm>
              <a:custGeom>
                <a:avLst/>
                <a:gdLst>
                  <a:gd name="connsiteX0" fmla="*/ 735343 w 735342"/>
                  <a:gd name="connsiteY0" fmla="*/ 153694 h 307388"/>
                  <a:gd name="connsiteX1" fmla="*/ 367671 w 735342"/>
                  <a:gd name="connsiteY1" fmla="*/ 307389 h 307388"/>
                  <a:gd name="connsiteX2" fmla="*/ 0 w 735342"/>
                  <a:gd name="connsiteY2" fmla="*/ 153694 h 307388"/>
                  <a:gd name="connsiteX3" fmla="*/ 367671 w 735342"/>
                  <a:gd name="connsiteY3" fmla="*/ 0 h 307388"/>
                  <a:gd name="connsiteX4" fmla="*/ 735343 w 735342"/>
                  <a:gd name="connsiteY4" fmla="*/ 153694 h 30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342" h="307388">
                    <a:moveTo>
                      <a:pt x="735343" y="153694"/>
                    </a:moveTo>
                    <a:cubicBezTo>
                      <a:pt x="735343" y="238577"/>
                      <a:pt x="570731" y="307389"/>
                      <a:pt x="367671" y="307389"/>
                    </a:cubicBezTo>
                    <a:cubicBezTo>
                      <a:pt x="164612" y="307389"/>
                      <a:pt x="0" y="238577"/>
                      <a:pt x="0" y="153694"/>
                    </a:cubicBezTo>
                    <a:cubicBezTo>
                      <a:pt x="0" y="68811"/>
                      <a:pt x="164612" y="0"/>
                      <a:pt x="367671" y="0"/>
                    </a:cubicBezTo>
                    <a:cubicBezTo>
                      <a:pt x="570731" y="0"/>
                      <a:pt x="735343" y="68811"/>
                      <a:pt x="735343" y="153694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5" name="组合 114"/>
          <p:cNvGrpSpPr/>
          <p:nvPr userDrawn="1"/>
        </p:nvGrpSpPr>
        <p:grpSpPr>
          <a:xfrm>
            <a:off x="8336420" y="-13123"/>
            <a:ext cx="3849230" cy="3891495"/>
            <a:chOff x="8336420" y="-13123"/>
            <a:chExt cx="3849230" cy="3891495"/>
          </a:xfrm>
        </p:grpSpPr>
        <p:sp>
          <p:nvSpPr>
            <p:cNvPr id="116" name="任意多边形: 形状 115"/>
            <p:cNvSpPr/>
            <p:nvPr/>
          </p:nvSpPr>
          <p:spPr>
            <a:xfrm>
              <a:off x="8336420" y="-13123"/>
              <a:ext cx="3849230" cy="3891495"/>
            </a:xfrm>
            <a:custGeom>
              <a:avLst/>
              <a:gdLst>
                <a:gd name="connsiteX0" fmla="*/ 3849230 w 3849230"/>
                <a:gd name="connsiteY0" fmla="*/ 2561216 h 3891495"/>
                <a:gd name="connsiteX1" fmla="*/ 3563924 w 3849230"/>
                <a:gd name="connsiteY1" fmla="*/ 2284978 h 3891495"/>
                <a:gd name="connsiteX2" fmla="*/ 3849230 w 3849230"/>
                <a:gd name="connsiteY2" fmla="*/ 2049469 h 3891495"/>
                <a:gd name="connsiteX3" fmla="*/ 3849230 w 3849230"/>
                <a:gd name="connsiteY3" fmla="*/ 639788 h 3891495"/>
                <a:gd name="connsiteX4" fmla="*/ 3549573 w 3849230"/>
                <a:gd name="connsiteY4" fmla="*/ 440836 h 3891495"/>
                <a:gd name="connsiteX5" fmla="*/ 3535604 w 3849230"/>
                <a:gd name="connsiteY5" fmla="*/ 197968 h 3891495"/>
                <a:gd name="connsiteX6" fmla="*/ 3770363 w 3849230"/>
                <a:gd name="connsiteY6" fmla="*/ 6 h 3891495"/>
                <a:gd name="connsiteX7" fmla="*/ 3628695 w 3849230"/>
                <a:gd name="connsiteY7" fmla="*/ 6 h 3891495"/>
                <a:gd name="connsiteX8" fmla="*/ 3480359 w 3849230"/>
                <a:gd name="connsiteY8" fmla="*/ 135458 h 3891495"/>
                <a:gd name="connsiteX9" fmla="*/ 3240201 w 3849230"/>
                <a:gd name="connsiteY9" fmla="*/ 91046 h 3891495"/>
                <a:gd name="connsiteX10" fmla="*/ 3194735 w 3849230"/>
                <a:gd name="connsiteY10" fmla="*/ 0 h 3891495"/>
                <a:gd name="connsiteX11" fmla="*/ 265925 w 3849230"/>
                <a:gd name="connsiteY11" fmla="*/ 0 h 3891495"/>
                <a:gd name="connsiteX12" fmla="*/ 389496 w 3849230"/>
                <a:gd name="connsiteY12" fmla="*/ 61011 h 3891495"/>
                <a:gd name="connsiteX13" fmla="*/ 477444 w 3849230"/>
                <a:gd name="connsiteY13" fmla="*/ 563524 h 3891495"/>
                <a:gd name="connsiteX14" fmla="*/ 477444 w 3849230"/>
                <a:gd name="connsiteY14" fmla="*/ 563632 h 3891495"/>
                <a:gd name="connsiteX15" fmla="*/ 1233729 w 3849230"/>
                <a:gd name="connsiteY15" fmla="*/ 703243 h 3891495"/>
                <a:gd name="connsiteX16" fmla="*/ 1278496 w 3849230"/>
                <a:gd name="connsiteY16" fmla="*/ 997725 h 3891495"/>
                <a:gd name="connsiteX17" fmla="*/ 121462 w 3849230"/>
                <a:gd name="connsiteY17" fmla="*/ 1455725 h 3891495"/>
                <a:gd name="connsiteX18" fmla="*/ 121462 w 3849230"/>
                <a:gd name="connsiteY18" fmla="*/ 1455833 h 3891495"/>
                <a:gd name="connsiteX19" fmla="*/ 634161 w 3849230"/>
                <a:gd name="connsiteY19" fmla="*/ 1865859 h 3891495"/>
                <a:gd name="connsiteX20" fmla="*/ 8178 w 3849230"/>
                <a:gd name="connsiteY20" fmla="*/ 3194107 h 3891495"/>
                <a:gd name="connsiteX21" fmla="*/ 4496 w 3849230"/>
                <a:gd name="connsiteY21" fmla="*/ 3233141 h 3891495"/>
                <a:gd name="connsiteX22" fmla="*/ 50470 w 3849230"/>
                <a:gd name="connsiteY22" fmla="*/ 3244469 h 3891495"/>
                <a:gd name="connsiteX23" fmla="*/ 1453693 w 3849230"/>
                <a:gd name="connsiteY23" fmla="*/ 2792317 h 3891495"/>
                <a:gd name="connsiteX24" fmla="*/ 1797482 w 3849230"/>
                <a:gd name="connsiteY24" fmla="*/ 3350628 h 3891495"/>
                <a:gd name="connsiteX25" fmla="*/ 1797545 w 3849230"/>
                <a:gd name="connsiteY25" fmla="*/ 3350635 h 3891495"/>
                <a:gd name="connsiteX26" fmla="*/ 2399461 w 3849230"/>
                <a:gd name="connsiteY26" fmla="*/ 2265039 h 3891495"/>
                <a:gd name="connsiteX27" fmla="*/ 2687117 w 3849230"/>
                <a:gd name="connsiteY27" fmla="*/ 2346382 h 3891495"/>
                <a:gd name="connsiteX28" fmla="*/ 2730868 w 3849230"/>
                <a:gd name="connsiteY28" fmla="*/ 3111233 h 3891495"/>
                <a:gd name="connsiteX29" fmla="*/ 2730995 w 3849230"/>
                <a:gd name="connsiteY29" fmla="*/ 3111271 h 3891495"/>
                <a:gd name="connsiteX30" fmla="*/ 3220390 w 3849230"/>
                <a:gd name="connsiteY30" fmla="*/ 3261494 h 3891495"/>
                <a:gd name="connsiteX31" fmla="*/ 3439782 w 3849230"/>
                <a:gd name="connsiteY31" fmla="*/ 3891452 h 3891495"/>
                <a:gd name="connsiteX32" fmla="*/ 3439909 w 3849230"/>
                <a:gd name="connsiteY32" fmla="*/ 3891439 h 3891495"/>
                <a:gd name="connsiteX33" fmla="*/ 3522205 w 3849230"/>
                <a:gd name="connsiteY33" fmla="*/ 3436100 h 3891495"/>
                <a:gd name="connsiteX34" fmla="*/ 3849230 w 3849230"/>
                <a:gd name="connsiteY34" fmla="*/ 2974302 h 3891495"/>
                <a:gd name="connsiteX35" fmla="*/ 3849230 w 3849230"/>
                <a:gd name="connsiteY35" fmla="*/ 2561216 h 389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849230" h="3891495">
                  <a:moveTo>
                    <a:pt x="3849230" y="2561216"/>
                  </a:moveTo>
                  <a:cubicBezTo>
                    <a:pt x="3679686" y="2531377"/>
                    <a:pt x="3555670" y="2415235"/>
                    <a:pt x="3563924" y="2284978"/>
                  </a:cubicBezTo>
                  <a:cubicBezTo>
                    <a:pt x="3571672" y="2163077"/>
                    <a:pt x="3692766" y="2068004"/>
                    <a:pt x="3849230" y="2049469"/>
                  </a:cubicBezTo>
                  <a:lnTo>
                    <a:pt x="3849230" y="639788"/>
                  </a:lnTo>
                  <a:lnTo>
                    <a:pt x="3549573" y="440836"/>
                  </a:lnTo>
                  <a:cubicBezTo>
                    <a:pt x="3464992" y="384670"/>
                    <a:pt x="3458007" y="263404"/>
                    <a:pt x="3535604" y="197968"/>
                  </a:cubicBezTo>
                  <a:lnTo>
                    <a:pt x="3770363" y="6"/>
                  </a:lnTo>
                  <a:lnTo>
                    <a:pt x="3628695" y="6"/>
                  </a:lnTo>
                  <a:lnTo>
                    <a:pt x="3480359" y="135458"/>
                  </a:lnTo>
                  <a:cubicBezTo>
                    <a:pt x="3405365" y="203892"/>
                    <a:pt x="3285477" y="181718"/>
                    <a:pt x="3240201" y="91046"/>
                  </a:cubicBezTo>
                  <a:lnTo>
                    <a:pt x="3194735" y="0"/>
                  </a:lnTo>
                  <a:lnTo>
                    <a:pt x="265925" y="0"/>
                  </a:lnTo>
                  <a:lnTo>
                    <a:pt x="389496" y="61011"/>
                  </a:lnTo>
                  <a:cubicBezTo>
                    <a:pt x="561073" y="153422"/>
                    <a:pt x="628065" y="440093"/>
                    <a:pt x="477444" y="563524"/>
                  </a:cubicBezTo>
                  <a:cubicBezTo>
                    <a:pt x="477380" y="563556"/>
                    <a:pt x="477444" y="563626"/>
                    <a:pt x="477444" y="563632"/>
                  </a:cubicBezTo>
                  <a:lnTo>
                    <a:pt x="1233729" y="703243"/>
                  </a:lnTo>
                  <a:cubicBezTo>
                    <a:pt x="1381366" y="730504"/>
                    <a:pt x="1411338" y="927970"/>
                    <a:pt x="1278496" y="997725"/>
                  </a:cubicBezTo>
                  <a:cubicBezTo>
                    <a:pt x="800912" y="1248442"/>
                    <a:pt x="134035" y="1451896"/>
                    <a:pt x="121462" y="1455725"/>
                  </a:cubicBezTo>
                  <a:cubicBezTo>
                    <a:pt x="121399" y="1455744"/>
                    <a:pt x="121399" y="1455814"/>
                    <a:pt x="121462" y="1455833"/>
                  </a:cubicBezTo>
                  <a:cubicBezTo>
                    <a:pt x="130860" y="1458728"/>
                    <a:pt x="519861" y="1580083"/>
                    <a:pt x="634161" y="1865859"/>
                  </a:cubicBezTo>
                  <a:cubicBezTo>
                    <a:pt x="775068" y="2217998"/>
                    <a:pt x="127622" y="3045835"/>
                    <a:pt x="8178" y="3194107"/>
                  </a:cubicBezTo>
                  <a:cubicBezTo>
                    <a:pt x="-775" y="3205207"/>
                    <a:pt x="-2934" y="3220955"/>
                    <a:pt x="4496" y="3233141"/>
                  </a:cubicBezTo>
                  <a:cubicBezTo>
                    <a:pt x="14338" y="3249346"/>
                    <a:pt x="34975" y="3253956"/>
                    <a:pt x="50470" y="3244469"/>
                  </a:cubicBezTo>
                  <a:cubicBezTo>
                    <a:pt x="209156" y="3147492"/>
                    <a:pt x="1119683" y="2608186"/>
                    <a:pt x="1453693" y="2792317"/>
                  </a:cubicBezTo>
                  <a:cubicBezTo>
                    <a:pt x="1723885" y="2941301"/>
                    <a:pt x="1795767" y="3341021"/>
                    <a:pt x="1797482" y="3350628"/>
                  </a:cubicBezTo>
                  <a:cubicBezTo>
                    <a:pt x="1797482" y="3350692"/>
                    <a:pt x="1797545" y="3350692"/>
                    <a:pt x="1797545" y="3350635"/>
                  </a:cubicBezTo>
                  <a:cubicBezTo>
                    <a:pt x="1802943" y="3338741"/>
                    <a:pt x="2089582" y="2705360"/>
                    <a:pt x="2399461" y="2265039"/>
                  </a:cubicBezTo>
                  <a:cubicBezTo>
                    <a:pt x="2485695" y="2142547"/>
                    <a:pt x="2678544" y="2197030"/>
                    <a:pt x="2687117" y="2346382"/>
                  </a:cubicBezTo>
                  <a:lnTo>
                    <a:pt x="2730868" y="3111233"/>
                  </a:lnTo>
                  <a:cubicBezTo>
                    <a:pt x="2730868" y="3111284"/>
                    <a:pt x="2730932" y="3111310"/>
                    <a:pt x="2730995" y="3111271"/>
                  </a:cubicBezTo>
                  <a:cubicBezTo>
                    <a:pt x="2872918" y="2977966"/>
                    <a:pt x="3149968" y="3080258"/>
                    <a:pt x="3220390" y="3261494"/>
                  </a:cubicBezTo>
                  <a:lnTo>
                    <a:pt x="3439782" y="3891452"/>
                  </a:lnTo>
                  <a:cubicBezTo>
                    <a:pt x="3439846" y="3891515"/>
                    <a:pt x="3439909" y="3891509"/>
                    <a:pt x="3439909" y="3891439"/>
                  </a:cubicBezTo>
                  <a:lnTo>
                    <a:pt x="3522205" y="3436100"/>
                  </a:lnTo>
                  <a:cubicBezTo>
                    <a:pt x="3558400" y="3235509"/>
                    <a:pt x="3682098" y="3069851"/>
                    <a:pt x="3849230" y="2974302"/>
                  </a:cubicBezTo>
                  <a:lnTo>
                    <a:pt x="3849230" y="256121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/>
            <p:cNvSpPr/>
            <p:nvPr/>
          </p:nvSpPr>
          <p:spPr>
            <a:xfrm>
              <a:off x="9250731" y="366384"/>
              <a:ext cx="347497" cy="346125"/>
            </a:xfrm>
            <a:custGeom>
              <a:avLst/>
              <a:gdLst>
                <a:gd name="connsiteX0" fmla="*/ 347497 w 347497"/>
                <a:gd name="connsiteY0" fmla="*/ 173063 h 346125"/>
                <a:gd name="connsiteX1" fmla="*/ 173748 w 347497"/>
                <a:gd name="connsiteY1" fmla="*/ 346126 h 346125"/>
                <a:gd name="connsiteX2" fmla="*/ -1 w 347497"/>
                <a:gd name="connsiteY2" fmla="*/ 173063 h 346125"/>
                <a:gd name="connsiteX3" fmla="*/ 173748 w 347497"/>
                <a:gd name="connsiteY3" fmla="*/ 0 h 346125"/>
                <a:gd name="connsiteX4" fmla="*/ 347497 w 347497"/>
                <a:gd name="connsiteY4" fmla="*/ 173063 h 3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97" h="346125">
                  <a:moveTo>
                    <a:pt x="347497" y="173063"/>
                  </a:moveTo>
                  <a:cubicBezTo>
                    <a:pt x="347497" y="268643"/>
                    <a:pt x="269708" y="346126"/>
                    <a:pt x="173748" y="346126"/>
                  </a:cubicBezTo>
                  <a:cubicBezTo>
                    <a:pt x="77790" y="346126"/>
                    <a:pt x="-1" y="268643"/>
                    <a:pt x="-1" y="173063"/>
                  </a:cubicBezTo>
                  <a:cubicBezTo>
                    <a:pt x="-1" y="77483"/>
                    <a:pt x="77789" y="0"/>
                    <a:pt x="173748" y="0"/>
                  </a:cubicBezTo>
                  <a:cubicBezTo>
                    <a:pt x="269707" y="0"/>
                    <a:pt x="347497" y="77483"/>
                    <a:pt x="347497" y="17306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/>
            <p:cNvSpPr/>
            <p:nvPr/>
          </p:nvSpPr>
          <p:spPr>
            <a:xfrm>
              <a:off x="10560623" y="-13116"/>
              <a:ext cx="776727" cy="900033"/>
            </a:xfrm>
            <a:custGeom>
              <a:avLst/>
              <a:gdLst>
                <a:gd name="connsiteX0" fmla="*/ 735456 w 776727"/>
                <a:gd name="connsiteY0" fmla="*/ 0 h 900033"/>
                <a:gd name="connsiteX1" fmla="*/ 679448 w 776727"/>
                <a:gd name="connsiteY1" fmla="*/ 0 h 900033"/>
                <a:gd name="connsiteX2" fmla="*/ 616330 w 776727"/>
                <a:gd name="connsiteY2" fmla="*/ 140818 h 900033"/>
                <a:gd name="connsiteX3" fmla="*/ 409573 w 776727"/>
                <a:gd name="connsiteY3" fmla="*/ 294399 h 900033"/>
                <a:gd name="connsiteX4" fmla="*/ 262507 w 776727"/>
                <a:gd name="connsiteY4" fmla="*/ 331483 h 900033"/>
                <a:gd name="connsiteX5" fmla="*/ 3110 w 776727"/>
                <a:gd name="connsiteY5" fmla="*/ 559372 h 900033"/>
                <a:gd name="connsiteX6" fmla="*/ 348804 w 776727"/>
                <a:gd name="connsiteY6" fmla="*/ 570065 h 900033"/>
                <a:gd name="connsiteX7" fmla="*/ 462215 w 776727"/>
                <a:gd name="connsiteY7" fmla="*/ 518935 h 900033"/>
                <a:gd name="connsiteX8" fmla="*/ 494981 w 776727"/>
                <a:gd name="connsiteY8" fmla="*/ 638537 h 900033"/>
                <a:gd name="connsiteX9" fmla="*/ 723771 w 776727"/>
                <a:gd name="connsiteY9" fmla="*/ 896950 h 900033"/>
                <a:gd name="connsiteX10" fmla="*/ 734503 w 776727"/>
                <a:gd name="connsiteY10" fmla="*/ 552571 h 900033"/>
                <a:gd name="connsiteX11" fmla="*/ 669352 w 776727"/>
                <a:gd name="connsiteY11" fmla="*/ 416090 h 900033"/>
                <a:gd name="connsiteX12" fmla="*/ 656271 w 776727"/>
                <a:gd name="connsiteY12" fmla="*/ 159525 h 900033"/>
                <a:gd name="connsiteX13" fmla="*/ 735456 w 776727"/>
                <a:gd name="connsiteY13" fmla="*/ 0 h 90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6727" h="900033">
                  <a:moveTo>
                    <a:pt x="735456" y="0"/>
                  </a:moveTo>
                  <a:lnTo>
                    <a:pt x="679448" y="0"/>
                  </a:lnTo>
                  <a:lnTo>
                    <a:pt x="616330" y="140818"/>
                  </a:lnTo>
                  <a:cubicBezTo>
                    <a:pt x="578865" y="224352"/>
                    <a:pt x="500569" y="281819"/>
                    <a:pt x="409573" y="294399"/>
                  </a:cubicBezTo>
                  <a:cubicBezTo>
                    <a:pt x="364044" y="300698"/>
                    <a:pt x="313879" y="313017"/>
                    <a:pt x="262507" y="331483"/>
                  </a:cubicBezTo>
                  <a:cubicBezTo>
                    <a:pt x="95439" y="391389"/>
                    <a:pt x="-20766" y="493427"/>
                    <a:pt x="3110" y="559372"/>
                  </a:cubicBezTo>
                  <a:cubicBezTo>
                    <a:pt x="26922" y="625208"/>
                    <a:pt x="181672" y="630053"/>
                    <a:pt x="348804" y="570065"/>
                  </a:cubicBezTo>
                  <a:cubicBezTo>
                    <a:pt x="390206" y="555219"/>
                    <a:pt x="428433" y="537820"/>
                    <a:pt x="462215" y="518935"/>
                  </a:cubicBezTo>
                  <a:cubicBezTo>
                    <a:pt x="469136" y="556908"/>
                    <a:pt x="480058" y="597332"/>
                    <a:pt x="494981" y="638537"/>
                  </a:cubicBezTo>
                  <a:cubicBezTo>
                    <a:pt x="555179" y="805009"/>
                    <a:pt x="657668" y="920667"/>
                    <a:pt x="723771" y="896950"/>
                  </a:cubicBezTo>
                  <a:cubicBezTo>
                    <a:pt x="789939" y="873182"/>
                    <a:pt x="794765" y="718966"/>
                    <a:pt x="734503" y="552571"/>
                  </a:cubicBezTo>
                  <a:cubicBezTo>
                    <a:pt x="716024" y="501390"/>
                    <a:pt x="693545" y="455054"/>
                    <a:pt x="669352" y="416090"/>
                  </a:cubicBezTo>
                  <a:cubicBezTo>
                    <a:pt x="621092" y="338284"/>
                    <a:pt x="615568" y="241522"/>
                    <a:pt x="656271" y="159525"/>
                  </a:cubicBezTo>
                  <a:lnTo>
                    <a:pt x="73545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9" name="标题 118"/>
          <p:cNvSpPr>
            <a:spLocks noGrp="1"/>
          </p:cNvSpPr>
          <p:nvPr>
            <p:ph type="ctrTitle" hasCustomPrompt="1"/>
          </p:nvPr>
        </p:nvSpPr>
        <p:spPr>
          <a:xfrm>
            <a:off x="660400" y="2272082"/>
            <a:ext cx="10858500" cy="830997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>
              <a:lnSpc>
                <a:spcPct val="100000"/>
              </a:lnSpc>
              <a:defRPr lang="zh-CN" altLang="en-US" sz="4800" b="1" dirty="0">
                <a:solidFill>
                  <a:schemeClr val="accent3"/>
                </a:solidFill>
              </a:defRPr>
            </a:lvl1pPr>
          </a:lstStyle>
          <a:p>
            <a:pPr lvl="0" defTabSz="914400"/>
            <a:r>
              <a:rPr lang="zh-CN" altLang="en-US" dirty="0"/>
              <a:t>谢谢观看</a:t>
            </a:r>
            <a:endParaRPr lang="zh-CN" altLang="en-US" dirty="0"/>
          </a:p>
        </p:txBody>
      </p:sp>
      <p:sp>
        <p:nvSpPr>
          <p:cNvPr id="120" name="副标题 119"/>
          <p:cNvSpPr>
            <a:spLocks noGrp="1"/>
          </p:cNvSpPr>
          <p:nvPr>
            <p:ph type="subTitle" idx="1" hasCustomPrompt="1"/>
          </p:nvPr>
        </p:nvSpPr>
        <p:spPr>
          <a:xfrm>
            <a:off x="666750" y="3156298"/>
            <a:ext cx="10858500" cy="367986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6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 altLang="zh-CN" dirty="0"/>
              <a:t>THANKS FOR WATCHING</a:t>
            </a:r>
            <a:endParaRPr lang="en-GB" dirty="0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5306829" y="1379327"/>
            <a:ext cx="6229361" cy="5230723"/>
            <a:chOff x="5306829" y="1379327"/>
            <a:chExt cx="6229361" cy="5230723"/>
          </a:xfrm>
        </p:grpSpPr>
        <p:sp>
          <p:nvSpPr>
            <p:cNvPr id="121" name="任意多边形: 形状 120"/>
            <p:cNvSpPr/>
            <p:nvPr userDrawn="1"/>
          </p:nvSpPr>
          <p:spPr>
            <a:xfrm>
              <a:off x="9281903" y="4428596"/>
              <a:ext cx="979555" cy="1097394"/>
            </a:xfrm>
            <a:custGeom>
              <a:avLst/>
              <a:gdLst>
                <a:gd name="connsiteX0" fmla="*/ 932027 w 979555"/>
                <a:gd name="connsiteY0" fmla="*/ 269152 h 1097394"/>
                <a:gd name="connsiteX1" fmla="*/ 878628 w 979555"/>
                <a:gd name="connsiteY1" fmla="*/ 243616 h 1097394"/>
                <a:gd name="connsiteX2" fmla="*/ 948198 w 979555"/>
                <a:gd name="connsiteY2" fmla="*/ 170748 h 1097394"/>
                <a:gd name="connsiteX3" fmla="*/ 976394 w 979555"/>
                <a:gd name="connsiteY3" fmla="*/ 91609 h 1097394"/>
                <a:gd name="connsiteX4" fmla="*/ 721830 w 979555"/>
                <a:gd name="connsiteY4" fmla="*/ 95321 h 1097394"/>
                <a:gd name="connsiteX5" fmla="*/ 679282 w 979555"/>
                <a:gd name="connsiteY5" fmla="*/ 22874 h 1097394"/>
                <a:gd name="connsiteX6" fmla="*/ 651629 w 979555"/>
                <a:gd name="connsiteY6" fmla="*/ 5 h 1097394"/>
                <a:gd name="connsiteX7" fmla="*/ 615031 w 979555"/>
                <a:gd name="connsiteY7" fmla="*/ 44257 h 1097394"/>
                <a:gd name="connsiteX8" fmla="*/ 555565 w 979555"/>
                <a:gd name="connsiteY8" fmla="*/ 116168 h 1097394"/>
                <a:gd name="connsiteX9" fmla="*/ 529073 w 979555"/>
                <a:gd name="connsiteY9" fmla="*/ 159456 h 1097394"/>
                <a:gd name="connsiteX10" fmla="*/ 490352 w 979555"/>
                <a:gd name="connsiteY10" fmla="*/ 127440 h 1097394"/>
                <a:gd name="connsiteX11" fmla="*/ 444607 w 979555"/>
                <a:gd name="connsiteY11" fmla="*/ 182753 h 1097394"/>
                <a:gd name="connsiteX12" fmla="*/ 440454 w 979555"/>
                <a:gd name="connsiteY12" fmla="*/ 300409 h 1097394"/>
                <a:gd name="connsiteX13" fmla="*/ 395130 w 979555"/>
                <a:gd name="connsiteY13" fmla="*/ 467840 h 1097394"/>
                <a:gd name="connsiteX14" fmla="*/ 0 w 979555"/>
                <a:gd name="connsiteY14" fmla="*/ 1097394 h 1097394"/>
                <a:gd name="connsiteX15" fmla="*/ 422790 w 979555"/>
                <a:gd name="connsiteY15" fmla="*/ 490716 h 1097394"/>
                <a:gd name="connsiteX16" fmla="*/ 527254 w 979555"/>
                <a:gd name="connsiteY16" fmla="*/ 409447 h 1097394"/>
                <a:gd name="connsiteX17" fmla="*/ 701927 w 979555"/>
                <a:gd name="connsiteY17" fmla="*/ 423494 h 1097394"/>
                <a:gd name="connsiteX18" fmla="*/ 741394 w 979555"/>
                <a:gd name="connsiteY18" fmla="*/ 409562 h 1097394"/>
                <a:gd name="connsiteX19" fmla="*/ 738524 w 979555"/>
                <a:gd name="connsiteY19" fmla="*/ 379242 h 1097394"/>
                <a:gd name="connsiteX20" fmla="*/ 808304 w 979555"/>
                <a:gd name="connsiteY20" fmla="*/ 362440 h 1097394"/>
                <a:gd name="connsiteX21" fmla="*/ 867031 w 979555"/>
                <a:gd name="connsiteY21" fmla="*/ 336483 h 1097394"/>
                <a:gd name="connsiteX22" fmla="*/ 932027 w 979555"/>
                <a:gd name="connsiteY22" fmla="*/ 269152 h 1097394"/>
                <a:gd name="connsiteX23" fmla="*/ 932027 w 979555"/>
                <a:gd name="connsiteY23" fmla="*/ 269145 h 109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9555" h="1097394">
                  <a:moveTo>
                    <a:pt x="932027" y="269152"/>
                  </a:moveTo>
                  <a:cubicBezTo>
                    <a:pt x="926286" y="251590"/>
                    <a:pt x="882801" y="259319"/>
                    <a:pt x="878628" y="243616"/>
                  </a:cubicBezTo>
                  <a:cubicBezTo>
                    <a:pt x="874468" y="227968"/>
                    <a:pt x="916195" y="214850"/>
                    <a:pt x="948198" y="170748"/>
                  </a:cubicBezTo>
                  <a:cubicBezTo>
                    <a:pt x="953973" y="162795"/>
                    <a:pt x="990340" y="112687"/>
                    <a:pt x="976394" y="91609"/>
                  </a:cubicBezTo>
                  <a:cubicBezTo>
                    <a:pt x="949949" y="51653"/>
                    <a:pt x="765987" y="151157"/>
                    <a:pt x="721830" y="95321"/>
                  </a:cubicBezTo>
                  <a:cubicBezTo>
                    <a:pt x="712140" y="83066"/>
                    <a:pt x="708156" y="62029"/>
                    <a:pt x="679282" y="22874"/>
                  </a:cubicBezTo>
                  <a:cubicBezTo>
                    <a:pt x="667800" y="7300"/>
                    <a:pt x="660430" y="-219"/>
                    <a:pt x="651629" y="5"/>
                  </a:cubicBezTo>
                  <a:cubicBezTo>
                    <a:pt x="639135" y="317"/>
                    <a:pt x="634663" y="15945"/>
                    <a:pt x="615031" y="44257"/>
                  </a:cubicBezTo>
                  <a:cubicBezTo>
                    <a:pt x="585587" y="86710"/>
                    <a:pt x="574960" y="81383"/>
                    <a:pt x="555565" y="116168"/>
                  </a:cubicBezTo>
                  <a:cubicBezTo>
                    <a:pt x="541165" y="141989"/>
                    <a:pt x="539455" y="158486"/>
                    <a:pt x="529073" y="159456"/>
                  </a:cubicBezTo>
                  <a:cubicBezTo>
                    <a:pt x="514381" y="160834"/>
                    <a:pt x="508308" y="128688"/>
                    <a:pt x="490352" y="127440"/>
                  </a:cubicBezTo>
                  <a:cubicBezTo>
                    <a:pt x="472029" y="126164"/>
                    <a:pt x="453700" y="157936"/>
                    <a:pt x="444607" y="182753"/>
                  </a:cubicBezTo>
                  <a:cubicBezTo>
                    <a:pt x="427554" y="229332"/>
                    <a:pt x="438113" y="264931"/>
                    <a:pt x="440454" y="300409"/>
                  </a:cubicBezTo>
                  <a:cubicBezTo>
                    <a:pt x="442999" y="338960"/>
                    <a:pt x="437027" y="395400"/>
                    <a:pt x="395130" y="467840"/>
                  </a:cubicBezTo>
                  <a:lnTo>
                    <a:pt x="0" y="1097394"/>
                  </a:lnTo>
                  <a:cubicBezTo>
                    <a:pt x="84859" y="969057"/>
                    <a:pt x="325743" y="619087"/>
                    <a:pt x="422790" y="490716"/>
                  </a:cubicBezTo>
                  <a:cubicBezTo>
                    <a:pt x="450809" y="453658"/>
                    <a:pt x="480912" y="416450"/>
                    <a:pt x="527254" y="409447"/>
                  </a:cubicBezTo>
                  <a:cubicBezTo>
                    <a:pt x="571872" y="402708"/>
                    <a:pt x="626154" y="424783"/>
                    <a:pt x="701927" y="423494"/>
                  </a:cubicBezTo>
                  <a:cubicBezTo>
                    <a:pt x="710776" y="423344"/>
                    <a:pt x="735402" y="422612"/>
                    <a:pt x="741394" y="409562"/>
                  </a:cubicBezTo>
                  <a:cubicBezTo>
                    <a:pt x="746348" y="398772"/>
                    <a:pt x="734052" y="389387"/>
                    <a:pt x="738524" y="379242"/>
                  </a:cubicBezTo>
                  <a:cubicBezTo>
                    <a:pt x="744523" y="365636"/>
                    <a:pt x="771517" y="371472"/>
                    <a:pt x="808304" y="362440"/>
                  </a:cubicBezTo>
                  <a:cubicBezTo>
                    <a:pt x="834247" y="356068"/>
                    <a:pt x="851871" y="345536"/>
                    <a:pt x="867031" y="336483"/>
                  </a:cubicBezTo>
                  <a:cubicBezTo>
                    <a:pt x="871598" y="333755"/>
                    <a:pt x="939668" y="292523"/>
                    <a:pt x="932027" y="269152"/>
                  </a:cubicBezTo>
                  <a:lnTo>
                    <a:pt x="932027" y="26914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/>
            <p:cNvSpPr/>
            <p:nvPr userDrawn="1"/>
          </p:nvSpPr>
          <p:spPr>
            <a:xfrm>
              <a:off x="8965038" y="4771716"/>
              <a:ext cx="351542" cy="769433"/>
            </a:xfrm>
            <a:custGeom>
              <a:avLst/>
              <a:gdLst>
                <a:gd name="connsiteX0" fmla="*/ 213955 w 351542"/>
                <a:gd name="connsiteY0" fmla="*/ 73011 h 769433"/>
                <a:gd name="connsiteX1" fmla="*/ 186017 w 351542"/>
                <a:gd name="connsiteY1" fmla="*/ 91856 h 769433"/>
                <a:gd name="connsiteX2" fmla="*/ 170328 w 351542"/>
                <a:gd name="connsiteY2" fmla="*/ 36685 h 769433"/>
                <a:gd name="connsiteX3" fmla="*/ 139621 w 351542"/>
                <a:gd name="connsiteY3" fmla="*/ 13 h 769433"/>
                <a:gd name="connsiteX4" fmla="*/ 67995 w 351542"/>
                <a:gd name="connsiteY4" fmla="*/ 126023 h 769433"/>
                <a:gd name="connsiteX5" fmla="*/ 20160 w 351542"/>
                <a:gd name="connsiteY5" fmla="*/ 126003 h 769433"/>
                <a:gd name="connsiteX6" fmla="*/ 955 w 351542"/>
                <a:gd name="connsiteY6" fmla="*/ 132979 h 769433"/>
                <a:gd name="connsiteX7" fmla="*/ 12118 w 351542"/>
                <a:gd name="connsiteY7" fmla="*/ 163706 h 769433"/>
                <a:gd name="connsiteX8" fmla="*/ 30251 w 351542"/>
                <a:gd name="connsiteY8" fmla="*/ 213644 h 769433"/>
                <a:gd name="connsiteX9" fmla="*/ 43857 w 351542"/>
                <a:gd name="connsiteY9" fmla="*/ 239139 h 769433"/>
                <a:gd name="connsiteX10" fmla="*/ 16971 w 351542"/>
                <a:gd name="connsiteY10" fmla="*/ 248905 h 769433"/>
                <a:gd name="connsiteX11" fmla="*/ 30916 w 351542"/>
                <a:gd name="connsiteY11" fmla="*/ 287314 h 769433"/>
                <a:gd name="connsiteX12" fmla="*/ 87464 w 351542"/>
                <a:gd name="connsiteY12" fmla="*/ 323300 h 769433"/>
                <a:gd name="connsiteX13" fmla="*/ 156566 w 351542"/>
                <a:gd name="connsiteY13" fmla="*/ 393854 h 769433"/>
                <a:gd name="connsiteX14" fmla="*/ 351542 w 351542"/>
                <a:gd name="connsiteY14" fmla="*/ 769434 h 769433"/>
                <a:gd name="connsiteX15" fmla="*/ 175771 w 351542"/>
                <a:gd name="connsiteY15" fmla="*/ 386878 h 769433"/>
                <a:gd name="connsiteX16" fmla="*/ 166026 w 351542"/>
                <a:gd name="connsiteY16" fmla="*/ 312157 h 769433"/>
                <a:gd name="connsiteX17" fmla="*/ 223320 w 351542"/>
                <a:gd name="connsiteY17" fmla="*/ 230481 h 769433"/>
                <a:gd name="connsiteX18" fmla="*/ 227867 w 351542"/>
                <a:gd name="connsiteY18" fmla="*/ 207089 h 769433"/>
                <a:gd name="connsiteX19" fmla="*/ 212164 w 351542"/>
                <a:gd name="connsiteY19" fmla="*/ 199753 h 769433"/>
                <a:gd name="connsiteX20" fmla="*/ 224046 w 351542"/>
                <a:gd name="connsiteY20" fmla="*/ 160652 h 769433"/>
                <a:gd name="connsiteX21" fmla="*/ 228254 w 351542"/>
                <a:gd name="connsiteY21" fmla="*/ 124340 h 769433"/>
                <a:gd name="connsiteX22" fmla="*/ 213955 w 351542"/>
                <a:gd name="connsiteY22" fmla="*/ 73011 h 769433"/>
                <a:gd name="connsiteX23" fmla="*/ 213955 w 351542"/>
                <a:gd name="connsiteY23" fmla="*/ 73011 h 76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1542" h="769433">
                  <a:moveTo>
                    <a:pt x="213955" y="73011"/>
                  </a:moveTo>
                  <a:cubicBezTo>
                    <a:pt x="203688" y="70765"/>
                    <a:pt x="194934" y="94339"/>
                    <a:pt x="186017" y="91856"/>
                  </a:cubicBezTo>
                  <a:cubicBezTo>
                    <a:pt x="177141" y="89385"/>
                    <a:pt x="182740" y="65119"/>
                    <a:pt x="170328" y="36685"/>
                  </a:cubicBezTo>
                  <a:cubicBezTo>
                    <a:pt x="168095" y="31555"/>
                    <a:pt x="153994" y="-753"/>
                    <a:pt x="139621" y="13"/>
                  </a:cubicBezTo>
                  <a:cubicBezTo>
                    <a:pt x="112382" y="1459"/>
                    <a:pt x="108141" y="120465"/>
                    <a:pt x="67995" y="126023"/>
                  </a:cubicBezTo>
                  <a:cubicBezTo>
                    <a:pt x="59186" y="127245"/>
                    <a:pt x="47704" y="123132"/>
                    <a:pt x="20160" y="126003"/>
                  </a:cubicBezTo>
                  <a:cubicBezTo>
                    <a:pt x="9200" y="127150"/>
                    <a:pt x="3385" y="128595"/>
                    <a:pt x="955" y="132979"/>
                  </a:cubicBezTo>
                  <a:cubicBezTo>
                    <a:pt x="-2492" y="139202"/>
                    <a:pt x="3887" y="145906"/>
                    <a:pt x="12118" y="163706"/>
                  </a:cubicBezTo>
                  <a:cubicBezTo>
                    <a:pt x="24456" y="190409"/>
                    <a:pt x="18776" y="194087"/>
                    <a:pt x="30251" y="213644"/>
                  </a:cubicBezTo>
                  <a:cubicBezTo>
                    <a:pt x="38767" y="228160"/>
                    <a:pt x="46374" y="233758"/>
                    <a:pt x="43857" y="239139"/>
                  </a:cubicBezTo>
                  <a:cubicBezTo>
                    <a:pt x="40294" y="246747"/>
                    <a:pt x="22759" y="240449"/>
                    <a:pt x="16971" y="248905"/>
                  </a:cubicBezTo>
                  <a:cubicBezTo>
                    <a:pt x="11060" y="257530"/>
                    <a:pt x="21361" y="275689"/>
                    <a:pt x="30916" y="287314"/>
                  </a:cubicBezTo>
                  <a:cubicBezTo>
                    <a:pt x="48858" y="309124"/>
                    <a:pt x="69379" y="314213"/>
                    <a:pt x="87464" y="323300"/>
                  </a:cubicBezTo>
                  <a:cubicBezTo>
                    <a:pt x="107123" y="333174"/>
                    <a:pt x="133100" y="352392"/>
                    <a:pt x="156566" y="393854"/>
                  </a:cubicBezTo>
                  <a:lnTo>
                    <a:pt x="351542" y="769434"/>
                  </a:lnTo>
                  <a:cubicBezTo>
                    <a:pt x="313038" y="690757"/>
                    <a:pt x="210773" y="471554"/>
                    <a:pt x="175771" y="386878"/>
                  </a:cubicBezTo>
                  <a:cubicBezTo>
                    <a:pt x="165666" y="362435"/>
                    <a:pt x="156091" y="336920"/>
                    <a:pt x="166026" y="312157"/>
                  </a:cubicBezTo>
                  <a:cubicBezTo>
                    <a:pt x="175594" y="288318"/>
                    <a:pt x="202087" y="268041"/>
                    <a:pt x="223320" y="230481"/>
                  </a:cubicBezTo>
                  <a:cubicBezTo>
                    <a:pt x="225804" y="226097"/>
                    <a:pt x="232549" y="213794"/>
                    <a:pt x="227867" y="207089"/>
                  </a:cubicBezTo>
                  <a:cubicBezTo>
                    <a:pt x="224006" y="201545"/>
                    <a:pt x="215849" y="204877"/>
                    <a:pt x="212164" y="199753"/>
                  </a:cubicBezTo>
                  <a:cubicBezTo>
                    <a:pt x="207217" y="192879"/>
                    <a:pt x="217871" y="181316"/>
                    <a:pt x="224046" y="160652"/>
                  </a:cubicBezTo>
                  <a:cubicBezTo>
                    <a:pt x="228403" y="146083"/>
                    <a:pt x="228321" y="134397"/>
                    <a:pt x="228254" y="124340"/>
                  </a:cubicBezTo>
                  <a:cubicBezTo>
                    <a:pt x="228233" y="121314"/>
                    <a:pt x="227636" y="76010"/>
                    <a:pt x="213955" y="73011"/>
                  </a:cubicBezTo>
                  <a:lnTo>
                    <a:pt x="213955" y="73011"/>
                  </a:lnTo>
                  <a:close/>
                </a:path>
              </a:pathLst>
            </a:custGeom>
            <a:solidFill>
              <a:srgbClr val="F2F2F2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/>
            <p:cNvSpPr/>
            <p:nvPr userDrawn="1"/>
          </p:nvSpPr>
          <p:spPr>
            <a:xfrm>
              <a:off x="9373515" y="4722663"/>
              <a:ext cx="298884" cy="213709"/>
            </a:xfrm>
            <a:custGeom>
              <a:avLst/>
              <a:gdLst>
                <a:gd name="connsiteX0" fmla="*/ 0 w 298884"/>
                <a:gd name="connsiteY0" fmla="*/ 213709 h 213709"/>
                <a:gd name="connsiteX1" fmla="*/ 6128 w 298884"/>
                <a:gd name="connsiteY1" fmla="*/ 157121 h 213709"/>
                <a:gd name="connsiteX2" fmla="*/ 9887 w 298884"/>
                <a:gd name="connsiteY2" fmla="*/ 153565 h 213709"/>
                <a:gd name="connsiteX3" fmla="*/ 42236 w 298884"/>
                <a:gd name="connsiteY3" fmla="*/ 101794 h 213709"/>
                <a:gd name="connsiteX4" fmla="*/ 43906 w 298884"/>
                <a:gd name="connsiteY4" fmla="*/ 93128 h 213709"/>
                <a:gd name="connsiteX5" fmla="*/ 59656 w 298884"/>
                <a:gd name="connsiteY5" fmla="*/ 52012 h 213709"/>
                <a:gd name="connsiteX6" fmla="*/ 99551 w 298884"/>
                <a:gd name="connsiteY6" fmla="*/ 31335 h 213709"/>
                <a:gd name="connsiteX7" fmla="*/ 109432 w 298884"/>
                <a:gd name="connsiteY7" fmla="*/ 39220 h 213709"/>
                <a:gd name="connsiteX8" fmla="*/ 111128 w 298884"/>
                <a:gd name="connsiteY8" fmla="*/ 37523 h 213709"/>
                <a:gd name="connsiteX9" fmla="*/ 128636 w 298884"/>
                <a:gd name="connsiteY9" fmla="*/ 25200 h 213709"/>
                <a:gd name="connsiteX10" fmla="*/ 143077 w 298884"/>
                <a:gd name="connsiteY10" fmla="*/ 15917 h 213709"/>
                <a:gd name="connsiteX11" fmla="*/ 150324 w 298884"/>
                <a:gd name="connsiteY11" fmla="*/ 9694 h 213709"/>
                <a:gd name="connsiteX12" fmla="*/ 174482 w 298884"/>
                <a:gd name="connsiteY12" fmla="*/ 560 h 213709"/>
                <a:gd name="connsiteX13" fmla="*/ 191957 w 298884"/>
                <a:gd name="connsiteY13" fmla="*/ 21251 h 213709"/>
                <a:gd name="connsiteX14" fmla="*/ 198790 w 298884"/>
                <a:gd name="connsiteY14" fmla="*/ 48123 h 213709"/>
                <a:gd name="connsiteX15" fmla="*/ 199801 w 298884"/>
                <a:gd name="connsiteY15" fmla="*/ 53328 h 213709"/>
                <a:gd name="connsiteX16" fmla="*/ 244324 w 298884"/>
                <a:gd name="connsiteY16" fmla="*/ 61722 h 213709"/>
                <a:gd name="connsiteX17" fmla="*/ 297947 w 298884"/>
                <a:gd name="connsiteY17" fmla="*/ 82047 h 213709"/>
                <a:gd name="connsiteX18" fmla="*/ 273335 w 298884"/>
                <a:gd name="connsiteY18" fmla="*/ 124215 h 213709"/>
                <a:gd name="connsiteX19" fmla="*/ 255073 w 298884"/>
                <a:gd name="connsiteY19" fmla="*/ 134971 h 213709"/>
                <a:gd name="connsiteX20" fmla="*/ 261364 w 298884"/>
                <a:gd name="connsiteY20" fmla="*/ 148543 h 213709"/>
                <a:gd name="connsiteX21" fmla="*/ 261364 w 298884"/>
                <a:gd name="connsiteY21" fmla="*/ 148543 h 213709"/>
                <a:gd name="connsiteX22" fmla="*/ 218286 w 298884"/>
                <a:gd name="connsiteY22" fmla="*/ 180824 h 213709"/>
                <a:gd name="connsiteX23" fmla="*/ 188753 w 298884"/>
                <a:gd name="connsiteY23" fmla="*/ 184482 h 213709"/>
                <a:gd name="connsiteX24" fmla="*/ 173105 w 298884"/>
                <a:gd name="connsiteY24" fmla="*/ 182419 h 213709"/>
                <a:gd name="connsiteX25" fmla="*/ 169033 w 298884"/>
                <a:gd name="connsiteY25" fmla="*/ 190101 h 213709"/>
                <a:gd name="connsiteX26" fmla="*/ 138048 w 298884"/>
                <a:gd name="connsiteY26" fmla="*/ 195190 h 213709"/>
                <a:gd name="connsiteX27" fmla="*/ 99259 w 298884"/>
                <a:gd name="connsiteY27" fmla="*/ 179738 h 213709"/>
                <a:gd name="connsiteX28" fmla="*/ 74700 w 298884"/>
                <a:gd name="connsiteY28" fmla="*/ 170292 h 213709"/>
                <a:gd name="connsiteX29" fmla="*/ 35742 w 298884"/>
                <a:gd name="connsiteY29" fmla="*/ 186898 h 213709"/>
                <a:gd name="connsiteX30" fmla="*/ 0 w 298884"/>
                <a:gd name="connsiteY30" fmla="*/ 213709 h 213709"/>
                <a:gd name="connsiteX31" fmla="*/ 0 w 298884"/>
                <a:gd name="connsiteY31" fmla="*/ 213709 h 21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8884" h="213709">
                  <a:moveTo>
                    <a:pt x="0" y="213709"/>
                  </a:moveTo>
                  <a:lnTo>
                    <a:pt x="6128" y="157121"/>
                  </a:lnTo>
                  <a:lnTo>
                    <a:pt x="9887" y="153565"/>
                  </a:lnTo>
                  <a:cubicBezTo>
                    <a:pt x="27280" y="137129"/>
                    <a:pt x="38158" y="119716"/>
                    <a:pt x="42236" y="101794"/>
                  </a:cubicBezTo>
                  <a:cubicBezTo>
                    <a:pt x="42888" y="98951"/>
                    <a:pt x="43390" y="96067"/>
                    <a:pt x="43906" y="93128"/>
                  </a:cubicBezTo>
                  <a:cubicBezTo>
                    <a:pt x="45941" y="81497"/>
                    <a:pt x="48466" y="67036"/>
                    <a:pt x="59656" y="52012"/>
                  </a:cubicBezTo>
                  <a:cubicBezTo>
                    <a:pt x="65913" y="43644"/>
                    <a:pt x="82471" y="24725"/>
                    <a:pt x="99551" y="31335"/>
                  </a:cubicBezTo>
                  <a:cubicBezTo>
                    <a:pt x="104159" y="33065"/>
                    <a:pt x="107274" y="36051"/>
                    <a:pt x="109432" y="39220"/>
                  </a:cubicBezTo>
                  <a:cubicBezTo>
                    <a:pt x="109975" y="38670"/>
                    <a:pt x="110531" y="38121"/>
                    <a:pt x="111128" y="37523"/>
                  </a:cubicBezTo>
                  <a:cubicBezTo>
                    <a:pt x="118504" y="30357"/>
                    <a:pt x="123662" y="27731"/>
                    <a:pt x="128636" y="25200"/>
                  </a:cubicBezTo>
                  <a:cubicBezTo>
                    <a:pt x="132457" y="23252"/>
                    <a:pt x="136399" y="21251"/>
                    <a:pt x="143077" y="15917"/>
                  </a:cubicBezTo>
                  <a:cubicBezTo>
                    <a:pt x="146001" y="13576"/>
                    <a:pt x="148349" y="11465"/>
                    <a:pt x="150324" y="9694"/>
                  </a:cubicBezTo>
                  <a:cubicBezTo>
                    <a:pt x="156316" y="4347"/>
                    <a:pt x="163977" y="-1924"/>
                    <a:pt x="174482" y="560"/>
                  </a:cubicBezTo>
                  <a:cubicBezTo>
                    <a:pt x="185612" y="3600"/>
                    <a:pt x="189425" y="14220"/>
                    <a:pt x="191957" y="21251"/>
                  </a:cubicBezTo>
                  <a:cubicBezTo>
                    <a:pt x="196476" y="33784"/>
                    <a:pt x="197874" y="42409"/>
                    <a:pt x="198790" y="48123"/>
                  </a:cubicBezTo>
                  <a:cubicBezTo>
                    <a:pt x="199122" y="50213"/>
                    <a:pt x="199509" y="52568"/>
                    <a:pt x="199801" y="53328"/>
                  </a:cubicBezTo>
                  <a:cubicBezTo>
                    <a:pt x="202237" y="59470"/>
                    <a:pt x="232815" y="61058"/>
                    <a:pt x="244324" y="61722"/>
                  </a:cubicBezTo>
                  <a:cubicBezTo>
                    <a:pt x="270186" y="63127"/>
                    <a:pt x="292566" y="64342"/>
                    <a:pt x="297947" y="82047"/>
                  </a:cubicBezTo>
                  <a:cubicBezTo>
                    <a:pt x="301809" y="94716"/>
                    <a:pt x="293760" y="108539"/>
                    <a:pt x="273335" y="124215"/>
                  </a:cubicBezTo>
                  <a:cubicBezTo>
                    <a:pt x="266976" y="129087"/>
                    <a:pt x="260611" y="132453"/>
                    <a:pt x="255073" y="134971"/>
                  </a:cubicBezTo>
                  <a:cubicBezTo>
                    <a:pt x="258480" y="138194"/>
                    <a:pt x="261194" y="142571"/>
                    <a:pt x="261364" y="148543"/>
                  </a:cubicBezTo>
                  <a:lnTo>
                    <a:pt x="261364" y="148543"/>
                  </a:lnTo>
                  <a:cubicBezTo>
                    <a:pt x="261737" y="162672"/>
                    <a:pt x="247242" y="173516"/>
                    <a:pt x="218286" y="180824"/>
                  </a:cubicBezTo>
                  <a:cubicBezTo>
                    <a:pt x="211093" y="182663"/>
                    <a:pt x="201416" y="185092"/>
                    <a:pt x="188753" y="184482"/>
                  </a:cubicBezTo>
                  <a:cubicBezTo>
                    <a:pt x="182789" y="184183"/>
                    <a:pt x="177563" y="183274"/>
                    <a:pt x="173105" y="182419"/>
                  </a:cubicBezTo>
                  <a:cubicBezTo>
                    <a:pt x="172447" y="184957"/>
                    <a:pt x="171225" y="187597"/>
                    <a:pt x="169033" y="190101"/>
                  </a:cubicBezTo>
                  <a:cubicBezTo>
                    <a:pt x="162587" y="197477"/>
                    <a:pt x="152177" y="199350"/>
                    <a:pt x="138048" y="195190"/>
                  </a:cubicBezTo>
                  <a:cubicBezTo>
                    <a:pt x="122454" y="190847"/>
                    <a:pt x="110130" y="184937"/>
                    <a:pt x="99259" y="179738"/>
                  </a:cubicBezTo>
                  <a:cubicBezTo>
                    <a:pt x="89759" y="175219"/>
                    <a:pt x="81575" y="171344"/>
                    <a:pt x="74700" y="170292"/>
                  </a:cubicBezTo>
                  <a:cubicBezTo>
                    <a:pt x="61922" y="168501"/>
                    <a:pt x="50000" y="176393"/>
                    <a:pt x="35742" y="186898"/>
                  </a:cubicBezTo>
                  <a:lnTo>
                    <a:pt x="0" y="213709"/>
                  </a:lnTo>
                  <a:lnTo>
                    <a:pt x="0" y="21370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/>
            <p:cNvSpPr/>
            <p:nvPr userDrawn="1"/>
          </p:nvSpPr>
          <p:spPr>
            <a:xfrm>
              <a:off x="9225084" y="4356056"/>
              <a:ext cx="250431" cy="266448"/>
            </a:xfrm>
            <a:custGeom>
              <a:avLst/>
              <a:gdLst>
                <a:gd name="connsiteX0" fmla="*/ 250432 w 250431"/>
                <a:gd name="connsiteY0" fmla="*/ 258027 h 266448"/>
                <a:gd name="connsiteX1" fmla="*/ 194142 w 250431"/>
                <a:gd name="connsiteY1" fmla="*/ 266448 h 266448"/>
                <a:gd name="connsiteX2" fmla="*/ 189751 w 250431"/>
                <a:gd name="connsiteY2" fmla="*/ 263714 h 266448"/>
                <a:gd name="connsiteX3" fmla="*/ 131466 w 250431"/>
                <a:gd name="connsiteY3" fmla="*/ 245554 h 266448"/>
                <a:gd name="connsiteX4" fmla="*/ 122664 w 250431"/>
                <a:gd name="connsiteY4" fmla="*/ 246138 h 266448"/>
                <a:gd name="connsiteX5" fmla="*/ 78894 w 250431"/>
                <a:gd name="connsiteY5" fmla="*/ 241333 h 266448"/>
                <a:gd name="connsiteX6" fmla="*/ 48771 w 250431"/>
                <a:gd name="connsiteY6" fmla="*/ 207987 h 266448"/>
                <a:gd name="connsiteX7" fmla="*/ 53888 w 250431"/>
                <a:gd name="connsiteY7" fmla="*/ 196430 h 266448"/>
                <a:gd name="connsiteX8" fmla="*/ 51825 w 250431"/>
                <a:gd name="connsiteY8" fmla="*/ 195222 h 266448"/>
                <a:gd name="connsiteX9" fmla="*/ 35464 w 250431"/>
                <a:gd name="connsiteY9" fmla="*/ 181413 h 266448"/>
                <a:gd name="connsiteX10" fmla="*/ 22815 w 250431"/>
                <a:gd name="connsiteY10" fmla="*/ 169802 h 266448"/>
                <a:gd name="connsiteX11" fmla="*/ 14963 w 250431"/>
                <a:gd name="connsiteY11" fmla="*/ 164366 h 266448"/>
                <a:gd name="connsiteX12" fmla="*/ 0 w 250431"/>
                <a:gd name="connsiteY12" fmla="*/ 143316 h 266448"/>
                <a:gd name="connsiteX13" fmla="*/ 15574 w 250431"/>
                <a:gd name="connsiteY13" fmla="*/ 121159 h 266448"/>
                <a:gd name="connsiteX14" fmla="*/ 39841 w 250431"/>
                <a:gd name="connsiteY14" fmla="*/ 107730 h 266448"/>
                <a:gd name="connsiteX15" fmla="*/ 44618 w 250431"/>
                <a:gd name="connsiteY15" fmla="*/ 105436 h 266448"/>
                <a:gd name="connsiteX16" fmla="*/ 41442 w 250431"/>
                <a:gd name="connsiteY16" fmla="*/ 60241 h 266448"/>
                <a:gd name="connsiteX17" fmla="*/ 47502 w 250431"/>
                <a:gd name="connsiteY17" fmla="*/ 3218 h 266448"/>
                <a:gd name="connsiteX18" fmla="*/ 94530 w 250431"/>
                <a:gd name="connsiteY18" fmla="*/ 16329 h 266448"/>
                <a:gd name="connsiteX19" fmla="*/ 109567 w 250431"/>
                <a:gd name="connsiteY19" fmla="*/ 31265 h 266448"/>
                <a:gd name="connsiteX20" fmla="*/ 121104 w 250431"/>
                <a:gd name="connsiteY20" fmla="*/ 21737 h 266448"/>
                <a:gd name="connsiteX21" fmla="*/ 121104 w 250431"/>
                <a:gd name="connsiteY21" fmla="*/ 21737 h 266448"/>
                <a:gd name="connsiteX22" fmla="*/ 163258 w 250431"/>
                <a:gd name="connsiteY22" fmla="*/ 55213 h 266448"/>
                <a:gd name="connsiteX23" fmla="*/ 174286 w 250431"/>
                <a:gd name="connsiteY23" fmla="*/ 82859 h 266448"/>
                <a:gd name="connsiteX24" fmla="*/ 176254 w 250431"/>
                <a:gd name="connsiteY24" fmla="*/ 98514 h 266448"/>
                <a:gd name="connsiteX25" fmla="*/ 184723 w 250431"/>
                <a:gd name="connsiteY25" fmla="*/ 100509 h 266448"/>
                <a:gd name="connsiteX26" fmla="*/ 197508 w 250431"/>
                <a:gd name="connsiteY26" fmla="*/ 129187 h 266448"/>
                <a:gd name="connsiteX27" fmla="*/ 192397 w 250431"/>
                <a:gd name="connsiteY27" fmla="*/ 170629 h 266448"/>
                <a:gd name="connsiteX28" fmla="*/ 189487 w 250431"/>
                <a:gd name="connsiteY28" fmla="*/ 196783 h 266448"/>
                <a:gd name="connsiteX29" fmla="*/ 215430 w 250431"/>
                <a:gd name="connsiteY29" fmla="*/ 230258 h 266448"/>
                <a:gd name="connsiteX30" fmla="*/ 250432 w 250431"/>
                <a:gd name="connsiteY30" fmla="*/ 258027 h 266448"/>
                <a:gd name="connsiteX31" fmla="*/ 250432 w 250431"/>
                <a:gd name="connsiteY31" fmla="*/ 258027 h 26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0431" h="266448">
                  <a:moveTo>
                    <a:pt x="250432" y="258027"/>
                  </a:moveTo>
                  <a:lnTo>
                    <a:pt x="194142" y="266448"/>
                  </a:lnTo>
                  <a:lnTo>
                    <a:pt x="189751" y="263714"/>
                  </a:lnTo>
                  <a:cubicBezTo>
                    <a:pt x="169440" y="251058"/>
                    <a:pt x="149836" y="244957"/>
                    <a:pt x="131466" y="245554"/>
                  </a:cubicBezTo>
                  <a:cubicBezTo>
                    <a:pt x="128548" y="245649"/>
                    <a:pt x="125630" y="245893"/>
                    <a:pt x="122664" y="246138"/>
                  </a:cubicBezTo>
                  <a:cubicBezTo>
                    <a:pt x="110891" y="247122"/>
                    <a:pt x="96260" y="248343"/>
                    <a:pt x="78894" y="241333"/>
                  </a:cubicBezTo>
                  <a:cubicBezTo>
                    <a:pt x="69211" y="237404"/>
                    <a:pt x="46715" y="226187"/>
                    <a:pt x="48771" y="207987"/>
                  </a:cubicBezTo>
                  <a:cubicBezTo>
                    <a:pt x="49273" y="203094"/>
                    <a:pt x="51377" y="199328"/>
                    <a:pt x="53888" y="196430"/>
                  </a:cubicBezTo>
                  <a:cubicBezTo>
                    <a:pt x="53223" y="196043"/>
                    <a:pt x="52551" y="195650"/>
                    <a:pt x="51825" y="195222"/>
                  </a:cubicBezTo>
                  <a:cubicBezTo>
                    <a:pt x="43017" y="189902"/>
                    <a:pt x="39169" y="185579"/>
                    <a:pt x="35464" y="181413"/>
                  </a:cubicBezTo>
                  <a:cubicBezTo>
                    <a:pt x="32607" y="178210"/>
                    <a:pt x="29675" y="174905"/>
                    <a:pt x="22815" y="169802"/>
                  </a:cubicBezTo>
                  <a:cubicBezTo>
                    <a:pt x="19808" y="167562"/>
                    <a:pt x="17175" y="165825"/>
                    <a:pt x="14963" y="164366"/>
                  </a:cubicBezTo>
                  <a:cubicBezTo>
                    <a:pt x="8266" y="159928"/>
                    <a:pt x="265" y="154099"/>
                    <a:pt x="0" y="143316"/>
                  </a:cubicBezTo>
                  <a:cubicBezTo>
                    <a:pt x="115" y="131779"/>
                    <a:pt x="9419" y="125394"/>
                    <a:pt x="15574" y="121159"/>
                  </a:cubicBezTo>
                  <a:cubicBezTo>
                    <a:pt x="26554" y="113607"/>
                    <a:pt x="34541" y="110078"/>
                    <a:pt x="39841" y="107730"/>
                  </a:cubicBezTo>
                  <a:cubicBezTo>
                    <a:pt x="41775" y="106882"/>
                    <a:pt x="43953" y="105911"/>
                    <a:pt x="44618" y="105436"/>
                  </a:cubicBezTo>
                  <a:cubicBezTo>
                    <a:pt x="49938" y="101527"/>
                    <a:pt x="43723" y="71540"/>
                    <a:pt x="41442" y="60241"/>
                  </a:cubicBezTo>
                  <a:cubicBezTo>
                    <a:pt x="36237" y="34868"/>
                    <a:pt x="31738" y="12915"/>
                    <a:pt x="47502" y="3218"/>
                  </a:cubicBezTo>
                  <a:cubicBezTo>
                    <a:pt x="58781" y="-3731"/>
                    <a:pt x="74185" y="544"/>
                    <a:pt x="94530" y="16329"/>
                  </a:cubicBezTo>
                  <a:cubicBezTo>
                    <a:pt x="100861" y="21242"/>
                    <a:pt x="105733" y="26542"/>
                    <a:pt x="109567" y="31265"/>
                  </a:cubicBezTo>
                  <a:cubicBezTo>
                    <a:pt x="111820" y="27152"/>
                    <a:pt x="115369" y="23413"/>
                    <a:pt x="121104" y="21737"/>
                  </a:cubicBezTo>
                  <a:lnTo>
                    <a:pt x="121104" y="21737"/>
                  </a:lnTo>
                  <a:cubicBezTo>
                    <a:pt x="134676" y="17794"/>
                    <a:pt x="148845" y="29059"/>
                    <a:pt x="163258" y="55213"/>
                  </a:cubicBezTo>
                  <a:cubicBezTo>
                    <a:pt x="166855" y="61707"/>
                    <a:pt x="171666" y="70454"/>
                    <a:pt x="174286" y="82859"/>
                  </a:cubicBezTo>
                  <a:cubicBezTo>
                    <a:pt x="175507" y="88702"/>
                    <a:pt x="175955" y="93988"/>
                    <a:pt x="176254" y="98514"/>
                  </a:cubicBezTo>
                  <a:cubicBezTo>
                    <a:pt x="178880" y="98514"/>
                    <a:pt x="181743" y="99023"/>
                    <a:pt x="184723" y="100509"/>
                  </a:cubicBezTo>
                  <a:cubicBezTo>
                    <a:pt x="193490" y="104873"/>
                    <a:pt x="197942" y="114468"/>
                    <a:pt x="197508" y="129187"/>
                  </a:cubicBezTo>
                  <a:cubicBezTo>
                    <a:pt x="197256" y="145372"/>
                    <a:pt x="194664" y="158795"/>
                    <a:pt x="192397" y="170629"/>
                  </a:cubicBezTo>
                  <a:cubicBezTo>
                    <a:pt x="190430" y="180965"/>
                    <a:pt x="188767" y="189868"/>
                    <a:pt x="189487" y="196783"/>
                  </a:cubicBezTo>
                  <a:cubicBezTo>
                    <a:pt x="191000" y="209595"/>
                    <a:pt x="201654" y="219122"/>
                    <a:pt x="215430" y="230258"/>
                  </a:cubicBezTo>
                  <a:lnTo>
                    <a:pt x="250432" y="258027"/>
                  </a:lnTo>
                  <a:lnTo>
                    <a:pt x="250432" y="25802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/>
            <p:cNvSpPr/>
            <p:nvPr userDrawn="1"/>
          </p:nvSpPr>
          <p:spPr>
            <a:xfrm>
              <a:off x="9483103" y="4231347"/>
              <a:ext cx="298884" cy="213702"/>
            </a:xfrm>
            <a:custGeom>
              <a:avLst/>
              <a:gdLst>
                <a:gd name="connsiteX0" fmla="*/ 0 w 298884"/>
                <a:gd name="connsiteY0" fmla="*/ 213703 h 213702"/>
                <a:gd name="connsiteX1" fmla="*/ 6127 w 298884"/>
                <a:gd name="connsiteY1" fmla="*/ 157121 h 213702"/>
                <a:gd name="connsiteX2" fmla="*/ 9887 w 298884"/>
                <a:gd name="connsiteY2" fmla="*/ 153565 h 213702"/>
                <a:gd name="connsiteX3" fmla="*/ 42236 w 298884"/>
                <a:gd name="connsiteY3" fmla="*/ 101794 h 213702"/>
                <a:gd name="connsiteX4" fmla="*/ 43905 w 298884"/>
                <a:gd name="connsiteY4" fmla="*/ 93129 h 213702"/>
                <a:gd name="connsiteX5" fmla="*/ 59649 w 298884"/>
                <a:gd name="connsiteY5" fmla="*/ 52005 h 213702"/>
                <a:gd name="connsiteX6" fmla="*/ 99544 w 298884"/>
                <a:gd name="connsiteY6" fmla="*/ 31328 h 213702"/>
                <a:gd name="connsiteX7" fmla="*/ 109431 w 298884"/>
                <a:gd name="connsiteY7" fmla="*/ 39214 h 213702"/>
                <a:gd name="connsiteX8" fmla="*/ 111121 w 298884"/>
                <a:gd name="connsiteY8" fmla="*/ 37524 h 213702"/>
                <a:gd name="connsiteX9" fmla="*/ 128629 w 298884"/>
                <a:gd name="connsiteY9" fmla="*/ 25201 h 213702"/>
                <a:gd name="connsiteX10" fmla="*/ 143070 w 298884"/>
                <a:gd name="connsiteY10" fmla="*/ 15910 h 213702"/>
                <a:gd name="connsiteX11" fmla="*/ 150317 w 298884"/>
                <a:gd name="connsiteY11" fmla="*/ 9694 h 213702"/>
                <a:gd name="connsiteX12" fmla="*/ 174476 w 298884"/>
                <a:gd name="connsiteY12" fmla="*/ 560 h 213702"/>
                <a:gd name="connsiteX13" fmla="*/ 191956 w 298884"/>
                <a:gd name="connsiteY13" fmla="*/ 21244 h 213702"/>
                <a:gd name="connsiteX14" fmla="*/ 198790 w 298884"/>
                <a:gd name="connsiteY14" fmla="*/ 48124 h 213702"/>
                <a:gd name="connsiteX15" fmla="*/ 199794 w 298884"/>
                <a:gd name="connsiteY15" fmla="*/ 53329 h 213702"/>
                <a:gd name="connsiteX16" fmla="*/ 244317 w 298884"/>
                <a:gd name="connsiteY16" fmla="*/ 61716 h 213702"/>
                <a:gd name="connsiteX17" fmla="*/ 297947 w 298884"/>
                <a:gd name="connsiteY17" fmla="*/ 82047 h 213702"/>
                <a:gd name="connsiteX18" fmla="*/ 273334 w 298884"/>
                <a:gd name="connsiteY18" fmla="*/ 124209 h 213702"/>
                <a:gd name="connsiteX19" fmla="*/ 255066 w 298884"/>
                <a:gd name="connsiteY19" fmla="*/ 134965 h 213702"/>
                <a:gd name="connsiteX20" fmla="*/ 261357 w 298884"/>
                <a:gd name="connsiteY20" fmla="*/ 148543 h 213702"/>
                <a:gd name="connsiteX21" fmla="*/ 261357 w 298884"/>
                <a:gd name="connsiteY21" fmla="*/ 148543 h 213702"/>
                <a:gd name="connsiteX22" fmla="*/ 218286 w 298884"/>
                <a:gd name="connsiteY22" fmla="*/ 180824 h 213702"/>
                <a:gd name="connsiteX23" fmla="*/ 188746 w 298884"/>
                <a:gd name="connsiteY23" fmla="*/ 184475 h 213702"/>
                <a:gd name="connsiteX24" fmla="*/ 173105 w 298884"/>
                <a:gd name="connsiteY24" fmla="*/ 182412 h 213702"/>
                <a:gd name="connsiteX25" fmla="*/ 169026 w 298884"/>
                <a:gd name="connsiteY25" fmla="*/ 190094 h 213702"/>
                <a:gd name="connsiteX26" fmla="*/ 138048 w 298884"/>
                <a:gd name="connsiteY26" fmla="*/ 195191 h 213702"/>
                <a:gd name="connsiteX27" fmla="*/ 99252 w 298884"/>
                <a:gd name="connsiteY27" fmla="*/ 179739 h 213702"/>
                <a:gd name="connsiteX28" fmla="*/ 74694 w 298884"/>
                <a:gd name="connsiteY28" fmla="*/ 170286 h 213702"/>
                <a:gd name="connsiteX29" fmla="*/ 35735 w 298884"/>
                <a:gd name="connsiteY29" fmla="*/ 186891 h 213702"/>
                <a:gd name="connsiteX30" fmla="*/ 0 w 298884"/>
                <a:gd name="connsiteY30" fmla="*/ 213703 h 213702"/>
                <a:gd name="connsiteX31" fmla="*/ 0 w 298884"/>
                <a:gd name="connsiteY31" fmla="*/ 213703 h 21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8884" h="213702">
                  <a:moveTo>
                    <a:pt x="0" y="213703"/>
                  </a:moveTo>
                  <a:lnTo>
                    <a:pt x="6127" y="157121"/>
                  </a:lnTo>
                  <a:lnTo>
                    <a:pt x="9887" y="153565"/>
                  </a:lnTo>
                  <a:cubicBezTo>
                    <a:pt x="27273" y="137129"/>
                    <a:pt x="38158" y="119716"/>
                    <a:pt x="42236" y="101794"/>
                  </a:cubicBezTo>
                  <a:cubicBezTo>
                    <a:pt x="42888" y="98944"/>
                    <a:pt x="43390" y="96060"/>
                    <a:pt x="43905" y="93129"/>
                  </a:cubicBezTo>
                  <a:cubicBezTo>
                    <a:pt x="45935" y="81491"/>
                    <a:pt x="48466" y="67030"/>
                    <a:pt x="59649" y="52005"/>
                  </a:cubicBezTo>
                  <a:cubicBezTo>
                    <a:pt x="65912" y="43638"/>
                    <a:pt x="82470" y="24725"/>
                    <a:pt x="99544" y="31328"/>
                  </a:cubicBezTo>
                  <a:cubicBezTo>
                    <a:pt x="104159" y="33059"/>
                    <a:pt x="107267" y="36045"/>
                    <a:pt x="109431" y="39214"/>
                  </a:cubicBezTo>
                  <a:cubicBezTo>
                    <a:pt x="109974" y="38664"/>
                    <a:pt x="110524" y="38114"/>
                    <a:pt x="111121" y="37524"/>
                  </a:cubicBezTo>
                  <a:cubicBezTo>
                    <a:pt x="118497" y="30351"/>
                    <a:pt x="123662" y="27725"/>
                    <a:pt x="128629" y="25201"/>
                  </a:cubicBezTo>
                  <a:cubicBezTo>
                    <a:pt x="132450" y="23253"/>
                    <a:pt x="136392" y="21251"/>
                    <a:pt x="143070" y="15910"/>
                  </a:cubicBezTo>
                  <a:cubicBezTo>
                    <a:pt x="146001" y="13569"/>
                    <a:pt x="148343" y="11459"/>
                    <a:pt x="150317" y="9694"/>
                  </a:cubicBezTo>
                  <a:cubicBezTo>
                    <a:pt x="156309" y="4340"/>
                    <a:pt x="163978" y="-1923"/>
                    <a:pt x="174476" y="560"/>
                  </a:cubicBezTo>
                  <a:cubicBezTo>
                    <a:pt x="185604" y="3601"/>
                    <a:pt x="189425" y="14214"/>
                    <a:pt x="191956" y="21244"/>
                  </a:cubicBezTo>
                  <a:cubicBezTo>
                    <a:pt x="196476" y="33778"/>
                    <a:pt x="197867" y="42403"/>
                    <a:pt x="198790" y="48124"/>
                  </a:cubicBezTo>
                  <a:cubicBezTo>
                    <a:pt x="199122" y="50207"/>
                    <a:pt x="199502" y="52562"/>
                    <a:pt x="199794" y="53329"/>
                  </a:cubicBezTo>
                  <a:cubicBezTo>
                    <a:pt x="202230" y="59463"/>
                    <a:pt x="232815" y="61051"/>
                    <a:pt x="244317" y="61716"/>
                  </a:cubicBezTo>
                  <a:cubicBezTo>
                    <a:pt x="270186" y="63121"/>
                    <a:pt x="292566" y="64336"/>
                    <a:pt x="297947" y="82047"/>
                  </a:cubicBezTo>
                  <a:cubicBezTo>
                    <a:pt x="301809" y="94717"/>
                    <a:pt x="293760" y="108533"/>
                    <a:pt x="273334" y="124209"/>
                  </a:cubicBezTo>
                  <a:cubicBezTo>
                    <a:pt x="266969" y="129088"/>
                    <a:pt x="260611" y="132454"/>
                    <a:pt x="255066" y="134965"/>
                  </a:cubicBezTo>
                  <a:cubicBezTo>
                    <a:pt x="258480" y="138188"/>
                    <a:pt x="261194" y="142572"/>
                    <a:pt x="261357" y="148543"/>
                  </a:cubicBezTo>
                  <a:lnTo>
                    <a:pt x="261357" y="148543"/>
                  </a:lnTo>
                  <a:cubicBezTo>
                    <a:pt x="261730" y="162672"/>
                    <a:pt x="247242" y="173516"/>
                    <a:pt x="218286" y="180824"/>
                  </a:cubicBezTo>
                  <a:cubicBezTo>
                    <a:pt x="211093" y="182657"/>
                    <a:pt x="201409" y="185093"/>
                    <a:pt x="188746" y="184475"/>
                  </a:cubicBezTo>
                  <a:cubicBezTo>
                    <a:pt x="182782" y="184184"/>
                    <a:pt x="177556" y="183268"/>
                    <a:pt x="173105" y="182412"/>
                  </a:cubicBezTo>
                  <a:cubicBezTo>
                    <a:pt x="172439" y="184950"/>
                    <a:pt x="171225" y="187590"/>
                    <a:pt x="169026" y="190094"/>
                  </a:cubicBezTo>
                  <a:cubicBezTo>
                    <a:pt x="162580" y="197471"/>
                    <a:pt x="152177" y="199350"/>
                    <a:pt x="138048" y="195191"/>
                  </a:cubicBezTo>
                  <a:cubicBezTo>
                    <a:pt x="122454" y="190841"/>
                    <a:pt x="110131" y="184930"/>
                    <a:pt x="99252" y="179739"/>
                  </a:cubicBezTo>
                  <a:cubicBezTo>
                    <a:pt x="89759" y="175212"/>
                    <a:pt x="81568" y="171344"/>
                    <a:pt x="74694" y="170286"/>
                  </a:cubicBezTo>
                  <a:cubicBezTo>
                    <a:pt x="61915" y="168501"/>
                    <a:pt x="49999" y="176393"/>
                    <a:pt x="35735" y="186891"/>
                  </a:cubicBezTo>
                  <a:lnTo>
                    <a:pt x="0" y="213703"/>
                  </a:lnTo>
                  <a:lnTo>
                    <a:pt x="0" y="21370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/>
            <p:cNvSpPr/>
            <p:nvPr userDrawn="1"/>
          </p:nvSpPr>
          <p:spPr>
            <a:xfrm>
              <a:off x="9276264" y="4192902"/>
              <a:ext cx="239202" cy="1336311"/>
            </a:xfrm>
            <a:custGeom>
              <a:avLst/>
              <a:gdLst>
                <a:gd name="connsiteX0" fmla="*/ 24315 w 239202"/>
                <a:gd name="connsiteY0" fmla="*/ 1336312 h 1336311"/>
                <a:gd name="connsiteX1" fmla="*/ 14367 w 239202"/>
                <a:gd name="connsiteY1" fmla="*/ 1326479 h 1336311"/>
                <a:gd name="connsiteX2" fmla="*/ 14543 w 239202"/>
                <a:gd name="connsiteY2" fmla="*/ 1312500 h 1336311"/>
                <a:gd name="connsiteX3" fmla="*/ 14367 w 239202"/>
                <a:gd name="connsiteY3" fmla="*/ 1326479 h 1336311"/>
                <a:gd name="connsiteX4" fmla="*/ 537 w 239202"/>
                <a:gd name="connsiteY4" fmla="*/ 1325013 h 1336311"/>
                <a:gd name="connsiteX5" fmla="*/ 408 w 239202"/>
                <a:gd name="connsiteY5" fmla="*/ 1315920 h 1336311"/>
                <a:gd name="connsiteX6" fmla="*/ 9257 w 239202"/>
                <a:gd name="connsiteY6" fmla="*/ 1088948 h 1336311"/>
                <a:gd name="connsiteX7" fmla="*/ 47510 w 239202"/>
                <a:gd name="connsiteY7" fmla="*/ 832551 h 1336311"/>
                <a:gd name="connsiteX8" fmla="*/ 98371 w 239202"/>
                <a:gd name="connsiteY8" fmla="*/ 632743 h 1336311"/>
                <a:gd name="connsiteX9" fmla="*/ 131745 w 239202"/>
                <a:gd name="connsiteY9" fmla="*/ 522212 h 1336311"/>
                <a:gd name="connsiteX10" fmla="*/ 205841 w 239202"/>
                <a:gd name="connsiteY10" fmla="*/ 235163 h 1336311"/>
                <a:gd name="connsiteX11" fmla="*/ 201335 w 239202"/>
                <a:gd name="connsiteY11" fmla="*/ 108631 h 1336311"/>
                <a:gd name="connsiteX12" fmla="*/ 153189 w 239202"/>
                <a:gd name="connsiteY12" fmla="*/ 17589 h 1336311"/>
                <a:gd name="connsiteX13" fmla="*/ 174958 w 239202"/>
                <a:gd name="connsiteY13" fmla="*/ 0 h 1336311"/>
                <a:gd name="connsiteX14" fmla="*/ 228194 w 239202"/>
                <a:gd name="connsiteY14" fmla="*/ 100861 h 1336311"/>
                <a:gd name="connsiteX15" fmla="*/ 233426 w 239202"/>
                <a:gd name="connsiteY15" fmla="*/ 239805 h 1336311"/>
                <a:gd name="connsiteX16" fmla="*/ 158461 w 239202"/>
                <a:gd name="connsiteY16" fmla="*/ 530437 h 1336311"/>
                <a:gd name="connsiteX17" fmla="*/ 125237 w 239202"/>
                <a:gd name="connsiteY17" fmla="*/ 640526 h 1336311"/>
                <a:gd name="connsiteX18" fmla="*/ 74905 w 239202"/>
                <a:gd name="connsiteY18" fmla="*/ 838210 h 1336311"/>
                <a:gd name="connsiteX19" fmla="*/ 37093 w 239202"/>
                <a:gd name="connsiteY19" fmla="*/ 1091465 h 1336311"/>
                <a:gd name="connsiteX20" fmla="*/ 28380 w 239202"/>
                <a:gd name="connsiteY20" fmla="*/ 1315336 h 1336311"/>
                <a:gd name="connsiteX21" fmla="*/ 24315 w 239202"/>
                <a:gd name="connsiteY21" fmla="*/ 1336312 h 1336311"/>
                <a:gd name="connsiteX22" fmla="*/ 24315 w 239202"/>
                <a:gd name="connsiteY22" fmla="*/ 1336312 h 133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9202" h="1336311">
                  <a:moveTo>
                    <a:pt x="24315" y="1336312"/>
                  </a:moveTo>
                  <a:lnTo>
                    <a:pt x="14367" y="1326479"/>
                  </a:lnTo>
                  <a:lnTo>
                    <a:pt x="14543" y="1312500"/>
                  </a:lnTo>
                  <a:lnTo>
                    <a:pt x="14367" y="1326479"/>
                  </a:lnTo>
                  <a:lnTo>
                    <a:pt x="537" y="1325013"/>
                  </a:lnTo>
                  <a:cubicBezTo>
                    <a:pt x="598" y="1323717"/>
                    <a:pt x="510" y="1320670"/>
                    <a:pt x="408" y="1315920"/>
                  </a:cubicBezTo>
                  <a:cubicBezTo>
                    <a:pt x="-121" y="1289889"/>
                    <a:pt x="-1777" y="1210669"/>
                    <a:pt x="9257" y="1088948"/>
                  </a:cubicBezTo>
                  <a:cubicBezTo>
                    <a:pt x="16959" y="1003980"/>
                    <a:pt x="29832" y="917729"/>
                    <a:pt x="47510" y="832551"/>
                  </a:cubicBezTo>
                  <a:cubicBezTo>
                    <a:pt x="65228" y="747237"/>
                    <a:pt x="83611" y="683760"/>
                    <a:pt x="98371" y="632743"/>
                  </a:cubicBezTo>
                  <a:cubicBezTo>
                    <a:pt x="109514" y="594259"/>
                    <a:pt x="120765" y="557764"/>
                    <a:pt x="131745" y="522212"/>
                  </a:cubicBezTo>
                  <a:cubicBezTo>
                    <a:pt x="161040" y="427228"/>
                    <a:pt x="188707" y="337503"/>
                    <a:pt x="205841" y="235163"/>
                  </a:cubicBezTo>
                  <a:cubicBezTo>
                    <a:pt x="209675" y="212321"/>
                    <a:pt x="217636" y="164765"/>
                    <a:pt x="201335" y="108631"/>
                  </a:cubicBezTo>
                  <a:cubicBezTo>
                    <a:pt x="191876" y="76078"/>
                    <a:pt x="175684" y="45439"/>
                    <a:pt x="153189" y="17589"/>
                  </a:cubicBezTo>
                  <a:lnTo>
                    <a:pt x="174958" y="0"/>
                  </a:lnTo>
                  <a:cubicBezTo>
                    <a:pt x="199781" y="30774"/>
                    <a:pt x="217697" y="64711"/>
                    <a:pt x="228194" y="100861"/>
                  </a:cubicBezTo>
                  <a:cubicBezTo>
                    <a:pt x="246272" y="163089"/>
                    <a:pt x="237600" y="214907"/>
                    <a:pt x="233426" y="239805"/>
                  </a:cubicBezTo>
                  <a:cubicBezTo>
                    <a:pt x="215993" y="343957"/>
                    <a:pt x="188048" y="434543"/>
                    <a:pt x="158461" y="530437"/>
                  </a:cubicBezTo>
                  <a:cubicBezTo>
                    <a:pt x="147542" y="565860"/>
                    <a:pt x="136332" y="602199"/>
                    <a:pt x="125237" y="640526"/>
                  </a:cubicBezTo>
                  <a:cubicBezTo>
                    <a:pt x="110606" y="691069"/>
                    <a:pt x="92386" y="753996"/>
                    <a:pt x="74905" y="838210"/>
                  </a:cubicBezTo>
                  <a:cubicBezTo>
                    <a:pt x="57417" y="922371"/>
                    <a:pt x="44714" y="1007569"/>
                    <a:pt x="37093" y="1091465"/>
                  </a:cubicBezTo>
                  <a:cubicBezTo>
                    <a:pt x="26208" y="1211652"/>
                    <a:pt x="27844" y="1289692"/>
                    <a:pt x="28380" y="1315336"/>
                  </a:cubicBezTo>
                  <a:cubicBezTo>
                    <a:pt x="28658" y="1329024"/>
                    <a:pt x="28719" y="1331887"/>
                    <a:pt x="24315" y="1336312"/>
                  </a:cubicBezTo>
                  <a:lnTo>
                    <a:pt x="24315" y="13363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/>
            <p:cNvSpPr/>
            <p:nvPr userDrawn="1"/>
          </p:nvSpPr>
          <p:spPr>
            <a:xfrm>
              <a:off x="9299663" y="4004947"/>
              <a:ext cx="218514" cy="239160"/>
            </a:xfrm>
            <a:custGeom>
              <a:avLst/>
              <a:gdLst>
                <a:gd name="connsiteX0" fmla="*/ 70052 w 218514"/>
                <a:gd name="connsiteY0" fmla="*/ 237744 h 239160"/>
                <a:gd name="connsiteX1" fmla="*/ 66679 w 218514"/>
                <a:gd name="connsiteY1" fmla="*/ 236882 h 239160"/>
                <a:gd name="connsiteX2" fmla="*/ 11916 w 218514"/>
                <a:gd name="connsiteY2" fmla="*/ 181263 h 239160"/>
                <a:gd name="connsiteX3" fmla="*/ 1221 w 218514"/>
                <a:gd name="connsiteY3" fmla="*/ 121797 h 239160"/>
                <a:gd name="connsiteX4" fmla="*/ 1228 w 218514"/>
                <a:gd name="connsiteY4" fmla="*/ 62617 h 239160"/>
                <a:gd name="connsiteX5" fmla="*/ 10579 w 218514"/>
                <a:gd name="connsiteY5" fmla="*/ 27736 h 239160"/>
                <a:gd name="connsiteX6" fmla="*/ 33726 w 218514"/>
                <a:gd name="connsiteY6" fmla="*/ 14463 h 239160"/>
                <a:gd name="connsiteX7" fmla="*/ 36590 w 218514"/>
                <a:gd name="connsiteY7" fmla="*/ 6652 h 239160"/>
                <a:gd name="connsiteX8" fmla="*/ 62343 w 218514"/>
                <a:gd name="connsiteY8" fmla="*/ 2771 h 239160"/>
                <a:gd name="connsiteX9" fmla="*/ 74347 w 218514"/>
                <a:gd name="connsiteY9" fmla="*/ 6231 h 239160"/>
                <a:gd name="connsiteX10" fmla="*/ 92473 w 218514"/>
                <a:gd name="connsiteY10" fmla="*/ 4311 h 239160"/>
                <a:gd name="connsiteX11" fmla="*/ 117303 w 218514"/>
                <a:gd name="connsiteY11" fmla="*/ 423 h 239160"/>
                <a:gd name="connsiteX12" fmla="*/ 159485 w 218514"/>
                <a:gd name="connsiteY12" fmla="*/ 13411 h 239160"/>
                <a:gd name="connsiteX13" fmla="*/ 207170 w 218514"/>
                <a:gd name="connsiteY13" fmla="*/ 86361 h 239160"/>
                <a:gd name="connsiteX14" fmla="*/ 218218 w 218514"/>
                <a:gd name="connsiteY14" fmla="*/ 142719 h 239160"/>
                <a:gd name="connsiteX15" fmla="*/ 213685 w 218514"/>
                <a:gd name="connsiteY15" fmla="*/ 177470 h 239160"/>
                <a:gd name="connsiteX16" fmla="*/ 174007 w 218514"/>
                <a:gd name="connsiteY16" fmla="*/ 207431 h 239160"/>
                <a:gd name="connsiteX17" fmla="*/ 126416 w 218514"/>
                <a:gd name="connsiteY17" fmla="*/ 229499 h 239160"/>
                <a:gd name="connsiteX18" fmla="*/ 70052 w 218514"/>
                <a:gd name="connsiteY18" fmla="*/ 237744 h 239160"/>
                <a:gd name="connsiteX19" fmla="*/ 70052 w 218514"/>
                <a:gd name="connsiteY19" fmla="*/ 237744 h 2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514" h="239160">
                  <a:moveTo>
                    <a:pt x="70052" y="237744"/>
                  </a:moveTo>
                  <a:cubicBezTo>
                    <a:pt x="68932" y="237493"/>
                    <a:pt x="67806" y="237214"/>
                    <a:pt x="66679" y="236882"/>
                  </a:cubicBezTo>
                  <a:cubicBezTo>
                    <a:pt x="43715" y="230442"/>
                    <a:pt x="25291" y="211726"/>
                    <a:pt x="11916" y="181263"/>
                  </a:cubicBezTo>
                  <a:cubicBezTo>
                    <a:pt x="5652" y="166938"/>
                    <a:pt x="4173" y="151866"/>
                    <a:pt x="1221" y="121797"/>
                  </a:cubicBezTo>
                  <a:cubicBezTo>
                    <a:pt x="760" y="117163"/>
                    <a:pt x="-1283" y="93703"/>
                    <a:pt x="1228" y="62617"/>
                  </a:cubicBezTo>
                  <a:cubicBezTo>
                    <a:pt x="2863" y="42306"/>
                    <a:pt x="5048" y="34142"/>
                    <a:pt x="10579" y="27736"/>
                  </a:cubicBezTo>
                  <a:cubicBezTo>
                    <a:pt x="16713" y="20604"/>
                    <a:pt x="24986" y="16512"/>
                    <a:pt x="33726" y="14463"/>
                  </a:cubicBezTo>
                  <a:cubicBezTo>
                    <a:pt x="33964" y="11769"/>
                    <a:pt x="34846" y="9143"/>
                    <a:pt x="36590" y="6652"/>
                  </a:cubicBezTo>
                  <a:cubicBezTo>
                    <a:pt x="43776" y="-3696"/>
                    <a:pt x="55814" y="558"/>
                    <a:pt x="62343" y="2771"/>
                  </a:cubicBezTo>
                  <a:cubicBezTo>
                    <a:pt x="65634" y="3951"/>
                    <a:pt x="69733" y="5451"/>
                    <a:pt x="74347" y="6231"/>
                  </a:cubicBezTo>
                  <a:cubicBezTo>
                    <a:pt x="81595" y="7480"/>
                    <a:pt x="85917" y="6211"/>
                    <a:pt x="92473" y="4311"/>
                  </a:cubicBezTo>
                  <a:cubicBezTo>
                    <a:pt x="98743" y="2492"/>
                    <a:pt x="106533" y="226"/>
                    <a:pt x="117303" y="423"/>
                  </a:cubicBezTo>
                  <a:cubicBezTo>
                    <a:pt x="138563" y="714"/>
                    <a:pt x="154300" y="10269"/>
                    <a:pt x="159485" y="13411"/>
                  </a:cubicBezTo>
                  <a:cubicBezTo>
                    <a:pt x="186812" y="29833"/>
                    <a:pt x="196252" y="56027"/>
                    <a:pt x="207170" y="86361"/>
                  </a:cubicBezTo>
                  <a:cubicBezTo>
                    <a:pt x="209335" y="92441"/>
                    <a:pt x="216542" y="114414"/>
                    <a:pt x="218218" y="142719"/>
                  </a:cubicBezTo>
                  <a:cubicBezTo>
                    <a:pt x="219426" y="163131"/>
                    <a:pt x="216752" y="171492"/>
                    <a:pt x="213685" y="177470"/>
                  </a:cubicBezTo>
                  <a:cubicBezTo>
                    <a:pt x="207414" y="189753"/>
                    <a:pt x="197819" y="195446"/>
                    <a:pt x="174007" y="207431"/>
                  </a:cubicBezTo>
                  <a:cubicBezTo>
                    <a:pt x="149129" y="219985"/>
                    <a:pt x="136650" y="226269"/>
                    <a:pt x="126416" y="229499"/>
                  </a:cubicBezTo>
                  <a:cubicBezTo>
                    <a:pt x="102597" y="236970"/>
                    <a:pt x="87648" y="241666"/>
                    <a:pt x="70052" y="237744"/>
                  </a:cubicBezTo>
                  <a:lnTo>
                    <a:pt x="70052" y="2377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/>
            <p:cNvSpPr/>
            <p:nvPr userDrawn="1"/>
          </p:nvSpPr>
          <p:spPr>
            <a:xfrm>
              <a:off x="6511469" y="4023114"/>
              <a:ext cx="800375" cy="1267272"/>
            </a:xfrm>
            <a:custGeom>
              <a:avLst/>
              <a:gdLst>
                <a:gd name="connsiteX0" fmla="*/ 351059 w 800375"/>
                <a:gd name="connsiteY0" fmla="*/ 104180 h 1267272"/>
                <a:gd name="connsiteX1" fmla="*/ 308436 w 800375"/>
                <a:gd name="connsiteY1" fmla="*/ 145256 h 1267272"/>
                <a:gd name="connsiteX2" fmla="*/ 264557 w 800375"/>
                <a:gd name="connsiteY2" fmla="*/ 54568 h 1267272"/>
                <a:gd name="connsiteX3" fmla="*/ 200300 w 800375"/>
                <a:gd name="connsiteY3" fmla="*/ 435 h 1267272"/>
                <a:gd name="connsiteX4" fmla="*/ 114613 w 800375"/>
                <a:gd name="connsiteY4" fmla="*/ 240172 h 1267272"/>
                <a:gd name="connsiteX5" fmla="*/ 31857 w 800375"/>
                <a:gd name="connsiteY5" fmla="*/ 254654 h 1267272"/>
                <a:gd name="connsiteX6" fmla="*/ 747 w 800375"/>
                <a:gd name="connsiteY6" fmla="*/ 272542 h 1267272"/>
                <a:gd name="connsiteX7" fmla="*/ 29377 w 800375"/>
                <a:gd name="connsiteY7" fmla="*/ 322324 h 1267272"/>
                <a:gd name="connsiteX8" fmla="*/ 75902 w 800375"/>
                <a:gd name="connsiteY8" fmla="*/ 403207 h 1267272"/>
                <a:gd name="connsiteX9" fmla="*/ 107176 w 800375"/>
                <a:gd name="connsiteY9" fmla="*/ 443183 h 1267272"/>
                <a:gd name="connsiteX10" fmla="*/ 63620 w 800375"/>
                <a:gd name="connsiteY10" fmla="*/ 468237 h 1267272"/>
                <a:gd name="connsiteX11" fmla="*/ 99406 w 800375"/>
                <a:gd name="connsiteY11" fmla="*/ 530458 h 1267272"/>
                <a:gd name="connsiteX12" fmla="*/ 208152 w 800375"/>
                <a:gd name="connsiteY12" fmla="*/ 575558 h 1267272"/>
                <a:gd name="connsiteX13" fmla="*/ 349111 w 800375"/>
                <a:gd name="connsiteY13" fmla="*/ 676657 h 1267272"/>
                <a:gd name="connsiteX14" fmla="*/ 800375 w 800375"/>
                <a:gd name="connsiteY14" fmla="*/ 1267272 h 1267272"/>
                <a:gd name="connsiteX15" fmla="*/ 380218 w 800375"/>
                <a:gd name="connsiteY15" fmla="*/ 658762 h 1267272"/>
                <a:gd name="connsiteX16" fmla="*/ 340690 w 800375"/>
                <a:gd name="connsiteY16" fmla="*/ 532447 h 1267272"/>
                <a:gd name="connsiteX17" fmla="*/ 415031 w 800375"/>
                <a:gd name="connsiteY17" fmla="*/ 373762 h 1267272"/>
                <a:gd name="connsiteX18" fmla="*/ 415804 w 800375"/>
                <a:gd name="connsiteY18" fmla="*/ 331920 h 1267272"/>
                <a:gd name="connsiteX19" fmla="*/ 386400 w 800375"/>
                <a:gd name="connsiteY19" fmla="*/ 323987 h 1267272"/>
                <a:gd name="connsiteX20" fmla="*/ 395100 w 800375"/>
                <a:gd name="connsiteY20" fmla="*/ 252740 h 1267272"/>
                <a:gd name="connsiteX21" fmla="*/ 391361 w 800375"/>
                <a:gd name="connsiteY21" fmla="*/ 188646 h 1267272"/>
                <a:gd name="connsiteX22" fmla="*/ 351059 w 800375"/>
                <a:gd name="connsiteY22" fmla="*/ 104180 h 1267272"/>
                <a:gd name="connsiteX23" fmla="*/ 351059 w 800375"/>
                <a:gd name="connsiteY23" fmla="*/ 104180 h 126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00375" h="1267272">
                  <a:moveTo>
                    <a:pt x="351059" y="104180"/>
                  </a:moveTo>
                  <a:cubicBezTo>
                    <a:pt x="332601" y="103400"/>
                    <a:pt x="324607" y="146844"/>
                    <a:pt x="308436" y="145256"/>
                  </a:cubicBezTo>
                  <a:cubicBezTo>
                    <a:pt x="292326" y="143668"/>
                    <a:pt x="294653" y="99987"/>
                    <a:pt x="264557" y="54568"/>
                  </a:cubicBezTo>
                  <a:cubicBezTo>
                    <a:pt x="259128" y="46370"/>
                    <a:pt x="224927" y="-5244"/>
                    <a:pt x="200300" y="435"/>
                  </a:cubicBezTo>
                  <a:cubicBezTo>
                    <a:pt x="153619" y="11205"/>
                    <a:pt x="182385" y="218369"/>
                    <a:pt x="114613" y="240172"/>
                  </a:cubicBezTo>
                  <a:cubicBezTo>
                    <a:pt x="99745" y="244957"/>
                    <a:pt x="78640" y="241326"/>
                    <a:pt x="31857" y="254654"/>
                  </a:cubicBezTo>
                  <a:cubicBezTo>
                    <a:pt x="13246" y="259954"/>
                    <a:pt x="3622" y="264222"/>
                    <a:pt x="747" y="272542"/>
                  </a:cubicBezTo>
                  <a:cubicBezTo>
                    <a:pt x="-3334" y="284356"/>
                    <a:pt x="9739" y="294013"/>
                    <a:pt x="29377" y="322324"/>
                  </a:cubicBezTo>
                  <a:cubicBezTo>
                    <a:pt x="58829" y="364771"/>
                    <a:pt x="50115" y="372860"/>
                    <a:pt x="75902" y="403207"/>
                  </a:cubicBezTo>
                  <a:cubicBezTo>
                    <a:pt x="95042" y="425743"/>
                    <a:pt x="109904" y="433120"/>
                    <a:pt x="107176" y="443183"/>
                  </a:cubicBezTo>
                  <a:cubicBezTo>
                    <a:pt x="103321" y="457427"/>
                    <a:pt x="71077" y="451856"/>
                    <a:pt x="63620" y="468237"/>
                  </a:cubicBezTo>
                  <a:cubicBezTo>
                    <a:pt x="56011" y="484951"/>
                    <a:pt x="79346" y="513249"/>
                    <a:pt x="99406" y="530458"/>
                  </a:cubicBezTo>
                  <a:cubicBezTo>
                    <a:pt x="137061" y="562746"/>
                    <a:pt x="174106" y="565325"/>
                    <a:pt x="208152" y="575558"/>
                  </a:cubicBezTo>
                  <a:cubicBezTo>
                    <a:pt x="245156" y="586681"/>
                    <a:pt x="295929" y="612047"/>
                    <a:pt x="349111" y="676657"/>
                  </a:cubicBezTo>
                  <a:lnTo>
                    <a:pt x="800375" y="1267272"/>
                  </a:lnTo>
                  <a:cubicBezTo>
                    <a:pt x="709890" y="1142837"/>
                    <a:pt x="466462" y="794632"/>
                    <a:pt x="380218" y="658762"/>
                  </a:cubicBezTo>
                  <a:cubicBezTo>
                    <a:pt x="355320" y="619539"/>
                    <a:pt x="331013" y="578307"/>
                    <a:pt x="340690" y="532447"/>
                  </a:cubicBezTo>
                  <a:cubicBezTo>
                    <a:pt x="350007" y="488297"/>
                    <a:pt x="389692" y="445185"/>
                    <a:pt x="415031" y="373762"/>
                  </a:cubicBezTo>
                  <a:cubicBezTo>
                    <a:pt x="417989" y="365422"/>
                    <a:pt x="425929" y="342099"/>
                    <a:pt x="415804" y="331920"/>
                  </a:cubicBezTo>
                  <a:cubicBezTo>
                    <a:pt x="407430" y="323498"/>
                    <a:pt x="394333" y="331729"/>
                    <a:pt x="386400" y="323987"/>
                  </a:cubicBezTo>
                  <a:cubicBezTo>
                    <a:pt x="375753" y="313604"/>
                    <a:pt x="390682" y="290362"/>
                    <a:pt x="395100" y="252740"/>
                  </a:cubicBezTo>
                  <a:cubicBezTo>
                    <a:pt x="398222" y="226207"/>
                    <a:pt x="394530" y="206011"/>
                    <a:pt x="391361" y="188646"/>
                  </a:cubicBezTo>
                  <a:cubicBezTo>
                    <a:pt x="390404" y="183407"/>
                    <a:pt x="375624" y="105212"/>
                    <a:pt x="351059" y="104180"/>
                  </a:cubicBezTo>
                  <a:lnTo>
                    <a:pt x="351059" y="1041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/>
            <p:cNvSpPr/>
            <p:nvPr userDrawn="1"/>
          </p:nvSpPr>
          <p:spPr>
            <a:xfrm>
              <a:off x="6542847" y="5143730"/>
              <a:ext cx="795347" cy="255827"/>
            </a:xfrm>
            <a:custGeom>
              <a:avLst/>
              <a:gdLst>
                <a:gd name="connsiteX0" fmla="*/ 94853 w 795347"/>
                <a:gd name="connsiteY0" fmla="*/ 4420 h 255827"/>
                <a:gd name="connsiteX1" fmla="*/ 102711 w 795347"/>
                <a:gd name="connsiteY1" fmla="*/ 37190 h 255827"/>
                <a:gd name="connsiteX2" fmla="*/ 45539 w 795347"/>
                <a:gd name="connsiteY2" fmla="*/ 32555 h 255827"/>
                <a:gd name="connsiteX3" fmla="*/ 435 w 795347"/>
                <a:gd name="connsiteY3" fmla="*/ 48475 h 255827"/>
                <a:gd name="connsiteX4" fmla="*/ 93374 w 795347"/>
                <a:gd name="connsiteY4" fmla="*/ 159705 h 255827"/>
                <a:gd name="connsiteX5" fmla="*/ 76605 w 795347"/>
                <a:gd name="connsiteY5" fmla="*/ 204500 h 255827"/>
                <a:gd name="connsiteX6" fmla="*/ 76408 w 795347"/>
                <a:gd name="connsiteY6" fmla="*/ 224932 h 255827"/>
                <a:gd name="connsiteX7" fmla="*/ 109104 w 795347"/>
                <a:gd name="connsiteY7" fmla="*/ 225245 h 255827"/>
                <a:gd name="connsiteX8" fmla="*/ 162225 w 795347"/>
                <a:gd name="connsiteY8" fmla="*/ 225747 h 255827"/>
                <a:gd name="connsiteX9" fmla="*/ 190868 w 795347"/>
                <a:gd name="connsiteY9" fmla="*/ 221933 h 255827"/>
                <a:gd name="connsiteX10" fmla="*/ 190597 w 795347"/>
                <a:gd name="connsiteY10" fmla="*/ 250536 h 255827"/>
                <a:gd name="connsiteX11" fmla="*/ 231462 w 795347"/>
                <a:gd name="connsiteY11" fmla="*/ 250923 h 255827"/>
                <a:gd name="connsiteX12" fmla="*/ 284970 w 795347"/>
                <a:gd name="connsiteY12" fmla="*/ 210566 h 255827"/>
                <a:gd name="connsiteX13" fmla="*/ 375265 w 795347"/>
                <a:gd name="connsiteY13" fmla="*/ 170556 h 255827"/>
                <a:gd name="connsiteX14" fmla="*/ 795348 w 795347"/>
                <a:gd name="connsiteY14" fmla="*/ 119478 h 255827"/>
                <a:gd name="connsiteX15" fmla="*/ 375455 w 795347"/>
                <a:gd name="connsiteY15" fmla="*/ 150123 h 255827"/>
                <a:gd name="connsiteX16" fmla="*/ 302058 w 795347"/>
                <a:gd name="connsiteY16" fmla="*/ 133077 h 255827"/>
                <a:gd name="connsiteX17" fmla="*/ 245625 w 795347"/>
                <a:gd name="connsiteY17" fmla="*/ 50803 h 255827"/>
                <a:gd name="connsiteX18" fmla="*/ 225308 w 795347"/>
                <a:gd name="connsiteY18" fmla="*/ 38351 h 255827"/>
                <a:gd name="connsiteX19" fmla="*/ 212930 w 795347"/>
                <a:gd name="connsiteY19" fmla="*/ 50491 h 255827"/>
                <a:gd name="connsiteX20" fmla="*/ 180472 w 795347"/>
                <a:gd name="connsiteY20" fmla="*/ 25668 h 255827"/>
                <a:gd name="connsiteX21" fmla="*/ 147933 w 795347"/>
                <a:gd name="connsiteY21" fmla="*/ 9008 h 255827"/>
                <a:gd name="connsiteX22" fmla="*/ 94853 w 795347"/>
                <a:gd name="connsiteY22" fmla="*/ 4420 h 255827"/>
                <a:gd name="connsiteX23" fmla="*/ 94853 w 795347"/>
                <a:gd name="connsiteY23" fmla="*/ 4420 h 25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5347" h="255827">
                  <a:moveTo>
                    <a:pt x="94853" y="4420"/>
                  </a:moveTo>
                  <a:cubicBezTo>
                    <a:pt x="89146" y="13249"/>
                    <a:pt x="108160" y="29705"/>
                    <a:pt x="102711" y="37190"/>
                  </a:cubicBezTo>
                  <a:cubicBezTo>
                    <a:pt x="97289" y="44641"/>
                    <a:pt x="76517" y="30893"/>
                    <a:pt x="45539" y="32555"/>
                  </a:cubicBezTo>
                  <a:cubicBezTo>
                    <a:pt x="39955" y="32854"/>
                    <a:pt x="4752" y="34747"/>
                    <a:pt x="435" y="48475"/>
                  </a:cubicBezTo>
                  <a:cubicBezTo>
                    <a:pt x="-7748" y="74500"/>
                    <a:pt x="102229" y="120149"/>
                    <a:pt x="93374" y="159705"/>
                  </a:cubicBezTo>
                  <a:cubicBezTo>
                    <a:pt x="91433" y="168385"/>
                    <a:pt x="83561" y="177695"/>
                    <a:pt x="76605" y="204500"/>
                  </a:cubicBezTo>
                  <a:cubicBezTo>
                    <a:pt x="73837" y="215161"/>
                    <a:pt x="73151" y="221119"/>
                    <a:pt x="76408" y="224932"/>
                  </a:cubicBezTo>
                  <a:cubicBezTo>
                    <a:pt x="81030" y="230341"/>
                    <a:pt x="89539" y="226711"/>
                    <a:pt x="109104" y="225245"/>
                  </a:cubicBezTo>
                  <a:cubicBezTo>
                    <a:pt x="138433" y="223033"/>
                    <a:pt x="139885" y="229642"/>
                    <a:pt x="162225" y="225747"/>
                  </a:cubicBezTo>
                  <a:cubicBezTo>
                    <a:pt x="178810" y="222850"/>
                    <a:pt x="186715" y="217692"/>
                    <a:pt x="190868" y="221933"/>
                  </a:cubicBezTo>
                  <a:cubicBezTo>
                    <a:pt x="196745" y="227932"/>
                    <a:pt x="184707" y="242149"/>
                    <a:pt x="190597" y="250536"/>
                  </a:cubicBezTo>
                  <a:cubicBezTo>
                    <a:pt x="196603" y="259093"/>
                    <a:pt x="217225" y="255809"/>
                    <a:pt x="231462" y="250923"/>
                  </a:cubicBezTo>
                  <a:cubicBezTo>
                    <a:pt x="258172" y="241762"/>
                    <a:pt x="270129" y="224322"/>
                    <a:pt x="284970" y="210566"/>
                  </a:cubicBezTo>
                  <a:cubicBezTo>
                    <a:pt x="301107" y="195610"/>
                    <a:pt x="328211" y="178007"/>
                    <a:pt x="375265" y="170556"/>
                  </a:cubicBezTo>
                  <a:lnTo>
                    <a:pt x="795348" y="119478"/>
                  </a:lnTo>
                  <a:cubicBezTo>
                    <a:pt x="708161" y="127988"/>
                    <a:pt x="467026" y="146995"/>
                    <a:pt x="375455" y="150123"/>
                  </a:cubicBezTo>
                  <a:cubicBezTo>
                    <a:pt x="349024" y="151026"/>
                    <a:pt x="321771" y="151053"/>
                    <a:pt x="302058" y="133077"/>
                  </a:cubicBezTo>
                  <a:cubicBezTo>
                    <a:pt x="283077" y="115766"/>
                    <a:pt x="273366" y="83844"/>
                    <a:pt x="245625" y="50803"/>
                  </a:cubicBezTo>
                  <a:cubicBezTo>
                    <a:pt x="242381" y="46942"/>
                    <a:pt x="233227" y="36315"/>
                    <a:pt x="225308" y="38351"/>
                  </a:cubicBezTo>
                  <a:cubicBezTo>
                    <a:pt x="218759" y="40034"/>
                    <a:pt x="219017" y="48835"/>
                    <a:pt x="212930" y="50491"/>
                  </a:cubicBezTo>
                  <a:cubicBezTo>
                    <a:pt x="204759" y="52717"/>
                    <a:pt x="197661" y="38690"/>
                    <a:pt x="180472" y="25668"/>
                  </a:cubicBezTo>
                  <a:cubicBezTo>
                    <a:pt x="168352" y="16479"/>
                    <a:pt x="157373" y="12462"/>
                    <a:pt x="147933" y="9008"/>
                  </a:cubicBezTo>
                  <a:cubicBezTo>
                    <a:pt x="145090" y="7970"/>
                    <a:pt x="102446" y="-7340"/>
                    <a:pt x="94853" y="4420"/>
                  </a:cubicBezTo>
                  <a:lnTo>
                    <a:pt x="94853" y="44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/>
            <p:cNvSpPr/>
            <p:nvPr userDrawn="1"/>
          </p:nvSpPr>
          <p:spPr>
            <a:xfrm>
              <a:off x="6649733" y="4672816"/>
              <a:ext cx="188565" cy="325233"/>
            </a:xfrm>
            <a:custGeom>
              <a:avLst/>
              <a:gdLst>
                <a:gd name="connsiteX0" fmla="*/ 141929 w 188565"/>
                <a:gd name="connsiteY0" fmla="*/ 325234 h 325233"/>
                <a:gd name="connsiteX1" fmla="*/ 91081 w 188565"/>
                <a:gd name="connsiteY1" fmla="*/ 299671 h 325233"/>
                <a:gd name="connsiteX2" fmla="*/ 89065 w 188565"/>
                <a:gd name="connsiteY2" fmla="*/ 294907 h 325233"/>
                <a:gd name="connsiteX3" fmla="*/ 51905 w 188565"/>
                <a:gd name="connsiteY3" fmla="*/ 246475 h 325233"/>
                <a:gd name="connsiteX4" fmla="*/ 44373 w 188565"/>
                <a:gd name="connsiteY4" fmla="*/ 241874 h 325233"/>
                <a:gd name="connsiteX5" fmla="*/ 11379 w 188565"/>
                <a:gd name="connsiteY5" fmla="*/ 212722 h 325233"/>
                <a:gd name="connsiteX6" fmla="*/ 5984 w 188565"/>
                <a:gd name="connsiteY6" fmla="*/ 168110 h 325233"/>
                <a:gd name="connsiteX7" fmla="*/ 16828 w 188565"/>
                <a:gd name="connsiteY7" fmla="*/ 161616 h 325233"/>
                <a:gd name="connsiteX8" fmla="*/ 15837 w 188565"/>
                <a:gd name="connsiteY8" fmla="*/ 159438 h 325233"/>
                <a:gd name="connsiteX9" fmla="*/ 10422 w 188565"/>
                <a:gd name="connsiteY9" fmla="*/ 138720 h 325233"/>
                <a:gd name="connsiteX10" fmla="*/ 6785 w 188565"/>
                <a:gd name="connsiteY10" fmla="*/ 121945 h 325233"/>
                <a:gd name="connsiteX11" fmla="*/ 3500 w 188565"/>
                <a:gd name="connsiteY11" fmla="*/ 112974 h 325233"/>
                <a:gd name="connsiteX12" fmla="*/ 3405 w 188565"/>
                <a:gd name="connsiteY12" fmla="*/ 87153 h 325233"/>
                <a:gd name="connsiteX13" fmla="*/ 28900 w 188565"/>
                <a:gd name="connsiteY13" fmla="*/ 78026 h 325233"/>
                <a:gd name="connsiteX14" fmla="*/ 56472 w 188565"/>
                <a:gd name="connsiteY14" fmla="*/ 81039 h 325233"/>
                <a:gd name="connsiteX15" fmla="*/ 61697 w 188565"/>
                <a:gd name="connsiteY15" fmla="*/ 81914 h 325233"/>
                <a:gd name="connsiteX16" fmla="*/ 85150 w 188565"/>
                <a:gd name="connsiteY16" fmla="*/ 43152 h 325233"/>
                <a:gd name="connsiteX17" fmla="*/ 122975 w 188565"/>
                <a:gd name="connsiteY17" fmla="*/ 47 h 325233"/>
                <a:gd name="connsiteX18" fmla="*/ 153845 w 188565"/>
                <a:gd name="connsiteY18" fmla="*/ 37866 h 325233"/>
                <a:gd name="connsiteX19" fmla="*/ 157523 w 188565"/>
                <a:gd name="connsiteY19" fmla="*/ 58740 h 325233"/>
                <a:gd name="connsiteX20" fmla="*/ 172445 w 188565"/>
                <a:gd name="connsiteY20" fmla="*/ 57607 h 325233"/>
                <a:gd name="connsiteX21" fmla="*/ 172445 w 188565"/>
                <a:gd name="connsiteY21" fmla="*/ 57607 h 325233"/>
                <a:gd name="connsiteX22" fmla="*/ 187592 w 188565"/>
                <a:gd name="connsiteY22" fmla="*/ 109255 h 325233"/>
                <a:gd name="connsiteX23" fmla="*/ 180670 w 188565"/>
                <a:gd name="connsiteY23" fmla="*/ 138204 h 325233"/>
                <a:gd name="connsiteX24" fmla="*/ 173260 w 188565"/>
                <a:gd name="connsiteY24" fmla="*/ 152136 h 325233"/>
                <a:gd name="connsiteX25" fmla="*/ 179028 w 188565"/>
                <a:gd name="connsiteY25" fmla="*/ 158644 h 325233"/>
                <a:gd name="connsiteX26" fmla="*/ 172948 w 188565"/>
                <a:gd name="connsiteY26" fmla="*/ 189446 h 325233"/>
                <a:gd name="connsiteX27" fmla="*/ 144887 w 188565"/>
                <a:gd name="connsiteY27" fmla="*/ 220369 h 325233"/>
                <a:gd name="connsiteX28" fmla="*/ 127434 w 188565"/>
                <a:gd name="connsiteY28" fmla="*/ 240056 h 325233"/>
                <a:gd name="connsiteX29" fmla="*/ 129341 w 188565"/>
                <a:gd name="connsiteY29" fmla="*/ 282367 h 325233"/>
                <a:gd name="connsiteX30" fmla="*/ 141935 w 188565"/>
                <a:gd name="connsiteY30" fmla="*/ 325234 h 325233"/>
                <a:gd name="connsiteX31" fmla="*/ 141929 w 188565"/>
                <a:gd name="connsiteY31" fmla="*/ 325234 h 32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8565" h="325233">
                  <a:moveTo>
                    <a:pt x="141929" y="325234"/>
                  </a:moveTo>
                  <a:lnTo>
                    <a:pt x="91081" y="299671"/>
                  </a:lnTo>
                  <a:lnTo>
                    <a:pt x="89065" y="294907"/>
                  </a:lnTo>
                  <a:cubicBezTo>
                    <a:pt x="79762" y="272859"/>
                    <a:pt x="67262" y="256573"/>
                    <a:pt x="51905" y="246475"/>
                  </a:cubicBezTo>
                  <a:cubicBezTo>
                    <a:pt x="49469" y="244867"/>
                    <a:pt x="46944" y="243388"/>
                    <a:pt x="44373" y="241874"/>
                  </a:cubicBezTo>
                  <a:cubicBezTo>
                    <a:pt x="34187" y="235896"/>
                    <a:pt x="21531" y="228465"/>
                    <a:pt x="11379" y="212722"/>
                  </a:cubicBezTo>
                  <a:cubicBezTo>
                    <a:pt x="5726" y="203927"/>
                    <a:pt x="-6190" y="181791"/>
                    <a:pt x="5984" y="168110"/>
                  </a:cubicBezTo>
                  <a:cubicBezTo>
                    <a:pt x="9214" y="164398"/>
                    <a:pt x="13103" y="162532"/>
                    <a:pt x="16828" y="161616"/>
                  </a:cubicBezTo>
                  <a:cubicBezTo>
                    <a:pt x="16502" y="160917"/>
                    <a:pt x="16183" y="160204"/>
                    <a:pt x="15837" y="159438"/>
                  </a:cubicBezTo>
                  <a:cubicBezTo>
                    <a:pt x="11705" y="150019"/>
                    <a:pt x="11053" y="144264"/>
                    <a:pt x="10422" y="138720"/>
                  </a:cubicBezTo>
                  <a:cubicBezTo>
                    <a:pt x="9940" y="134465"/>
                    <a:pt x="9445" y="130068"/>
                    <a:pt x="6785" y="121945"/>
                  </a:cubicBezTo>
                  <a:cubicBezTo>
                    <a:pt x="5618" y="118382"/>
                    <a:pt x="4464" y="115444"/>
                    <a:pt x="3500" y="112974"/>
                  </a:cubicBezTo>
                  <a:cubicBezTo>
                    <a:pt x="582" y="105489"/>
                    <a:pt x="-2600" y="96117"/>
                    <a:pt x="3405" y="87153"/>
                  </a:cubicBezTo>
                  <a:cubicBezTo>
                    <a:pt x="10151" y="77788"/>
                    <a:pt x="21429" y="77937"/>
                    <a:pt x="28900" y="78026"/>
                  </a:cubicBezTo>
                  <a:cubicBezTo>
                    <a:pt x="42228" y="78182"/>
                    <a:pt x="50792" y="79899"/>
                    <a:pt x="56472" y="81039"/>
                  </a:cubicBezTo>
                  <a:cubicBezTo>
                    <a:pt x="58542" y="81459"/>
                    <a:pt x="60883" y="81921"/>
                    <a:pt x="61697" y="81914"/>
                  </a:cubicBezTo>
                  <a:cubicBezTo>
                    <a:pt x="68300" y="81785"/>
                    <a:pt x="80501" y="53698"/>
                    <a:pt x="85150" y="43152"/>
                  </a:cubicBezTo>
                  <a:cubicBezTo>
                    <a:pt x="95526" y="19421"/>
                    <a:pt x="104504" y="-1120"/>
                    <a:pt x="122975" y="47"/>
                  </a:cubicBezTo>
                  <a:cubicBezTo>
                    <a:pt x="136194" y="862"/>
                    <a:pt x="146319" y="13246"/>
                    <a:pt x="153845" y="37866"/>
                  </a:cubicBezTo>
                  <a:cubicBezTo>
                    <a:pt x="156186" y="45534"/>
                    <a:pt x="157109" y="52673"/>
                    <a:pt x="157523" y="58740"/>
                  </a:cubicBezTo>
                  <a:cubicBezTo>
                    <a:pt x="161737" y="56677"/>
                    <a:pt x="166793" y="55672"/>
                    <a:pt x="172445" y="57607"/>
                  </a:cubicBezTo>
                  <a:lnTo>
                    <a:pt x="172445" y="57607"/>
                  </a:lnTo>
                  <a:cubicBezTo>
                    <a:pt x="185807" y="62201"/>
                    <a:pt x="190890" y="79573"/>
                    <a:pt x="187592" y="109255"/>
                  </a:cubicBezTo>
                  <a:cubicBezTo>
                    <a:pt x="186791" y="116638"/>
                    <a:pt x="185678" y="126553"/>
                    <a:pt x="180670" y="138204"/>
                  </a:cubicBezTo>
                  <a:cubicBezTo>
                    <a:pt x="178302" y="143687"/>
                    <a:pt x="175621" y="148261"/>
                    <a:pt x="173260" y="152136"/>
                  </a:cubicBezTo>
                  <a:cubicBezTo>
                    <a:pt x="175404" y="153642"/>
                    <a:pt x="177447" y="155712"/>
                    <a:pt x="179028" y="158644"/>
                  </a:cubicBezTo>
                  <a:cubicBezTo>
                    <a:pt x="183676" y="167262"/>
                    <a:pt x="181790" y="177665"/>
                    <a:pt x="172948" y="189446"/>
                  </a:cubicBezTo>
                  <a:cubicBezTo>
                    <a:pt x="163413" y="202529"/>
                    <a:pt x="153560" y="212002"/>
                    <a:pt x="144887" y="220369"/>
                  </a:cubicBezTo>
                  <a:cubicBezTo>
                    <a:pt x="137321" y="227678"/>
                    <a:pt x="130827" y="233996"/>
                    <a:pt x="127434" y="240056"/>
                  </a:cubicBezTo>
                  <a:cubicBezTo>
                    <a:pt x="121279" y="251402"/>
                    <a:pt x="124495" y="265334"/>
                    <a:pt x="129341" y="282367"/>
                  </a:cubicBezTo>
                  <a:lnTo>
                    <a:pt x="141935" y="325234"/>
                  </a:lnTo>
                  <a:lnTo>
                    <a:pt x="141929" y="32523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/>
            <p:cNvSpPr/>
            <p:nvPr userDrawn="1"/>
          </p:nvSpPr>
          <p:spPr>
            <a:xfrm>
              <a:off x="6215364" y="4789624"/>
              <a:ext cx="310155" cy="195520"/>
            </a:xfrm>
            <a:custGeom>
              <a:avLst/>
              <a:gdLst>
                <a:gd name="connsiteX0" fmla="*/ 310155 w 310155"/>
                <a:gd name="connsiteY0" fmla="*/ 0 h 195520"/>
                <a:gd name="connsiteX1" fmla="*/ 298330 w 310155"/>
                <a:gd name="connsiteY1" fmla="*/ 55673 h 195520"/>
                <a:gd name="connsiteX2" fmla="*/ 294231 w 310155"/>
                <a:gd name="connsiteY2" fmla="*/ 58828 h 195520"/>
                <a:gd name="connsiteX3" fmla="*/ 256805 w 310155"/>
                <a:gd name="connsiteY3" fmla="*/ 107063 h 195520"/>
                <a:gd name="connsiteX4" fmla="*/ 254269 w 310155"/>
                <a:gd name="connsiteY4" fmla="*/ 115512 h 195520"/>
                <a:gd name="connsiteX5" fmla="*/ 234440 w 310155"/>
                <a:gd name="connsiteY5" fmla="*/ 154830 h 195520"/>
                <a:gd name="connsiteX6" fmla="*/ 192655 w 310155"/>
                <a:gd name="connsiteY6" fmla="*/ 171361 h 195520"/>
                <a:gd name="connsiteX7" fmla="*/ 183622 w 310155"/>
                <a:gd name="connsiteY7" fmla="*/ 162519 h 195520"/>
                <a:gd name="connsiteX8" fmla="*/ 181767 w 310155"/>
                <a:gd name="connsiteY8" fmla="*/ 164032 h 195520"/>
                <a:gd name="connsiteX9" fmla="*/ 163100 w 310155"/>
                <a:gd name="connsiteY9" fmla="*/ 174516 h 195520"/>
                <a:gd name="connsiteX10" fmla="*/ 147794 w 310155"/>
                <a:gd name="connsiteY10" fmla="*/ 182293 h 195520"/>
                <a:gd name="connsiteX11" fmla="*/ 139953 w 310155"/>
                <a:gd name="connsiteY11" fmla="*/ 187749 h 195520"/>
                <a:gd name="connsiteX12" fmla="*/ 114996 w 310155"/>
                <a:gd name="connsiteY12" fmla="*/ 194393 h 195520"/>
                <a:gd name="connsiteX13" fmla="*/ 99702 w 310155"/>
                <a:gd name="connsiteY13" fmla="*/ 172039 h 195520"/>
                <a:gd name="connsiteX14" fmla="*/ 95623 w 310155"/>
                <a:gd name="connsiteY14" fmla="*/ 144610 h 195520"/>
                <a:gd name="connsiteX15" fmla="*/ 95147 w 310155"/>
                <a:gd name="connsiteY15" fmla="*/ 139331 h 195520"/>
                <a:gd name="connsiteX16" fmla="*/ 51703 w 310155"/>
                <a:gd name="connsiteY16" fmla="*/ 126471 h 195520"/>
                <a:gd name="connsiteX17" fmla="*/ 410 w 310155"/>
                <a:gd name="connsiteY17" fmla="*/ 100820 h 195520"/>
                <a:gd name="connsiteX18" fmla="*/ 29164 w 310155"/>
                <a:gd name="connsiteY18" fmla="*/ 61366 h 195520"/>
                <a:gd name="connsiteX19" fmla="*/ 48424 w 310155"/>
                <a:gd name="connsiteY19" fmla="*/ 52517 h 195520"/>
                <a:gd name="connsiteX20" fmla="*/ 43540 w 310155"/>
                <a:gd name="connsiteY20" fmla="*/ 38375 h 195520"/>
                <a:gd name="connsiteX21" fmla="*/ 43540 w 310155"/>
                <a:gd name="connsiteY21" fmla="*/ 38375 h 195520"/>
                <a:gd name="connsiteX22" fmla="*/ 89660 w 310155"/>
                <a:gd name="connsiteY22" fmla="*/ 10613 h 195520"/>
                <a:gd name="connsiteX23" fmla="*/ 119416 w 310155"/>
                <a:gd name="connsiteY23" fmla="*/ 9969 h 195520"/>
                <a:gd name="connsiteX24" fmla="*/ 134771 w 310155"/>
                <a:gd name="connsiteY24" fmla="*/ 13606 h 195520"/>
                <a:gd name="connsiteX25" fmla="*/ 139605 w 310155"/>
                <a:gd name="connsiteY25" fmla="*/ 6379 h 195520"/>
                <a:gd name="connsiteX26" fmla="*/ 170941 w 310155"/>
                <a:gd name="connsiteY26" fmla="*/ 4445 h 195520"/>
                <a:gd name="connsiteX27" fmla="*/ 207969 w 310155"/>
                <a:gd name="connsiteY27" fmla="*/ 23744 h 195520"/>
                <a:gd name="connsiteX28" fmla="*/ 231446 w 310155"/>
                <a:gd name="connsiteY28" fmla="*/ 35633 h 195520"/>
                <a:gd name="connsiteX29" fmla="*/ 271887 w 310155"/>
                <a:gd name="connsiteY29" fmla="*/ 23059 h 195520"/>
                <a:gd name="connsiteX30" fmla="*/ 310155 w 310155"/>
                <a:gd name="connsiteY30" fmla="*/ 0 h 195520"/>
                <a:gd name="connsiteX31" fmla="*/ 310155 w 310155"/>
                <a:gd name="connsiteY31" fmla="*/ 0 h 1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0155" h="195520">
                  <a:moveTo>
                    <a:pt x="310155" y="0"/>
                  </a:moveTo>
                  <a:lnTo>
                    <a:pt x="298330" y="55673"/>
                  </a:lnTo>
                  <a:lnTo>
                    <a:pt x="294231" y="58828"/>
                  </a:lnTo>
                  <a:cubicBezTo>
                    <a:pt x="275265" y="73425"/>
                    <a:pt x="262679" y="89643"/>
                    <a:pt x="256805" y="107063"/>
                  </a:cubicBezTo>
                  <a:cubicBezTo>
                    <a:pt x="255871" y="109832"/>
                    <a:pt x="255078" y="112648"/>
                    <a:pt x="254269" y="115512"/>
                  </a:cubicBezTo>
                  <a:cubicBezTo>
                    <a:pt x="251067" y="126878"/>
                    <a:pt x="247089" y="141014"/>
                    <a:pt x="234440" y="154830"/>
                  </a:cubicBezTo>
                  <a:cubicBezTo>
                    <a:pt x="227366" y="162519"/>
                    <a:pt x="208976" y="179660"/>
                    <a:pt x="192655" y="171361"/>
                  </a:cubicBezTo>
                  <a:cubicBezTo>
                    <a:pt x="188244" y="169176"/>
                    <a:pt x="185452" y="165885"/>
                    <a:pt x="183622" y="162519"/>
                  </a:cubicBezTo>
                  <a:cubicBezTo>
                    <a:pt x="183027" y="163007"/>
                    <a:pt x="182419" y="163496"/>
                    <a:pt x="181767" y="164032"/>
                  </a:cubicBezTo>
                  <a:cubicBezTo>
                    <a:pt x="173702" y="170411"/>
                    <a:pt x="168302" y="172508"/>
                    <a:pt x="163100" y="174516"/>
                  </a:cubicBezTo>
                  <a:cubicBezTo>
                    <a:pt x="159103" y="176064"/>
                    <a:pt x="154976" y="177658"/>
                    <a:pt x="147794" y="182293"/>
                  </a:cubicBezTo>
                  <a:cubicBezTo>
                    <a:pt x="144644" y="184329"/>
                    <a:pt x="142098" y="186188"/>
                    <a:pt x="139953" y="187749"/>
                  </a:cubicBezTo>
                  <a:cubicBezTo>
                    <a:pt x="133450" y="192465"/>
                    <a:pt x="125190" y="197921"/>
                    <a:pt x="114996" y="194393"/>
                  </a:cubicBezTo>
                  <a:cubicBezTo>
                    <a:pt x="104231" y="190240"/>
                    <a:pt x="101509" y="179287"/>
                    <a:pt x="99702" y="172039"/>
                  </a:cubicBezTo>
                  <a:cubicBezTo>
                    <a:pt x="96474" y="159112"/>
                    <a:pt x="95960" y="150392"/>
                    <a:pt x="95623" y="144610"/>
                  </a:cubicBezTo>
                  <a:cubicBezTo>
                    <a:pt x="95504" y="142500"/>
                    <a:pt x="95359" y="140118"/>
                    <a:pt x="95147" y="139331"/>
                  </a:cubicBezTo>
                  <a:cubicBezTo>
                    <a:pt x="93345" y="132972"/>
                    <a:pt x="63083" y="128297"/>
                    <a:pt x="51703" y="126471"/>
                  </a:cubicBezTo>
                  <a:cubicBezTo>
                    <a:pt x="26114" y="122461"/>
                    <a:pt x="3972" y="118986"/>
                    <a:pt x="410" y="100820"/>
                  </a:cubicBezTo>
                  <a:cubicBezTo>
                    <a:pt x="-2149" y="87825"/>
                    <a:pt x="7257" y="74891"/>
                    <a:pt x="29164" y="61366"/>
                  </a:cubicBezTo>
                  <a:cubicBezTo>
                    <a:pt x="35988" y="57159"/>
                    <a:pt x="42657" y="54451"/>
                    <a:pt x="48424" y="52517"/>
                  </a:cubicBezTo>
                  <a:cubicBezTo>
                    <a:pt x="45360" y="48961"/>
                    <a:pt x="43101" y="44326"/>
                    <a:pt x="43540" y="38375"/>
                  </a:cubicBezTo>
                  <a:lnTo>
                    <a:pt x="43540" y="38375"/>
                  </a:lnTo>
                  <a:cubicBezTo>
                    <a:pt x="44599" y="24274"/>
                    <a:pt x="60115" y="14956"/>
                    <a:pt x="89660" y="10613"/>
                  </a:cubicBezTo>
                  <a:cubicBezTo>
                    <a:pt x="97004" y="9514"/>
                    <a:pt x="106879" y="8075"/>
                    <a:pt x="119416" y="9969"/>
                  </a:cubicBezTo>
                  <a:cubicBezTo>
                    <a:pt x="125320" y="10871"/>
                    <a:pt x="130425" y="12303"/>
                    <a:pt x="134771" y="13606"/>
                  </a:cubicBezTo>
                  <a:cubicBezTo>
                    <a:pt x="135689" y="11149"/>
                    <a:pt x="137167" y="8645"/>
                    <a:pt x="139605" y="6379"/>
                  </a:cubicBezTo>
                  <a:cubicBezTo>
                    <a:pt x="146763" y="-305"/>
                    <a:pt x="157308" y="-1120"/>
                    <a:pt x="170941" y="4445"/>
                  </a:cubicBezTo>
                  <a:cubicBezTo>
                    <a:pt x="186017" y="10349"/>
                    <a:pt x="197678" y="17474"/>
                    <a:pt x="207969" y="23744"/>
                  </a:cubicBezTo>
                  <a:cubicBezTo>
                    <a:pt x="216961" y="29207"/>
                    <a:pt x="224716" y="33889"/>
                    <a:pt x="231446" y="35633"/>
                  </a:cubicBezTo>
                  <a:cubicBezTo>
                    <a:pt x="243979" y="38708"/>
                    <a:pt x="256635" y="32064"/>
                    <a:pt x="271887" y="23059"/>
                  </a:cubicBezTo>
                  <a:lnTo>
                    <a:pt x="310155" y="0"/>
                  </a:lnTo>
                  <a:lnTo>
                    <a:pt x="310155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/>
            <p:cNvSpPr/>
            <p:nvPr userDrawn="1"/>
          </p:nvSpPr>
          <p:spPr>
            <a:xfrm>
              <a:off x="6227923" y="4398078"/>
              <a:ext cx="188565" cy="325240"/>
            </a:xfrm>
            <a:custGeom>
              <a:avLst/>
              <a:gdLst>
                <a:gd name="connsiteX0" fmla="*/ 141930 w 188565"/>
                <a:gd name="connsiteY0" fmla="*/ 325240 h 325240"/>
                <a:gd name="connsiteX1" fmla="*/ 91078 w 188565"/>
                <a:gd name="connsiteY1" fmla="*/ 299677 h 325240"/>
                <a:gd name="connsiteX2" fmla="*/ 89065 w 188565"/>
                <a:gd name="connsiteY2" fmla="*/ 294914 h 325240"/>
                <a:gd name="connsiteX3" fmla="*/ 51906 w 188565"/>
                <a:gd name="connsiteY3" fmla="*/ 246475 h 325240"/>
                <a:gd name="connsiteX4" fmla="*/ 44373 w 188565"/>
                <a:gd name="connsiteY4" fmla="*/ 241881 h 325240"/>
                <a:gd name="connsiteX5" fmla="*/ 11374 w 188565"/>
                <a:gd name="connsiteY5" fmla="*/ 212728 h 325240"/>
                <a:gd name="connsiteX6" fmla="*/ 5981 w 188565"/>
                <a:gd name="connsiteY6" fmla="*/ 168117 h 325240"/>
                <a:gd name="connsiteX7" fmla="*/ 16827 w 188565"/>
                <a:gd name="connsiteY7" fmla="*/ 161622 h 325240"/>
                <a:gd name="connsiteX8" fmla="*/ 15834 w 188565"/>
                <a:gd name="connsiteY8" fmla="*/ 159444 h 325240"/>
                <a:gd name="connsiteX9" fmla="*/ 10424 w 188565"/>
                <a:gd name="connsiteY9" fmla="*/ 138726 h 325240"/>
                <a:gd name="connsiteX10" fmla="*/ 6782 w 188565"/>
                <a:gd name="connsiteY10" fmla="*/ 121951 h 325240"/>
                <a:gd name="connsiteX11" fmla="*/ 3497 w 188565"/>
                <a:gd name="connsiteY11" fmla="*/ 112980 h 325240"/>
                <a:gd name="connsiteX12" fmla="*/ 3402 w 188565"/>
                <a:gd name="connsiteY12" fmla="*/ 87153 h 325240"/>
                <a:gd name="connsiteX13" fmla="*/ 28901 w 188565"/>
                <a:gd name="connsiteY13" fmla="*/ 78032 h 325240"/>
                <a:gd name="connsiteX14" fmla="*/ 56468 w 188565"/>
                <a:gd name="connsiteY14" fmla="*/ 81038 h 325240"/>
                <a:gd name="connsiteX15" fmla="*/ 61697 w 188565"/>
                <a:gd name="connsiteY15" fmla="*/ 81920 h 325240"/>
                <a:gd name="connsiteX16" fmla="*/ 85151 w 188565"/>
                <a:gd name="connsiteY16" fmla="*/ 43159 h 325240"/>
                <a:gd name="connsiteX17" fmla="*/ 122975 w 188565"/>
                <a:gd name="connsiteY17" fmla="*/ 47 h 325240"/>
                <a:gd name="connsiteX18" fmla="*/ 153846 w 188565"/>
                <a:gd name="connsiteY18" fmla="*/ 37872 h 325240"/>
                <a:gd name="connsiteX19" fmla="*/ 157524 w 188565"/>
                <a:gd name="connsiteY19" fmla="*/ 58746 h 325240"/>
                <a:gd name="connsiteX20" fmla="*/ 172443 w 188565"/>
                <a:gd name="connsiteY20" fmla="*/ 57606 h 325240"/>
                <a:gd name="connsiteX21" fmla="*/ 172443 w 188565"/>
                <a:gd name="connsiteY21" fmla="*/ 57606 h 325240"/>
                <a:gd name="connsiteX22" fmla="*/ 187593 w 188565"/>
                <a:gd name="connsiteY22" fmla="*/ 109261 h 325240"/>
                <a:gd name="connsiteX23" fmla="*/ 180668 w 188565"/>
                <a:gd name="connsiteY23" fmla="*/ 138211 h 325240"/>
                <a:gd name="connsiteX24" fmla="*/ 173257 w 188565"/>
                <a:gd name="connsiteY24" fmla="*/ 152136 h 325240"/>
                <a:gd name="connsiteX25" fmla="*/ 179023 w 188565"/>
                <a:gd name="connsiteY25" fmla="*/ 158650 h 325240"/>
                <a:gd name="connsiteX26" fmla="*/ 172944 w 188565"/>
                <a:gd name="connsiteY26" fmla="*/ 189445 h 325240"/>
                <a:gd name="connsiteX27" fmla="*/ 144883 w 188565"/>
                <a:gd name="connsiteY27" fmla="*/ 220369 h 325240"/>
                <a:gd name="connsiteX28" fmla="*/ 127430 w 188565"/>
                <a:gd name="connsiteY28" fmla="*/ 240062 h 325240"/>
                <a:gd name="connsiteX29" fmla="*/ 129337 w 188565"/>
                <a:gd name="connsiteY29" fmla="*/ 282373 h 325240"/>
                <a:gd name="connsiteX30" fmla="*/ 141931 w 188565"/>
                <a:gd name="connsiteY30" fmla="*/ 325240 h 325240"/>
                <a:gd name="connsiteX31" fmla="*/ 141930 w 188565"/>
                <a:gd name="connsiteY31" fmla="*/ 325240 h 32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8565" h="325240">
                  <a:moveTo>
                    <a:pt x="141930" y="325240"/>
                  </a:moveTo>
                  <a:lnTo>
                    <a:pt x="91078" y="299677"/>
                  </a:lnTo>
                  <a:lnTo>
                    <a:pt x="89065" y="294914"/>
                  </a:lnTo>
                  <a:cubicBezTo>
                    <a:pt x="79761" y="272866"/>
                    <a:pt x="67263" y="256579"/>
                    <a:pt x="51906" y="246475"/>
                  </a:cubicBezTo>
                  <a:cubicBezTo>
                    <a:pt x="49465" y="244873"/>
                    <a:pt x="46941" y="243387"/>
                    <a:pt x="44373" y="241881"/>
                  </a:cubicBezTo>
                  <a:cubicBezTo>
                    <a:pt x="34188" y="235895"/>
                    <a:pt x="21527" y="228465"/>
                    <a:pt x="11374" y="212728"/>
                  </a:cubicBezTo>
                  <a:cubicBezTo>
                    <a:pt x="5728" y="203933"/>
                    <a:pt x="-6190" y="181797"/>
                    <a:pt x="5981" y="168117"/>
                  </a:cubicBezTo>
                  <a:cubicBezTo>
                    <a:pt x="9214" y="164405"/>
                    <a:pt x="13102" y="162538"/>
                    <a:pt x="16827" y="161622"/>
                  </a:cubicBezTo>
                  <a:cubicBezTo>
                    <a:pt x="16501" y="160917"/>
                    <a:pt x="16183" y="160211"/>
                    <a:pt x="15834" y="159444"/>
                  </a:cubicBezTo>
                  <a:cubicBezTo>
                    <a:pt x="11703" y="150018"/>
                    <a:pt x="11051" y="144271"/>
                    <a:pt x="10424" y="138726"/>
                  </a:cubicBezTo>
                  <a:cubicBezTo>
                    <a:pt x="9938" y="134465"/>
                    <a:pt x="9444" y="130067"/>
                    <a:pt x="6782" y="121951"/>
                  </a:cubicBezTo>
                  <a:cubicBezTo>
                    <a:pt x="5615" y="118389"/>
                    <a:pt x="4463" y="115450"/>
                    <a:pt x="3497" y="112980"/>
                  </a:cubicBezTo>
                  <a:cubicBezTo>
                    <a:pt x="584" y="105495"/>
                    <a:pt x="-2599" y="96117"/>
                    <a:pt x="3402" y="87153"/>
                  </a:cubicBezTo>
                  <a:cubicBezTo>
                    <a:pt x="10150" y="77794"/>
                    <a:pt x="21431" y="77937"/>
                    <a:pt x="28901" y="78032"/>
                  </a:cubicBezTo>
                  <a:cubicBezTo>
                    <a:pt x="42227" y="78188"/>
                    <a:pt x="50790" y="79905"/>
                    <a:pt x="56468" y="81038"/>
                  </a:cubicBezTo>
                  <a:cubicBezTo>
                    <a:pt x="58541" y="81459"/>
                    <a:pt x="60879" y="81927"/>
                    <a:pt x="61697" y="81920"/>
                  </a:cubicBezTo>
                  <a:cubicBezTo>
                    <a:pt x="68301" y="81792"/>
                    <a:pt x="80500" y="53704"/>
                    <a:pt x="85151" y="43159"/>
                  </a:cubicBezTo>
                  <a:cubicBezTo>
                    <a:pt x="95525" y="19421"/>
                    <a:pt x="104502" y="-1113"/>
                    <a:pt x="122975" y="47"/>
                  </a:cubicBezTo>
                  <a:cubicBezTo>
                    <a:pt x="136195" y="868"/>
                    <a:pt x="146319" y="13246"/>
                    <a:pt x="153846" y="37872"/>
                  </a:cubicBezTo>
                  <a:cubicBezTo>
                    <a:pt x="156186" y="45541"/>
                    <a:pt x="157110" y="52673"/>
                    <a:pt x="157524" y="58746"/>
                  </a:cubicBezTo>
                  <a:cubicBezTo>
                    <a:pt x="161737" y="56683"/>
                    <a:pt x="166793" y="55672"/>
                    <a:pt x="172443" y="57606"/>
                  </a:cubicBezTo>
                  <a:lnTo>
                    <a:pt x="172443" y="57606"/>
                  </a:lnTo>
                  <a:cubicBezTo>
                    <a:pt x="185809" y="62207"/>
                    <a:pt x="190888" y="79579"/>
                    <a:pt x="187593" y="109261"/>
                  </a:cubicBezTo>
                  <a:cubicBezTo>
                    <a:pt x="186793" y="116645"/>
                    <a:pt x="185680" y="126559"/>
                    <a:pt x="180668" y="138211"/>
                  </a:cubicBezTo>
                  <a:cubicBezTo>
                    <a:pt x="178303" y="143694"/>
                    <a:pt x="175617" y="148267"/>
                    <a:pt x="173257" y="152136"/>
                  </a:cubicBezTo>
                  <a:cubicBezTo>
                    <a:pt x="175402" y="153649"/>
                    <a:pt x="177447" y="155712"/>
                    <a:pt x="179023" y="158650"/>
                  </a:cubicBezTo>
                  <a:cubicBezTo>
                    <a:pt x="183676" y="167268"/>
                    <a:pt x="181787" y="177671"/>
                    <a:pt x="172944" y="189445"/>
                  </a:cubicBezTo>
                  <a:cubicBezTo>
                    <a:pt x="163411" y="202535"/>
                    <a:pt x="153559" y="212009"/>
                    <a:pt x="144883" y="220369"/>
                  </a:cubicBezTo>
                  <a:cubicBezTo>
                    <a:pt x="137319" y="227684"/>
                    <a:pt x="130826" y="233995"/>
                    <a:pt x="127430" y="240062"/>
                  </a:cubicBezTo>
                  <a:cubicBezTo>
                    <a:pt x="121279" y="251408"/>
                    <a:pt x="124495" y="265333"/>
                    <a:pt x="129337" y="282373"/>
                  </a:cubicBezTo>
                  <a:lnTo>
                    <a:pt x="141931" y="325240"/>
                  </a:lnTo>
                  <a:lnTo>
                    <a:pt x="141930" y="325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/>
            <p:cNvSpPr/>
            <p:nvPr userDrawn="1"/>
          </p:nvSpPr>
          <p:spPr>
            <a:xfrm>
              <a:off x="6122515" y="4649538"/>
              <a:ext cx="1198890" cy="642794"/>
            </a:xfrm>
            <a:custGeom>
              <a:avLst/>
              <a:gdLst>
                <a:gd name="connsiteX0" fmla="*/ 1198891 w 1198890"/>
                <a:gd name="connsiteY0" fmla="*/ 624480 h 642794"/>
                <a:gd name="connsiteX1" fmla="*/ 1186194 w 1198890"/>
                <a:gd name="connsiteY1" fmla="*/ 630356 h 642794"/>
                <a:gd name="connsiteX2" fmla="*/ 1173165 w 1198890"/>
                <a:gd name="connsiteY2" fmla="*/ 625287 h 642794"/>
                <a:gd name="connsiteX3" fmla="*/ 1186194 w 1198890"/>
                <a:gd name="connsiteY3" fmla="*/ 630356 h 642794"/>
                <a:gd name="connsiteX4" fmla="*/ 1179978 w 1198890"/>
                <a:gd name="connsiteY4" fmla="*/ 642795 h 642794"/>
                <a:gd name="connsiteX5" fmla="*/ 1171414 w 1198890"/>
                <a:gd name="connsiteY5" fmla="*/ 639728 h 642794"/>
                <a:gd name="connsiteX6" fmla="*/ 961923 w 1198890"/>
                <a:gd name="connsiteY6" fmla="*/ 551944 h 642794"/>
                <a:gd name="connsiteX7" fmla="*/ 735167 w 1198890"/>
                <a:gd name="connsiteY7" fmla="*/ 426300 h 642794"/>
                <a:gd name="connsiteX8" fmla="*/ 565829 w 1198890"/>
                <a:gd name="connsiteY8" fmla="*/ 308678 h 642794"/>
                <a:gd name="connsiteX9" fmla="*/ 473993 w 1198890"/>
                <a:gd name="connsiteY9" fmla="*/ 238707 h 642794"/>
                <a:gd name="connsiteX10" fmla="*/ 231081 w 1198890"/>
                <a:gd name="connsiteY10" fmla="*/ 68765 h 642794"/>
                <a:gd name="connsiteX11" fmla="*/ 110989 w 1198890"/>
                <a:gd name="connsiteY11" fmla="*/ 28659 h 642794"/>
                <a:gd name="connsiteX12" fmla="*/ 8844 w 1198890"/>
                <a:gd name="connsiteY12" fmla="*/ 41872 h 642794"/>
                <a:gd name="connsiteX13" fmla="*/ 0 w 1198890"/>
                <a:gd name="connsiteY13" fmla="*/ 15318 h 642794"/>
                <a:gd name="connsiteX14" fmla="*/ 113115 w 1198890"/>
                <a:gd name="connsiteY14" fmla="*/ 776 h 642794"/>
                <a:gd name="connsiteX15" fmla="*/ 245094 w 1198890"/>
                <a:gd name="connsiteY15" fmla="*/ 44545 h 642794"/>
                <a:gd name="connsiteX16" fmla="*/ 491053 w 1198890"/>
                <a:gd name="connsiteY16" fmla="*/ 216564 h 642794"/>
                <a:gd name="connsiteX17" fmla="*/ 582529 w 1198890"/>
                <a:gd name="connsiteY17" fmla="*/ 286243 h 642794"/>
                <a:gd name="connsiteX18" fmla="*/ 750063 w 1198890"/>
                <a:gd name="connsiteY18" fmla="*/ 402631 h 642794"/>
                <a:gd name="connsiteX19" fmla="*/ 974029 w 1198890"/>
                <a:gd name="connsiteY19" fmla="*/ 526747 h 642794"/>
                <a:gd name="connsiteX20" fmla="*/ 1180663 w 1198890"/>
                <a:gd name="connsiteY20" fmla="*/ 613323 h 642794"/>
                <a:gd name="connsiteX21" fmla="*/ 1198891 w 1198890"/>
                <a:gd name="connsiteY21" fmla="*/ 624480 h 642794"/>
                <a:gd name="connsiteX22" fmla="*/ 1198891 w 1198890"/>
                <a:gd name="connsiteY22" fmla="*/ 624480 h 6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98890" h="642794">
                  <a:moveTo>
                    <a:pt x="1198891" y="624480"/>
                  </a:moveTo>
                  <a:lnTo>
                    <a:pt x="1186194" y="630356"/>
                  </a:lnTo>
                  <a:lnTo>
                    <a:pt x="1173165" y="625287"/>
                  </a:lnTo>
                  <a:lnTo>
                    <a:pt x="1186194" y="630356"/>
                  </a:lnTo>
                  <a:lnTo>
                    <a:pt x="1179978" y="642795"/>
                  </a:lnTo>
                  <a:cubicBezTo>
                    <a:pt x="1178784" y="642279"/>
                    <a:pt x="1175906" y="641302"/>
                    <a:pt x="1171414" y="639728"/>
                  </a:cubicBezTo>
                  <a:cubicBezTo>
                    <a:pt x="1146849" y="631109"/>
                    <a:pt x="1072067" y="604908"/>
                    <a:pt x="961923" y="551944"/>
                  </a:cubicBezTo>
                  <a:cubicBezTo>
                    <a:pt x="885030" y="514967"/>
                    <a:pt x="808755" y="472696"/>
                    <a:pt x="735167" y="426300"/>
                  </a:cubicBezTo>
                  <a:cubicBezTo>
                    <a:pt x="661464" y="379830"/>
                    <a:pt x="608445" y="340375"/>
                    <a:pt x="565829" y="308678"/>
                  </a:cubicBezTo>
                  <a:cubicBezTo>
                    <a:pt x="533690" y="284764"/>
                    <a:pt x="503445" y="261440"/>
                    <a:pt x="473993" y="238707"/>
                  </a:cubicBezTo>
                  <a:cubicBezTo>
                    <a:pt x="395288" y="177993"/>
                    <a:pt x="320939" y="120657"/>
                    <a:pt x="231081" y="68765"/>
                  </a:cubicBezTo>
                  <a:cubicBezTo>
                    <a:pt x="211027" y="57167"/>
                    <a:pt x="169273" y="33050"/>
                    <a:pt x="110989" y="28659"/>
                  </a:cubicBezTo>
                  <a:cubicBezTo>
                    <a:pt x="77184" y="26114"/>
                    <a:pt x="42810" y="30553"/>
                    <a:pt x="8844" y="41872"/>
                  </a:cubicBezTo>
                  <a:lnTo>
                    <a:pt x="0" y="15318"/>
                  </a:lnTo>
                  <a:cubicBezTo>
                    <a:pt x="37522" y="2845"/>
                    <a:pt x="75580" y="-2048"/>
                    <a:pt x="113115" y="776"/>
                  </a:cubicBezTo>
                  <a:cubicBezTo>
                    <a:pt x="177737" y="5648"/>
                    <a:pt x="223234" y="31923"/>
                    <a:pt x="245094" y="44545"/>
                  </a:cubicBezTo>
                  <a:cubicBezTo>
                    <a:pt x="336538" y="97361"/>
                    <a:pt x="411597" y="155259"/>
                    <a:pt x="491053" y="216564"/>
                  </a:cubicBezTo>
                  <a:cubicBezTo>
                    <a:pt x="520410" y="239203"/>
                    <a:pt x="550519" y="262431"/>
                    <a:pt x="582529" y="286243"/>
                  </a:cubicBezTo>
                  <a:cubicBezTo>
                    <a:pt x="624745" y="317649"/>
                    <a:pt x="677303" y="356757"/>
                    <a:pt x="750063" y="402631"/>
                  </a:cubicBezTo>
                  <a:cubicBezTo>
                    <a:pt x="822768" y="448484"/>
                    <a:pt x="898113" y="490225"/>
                    <a:pt x="974029" y="526747"/>
                  </a:cubicBezTo>
                  <a:cubicBezTo>
                    <a:pt x="1082789" y="579040"/>
                    <a:pt x="1156464" y="604848"/>
                    <a:pt x="1180663" y="613323"/>
                  </a:cubicBezTo>
                  <a:cubicBezTo>
                    <a:pt x="1193584" y="617856"/>
                    <a:pt x="1196292" y="618807"/>
                    <a:pt x="1198891" y="624480"/>
                  </a:cubicBezTo>
                  <a:lnTo>
                    <a:pt x="1198891" y="6244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/>
            <p:cNvSpPr/>
            <p:nvPr userDrawn="1"/>
          </p:nvSpPr>
          <p:spPr>
            <a:xfrm>
              <a:off x="5909592" y="4577074"/>
              <a:ext cx="243138" cy="216349"/>
            </a:xfrm>
            <a:custGeom>
              <a:avLst/>
              <a:gdLst>
                <a:gd name="connsiteX0" fmla="*/ 231008 w 243138"/>
                <a:gd name="connsiteY0" fmla="*/ 181565 h 216349"/>
                <a:gd name="connsiteX1" fmla="*/ 229016 w 243138"/>
                <a:gd name="connsiteY1" fmla="*/ 184422 h 216349"/>
                <a:gd name="connsiteX2" fmla="*/ 157741 w 243138"/>
                <a:gd name="connsiteY2" fmla="*/ 216235 h 216349"/>
                <a:gd name="connsiteX3" fmla="*/ 98298 w 243138"/>
                <a:gd name="connsiteY3" fmla="*/ 205418 h 216349"/>
                <a:gd name="connsiteX4" fmla="*/ 42869 w 243138"/>
                <a:gd name="connsiteY4" fmla="*/ 184687 h 216349"/>
                <a:gd name="connsiteX5" fmla="*/ 13473 w 243138"/>
                <a:gd name="connsiteY5" fmla="*/ 163711 h 216349"/>
                <a:gd name="connsiteX6" fmla="*/ 9146 w 243138"/>
                <a:gd name="connsiteY6" fmla="*/ 137382 h 216349"/>
                <a:gd name="connsiteX7" fmla="*/ 2831 w 243138"/>
                <a:gd name="connsiteY7" fmla="*/ 131966 h 216349"/>
                <a:gd name="connsiteX8" fmla="*/ 8217 w 243138"/>
                <a:gd name="connsiteY8" fmla="*/ 106478 h 216349"/>
                <a:gd name="connsiteX9" fmla="*/ 15662 w 243138"/>
                <a:gd name="connsiteY9" fmla="*/ 96448 h 216349"/>
                <a:gd name="connsiteX10" fmla="*/ 20215 w 243138"/>
                <a:gd name="connsiteY10" fmla="*/ 78798 h 216349"/>
                <a:gd name="connsiteX11" fmla="*/ 25269 w 243138"/>
                <a:gd name="connsiteY11" fmla="*/ 54178 h 216349"/>
                <a:gd name="connsiteX12" fmla="*/ 52211 w 243138"/>
                <a:gd name="connsiteY12" fmla="*/ 19217 h 216349"/>
                <a:gd name="connsiteX13" fmla="*/ 137241 w 243138"/>
                <a:gd name="connsiteY13" fmla="*/ 107 h 216349"/>
                <a:gd name="connsiteX14" fmla="*/ 193897 w 243138"/>
                <a:gd name="connsiteY14" fmla="*/ 9499 h 216349"/>
                <a:gd name="connsiteX15" fmla="*/ 224857 w 243138"/>
                <a:gd name="connsiteY15" fmla="*/ 25921 h 216349"/>
                <a:gd name="connsiteX16" fmla="*/ 239025 w 243138"/>
                <a:gd name="connsiteY16" fmla="*/ 73572 h 216349"/>
                <a:gd name="connsiteX17" fmla="*/ 243024 w 243138"/>
                <a:gd name="connsiteY17" fmla="*/ 125879 h 216349"/>
                <a:gd name="connsiteX18" fmla="*/ 231007 w 243138"/>
                <a:gd name="connsiteY18" fmla="*/ 181565 h 216349"/>
                <a:gd name="connsiteX19" fmla="*/ 231007 w 243138"/>
                <a:gd name="connsiteY19" fmla="*/ 181565 h 21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3138" h="216349">
                  <a:moveTo>
                    <a:pt x="231008" y="181565"/>
                  </a:moveTo>
                  <a:cubicBezTo>
                    <a:pt x="230382" y="182522"/>
                    <a:pt x="229726" y="183479"/>
                    <a:pt x="229016" y="184422"/>
                  </a:cubicBezTo>
                  <a:cubicBezTo>
                    <a:pt x="214943" y="203674"/>
                    <a:pt x="190961" y="214376"/>
                    <a:pt x="157741" y="216235"/>
                  </a:cubicBezTo>
                  <a:cubicBezTo>
                    <a:pt x="142131" y="217084"/>
                    <a:pt x="127492" y="213188"/>
                    <a:pt x="98298" y="205418"/>
                  </a:cubicBezTo>
                  <a:cubicBezTo>
                    <a:pt x="93793" y="204231"/>
                    <a:pt x="71106" y="197927"/>
                    <a:pt x="42869" y="184687"/>
                  </a:cubicBezTo>
                  <a:cubicBezTo>
                    <a:pt x="24414" y="176042"/>
                    <a:pt x="17537" y="171135"/>
                    <a:pt x="13473" y="163711"/>
                  </a:cubicBezTo>
                  <a:cubicBezTo>
                    <a:pt x="8938" y="155466"/>
                    <a:pt x="8006" y="146285"/>
                    <a:pt x="9146" y="137382"/>
                  </a:cubicBezTo>
                  <a:cubicBezTo>
                    <a:pt x="6709" y="136214"/>
                    <a:pt x="4554" y="134470"/>
                    <a:pt x="2831" y="131966"/>
                  </a:cubicBezTo>
                  <a:cubicBezTo>
                    <a:pt x="-4340" y="121604"/>
                    <a:pt x="3858" y="111819"/>
                    <a:pt x="8217" y="106478"/>
                  </a:cubicBezTo>
                  <a:cubicBezTo>
                    <a:pt x="10476" y="103811"/>
                    <a:pt x="13319" y="100500"/>
                    <a:pt x="15662" y="96448"/>
                  </a:cubicBezTo>
                  <a:cubicBezTo>
                    <a:pt x="19374" y="90103"/>
                    <a:pt x="19697" y="85604"/>
                    <a:pt x="20215" y="78798"/>
                  </a:cubicBezTo>
                  <a:cubicBezTo>
                    <a:pt x="20706" y="72290"/>
                    <a:pt x="21316" y="64201"/>
                    <a:pt x="25269" y="54178"/>
                  </a:cubicBezTo>
                  <a:cubicBezTo>
                    <a:pt x="32988" y="34370"/>
                    <a:pt x="47448" y="22976"/>
                    <a:pt x="52211" y="19217"/>
                  </a:cubicBezTo>
                  <a:cubicBezTo>
                    <a:pt x="77163" y="-626"/>
                    <a:pt x="105004" y="-287"/>
                    <a:pt x="137241" y="107"/>
                  </a:cubicBezTo>
                  <a:cubicBezTo>
                    <a:pt x="143696" y="209"/>
                    <a:pt x="166802" y="1159"/>
                    <a:pt x="193897" y="9499"/>
                  </a:cubicBezTo>
                  <a:cubicBezTo>
                    <a:pt x="213444" y="15518"/>
                    <a:pt x="220335" y="20954"/>
                    <a:pt x="224857" y="25921"/>
                  </a:cubicBezTo>
                  <a:cubicBezTo>
                    <a:pt x="234170" y="36093"/>
                    <a:pt x="236143" y="47073"/>
                    <a:pt x="239025" y="73572"/>
                  </a:cubicBezTo>
                  <a:cubicBezTo>
                    <a:pt x="242071" y="101273"/>
                    <a:pt x="243584" y="115164"/>
                    <a:pt x="243024" y="125879"/>
                  </a:cubicBezTo>
                  <a:cubicBezTo>
                    <a:pt x="241685" y="150804"/>
                    <a:pt x="240844" y="166460"/>
                    <a:pt x="231007" y="181565"/>
                  </a:cubicBezTo>
                  <a:lnTo>
                    <a:pt x="231007" y="18156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/>
            <p:cNvSpPr/>
            <p:nvPr userDrawn="1"/>
          </p:nvSpPr>
          <p:spPr>
            <a:xfrm>
              <a:off x="6460611" y="5550209"/>
              <a:ext cx="4518993" cy="16150"/>
            </a:xfrm>
            <a:custGeom>
              <a:avLst/>
              <a:gdLst>
                <a:gd name="connsiteX0" fmla="*/ 0 w 4518993"/>
                <a:gd name="connsiteY0" fmla="*/ 8075 h 16150"/>
                <a:gd name="connsiteX1" fmla="*/ 14098 w 4518993"/>
                <a:gd name="connsiteY1" fmla="*/ 16150 h 16150"/>
                <a:gd name="connsiteX2" fmla="*/ 4504893 w 4518993"/>
                <a:gd name="connsiteY2" fmla="*/ 16150 h 16150"/>
                <a:gd name="connsiteX3" fmla="*/ 4518994 w 4518993"/>
                <a:gd name="connsiteY3" fmla="*/ 8075 h 16150"/>
                <a:gd name="connsiteX4" fmla="*/ 4504893 w 4518993"/>
                <a:gd name="connsiteY4" fmla="*/ 0 h 16150"/>
                <a:gd name="connsiteX5" fmla="*/ 14098 w 4518993"/>
                <a:gd name="connsiteY5" fmla="*/ 0 h 16150"/>
                <a:gd name="connsiteX6" fmla="*/ 0 w 4518993"/>
                <a:gd name="connsiteY6" fmla="*/ 8075 h 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8993" h="16150">
                  <a:moveTo>
                    <a:pt x="0" y="8075"/>
                  </a:moveTo>
                  <a:cubicBezTo>
                    <a:pt x="0" y="12554"/>
                    <a:pt x="6279" y="16150"/>
                    <a:pt x="14098" y="16150"/>
                  </a:cubicBezTo>
                  <a:lnTo>
                    <a:pt x="4504893" y="16150"/>
                  </a:lnTo>
                  <a:cubicBezTo>
                    <a:pt x="4512710" y="16150"/>
                    <a:pt x="4518994" y="12554"/>
                    <a:pt x="4518994" y="8075"/>
                  </a:cubicBezTo>
                  <a:cubicBezTo>
                    <a:pt x="4518994" y="3596"/>
                    <a:pt x="4512710" y="0"/>
                    <a:pt x="4504893" y="0"/>
                  </a:cubicBezTo>
                  <a:lnTo>
                    <a:pt x="14098" y="0"/>
                  </a:lnTo>
                  <a:cubicBezTo>
                    <a:pt x="6279" y="0"/>
                    <a:pt x="0" y="3596"/>
                    <a:pt x="0" y="807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/>
            <p:cNvSpPr/>
            <p:nvPr userDrawn="1"/>
          </p:nvSpPr>
          <p:spPr>
            <a:xfrm>
              <a:off x="9987365" y="5331733"/>
              <a:ext cx="447091" cy="269065"/>
            </a:xfrm>
            <a:custGeom>
              <a:avLst/>
              <a:gdLst>
                <a:gd name="connsiteX0" fmla="*/ 0 w 447091"/>
                <a:gd name="connsiteY0" fmla="*/ 136453 h 269065"/>
                <a:gd name="connsiteX1" fmla="*/ 44211 w 447091"/>
                <a:gd name="connsiteY1" fmla="*/ 0 h 269065"/>
                <a:gd name="connsiteX2" fmla="*/ 447091 w 447091"/>
                <a:gd name="connsiteY2" fmla="*/ 176600 h 269065"/>
                <a:gd name="connsiteX3" fmla="*/ 417138 w 447091"/>
                <a:gd name="connsiteY3" fmla="*/ 269066 h 269065"/>
                <a:gd name="connsiteX4" fmla="*/ 0 w 447091"/>
                <a:gd name="connsiteY4" fmla="*/ 136453 h 26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091" h="269065">
                  <a:moveTo>
                    <a:pt x="0" y="136453"/>
                  </a:moveTo>
                  <a:lnTo>
                    <a:pt x="44211" y="0"/>
                  </a:lnTo>
                  <a:lnTo>
                    <a:pt x="447091" y="176600"/>
                  </a:lnTo>
                  <a:lnTo>
                    <a:pt x="417138" y="269066"/>
                  </a:lnTo>
                  <a:lnTo>
                    <a:pt x="0" y="136453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/>
            <p:cNvSpPr/>
            <p:nvPr userDrawn="1"/>
          </p:nvSpPr>
          <p:spPr>
            <a:xfrm>
              <a:off x="10273417" y="5384842"/>
              <a:ext cx="306082" cy="284020"/>
            </a:xfrm>
            <a:custGeom>
              <a:avLst/>
              <a:gdLst>
                <a:gd name="connsiteX0" fmla="*/ 36000 w 306082"/>
                <a:gd name="connsiteY0" fmla="*/ 61622 h 284020"/>
                <a:gd name="connsiteX1" fmla="*/ 39142 w 306082"/>
                <a:gd name="connsiteY1" fmla="*/ 116189 h 284020"/>
                <a:gd name="connsiteX2" fmla="*/ 67263 w 306082"/>
                <a:gd name="connsiteY2" fmla="*/ 127040 h 284020"/>
                <a:gd name="connsiteX3" fmla="*/ 0 w 306082"/>
                <a:gd name="connsiteY3" fmla="*/ 182862 h 284020"/>
                <a:gd name="connsiteX4" fmla="*/ 24457 w 306082"/>
                <a:gd name="connsiteY4" fmla="*/ 200607 h 284020"/>
                <a:gd name="connsiteX5" fmla="*/ 92025 w 306082"/>
                <a:gd name="connsiteY5" fmla="*/ 249039 h 284020"/>
                <a:gd name="connsiteX6" fmla="*/ 227393 w 306082"/>
                <a:gd name="connsiteY6" fmla="*/ 284021 h 284020"/>
                <a:gd name="connsiteX7" fmla="*/ 243931 w 306082"/>
                <a:gd name="connsiteY7" fmla="*/ 238351 h 284020"/>
                <a:gd name="connsiteX8" fmla="*/ 156703 w 306082"/>
                <a:gd name="connsiteY8" fmla="*/ 196060 h 284020"/>
                <a:gd name="connsiteX9" fmla="*/ 260529 w 306082"/>
                <a:gd name="connsiteY9" fmla="*/ 155928 h 284020"/>
                <a:gd name="connsiteX10" fmla="*/ 306043 w 306082"/>
                <a:gd name="connsiteY10" fmla="*/ 36487 h 284020"/>
                <a:gd name="connsiteX11" fmla="*/ 283541 w 306082"/>
                <a:gd name="connsiteY11" fmla="*/ 1688 h 284020"/>
                <a:gd name="connsiteX12" fmla="*/ 260814 w 306082"/>
                <a:gd name="connsiteY12" fmla="*/ 7809 h 284020"/>
                <a:gd name="connsiteX13" fmla="*/ 217146 w 306082"/>
                <a:gd name="connsiteY13" fmla="*/ 66352 h 284020"/>
                <a:gd name="connsiteX14" fmla="*/ 36000 w 306082"/>
                <a:gd name="connsiteY14" fmla="*/ 61622 h 28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6082" h="284020">
                  <a:moveTo>
                    <a:pt x="36000" y="61622"/>
                  </a:moveTo>
                  <a:lnTo>
                    <a:pt x="39142" y="116189"/>
                  </a:lnTo>
                  <a:lnTo>
                    <a:pt x="67263" y="127040"/>
                  </a:lnTo>
                  <a:cubicBezTo>
                    <a:pt x="67263" y="127040"/>
                    <a:pt x="30401" y="125594"/>
                    <a:pt x="0" y="182862"/>
                  </a:cubicBezTo>
                  <a:lnTo>
                    <a:pt x="24457" y="200607"/>
                  </a:lnTo>
                  <a:cubicBezTo>
                    <a:pt x="24457" y="200607"/>
                    <a:pt x="42141" y="234266"/>
                    <a:pt x="92025" y="249039"/>
                  </a:cubicBezTo>
                  <a:lnTo>
                    <a:pt x="227393" y="284021"/>
                  </a:lnTo>
                  <a:lnTo>
                    <a:pt x="243931" y="238351"/>
                  </a:lnTo>
                  <a:lnTo>
                    <a:pt x="156703" y="196060"/>
                  </a:lnTo>
                  <a:cubicBezTo>
                    <a:pt x="156703" y="196060"/>
                    <a:pt x="141102" y="175655"/>
                    <a:pt x="260529" y="155928"/>
                  </a:cubicBezTo>
                  <a:cubicBezTo>
                    <a:pt x="260529" y="155928"/>
                    <a:pt x="300845" y="147228"/>
                    <a:pt x="306043" y="36487"/>
                  </a:cubicBezTo>
                  <a:cubicBezTo>
                    <a:pt x="306756" y="21266"/>
                    <a:pt x="297812" y="7029"/>
                    <a:pt x="283541" y="1688"/>
                  </a:cubicBezTo>
                  <a:cubicBezTo>
                    <a:pt x="275669" y="-1257"/>
                    <a:pt x="267234" y="-1006"/>
                    <a:pt x="260814" y="7809"/>
                  </a:cubicBezTo>
                  <a:cubicBezTo>
                    <a:pt x="244487" y="30264"/>
                    <a:pt x="243388" y="57951"/>
                    <a:pt x="217146" y="66352"/>
                  </a:cubicBezTo>
                  <a:cubicBezTo>
                    <a:pt x="190898" y="74753"/>
                    <a:pt x="36000" y="61622"/>
                    <a:pt x="36000" y="6162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/>
            <p:cNvSpPr/>
            <p:nvPr userDrawn="1"/>
          </p:nvSpPr>
          <p:spPr>
            <a:xfrm>
              <a:off x="9739920" y="5635286"/>
              <a:ext cx="442808" cy="296352"/>
            </a:xfrm>
            <a:custGeom>
              <a:avLst/>
              <a:gdLst>
                <a:gd name="connsiteX0" fmla="*/ 0 w 442808"/>
                <a:gd name="connsiteY0" fmla="*/ 132741 h 296352"/>
                <a:gd name="connsiteX1" fmla="*/ 54350 w 442808"/>
                <a:gd name="connsiteY1" fmla="*/ 0 h 296352"/>
                <a:gd name="connsiteX2" fmla="*/ 442809 w 442808"/>
                <a:gd name="connsiteY2" fmla="*/ 206404 h 296352"/>
                <a:gd name="connsiteX3" fmla="*/ 405988 w 442808"/>
                <a:gd name="connsiteY3" fmla="*/ 296352 h 296352"/>
                <a:gd name="connsiteX4" fmla="*/ 0 w 442808"/>
                <a:gd name="connsiteY4" fmla="*/ 132741 h 29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808" h="296352">
                  <a:moveTo>
                    <a:pt x="0" y="132741"/>
                  </a:moveTo>
                  <a:lnTo>
                    <a:pt x="54350" y="0"/>
                  </a:lnTo>
                  <a:lnTo>
                    <a:pt x="442809" y="206404"/>
                  </a:lnTo>
                  <a:lnTo>
                    <a:pt x="405988" y="296352"/>
                  </a:lnTo>
                  <a:lnTo>
                    <a:pt x="0" y="132741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/>
            <p:cNvSpPr/>
            <p:nvPr userDrawn="1"/>
          </p:nvSpPr>
          <p:spPr>
            <a:xfrm>
              <a:off x="10017679" y="5727069"/>
              <a:ext cx="316451" cy="279690"/>
            </a:xfrm>
            <a:custGeom>
              <a:avLst/>
              <a:gdLst>
                <a:gd name="connsiteX0" fmla="*/ 45018 w 316451"/>
                <a:gd name="connsiteY0" fmla="*/ 43523 h 279690"/>
                <a:gd name="connsiteX1" fmla="*/ 44048 w 316451"/>
                <a:gd name="connsiteY1" fmla="*/ 98171 h 279690"/>
                <a:gd name="connsiteX2" fmla="*/ 71274 w 316451"/>
                <a:gd name="connsiteY2" fmla="*/ 111106 h 279690"/>
                <a:gd name="connsiteX3" fmla="*/ 0 w 316451"/>
                <a:gd name="connsiteY3" fmla="*/ 161709 h 279690"/>
                <a:gd name="connsiteX4" fmla="*/ 23052 w 316451"/>
                <a:gd name="connsiteY4" fmla="*/ 181246 h 279690"/>
                <a:gd name="connsiteX5" fmla="*/ 86787 w 316451"/>
                <a:gd name="connsiteY5" fmla="*/ 234625 h 279690"/>
                <a:gd name="connsiteX6" fmla="*/ 219141 w 316451"/>
                <a:gd name="connsiteY6" fmla="*/ 279691 h 279690"/>
                <a:gd name="connsiteX7" fmla="*/ 239065 w 316451"/>
                <a:gd name="connsiteY7" fmla="*/ 235385 h 279690"/>
                <a:gd name="connsiteX8" fmla="*/ 155264 w 316451"/>
                <a:gd name="connsiteY8" fmla="*/ 186661 h 279690"/>
                <a:gd name="connsiteX9" fmla="*/ 261818 w 316451"/>
                <a:gd name="connsiteY9" fmla="*/ 154448 h 279690"/>
                <a:gd name="connsiteX10" fmla="*/ 316181 w 316451"/>
                <a:gd name="connsiteY10" fmla="*/ 38766 h 279690"/>
                <a:gd name="connsiteX11" fmla="*/ 296366 w 316451"/>
                <a:gd name="connsiteY11" fmla="*/ 2373 h 279690"/>
                <a:gd name="connsiteX12" fmla="*/ 273246 w 316451"/>
                <a:gd name="connsiteY12" fmla="*/ 6770 h 279690"/>
                <a:gd name="connsiteX13" fmla="*/ 225289 w 316451"/>
                <a:gd name="connsiteY13" fmla="*/ 61859 h 279690"/>
                <a:gd name="connsiteX14" fmla="*/ 45018 w 316451"/>
                <a:gd name="connsiteY14" fmla="*/ 43523 h 27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451" h="279690">
                  <a:moveTo>
                    <a:pt x="45018" y="43523"/>
                  </a:moveTo>
                  <a:lnTo>
                    <a:pt x="44048" y="98171"/>
                  </a:lnTo>
                  <a:lnTo>
                    <a:pt x="71274" y="111106"/>
                  </a:lnTo>
                  <a:cubicBezTo>
                    <a:pt x="71274" y="111106"/>
                    <a:pt x="34622" y="106891"/>
                    <a:pt x="0" y="161709"/>
                  </a:cubicBezTo>
                  <a:lnTo>
                    <a:pt x="23052" y="181246"/>
                  </a:lnTo>
                  <a:cubicBezTo>
                    <a:pt x="23052" y="181246"/>
                    <a:pt x="38158" y="216140"/>
                    <a:pt x="86787" y="234625"/>
                  </a:cubicBezTo>
                  <a:lnTo>
                    <a:pt x="219141" y="279691"/>
                  </a:lnTo>
                  <a:lnTo>
                    <a:pt x="239065" y="235385"/>
                  </a:lnTo>
                  <a:lnTo>
                    <a:pt x="155264" y="186661"/>
                  </a:lnTo>
                  <a:cubicBezTo>
                    <a:pt x="155264" y="186661"/>
                    <a:pt x="141244" y="165136"/>
                    <a:pt x="261818" y="154448"/>
                  </a:cubicBezTo>
                  <a:cubicBezTo>
                    <a:pt x="261818" y="154448"/>
                    <a:pt x="302670" y="148809"/>
                    <a:pt x="316181" y="38766"/>
                  </a:cubicBezTo>
                  <a:cubicBezTo>
                    <a:pt x="318041" y="23640"/>
                    <a:pt x="310196" y="8772"/>
                    <a:pt x="296366" y="2373"/>
                  </a:cubicBezTo>
                  <a:cubicBezTo>
                    <a:pt x="288732" y="-1156"/>
                    <a:pt x="280304" y="-1543"/>
                    <a:pt x="273246" y="6770"/>
                  </a:cubicBezTo>
                  <a:cubicBezTo>
                    <a:pt x="255270" y="27929"/>
                    <a:pt x="252094" y="55460"/>
                    <a:pt x="225289" y="61859"/>
                  </a:cubicBezTo>
                  <a:cubicBezTo>
                    <a:pt x="198491" y="68265"/>
                    <a:pt x="45018" y="43523"/>
                    <a:pt x="45018" y="4352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/>
            <p:cNvSpPr/>
            <p:nvPr userDrawn="1"/>
          </p:nvSpPr>
          <p:spPr>
            <a:xfrm>
              <a:off x="8805286" y="4329169"/>
              <a:ext cx="287934" cy="353755"/>
            </a:xfrm>
            <a:custGeom>
              <a:avLst/>
              <a:gdLst>
                <a:gd name="connsiteX0" fmla="*/ 231086 w 287934"/>
                <a:gd name="connsiteY0" fmla="*/ 3816 h 353755"/>
                <a:gd name="connsiteX1" fmla="*/ 287891 w 287934"/>
                <a:gd name="connsiteY1" fmla="*/ 7555 h 353755"/>
                <a:gd name="connsiteX2" fmla="*/ 239175 w 287934"/>
                <a:gd name="connsiteY2" fmla="*/ 121364 h 353755"/>
                <a:gd name="connsiteX3" fmla="*/ 217934 w 287934"/>
                <a:gd name="connsiteY3" fmla="*/ 145400 h 353755"/>
                <a:gd name="connsiteX4" fmla="*/ 207402 w 287934"/>
                <a:gd name="connsiteY4" fmla="*/ 174899 h 353755"/>
                <a:gd name="connsiteX5" fmla="*/ 234241 w 287934"/>
                <a:gd name="connsiteY5" fmla="*/ 223188 h 353755"/>
                <a:gd name="connsiteX6" fmla="*/ 219855 w 287934"/>
                <a:gd name="connsiteY6" fmla="*/ 284418 h 353755"/>
                <a:gd name="connsiteX7" fmla="*/ 187553 w 287934"/>
                <a:gd name="connsiteY7" fmla="*/ 330027 h 353755"/>
                <a:gd name="connsiteX8" fmla="*/ 138192 w 287934"/>
                <a:gd name="connsiteY8" fmla="*/ 353724 h 353755"/>
                <a:gd name="connsiteX9" fmla="*/ 73894 w 287934"/>
                <a:gd name="connsiteY9" fmla="*/ 326193 h 353755"/>
                <a:gd name="connsiteX10" fmla="*/ 24119 w 287934"/>
                <a:gd name="connsiteY10" fmla="*/ 279275 h 353755"/>
                <a:gd name="connsiteX11" fmla="*/ 21 w 287934"/>
                <a:gd name="connsiteY11" fmla="*/ 216212 h 353755"/>
                <a:gd name="connsiteX12" fmla="*/ 32981 w 287934"/>
                <a:gd name="connsiteY12" fmla="*/ 139021 h 353755"/>
                <a:gd name="connsiteX13" fmla="*/ 102497 w 287934"/>
                <a:gd name="connsiteY13" fmla="*/ 88859 h 353755"/>
                <a:gd name="connsiteX14" fmla="*/ 233488 w 287934"/>
                <a:gd name="connsiteY14" fmla="*/ 26977 h 35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934" h="353755">
                  <a:moveTo>
                    <a:pt x="231086" y="3816"/>
                  </a:moveTo>
                  <a:cubicBezTo>
                    <a:pt x="246571" y="18766"/>
                    <a:pt x="286412" y="-13916"/>
                    <a:pt x="287891" y="7555"/>
                  </a:cubicBezTo>
                  <a:cubicBezTo>
                    <a:pt x="289364" y="29026"/>
                    <a:pt x="252462" y="104439"/>
                    <a:pt x="239175" y="121364"/>
                  </a:cubicBezTo>
                  <a:cubicBezTo>
                    <a:pt x="232572" y="129778"/>
                    <a:pt x="224469" y="136938"/>
                    <a:pt x="217934" y="145400"/>
                  </a:cubicBezTo>
                  <a:cubicBezTo>
                    <a:pt x="211399" y="153869"/>
                    <a:pt x="206364" y="164251"/>
                    <a:pt x="207402" y="174899"/>
                  </a:cubicBezTo>
                  <a:cubicBezTo>
                    <a:pt x="209201" y="193425"/>
                    <a:pt x="227944" y="205673"/>
                    <a:pt x="234241" y="223188"/>
                  </a:cubicBezTo>
                  <a:cubicBezTo>
                    <a:pt x="241577" y="243594"/>
                    <a:pt x="230692" y="265641"/>
                    <a:pt x="219855" y="284418"/>
                  </a:cubicBezTo>
                  <a:cubicBezTo>
                    <a:pt x="210517" y="300603"/>
                    <a:pt x="200820" y="316869"/>
                    <a:pt x="187553" y="330027"/>
                  </a:cubicBezTo>
                  <a:cubicBezTo>
                    <a:pt x="174280" y="343185"/>
                    <a:pt x="156867" y="353107"/>
                    <a:pt x="138192" y="353724"/>
                  </a:cubicBezTo>
                  <a:cubicBezTo>
                    <a:pt x="114413" y="354511"/>
                    <a:pt x="92868" y="340552"/>
                    <a:pt x="73894" y="326193"/>
                  </a:cubicBezTo>
                  <a:cubicBezTo>
                    <a:pt x="55660" y="312384"/>
                    <a:pt x="37935" y="297502"/>
                    <a:pt x="24119" y="279275"/>
                  </a:cubicBezTo>
                  <a:cubicBezTo>
                    <a:pt x="10302" y="261040"/>
                    <a:pt x="537" y="239081"/>
                    <a:pt x="21" y="216212"/>
                  </a:cubicBezTo>
                  <a:cubicBezTo>
                    <a:pt x="-623" y="187528"/>
                    <a:pt x="13390" y="159983"/>
                    <a:pt x="32981" y="139021"/>
                  </a:cubicBezTo>
                  <a:cubicBezTo>
                    <a:pt x="52572" y="118052"/>
                    <a:pt x="77429" y="102824"/>
                    <a:pt x="102497" y="88859"/>
                  </a:cubicBezTo>
                  <a:cubicBezTo>
                    <a:pt x="144713" y="65345"/>
                    <a:pt x="188510" y="44654"/>
                    <a:pt x="233488" y="26977"/>
                  </a:cubicBezTo>
                </a:path>
              </a:pathLst>
            </a:custGeom>
            <a:solidFill>
              <a:srgbClr val="2F2E4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/>
            <p:cNvSpPr/>
            <p:nvPr userDrawn="1"/>
          </p:nvSpPr>
          <p:spPr>
            <a:xfrm>
              <a:off x="8820150" y="4317909"/>
              <a:ext cx="272251" cy="272251"/>
            </a:xfrm>
            <a:custGeom>
              <a:avLst/>
              <a:gdLst>
                <a:gd name="connsiteX0" fmla="*/ 272252 w 272251"/>
                <a:gd name="connsiteY0" fmla="*/ 136126 h 272251"/>
                <a:gd name="connsiteX1" fmla="*/ 136126 w 272251"/>
                <a:gd name="connsiteY1" fmla="*/ 272251 h 272251"/>
                <a:gd name="connsiteX2" fmla="*/ 0 w 272251"/>
                <a:gd name="connsiteY2" fmla="*/ 136126 h 272251"/>
                <a:gd name="connsiteX3" fmla="*/ 136126 w 272251"/>
                <a:gd name="connsiteY3" fmla="*/ 0 h 272251"/>
                <a:gd name="connsiteX4" fmla="*/ 272252 w 272251"/>
                <a:gd name="connsiteY4" fmla="*/ 136126 h 27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51" h="272251">
                  <a:moveTo>
                    <a:pt x="272252" y="136126"/>
                  </a:moveTo>
                  <a:cubicBezTo>
                    <a:pt x="272252" y="211306"/>
                    <a:pt x="211306" y="272251"/>
                    <a:pt x="136126" y="272251"/>
                  </a:cubicBezTo>
                  <a:cubicBezTo>
                    <a:pt x="60946" y="272251"/>
                    <a:pt x="0" y="211306"/>
                    <a:pt x="0" y="136126"/>
                  </a:cubicBezTo>
                  <a:cubicBezTo>
                    <a:pt x="0" y="60946"/>
                    <a:pt x="60946" y="0"/>
                    <a:pt x="136126" y="0"/>
                  </a:cubicBezTo>
                  <a:cubicBezTo>
                    <a:pt x="211306" y="0"/>
                    <a:pt x="272252" y="60946"/>
                    <a:pt x="272252" y="136126"/>
                  </a:cubicBez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/>
            <p:cNvSpPr/>
            <p:nvPr userDrawn="1"/>
          </p:nvSpPr>
          <p:spPr>
            <a:xfrm>
              <a:off x="9057177" y="4839359"/>
              <a:ext cx="504344" cy="445367"/>
            </a:xfrm>
            <a:custGeom>
              <a:avLst/>
              <a:gdLst>
                <a:gd name="connsiteX0" fmla="*/ 98194 w 504344"/>
                <a:gd name="connsiteY0" fmla="*/ 0 h 445367"/>
                <a:gd name="connsiteX1" fmla="*/ 239615 w 504344"/>
                <a:gd name="connsiteY1" fmla="*/ 241589 h 445367"/>
                <a:gd name="connsiteX2" fmla="*/ 504344 w 504344"/>
                <a:gd name="connsiteY2" fmla="*/ 381517 h 445367"/>
                <a:gd name="connsiteX3" fmla="*/ 435561 w 504344"/>
                <a:gd name="connsiteY3" fmla="*/ 445367 h 445367"/>
                <a:gd name="connsiteX4" fmla="*/ 178222 w 504344"/>
                <a:gd name="connsiteY4" fmla="*/ 348300 h 445367"/>
                <a:gd name="connsiteX5" fmla="*/ 0 w 504344"/>
                <a:gd name="connsiteY5" fmla="*/ 119400 h 445367"/>
                <a:gd name="connsiteX6" fmla="*/ 14434 w 504344"/>
                <a:gd name="connsiteY6" fmla="*/ 8041 h 445367"/>
                <a:gd name="connsiteX7" fmla="*/ 98194 w 504344"/>
                <a:gd name="connsiteY7" fmla="*/ 0 h 44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344" h="445367">
                  <a:moveTo>
                    <a:pt x="98194" y="0"/>
                  </a:moveTo>
                  <a:lnTo>
                    <a:pt x="239615" y="241589"/>
                  </a:lnTo>
                  <a:lnTo>
                    <a:pt x="504344" y="381517"/>
                  </a:lnTo>
                  <a:lnTo>
                    <a:pt x="435561" y="445367"/>
                  </a:lnTo>
                  <a:lnTo>
                    <a:pt x="178222" y="348300"/>
                  </a:lnTo>
                  <a:lnTo>
                    <a:pt x="0" y="119400"/>
                  </a:lnTo>
                  <a:lnTo>
                    <a:pt x="14434" y="8041"/>
                  </a:lnTo>
                  <a:lnTo>
                    <a:pt x="98194" y="0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/>
            <p:cNvSpPr/>
            <p:nvPr userDrawn="1"/>
          </p:nvSpPr>
          <p:spPr>
            <a:xfrm>
              <a:off x="8650328" y="4608797"/>
              <a:ext cx="504934" cy="668905"/>
            </a:xfrm>
            <a:custGeom>
              <a:avLst/>
              <a:gdLst>
                <a:gd name="connsiteX0" fmla="*/ 213794 w 504934"/>
                <a:gd name="connsiteY0" fmla="*/ 0 h 668905"/>
                <a:gd name="connsiteX1" fmla="*/ 336784 w 504934"/>
                <a:gd name="connsiteY1" fmla="*/ 32166 h 668905"/>
                <a:gd name="connsiteX2" fmla="*/ 335019 w 504934"/>
                <a:gd name="connsiteY2" fmla="*/ 91231 h 668905"/>
                <a:gd name="connsiteX3" fmla="*/ 439266 w 504934"/>
                <a:gd name="connsiteY3" fmla="*/ 269317 h 668905"/>
                <a:gd name="connsiteX4" fmla="*/ 453185 w 504934"/>
                <a:gd name="connsiteY4" fmla="*/ 464389 h 668905"/>
                <a:gd name="connsiteX5" fmla="*/ 504935 w 504934"/>
                <a:gd name="connsiteY5" fmla="*/ 522558 h 668905"/>
                <a:gd name="connsiteX6" fmla="*/ 154165 w 504934"/>
                <a:gd name="connsiteY6" fmla="*/ 668906 h 668905"/>
                <a:gd name="connsiteX7" fmla="*/ 0 w 504934"/>
                <a:gd name="connsiteY7" fmla="*/ 234254 h 668905"/>
                <a:gd name="connsiteX8" fmla="*/ 140620 w 504934"/>
                <a:gd name="connsiteY8" fmla="*/ 66422 h 668905"/>
                <a:gd name="connsiteX9" fmla="*/ 213794 w 504934"/>
                <a:gd name="connsiteY9" fmla="*/ 0 h 66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934" h="668905">
                  <a:moveTo>
                    <a:pt x="213794" y="0"/>
                  </a:moveTo>
                  <a:lnTo>
                    <a:pt x="336784" y="32166"/>
                  </a:lnTo>
                  <a:lnTo>
                    <a:pt x="335019" y="91231"/>
                  </a:lnTo>
                  <a:lnTo>
                    <a:pt x="439266" y="269317"/>
                  </a:lnTo>
                  <a:cubicBezTo>
                    <a:pt x="439266" y="269317"/>
                    <a:pt x="537881" y="382373"/>
                    <a:pt x="453185" y="464389"/>
                  </a:cubicBezTo>
                  <a:lnTo>
                    <a:pt x="504935" y="522558"/>
                  </a:lnTo>
                  <a:lnTo>
                    <a:pt x="154165" y="668906"/>
                  </a:lnTo>
                  <a:lnTo>
                    <a:pt x="0" y="234254"/>
                  </a:lnTo>
                  <a:lnTo>
                    <a:pt x="140620" y="66422"/>
                  </a:lnTo>
                  <a:lnTo>
                    <a:pt x="213794" y="0"/>
                  </a:lnTo>
                  <a:close/>
                </a:path>
              </a:pathLst>
            </a:custGeom>
            <a:solidFill>
              <a:schemeClr val="accent3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/>
            <p:cNvSpPr/>
            <p:nvPr userDrawn="1"/>
          </p:nvSpPr>
          <p:spPr>
            <a:xfrm>
              <a:off x="8963381" y="4673238"/>
              <a:ext cx="218238" cy="265753"/>
            </a:xfrm>
            <a:custGeom>
              <a:avLst/>
              <a:gdLst>
                <a:gd name="connsiteX0" fmla="*/ 0 w 218238"/>
                <a:gd name="connsiteY0" fmla="*/ 39643 h 265753"/>
                <a:gd name="connsiteX1" fmla="*/ 131887 w 218238"/>
                <a:gd name="connsiteY1" fmla="*/ 33216 h 265753"/>
                <a:gd name="connsiteX2" fmla="*/ 218239 w 218238"/>
                <a:gd name="connsiteY2" fmla="*/ 200886 h 265753"/>
                <a:gd name="connsiteX3" fmla="*/ 82226 w 218238"/>
                <a:gd name="connsiteY3" fmla="*/ 265753 h 265753"/>
                <a:gd name="connsiteX4" fmla="*/ 0 w 218238"/>
                <a:gd name="connsiteY4" fmla="*/ 39643 h 26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238" h="265753">
                  <a:moveTo>
                    <a:pt x="0" y="39643"/>
                  </a:moveTo>
                  <a:cubicBezTo>
                    <a:pt x="0" y="39643"/>
                    <a:pt x="74246" y="-45101"/>
                    <a:pt x="131887" y="33216"/>
                  </a:cubicBezTo>
                  <a:cubicBezTo>
                    <a:pt x="189527" y="111534"/>
                    <a:pt x="218239" y="200886"/>
                    <a:pt x="218239" y="200886"/>
                  </a:cubicBezTo>
                  <a:lnTo>
                    <a:pt x="82226" y="265753"/>
                  </a:lnTo>
                  <a:lnTo>
                    <a:pt x="0" y="39643"/>
                  </a:lnTo>
                  <a:close/>
                </a:path>
              </a:pathLst>
            </a:custGeom>
            <a:solidFill>
              <a:schemeClr val="accent3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/>
            <p:cNvSpPr/>
            <p:nvPr userDrawn="1"/>
          </p:nvSpPr>
          <p:spPr>
            <a:xfrm>
              <a:off x="8777202" y="5108799"/>
              <a:ext cx="1321447" cy="667418"/>
            </a:xfrm>
            <a:custGeom>
              <a:avLst/>
              <a:gdLst>
                <a:gd name="connsiteX0" fmla="*/ 886 w 1321447"/>
                <a:gd name="connsiteY0" fmla="*/ 148980 h 667418"/>
                <a:gd name="connsiteX1" fmla="*/ 369971 w 1321447"/>
                <a:gd name="connsiteY1" fmla="*/ 3704 h 667418"/>
                <a:gd name="connsiteX2" fmla="*/ 487980 w 1321447"/>
                <a:gd name="connsiteY2" fmla="*/ 149889 h 667418"/>
                <a:gd name="connsiteX3" fmla="*/ 598810 w 1321447"/>
                <a:gd name="connsiteY3" fmla="*/ 152841 h 667418"/>
                <a:gd name="connsiteX4" fmla="*/ 1081880 w 1321447"/>
                <a:gd name="connsiteY4" fmla="*/ 102475 h 667418"/>
                <a:gd name="connsiteX5" fmla="*/ 1321448 w 1321447"/>
                <a:gd name="connsiteY5" fmla="*/ 248836 h 667418"/>
                <a:gd name="connsiteX6" fmla="*/ 1219779 w 1321447"/>
                <a:gd name="connsiteY6" fmla="*/ 367334 h 667418"/>
                <a:gd name="connsiteX7" fmla="*/ 1054784 w 1321447"/>
                <a:gd name="connsiteY7" fmla="*/ 286980 h 667418"/>
                <a:gd name="connsiteX8" fmla="*/ 809903 w 1321447"/>
                <a:gd name="connsiteY8" fmla="*/ 373597 h 667418"/>
                <a:gd name="connsiteX9" fmla="*/ 902064 w 1321447"/>
                <a:gd name="connsiteY9" fmla="*/ 444199 h 667418"/>
                <a:gd name="connsiteX10" fmla="*/ 1092175 w 1321447"/>
                <a:gd name="connsiteY10" fmla="*/ 542284 h 667418"/>
                <a:gd name="connsiteX11" fmla="*/ 959006 w 1321447"/>
                <a:gd name="connsiteY11" fmla="*/ 667419 h 667418"/>
                <a:gd name="connsiteX12" fmla="*/ 700322 w 1321447"/>
                <a:gd name="connsiteY12" fmla="*/ 532797 h 667418"/>
                <a:gd name="connsiteX13" fmla="*/ 119499 w 1321447"/>
                <a:gd name="connsiteY13" fmla="*/ 356856 h 667418"/>
                <a:gd name="connsiteX14" fmla="*/ 886 w 1321447"/>
                <a:gd name="connsiteY14" fmla="*/ 148980 h 66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1447" h="667418">
                  <a:moveTo>
                    <a:pt x="886" y="148980"/>
                  </a:moveTo>
                  <a:cubicBezTo>
                    <a:pt x="886" y="148980"/>
                    <a:pt x="307458" y="-27525"/>
                    <a:pt x="369971" y="3704"/>
                  </a:cubicBezTo>
                  <a:lnTo>
                    <a:pt x="487980" y="149889"/>
                  </a:lnTo>
                  <a:lnTo>
                    <a:pt x="598810" y="152841"/>
                  </a:lnTo>
                  <a:lnTo>
                    <a:pt x="1081880" y="102475"/>
                  </a:lnTo>
                  <a:lnTo>
                    <a:pt x="1321448" y="248836"/>
                  </a:lnTo>
                  <a:lnTo>
                    <a:pt x="1219779" y="367334"/>
                  </a:lnTo>
                  <a:lnTo>
                    <a:pt x="1054784" y="286980"/>
                  </a:lnTo>
                  <a:lnTo>
                    <a:pt x="809903" y="373597"/>
                  </a:lnTo>
                  <a:cubicBezTo>
                    <a:pt x="809903" y="373597"/>
                    <a:pt x="899221" y="383932"/>
                    <a:pt x="902064" y="444199"/>
                  </a:cubicBezTo>
                  <a:lnTo>
                    <a:pt x="1092175" y="542284"/>
                  </a:lnTo>
                  <a:lnTo>
                    <a:pt x="959006" y="667419"/>
                  </a:lnTo>
                  <a:lnTo>
                    <a:pt x="700322" y="532797"/>
                  </a:lnTo>
                  <a:cubicBezTo>
                    <a:pt x="700322" y="532797"/>
                    <a:pt x="257079" y="506447"/>
                    <a:pt x="119499" y="356856"/>
                  </a:cubicBezTo>
                  <a:cubicBezTo>
                    <a:pt x="-18081" y="207258"/>
                    <a:pt x="886" y="148980"/>
                    <a:pt x="886" y="14898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/>
            <p:cNvSpPr/>
            <p:nvPr userDrawn="1"/>
          </p:nvSpPr>
          <p:spPr>
            <a:xfrm>
              <a:off x="8806588" y="4315511"/>
              <a:ext cx="329233" cy="242716"/>
            </a:xfrm>
            <a:custGeom>
              <a:avLst/>
              <a:gdLst>
                <a:gd name="connsiteX0" fmla="*/ 63315 w 329233"/>
                <a:gd name="connsiteY0" fmla="*/ 242717 h 242716"/>
                <a:gd name="connsiteX1" fmla="*/ 83408 w 329233"/>
                <a:gd name="connsiteY1" fmla="*/ 201471 h 242716"/>
                <a:gd name="connsiteX2" fmla="*/ 279090 w 329233"/>
                <a:gd name="connsiteY2" fmla="*/ 107566 h 242716"/>
                <a:gd name="connsiteX3" fmla="*/ 284126 w 329233"/>
                <a:gd name="connsiteY3" fmla="*/ 166543 h 242716"/>
                <a:gd name="connsiteX4" fmla="*/ 302930 w 329233"/>
                <a:gd name="connsiteY4" fmla="*/ 123099 h 242716"/>
                <a:gd name="connsiteX5" fmla="*/ 310591 w 329233"/>
                <a:gd name="connsiteY5" fmla="*/ 100923 h 242716"/>
                <a:gd name="connsiteX6" fmla="*/ 319698 w 329233"/>
                <a:gd name="connsiteY6" fmla="*/ 66103 h 242716"/>
                <a:gd name="connsiteX7" fmla="*/ 205116 w 329233"/>
                <a:gd name="connsiteY7" fmla="*/ 6373 h 242716"/>
                <a:gd name="connsiteX8" fmla="*/ 49662 w 329233"/>
                <a:gd name="connsiteY8" fmla="*/ 74878 h 242716"/>
                <a:gd name="connsiteX9" fmla="*/ 19294 w 329233"/>
                <a:gd name="connsiteY9" fmla="*/ 213476 h 242716"/>
                <a:gd name="connsiteX10" fmla="*/ 63315 w 329233"/>
                <a:gd name="connsiteY10" fmla="*/ 242717 h 2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233" h="242716">
                  <a:moveTo>
                    <a:pt x="63315" y="242717"/>
                  </a:moveTo>
                  <a:lnTo>
                    <a:pt x="83408" y="201471"/>
                  </a:lnTo>
                  <a:cubicBezTo>
                    <a:pt x="83408" y="201471"/>
                    <a:pt x="235056" y="62568"/>
                    <a:pt x="279090" y="107566"/>
                  </a:cubicBezTo>
                  <a:lnTo>
                    <a:pt x="284126" y="166543"/>
                  </a:lnTo>
                  <a:cubicBezTo>
                    <a:pt x="284126" y="166543"/>
                    <a:pt x="311236" y="162472"/>
                    <a:pt x="302930" y="123099"/>
                  </a:cubicBezTo>
                  <a:cubicBezTo>
                    <a:pt x="294624" y="83727"/>
                    <a:pt x="310591" y="100923"/>
                    <a:pt x="310591" y="100923"/>
                  </a:cubicBezTo>
                  <a:cubicBezTo>
                    <a:pt x="310591" y="100923"/>
                    <a:pt x="345573" y="95195"/>
                    <a:pt x="319698" y="66103"/>
                  </a:cubicBezTo>
                  <a:cubicBezTo>
                    <a:pt x="293823" y="37018"/>
                    <a:pt x="293558" y="-18858"/>
                    <a:pt x="205116" y="6373"/>
                  </a:cubicBezTo>
                  <a:cubicBezTo>
                    <a:pt x="155992" y="20393"/>
                    <a:pt x="94565" y="50699"/>
                    <a:pt x="49662" y="74878"/>
                  </a:cubicBezTo>
                  <a:cubicBezTo>
                    <a:pt x="-732" y="102022"/>
                    <a:pt x="-16231" y="168593"/>
                    <a:pt x="19294" y="213476"/>
                  </a:cubicBezTo>
                  <a:cubicBezTo>
                    <a:pt x="29907" y="226885"/>
                    <a:pt x="44165" y="237709"/>
                    <a:pt x="63315" y="242717"/>
                  </a:cubicBezTo>
                  <a:close/>
                </a:path>
              </a:pathLst>
            </a:custGeom>
            <a:solidFill>
              <a:srgbClr val="2F2E4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/>
            <p:cNvSpPr/>
            <p:nvPr userDrawn="1"/>
          </p:nvSpPr>
          <p:spPr>
            <a:xfrm rot="18317075">
              <a:off x="9515185" y="5193084"/>
              <a:ext cx="119827" cy="185732"/>
            </a:xfrm>
            <a:custGeom>
              <a:avLst/>
              <a:gdLst>
                <a:gd name="connsiteX0" fmla="*/ 119828 w 119827"/>
                <a:gd name="connsiteY0" fmla="*/ 92866 h 185732"/>
                <a:gd name="connsiteX1" fmla="*/ 59914 w 119827"/>
                <a:gd name="connsiteY1" fmla="*/ 185732 h 185732"/>
                <a:gd name="connsiteX2" fmla="*/ 0 w 119827"/>
                <a:gd name="connsiteY2" fmla="*/ 92866 h 185732"/>
                <a:gd name="connsiteX3" fmla="*/ 59914 w 119827"/>
                <a:gd name="connsiteY3" fmla="*/ 0 h 185732"/>
                <a:gd name="connsiteX4" fmla="*/ 119828 w 119827"/>
                <a:gd name="connsiteY4" fmla="*/ 92866 h 18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27" h="185732">
                  <a:moveTo>
                    <a:pt x="119828" y="92866"/>
                  </a:moveTo>
                  <a:cubicBezTo>
                    <a:pt x="119828" y="144155"/>
                    <a:pt x="93003" y="185732"/>
                    <a:pt x="59914" y="185732"/>
                  </a:cubicBezTo>
                  <a:cubicBezTo>
                    <a:pt x="26825" y="185732"/>
                    <a:pt x="0" y="144154"/>
                    <a:pt x="0" y="92866"/>
                  </a:cubicBezTo>
                  <a:cubicBezTo>
                    <a:pt x="0" y="41577"/>
                    <a:pt x="26825" y="0"/>
                    <a:pt x="59914" y="0"/>
                  </a:cubicBezTo>
                  <a:cubicBezTo>
                    <a:pt x="93003" y="0"/>
                    <a:pt x="119828" y="41578"/>
                    <a:pt x="119828" y="9286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/>
            <p:cNvSpPr/>
            <p:nvPr userDrawn="1"/>
          </p:nvSpPr>
          <p:spPr>
            <a:xfrm>
              <a:off x="8859500" y="4601386"/>
              <a:ext cx="512345" cy="201607"/>
            </a:xfrm>
            <a:custGeom>
              <a:avLst/>
              <a:gdLst>
                <a:gd name="connsiteX0" fmla="*/ 498773 w 512345"/>
                <a:gd name="connsiteY0" fmla="*/ 0 h 201607"/>
                <a:gd name="connsiteX1" fmla="*/ 512345 w 512345"/>
                <a:gd name="connsiteY1" fmla="*/ 40716 h 201607"/>
                <a:gd name="connsiteX2" fmla="*/ 498773 w 512345"/>
                <a:gd name="connsiteY2" fmla="*/ 40716 h 201607"/>
                <a:gd name="connsiteX3" fmla="*/ 461450 w 512345"/>
                <a:gd name="connsiteY3" fmla="*/ 145900 h 201607"/>
                <a:gd name="connsiteX4" fmla="*/ 357067 w 512345"/>
                <a:gd name="connsiteY4" fmla="*/ 72950 h 201607"/>
                <a:gd name="connsiteX5" fmla="*/ 332515 w 512345"/>
                <a:gd name="connsiteY5" fmla="*/ 84825 h 201607"/>
                <a:gd name="connsiteX6" fmla="*/ 278227 w 512345"/>
                <a:gd name="connsiteY6" fmla="*/ 200188 h 201607"/>
                <a:gd name="connsiteX7" fmla="*/ 176437 w 512345"/>
                <a:gd name="connsiteY7" fmla="*/ 125542 h 201607"/>
                <a:gd name="connsiteX8" fmla="*/ 0 w 512345"/>
                <a:gd name="connsiteY8" fmla="*/ 139114 h 201607"/>
                <a:gd name="connsiteX9" fmla="*/ 6786 w 512345"/>
                <a:gd name="connsiteY9" fmla="*/ 84825 h 201607"/>
                <a:gd name="connsiteX10" fmla="*/ 166631 w 512345"/>
                <a:gd name="connsiteY10" fmla="*/ 100807 h 201607"/>
                <a:gd name="connsiteX11" fmla="*/ 257869 w 512345"/>
                <a:gd name="connsiteY11" fmla="*/ 50895 h 201607"/>
                <a:gd name="connsiteX12" fmla="*/ 393590 w 512345"/>
                <a:gd name="connsiteY12" fmla="*/ 23751 h 201607"/>
                <a:gd name="connsiteX13" fmla="*/ 498773 w 512345"/>
                <a:gd name="connsiteY13" fmla="*/ 0 h 2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2345" h="201607">
                  <a:moveTo>
                    <a:pt x="498773" y="0"/>
                  </a:moveTo>
                  <a:lnTo>
                    <a:pt x="512345" y="40716"/>
                  </a:lnTo>
                  <a:lnTo>
                    <a:pt x="498773" y="40716"/>
                  </a:lnTo>
                  <a:cubicBezTo>
                    <a:pt x="498773" y="40716"/>
                    <a:pt x="515738" y="132328"/>
                    <a:pt x="461450" y="145900"/>
                  </a:cubicBezTo>
                  <a:cubicBezTo>
                    <a:pt x="407162" y="159472"/>
                    <a:pt x="357067" y="72950"/>
                    <a:pt x="357067" y="72950"/>
                  </a:cubicBezTo>
                  <a:lnTo>
                    <a:pt x="332515" y="84825"/>
                  </a:lnTo>
                  <a:cubicBezTo>
                    <a:pt x="332515" y="84825"/>
                    <a:pt x="352874" y="186616"/>
                    <a:pt x="278227" y="200188"/>
                  </a:cubicBezTo>
                  <a:cubicBezTo>
                    <a:pt x="203581" y="213760"/>
                    <a:pt x="176437" y="125542"/>
                    <a:pt x="176437" y="125542"/>
                  </a:cubicBezTo>
                  <a:lnTo>
                    <a:pt x="0" y="139114"/>
                  </a:lnTo>
                  <a:lnTo>
                    <a:pt x="6786" y="84825"/>
                  </a:lnTo>
                  <a:lnTo>
                    <a:pt x="166631" y="100807"/>
                  </a:lnTo>
                  <a:cubicBezTo>
                    <a:pt x="166631" y="100807"/>
                    <a:pt x="162865" y="57681"/>
                    <a:pt x="257869" y="50895"/>
                  </a:cubicBezTo>
                  <a:lnTo>
                    <a:pt x="393590" y="23751"/>
                  </a:lnTo>
                  <a:lnTo>
                    <a:pt x="498773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/>
            <p:cNvSpPr/>
            <p:nvPr userDrawn="1"/>
          </p:nvSpPr>
          <p:spPr>
            <a:xfrm>
              <a:off x="8647891" y="4812629"/>
              <a:ext cx="378796" cy="271760"/>
            </a:xfrm>
            <a:custGeom>
              <a:avLst/>
              <a:gdLst>
                <a:gd name="connsiteX0" fmla="*/ 145466 w 378796"/>
                <a:gd name="connsiteY0" fmla="*/ 2728 h 271760"/>
                <a:gd name="connsiteX1" fmla="*/ 141177 w 378796"/>
                <a:gd name="connsiteY1" fmla="*/ 76010 h 271760"/>
                <a:gd name="connsiteX2" fmla="*/ 376829 w 378796"/>
                <a:gd name="connsiteY2" fmla="*/ 0 h 271760"/>
                <a:gd name="connsiteX3" fmla="*/ 378797 w 378796"/>
                <a:gd name="connsiteY3" fmla="*/ 74327 h 271760"/>
                <a:gd name="connsiteX4" fmla="*/ 97421 w 378796"/>
                <a:gd name="connsiteY4" fmla="*/ 271760 h 271760"/>
                <a:gd name="connsiteX5" fmla="*/ 5945 w 378796"/>
                <a:gd name="connsiteY5" fmla="*/ 115485 h 271760"/>
                <a:gd name="connsiteX6" fmla="*/ 1310 w 378796"/>
                <a:gd name="connsiteY6" fmla="*/ 13389 h 271760"/>
                <a:gd name="connsiteX7" fmla="*/ 145466 w 378796"/>
                <a:gd name="connsiteY7" fmla="*/ 2728 h 27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796" h="271760">
                  <a:moveTo>
                    <a:pt x="145466" y="2728"/>
                  </a:moveTo>
                  <a:lnTo>
                    <a:pt x="141177" y="76010"/>
                  </a:lnTo>
                  <a:lnTo>
                    <a:pt x="376829" y="0"/>
                  </a:lnTo>
                  <a:lnTo>
                    <a:pt x="378797" y="74327"/>
                  </a:lnTo>
                  <a:lnTo>
                    <a:pt x="97421" y="271760"/>
                  </a:lnTo>
                  <a:cubicBezTo>
                    <a:pt x="97421" y="271760"/>
                    <a:pt x="15609" y="155665"/>
                    <a:pt x="5945" y="115485"/>
                  </a:cubicBezTo>
                  <a:cubicBezTo>
                    <a:pt x="-3725" y="75312"/>
                    <a:pt x="1310" y="13389"/>
                    <a:pt x="1310" y="13389"/>
                  </a:cubicBezTo>
                  <a:lnTo>
                    <a:pt x="145466" y="2728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/>
            <p:cNvSpPr/>
            <p:nvPr userDrawn="1"/>
          </p:nvSpPr>
          <p:spPr>
            <a:xfrm>
              <a:off x="8635704" y="4653606"/>
              <a:ext cx="193008" cy="209802"/>
            </a:xfrm>
            <a:custGeom>
              <a:avLst/>
              <a:gdLst>
                <a:gd name="connsiteX0" fmla="*/ 193008 w 193008"/>
                <a:gd name="connsiteY0" fmla="*/ 40797 h 209802"/>
                <a:gd name="connsiteX1" fmla="*/ 66585 w 193008"/>
                <a:gd name="connsiteY1" fmla="*/ 26329 h 209802"/>
                <a:gd name="connsiteX2" fmla="*/ 0 w 193008"/>
                <a:gd name="connsiteY2" fmla="*/ 209803 h 209802"/>
                <a:gd name="connsiteX3" fmla="*/ 172168 w 193008"/>
                <a:gd name="connsiteY3" fmla="*/ 191589 h 209802"/>
                <a:gd name="connsiteX4" fmla="*/ 193008 w 193008"/>
                <a:gd name="connsiteY4" fmla="*/ 40797 h 2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8" h="209802">
                  <a:moveTo>
                    <a:pt x="193008" y="40797"/>
                  </a:moveTo>
                  <a:cubicBezTo>
                    <a:pt x="193008" y="40797"/>
                    <a:pt x="110083" y="-40418"/>
                    <a:pt x="66585" y="26329"/>
                  </a:cubicBezTo>
                  <a:cubicBezTo>
                    <a:pt x="23086" y="93076"/>
                    <a:pt x="0" y="209803"/>
                    <a:pt x="0" y="209803"/>
                  </a:cubicBezTo>
                  <a:lnTo>
                    <a:pt x="172168" y="191589"/>
                  </a:lnTo>
                  <a:lnTo>
                    <a:pt x="193008" y="40797"/>
                  </a:lnTo>
                  <a:close/>
                </a:path>
              </a:pathLst>
            </a:custGeom>
            <a:solidFill>
              <a:schemeClr val="accent3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/>
            <p:cNvSpPr/>
            <p:nvPr userDrawn="1"/>
          </p:nvSpPr>
          <p:spPr>
            <a:xfrm>
              <a:off x="8720264" y="4237001"/>
              <a:ext cx="364662" cy="547472"/>
            </a:xfrm>
            <a:custGeom>
              <a:avLst/>
              <a:gdLst>
                <a:gd name="connsiteX0" fmla="*/ 33604 w 364662"/>
                <a:gd name="connsiteY0" fmla="*/ 384459 h 547472"/>
                <a:gd name="connsiteX1" fmla="*/ 37941 w 364662"/>
                <a:gd name="connsiteY1" fmla="*/ 547473 h 547472"/>
                <a:gd name="connsiteX2" fmla="*/ 127971 w 364662"/>
                <a:gd name="connsiteY2" fmla="*/ 474394 h 547472"/>
                <a:gd name="connsiteX3" fmla="*/ 146870 w 364662"/>
                <a:gd name="connsiteY3" fmla="*/ 357328 h 547472"/>
                <a:gd name="connsiteX4" fmla="*/ 146768 w 364662"/>
                <a:gd name="connsiteY4" fmla="*/ 356134 h 547472"/>
                <a:gd name="connsiteX5" fmla="*/ 231845 w 364662"/>
                <a:gd name="connsiteY5" fmla="*/ 217936 h 547472"/>
                <a:gd name="connsiteX6" fmla="*/ 334653 w 364662"/>
                <a:gd name="connsiteY6" fmla="*/ 154127 h 547472"/>
                <a:gd name="connsiteX7" fmla="*/ 364152 w 364662"/>
                <a:gd name="connsiteY7" fmla="*/ 95218 h 547472"/>
                <a:gd name="connsiteX8" fmla="*/ 323782 w 364662"/>
                <a:gd name="connsiteY8" fmla="*/ 49114 h 547472"/>
                <a:gd name="connsiteX9" fmla="*/ 189018 w 364662"/>
                <a:gd name="connsiteY9" fmla="*/ 512 h 547472"/>
                <a:gd name="connsiteX10" fmla="*/ 57410 w 364662"/>
                <a:gd name="connsiteY10" fmla="*/ 47417 h 547472"/>
                <a:gd name="connsiteX11" fmla="*/ 43051 w 364662"/>
                <a:gd name="connsiteY11" fmla="*/ 180695 h 547472"/>
                <a:gd name="connsiteX12" fmla="*/ 17990 w 364662"/>
                <a:gd name="connsiteY12" fmla="*/ 202960 h 547472"/>
                <a:gd name="connsiteX13" fmla="*/ 33896 w 364662"/>
                <a:gd name="connsiteY13" fmla="*/ 232472 h 547472"/>
                <a:gd name="connsiteX14" fmla="*/ 20256 w 364662"/>
                <a:gd name="connsiteY14" fmla="*/ 246716 h 547472"/>
                <a:gd name="connsiteX15" fmla="*/ 32532 w 364662"/>
                <a:gd name="connsiteY15" fmla="*/ 265975 h 547472"/>
                <a:gd name="connsiteX16" fmla="*/ 46097 w 364662"/>
                <a:gd name="connsiteY16" fmla="*/ 295223 h 547472"/>
                <a:gd name="connsiteX17" fmla="*/ 37092 w 364662"/>
                <a:gd name="connsiteY17" fmla="*/ 308971 h 547472"/>
                <a:gd name="connsiteX18" fmla="*/ 0 w 364662"/>
                <a:gd name="connsiteY18" fmla="*/ 320609 h 547472"/>
                <a:gd name="connsiteX19" fmla="*/ 35104 w 364662"/>
                <a:gd name="connsiteY19" fmla="*/ 389270 h 5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4662" h="547472">
                  <a:moveTo>
                    <a:pt x="33604" y="384459"/>
                  </a:moveTo>
                  <a:cubicBezTo>
                    <a:pt x="52877" y="436345"/>
                    <a:pt x="54424" y="494637"/>
                    <a:pt x="37941" y="547473"/>
                  </a:cubicBezTo>
                  <a:cubicBezTo>
                    <a:pt x="77205" y="539703"/>
                    <a:pt x="110056" y="510190"/>
                    <a:pt x="127971" y="474394"/>
                  </a:cubicBezTo>
                  <a:cubicBezTo>
                    <a:pt x="145886" y="438598"/>
                    <a:pt x="150182" y="397223"/>
                    <a:pt x="146870" y="357328"/>
                  </a:cubicBezTo>
                  <a:lnTo>
                    <a:pt x="146768" y="356134"/>
                  </a:lnTo>
                  <a:cubicBezTo>
                    <a:pt x="141577" y="296200"/>
                    <a:pt x="175752" y="239672"/>
                    <a:pt x="231845" y="217936"/>
                  </a:cubicBezTo>
                  <a:cubicBezTo>
                    <a:pt x="269677" y="203265"/>
                    <a:pt x="304822" y="181645"/>
                    <a:pt x="334653" y="154127"/>
                  </a:cubicBezTo>
                  <a:cubicBezTo>
                    <a:pt x="351489" y="138594"/>
                    <a:pt x="367776" y="117842"/>
                    <a:pt x="364152" y="95218"/>
                  </a:cubicBezTo>
                  <a:cubicBezTo>
                    <a:pt x="360806" y="74371"/>
                    <a:pt x="341826" y="60073"/>
                    <a:pt x="323782" y="49114"/>
                  </a:cubicBezTo>
                  <a:cubicBezTo>
                    <a:pt x="282591" y="24073"/>
                    <a:pt x="237090" y="4061"/>
                    <a:pt x="189018" y="512"/>
                  </a:cubicBezTo>
                  <a:cubicBezTo>
                    <a:pt x="140939" y="-3037"/>
                    <a:pt x="89888" y="11790"/>
                    <a:pt x="57410" y="47417"/>
                  </a:cubicBezTo>
                  <a:cubicBezTo>
                    <a:pt x="24932" y="83037"/>
                    <a:pt x="15872" y="140881"/>
                    <a:pt x="43051" y="180695"/>
                  </a:cubicBezTo>
                  <a:cubicBezTo>
                    <a:pt x="31012" y="181380"/>
                    <a:pt x="20087" y="191091"/>
                    <a:pt x="17990" y="202960"/>
                  </a:cubicBezTo>
                  <a:cubicBezTo>
                    <a:pt x="15886" y="214835"/>
                    <a:pt x="22828" y="227701"/>
                    <a:pt x="33896" y="232472"/>
                  </a:cubicBezTo>
                  <a:cubicBezTo>
                    <a:pt x="26445" y="230233"/>
                    <a:pt x="19415" y="238980"/>
                    <a:pt x="20256" y="246716"/>
                  </a:cubicBezTo>
                  <a:cubicBezTo>
                    <a:pt x="21098" y="254452"/>
                    <a:pt x="26879" y="260627"/>
                    <a:pt x="32532" y="265975"/>
                  </a:cubicBezTo>
                  <a:cubicBezTo>
                    <a:pt x="40581" y="273589"/>
                    <a:pt x="49592" y="281712"/>
                    <a:pt x="46097" y="295223"/>
                  </a:cubicBezTo>
                  <a:cubicBezTo>
                    <a:pt x="44700" y="300645"/>
                    <a:pt x="41395" y="305395"/>
                    <a:pt x="37092" y="308971"/>
                  </a:cubicBezTo>
                  <a:cubicBezTo>
                    <a:pt x="26656" y="317630"/>
                    <a:pt x="13056" y="319211"/>
                    <a:pt x="0" y="320609"/>
                  </a:cubicBezTo>
                  <a:cubicBezTo>
                    <a:pt x="23188" y="334581"/>
                    <a:pt x="37357" y="362282"/>
                    <a:pt x="35104" y="389270"/>
                  </a:cubicBezTo>
                </a:path>
              </a:pathLst>
            </a:custGeom>
            <a:solidFill>
              <a:schemeClr val="tx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/>
            <p:cNvSpPr/>
            <p:nvPr userDrawn="1"/>
          </p:nvSpPr>
          <p:spPr>
            <a:xfrm rot="18879428">
              <a:off x="8944247" y="4765400"/>
              <a:ext cx="185732" cy="119827"/>
            </a:xfrm>
            <a:custGeom>
              <a:avLst/>
              <a:gdLst>
                <a:gd name="connsiteX0" fmla="*/ 185732 w 185732"/>
                <a:gd name="connsiteY0" fmla="*/ 59914 h 119827"/>
                <a:gd name="connsiteX1" fmla="*/ 92866 w 185732"/>
                <a:gd name="connsiteY1" fmla="*/ 119828 h 119827"/>
                <a:gd name="connsiteX2" fmla="*/ 0 w 185732"/>
                <a:gd name="connsiteY2" fmla="*/ 59914 h 119827"/>
                <a:gd name="connsiteX3" fmla="*/ 92866 w 185732"/>
                <a:gd name="connsiteY3" fmla="*/ 0 h 119827"/>
                <a:gd name="connsiteX4" fmla="*/ 185732 w 185732"/>
                <a:gd name="connsiteY4" fmla="*/ 59914 h 11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2" h="119827">
                  <a:moveTo>
                    <a:pt x="185732" y="59914"/>
                  </a:moveTo>
                  <a:cubicBezTo>
                    <a:pt x="185732" y="93003"/>
                    <a:pt x="144155" y="119828"/>
                    <a:pt x="92866" y="119828"/>
                  </a:cubicBezTo>
                  <a:cubicBezTo>
                    <a:pt x="41578" y="119828"/>
                    <a:pt x="0" y="93003"/>
                    <a:pt x="0" y="59914"/>
                  </a:cubicBezTo>
                  <a:cubicBezTo>
                    <a:pt x="0" y="26824"/>
                    <a:pt x="41578" y="0"/>
                    <a:pt x="92866" y="0"/>
                  </a:cubicBezTo>
                  <a:cubicBezTo>
                    <a:pt x="144155" y="0"/>
                    <a:pt x="185732" y="26824"/>
                    <a:pt x="185732" y="5991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/>
            <p:cNvSpPr/>
            <p:nvPr userDrawn="1"/>
          </p:nvSpPr>
          <p:spPr>
            <a:xfrm>
              <a:off x="11027919" y="3099993"/>
              <a:ext cx="249180" cy="396661"/>
            </a:xfrm>
            <a:custGeom>
              <a:avLst/>
              <a:gdLst>
                <a:gd name="connsiteX0" fmla="*/ 68874 w 249180"/>
                <a:gd name="connsiteY0" fmla="*/ 17132 h 396661"/>
                <a:gd name="connsiteX1" fmla="*/ 10677 w 249180"/>
                <a:gd name="connsiteY1" fmla="*/ 5935 h 396661"/>
                <a:gd name="connsiteX2" fmla="*/ 29759 w 249180"/>
                <a:gd name="connsiteY2" fmla="*/ 133397 h 396661"/>
                <a:gd name="connsiteX3" fmla="*/ 44824 w 249180"/>
                <a:gd name="connsiteY3" fmla="*/ 163208 h 396661"/>
                <a:gd name="connsiteX4" fmla="*/ 47661 w 249180"/>
                <a:gd name="connsiteY4" fmla="*/ 195693 h 396661"/>
                <a:gd name="connsiteX5" fmla="*/ 7901 w 249180"/>
                <a:gd name="connsiteY5" fmla="*/ 237258 h 396661"/>
                <a:gd name="connsiteX6" fmla="*/ 6266 w 249180"/>
                <a:gd name="connsiteY6" fmla="*/ 302723 h 396661"/>
                <a:gd name="connsiteX7" fmla="*/ 26787 w 249180"/>
                <a:gd name="connsiteY7" fmla="*/ 357167 h 396661"/>
                <a:gd name="connsiteX8" fmla="*/ 70258 w 249180"/>
                <a:gd name="connsiteY8" fmla="*/ 394035 h 396661"/>
                <a:gd name="connsiteX9" fmla="*/ 142272 w 249180"/>
                <a:gd name="connsiteY9" fmla="*/ 383245 h 396661"/>
                <a:gd name="connsiteX10" fmla="*/ 204771 w 249180"/>
                <a:gd name="connsiteY10" fmla="*/ 349098 h 396661"/>
                <a:gd name="connsiteX11" fmla="*/ 245650 w 249180"/>
                <a:gd name="connsiteY11" fmla="*/ 291933 h 396661"/>
                <a:gd name="connsiteX12" fmla="*/ 232791 w 249180"/>
                <a:gd name="connsiteY12" fmla="*/ 205499 h 396661"/>
                <a:gd name="connsiteX13" fmla="*/ 175991 w 249180"/>
                <a:gd name="connsiteY13" fmla="*/ 136662 h 396661"/>
                <a:gd name="connsiteX14" fmla="*/ 60351 w 249180"/>
                <a:gd name="connsiteY14" fmla="*/ 39832 h 39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180" h="396661">
                  <a:moveTo>
                    <a:pt x="68874" y="17132"/>
                  </a:moveTo>
                  <a:cubicBezTo>
                    <a:pt x="49344" y="28112"/>
                    <a:pt x="17816" y="-15298"/>
                    <a:pt x="10677" y="5935"/>
                  </a:cubicBezTo>
                  <a:cubicBezTo>
                    <a:pt x="3531" y="27169"/>
                    <a:pt x="20836" y="112849"/>
                    <a:pt x="29759" y="133397"/>
                  </a:cubicBezTo>
                  <a:cubicBezTo>
                    <a:pt x="34197" y="143617"/>
                    <a:pt x="40468" y="152955"/>
                    <a:pt x="44824" y="163208"/>
                  </a:cubicBezTo>
                  <a:cubicBezTo>
                    <a:pt x="49174" y="173455"/>
                    <a:pt x="51509" y="185243"/>
                    <a:pt x="47661" y="195693"/>
                  </a:cubicBezTo>
                  <a:cubicBezTo>
                    <a:pt x="40963" y="213880"/>
                    <a:pt x="18861" y="221277"/>
                    <a:pt x="7901" y="237258"/>
                  </a:cubicBezTo>
                  <a:cubicBezTo>
                    <a:pt x="-4856" y="255879"/>
                    <a:pt x="294" y="280953"/>
                    <a:pt x="6266" y="302723"/>
                  </a:cubicBezTo>
                  <a:cubicBezTo>
                    <a:pt x="11403" y="321486"/>
                    <a:pt x="16886" y="340419"/>
                    <a:pt x="26787" y="357167"/>
                  </a:cubicBezTo>
                  <a:cubicBezTo>
                    <a:pt x="36688" y="373915"/>
                    <a:pt x="51610" y="388498"/>
                    <a:pt x="70258" y="394035"/>
                  </a:cubicBezTo>
                  <a:cubicBezTo>
                    <a:pt x="94002" y="401093"/>
                    <a:pt x="119382" y="392712"/>
                    <a:pt x="142272" y="383245"/>
                  </a:cubicBezTo>
                  <a:cubicBezTo>
                    <a:pt x="164279" y="374139"/>
                    <a:pt x="186055" y="363824"/>
                    <a:pt x="204771" y="349098"/>
                  </a:cubicBezTo>
                  <a:cubicBezTo>
                    <a:pt x="223487" y="334379"/>
                    <a:pt x="239108" y="314836"/>
                    <a:pt x="245650" y="291933"/>
                  </a:cubicBezTo>
                  <a:cubicBezTo>
                    <a:pt x="253861" y="263207"/>
                    <a:pt x="247000" y="231775"/>
                    <a:pt x="232791" y="205499"/>
                  </a:cubicBezTo>
                  <a:cubicBezTo>
                    <a:pt x="218581" y="179224"/>
                    <a:pt x="197557" y="157332"/>
                    <a:pt x="175991" y="136662"/>
                  </a:cubicBezTo>
                  <a:cubicBezTo>
                    <a:pt x="139659" y="101856"/>
                    <a:pt x="100999" y="69480"/>
                    <a:pt x="60351" y="39832"/>
                  </a:cubicBezTo>
                </a:path>
              </a:pathLst>
            </a:custGeom>
            <a:solidFill>
              <a:schemeClr val="tx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/>
            <p:cNvSpPr/>
            <p:nvPr userDrawn="1"/>
          </p:nvSpPr>
          <p:spPr>
            <a:xfrm>
              <a:off x="11136186" y="4590963"/>
              <a:ext cx="251083" cy="950044"/>
            </a:xfrm>
            <a:custGeom>
              <a:avLst/>
              <a:gdLst>
                <a:gd name="connsiteX0" fmla="*/ 251083 w 251083"/>
                <a:gd name="connsiteY0" fmla="*/ 0 h 950044"/>
                <a:gd name="connsiteX1" fmla="*/ 210367 w 251083"/>
                <a:gd name="connsiteY1" fmla="*/ 380018 h 950044"/>
                <a:gd name="connsiteX2" fmla="*/ 203581 w 251083"/>
                <a:gd name="connsiteY2" fmla="*/ 814324 h 950044"/>
                <a:gd name="connsiteX3" fmla="*/ 196795 w 251083"/>
                <a:gd name="connsiteY3" fmla="*/ 950044 h 950044"/>
                <a:gd name="connsiteX4" fmla="*/ 81432 w 251083"/>
                <a:gd name="connsiteY4" fmla="*/ 936472 h 950044"/>
                <a:gd name="connsiteX5" fmla="*/ 108576 w 251083"/>
                <a:gd name="connsiteY5" fmla="*/ 821110 h 950044"/>
                <a:gd name="connsiteX6" fmla="*/ 47502 w 251083"/>
                <a:gd name="connsiteY6" fmla="*/ 352874 h 950044"/>
                <a:gd name="connsiteX7" fmla="*/ 0 w 251083"/>
                <a:gd name="connsiteY7" fmla="*/ 13572 h 950044"/>
                <a:gd name="connsiteX8" fmla="*/ 251083 w 251083"/>
                <a:gd name="connsiteY8" fmla="*/ 0 h 9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083" h="950044">
                  <a:moveTo>
                    <a:pt x="251083" y="0"/>
                  </a:moveTo>
                  <a:lnTo>
                    <a:pt x="210367" y="380018"/>
                  </a:lnTo>
                  <a:cubicBezTo>
                    <a:pt x="210367" y="380018"/>
                    <a:pt x="305371" y="576813"/>
                    <a:pt x="203581" y="814324"/>
                  </a:cubicBezTo>
                  <a:lnTo>
                    <a:pt x="196795" y="950044"/>
                  </a:lnTo>
                  <a:lnTo>
                    <a:pt x="81432" y="936472"/>
                  </a:lnTo>
                  <a:lnTo>
                    <a:pt x="108576" y="821110"/>
                  </a:lnTo>
                  <a:lnTo>
                    <a:pt x="47502" y="352874"/>
                  </a:lnTo>
                  <a:lnTo>
                    <a:pt x="0" y="13572"/>
                  </a:lnTo>
                  <a:lnTo>
                    <a:pt x="251083" y="0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/>
            <p:cNvSpPr/>
            <p:nvPr userDrawn="1"/>
          </p:nvSpPr>
          <p:spPr>
            <a:xfrm>
              <a:off x="10837601" y="4584177"/>
              <a:ext cx="230725" cy="1130192"/>
            </a:xfrm>
            <a:custGeom>
              <a:avLst/>
              <a:gdLst>
                <a:gd name="connsiteX0" fmla="*/ 223939 w 230725"/>
                <a:gd name="connsiteY0" fmla="*/ 0 h 1130192"/>
                <a:gd name="connsiteX1" fmla="*/ 196795 w 230725"/>
                <a:gd name="connsiteY1" fmla="*/ 454664 h 1130192"/>
                <a:gd name="connsiteX2" fmla="*/ 149293 w 230725"/>
                <a:gd name="connsiteY2" fmla="*/ 943258 h 1130192"/>
                <a:gd name="connsiteX3" fmla="*/ 149293 w 230725"/>
                <a:gd name="connsiteY3" fmla="*/ 1130193 h 1130192"/>
                <a:gd name="connsiteX4" fmla="*/ 27144 w 230725"/>
                <a:gd name="connsiteY4" fmla="*/ 1106123 h 1130192"/>
                <a:gd name="connsiteX5" fmla="*/ 33930 w 230725"/>
                <a:gd name="connsiteY5" fmla="*/ 407162 h 1130192"/>
                <a:gd name="connsiteX6" fmla="*/ 0 w 230725"/>
                <a:gd name="connsiteY6" fmla="*/ 27144 h 1130192"/>
                <a:gd name="connsiteX7" fmla="*/ 223939 w 230725"/>
                <a:gd name="connsiteY7" fmla="*/ 0 h 113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725" h="1130192">
                  <a:moveTo>
                    <a:pt x="223939" y="0"/>
                  </a:moveTo>
                  <a:cubicBezTo>
                    <a:pt x="223939" y="0"/>
                    <a:pt x="251083" y="298585"/>
                    <a:pt x="196795" y="454664"/>
                  </a:cubicBezTo>
                  <a:cubicBezTo>
                    <a:pt x="196795" y="454664"/>
                    <a:pt x="223939" y="692175"/>
                    <a:pt x="149293" y="943258"/>
                  </a:cubicBezTo>
                  <a:lnTo>
                    <a:pt x="149293" y="1130193"/>
                  </a:lnTo>
                  <a:lnTo>
                    <a:pt x="27144" y="1106123"/>
                  </a:lnTo>
                  <a:lnTo>
                    <a:pt x="33930" y="407162"/>
                  </a:lnTo>
                  <a:lnTo>
                    <a:pt x="0" y="27144"/>
                  </a:lnTo>
                  <a:lnTo>
                    <a:pt x="223939" y="0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/>
            <p:cNvSpPr/>
            <p:nvPr userDrawn="1"/>
          </p:nvSpPr>
          <p:spPr>
            <a:xfrm>
              <a:off x="10834208" y="4136299"/>
              <a:ext cx="580205" cy="900861"/>
            </a:xfrm>
            <a:custGeom>
              <a:avLst/>
              <a:gdLst>
                <a:gd name="connsiteX0" fmla="*/ 566634 w 580205"/>
                <a:gd name="connsiteY0" fmla="*/ 0 h 900861"/>
                <a:gd name="connsiteX1" fmla="*/ 580206 w 580205"/>
                <a:gd name="connsiteY1" fmla="*/ 756887 h 900861"/>
                <a:gd name="connsiteX2" fmla="*/ 329122 w 580205"/>
                <a:gd name="connsiteY2" fmla="*/ 790817 h 900861"/>
                <a:gd name="connsiteX3" fmla="*/ 254476 w 580205"/>
                <a:gd name="connsiteY3" fmla="*/ 413948 h 900861"/>
                <a:gd name="connsiteX4" fmla="*/ 240904 w 580205"/>
                <a:gd name="connsiteY4" fmla="*/ 851891 h 900861"/>
                <a:gd name="connsiteX5" fmla="*/ 3393 w 580205"/>
                <a:gd name="connsiteY5" fmla="*/ 872249 h 900861"/>
                <a:gd name="connsiteX6" fmla="*/ 0 w 580205"/>
                <a:gd name="connsiteY6" fmla="*/ 315550 h 900861"/>
                <a:gd name="connsiteX7" fmla="*/ 125542 w 580205"/>
                <a:gd name="connsiteY7" fmla="*/ 61074 h 900861"/>
                <a:gd name="connsiteX8" fmla="*/ 566634 w 580205"/>
                <a:gd name="connsiteY8" fmla="*/ 0 h 90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205" h="900861">
                  <a:moveTo>
                    <a:pt x="566634" y="0"/>
                  </a:moveTo>
                  <a:lnTo>
                    <a:pt x="580206" y="756887"/>
                  </a:lnTo>
                  <a:cubicBezTo>
                    <a:pt x="580206" y="756887"/>
                    <a:pt x="458057" y="946895"/>
                    <a:pt x="329122" y="790817"/>
                  </a:cubicBezTo>
                  <a:lnTo>
                    <a:pt x="254476" y="413948"/>
                  </a:lnTo>
                  <a:lnTo>
                    <a:pt x="240904" y="851891"/>
                  </a:lnTo>
                  <a:cubicBezTo>
                    <a:pt x="240904" y="851891"/>
                    <a:pt x="57681" y="946895"/>
                    <a:pt x="3393" y="872249"/>
                  </a:cubicBezTo>
                  <a:lnTo>
                    <a:pt x="0" y="315550"/>
                  </a:lnTo>
                  <a:lnTo>
                    <a:pt x="125542" y="61074"/>
                  </a:lnTo>
                  <a:lnTo>
                    <a:pt x="566634" y="0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/>
            <p:cNvSpPr/>
            <p:nvPr userDrawn="1"/>
          </p:nvSpPr>
          <p:spPr>
            <a:xfrm>
              <a:off x="10834208" y="3394465"/>
              <a:ext cx="590642" cy="1057384"/>
            </a:xfrm>
            <a:custGeom>
              <a:avLst/>
              <a:gdLst>
                <a:gd name="connsiteX0" fmla="*/ 209981 w 590642"/>
                <a:gd name="connsiteY0" fmla="*/ 27536 h 1057384"/>
                <a:gd name="connsiteX1" fmla="*/ 353973 w 590642"/>
                <a:gd name="connsiteY1" fmla="*/ 57632 h 1057384"/>
                <a:gd name="connsiteX2" fmla="*/ 536096 w 590642"/>
                <a:gd name="connsiteY2" fmla="*/ 12335 h 1057384"/>
                <a:gd name="connsiteX3" fmla="*/ 563241 w 590642"/>
                <a:gd name="connsiteY3" fmla="*/ 119304 h 1057384"/>
                <a:gd name="connsiteX4" fmla="*/ 590385 w 590642"/>
                <a:gd name="connsiteY4" fmla="*/ 752013 h 1057384"/>
                <a:gd name="connsiteX5" fmla="*/ 434306 w 590642"/>
                <a:gd name="connsiteY5" fmla="*/ 984923 h 1057384"/>
                <a:gd name="connsiteX6" fmla="*/ 0 w 590642"/>
                <a:gd name="connsiteY6" fmla="*/ 1057384 h 1057384"/>
                <a:gd name="connsiteX7" fmla="*/ 27036 w 590642"/>
                <a:gd name="connsiteY7" fmla="*/ 777087 h 1057384"/>
                <a:gd name="connsiteX8" fmla="*/ 99219 w 590642"/>
                <a:gd name="connsiteY8" fmla="*/ 671408 h 1057384"/>
                <a:gd name="connsiteX9" fmla="*/ 128460 w 590642"/>
                <a:gd name="connsiteY9" fmla="*/ 368215 h 1057384"/>
                <a:gd name="connsiteX10" fmla="*/ 78039 w 590642"/>
                <a:gd name="connsiteY10" fmla="*/ 124305 h 1057384"/>
                <a:gd name="connsiteX11" fmla="*/ 139114 w 590642"/>
                <a:gd name="connsiteY11" fmla="*/ 97161 h 1057384"/>
                <a:gd name="connsiteX12" fmla="*/ 166258 w 590642"/>
                <a:gd name="connsiteY12" fmla="*/ 49659 h 1057384"/>
                <a:gd name="connsiteX13" fmla="*/ 209430 w 590642"/>
                <a:gd name="connsiteY13" fmla="*/ 26837 h 1057384"/>
                <a:gd name="connsiteX14" fmla="*/ 209981 w 590642"/>
                <a:gd name="connsiteY14" fmla="*/ 27536 h 105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0642" h="1057384">
                  <a:moveTo>
                    <a:pt x="209981" y="27536"/>
                  </a:moveTo>
                  <a:cubicBezTo>
                    <a:pt x="244379" y="70865"/>
                    <a:pt x="305026" y="83426"/>
                    <a:pt x="353973" y="57632"/>
                  </a:cubicBezTo>
                  <a:cubicBezTo>
                    <a:pt x="423842" y="20811"/>
                    <a:pt x="519240" y="-21384"/>
                    <a:pt x="536096" y="12335"/>
                  </a:cubicBezTo>
                  <a:cubicBezTo>
                    <a:pt x="563241" y="66624"/>
                    <a:pt x="563241" y="119304"/>
                    <a:pt x="563241" y="119304"/>
                  </a:cubicBezTo>
                  <a:lnTo>
                    <a:pt x="590385" y="752013"/>
                  </a:lnTo>
                  <a:cubicBezTo>
                    <a:pt x="590385" y="752013"/>
                    <a:pt x="603957" y="1007473"/>
                    <a:pt x="434306" y="984923"/>
                  </a:cubicBezTo>
                  <a:cubicBezTo>
                    <a:pt x="264655" y="962380"/>
                    <a:pt x="0" y="1057384"/>
                    <a:pt x="0" y="1057384"/>
                  </a:cubicBezTo>
                  <a:lnTo>
                    <a:pt x="27036" y="777087"/>
                  </a:lnTo>
                  <a:lnTo>
                    <a:pt x="99219" y="671408"/>
                  </a:lnTo>
                  <a:lnTo>
                    <a:pt x="128460" y="368215"/>
                  </a:lnTo>
                  <a:lnTo>
                    <a:pt x="78039" y="124305"/>
                  </a:lnTo>
                  <a:lnTo>
                    <a:pt x="139114" y="97161"/>
                  </a:lnTo>
                  <a:cubicBezTo>
                    <a:pt x="139114" y="97161"/>
                    <a:pt x="145900" y="49659"/>
                    <a:pt x="166258" y="49659"/>
                  </a:cubicBezTo>
                  <a:cubicBezTo>
                    <a:pt x="186616" y="49659"/>
                    <a:pt x="191529" y="4023"/>
                    <a:pt x="209430" y="26837"/>
                  </a:cubicBezTo>
                  <a:lnTo>
                    <a:pt x="209981" y="27536"/>
                  </a:lnTo>
                  <a:close/>
                </a:path>
              </a:pathLst>
            </a:custGeom>
            <a:solidFill>
              <a:schemeClr val="accent2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/>
            <p:cNvSpPr/>
            <p:nvPr userDrawn="1"/>
          </p:nvSpPr>
          <p:spPr>
            <a:xfrm>
              <a:off x="11106447" y="5461041"/>
              <a:ext cx="263087" cy="251439"/>
            </a:xfrm>
            <a:custGeom>
              <a:avLst/>
              <a:gdLst>
                <a:gd name="connsiteX0" fmla="*/ 230531 w 263087"/>
                <a:gd name="connsiteY0" fmla="*/ 0 h 251439"/>
                <a:gd name="connsiteX1" fmla="*/ 260464 w 263087"/>
                <a:gd name="connsiteY1" fmla="*/ 73181 h 251439"/>
                <a:gd name="connsiteX2" fmla="*/ 56883 w 263087"/>
                <a:gd name="connsiteY2" fmla="*/ 249617 h 251439"/>
                <a:gd name="connsiteX3" fmla="*/ 9381 w 263087"/>
                <a:gd name="connsiteY3" fmla="*/ 181757 h 251439"/>
                <a:gd name="connsiteX4" fmla="*/ 111171 w 263087"/>
                <a:gd name="connsiteY4" fmla="*/ 32464 h 251439"/>
                <a:gd name="connsiteX5" fmla="*/ 172246 w 263087"/>
                <a:gd name="connsiteY5" fmla="*/ 52822 h 251439"/>
                <a:gd name="connsiteX6" fmla="*/ 230531 w 263087"/>
                <a:gd name="connsiteY6" fmla="*/ 0 h 25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087" h="251439">
                  <a:moveTo>
                    <a:pt x="230531" y="0"/>
                  </a:moveTo>
                  <a:cubicBezTo>
                    <a:pt x="230531" y="0"/>
                    <a:pt x="274036" y="32464"/>
                    <a:pt x="260464" y="73181"/>
                  </a:cubicBezTo>
                  <a:cubicBezTo>
                    <a:pt x="246892" y="113897"/>
                    <a:pt x="145102" y="269975"/>
                    <a:pt x="56883" y="249617"/>
                  </a:cubicBezTo>
                  <a:cubicBezTo>
                    <a:pt x="-31335" y="229259"/>
                    <a:pt x="9381" y="181757"/>
                    <a:pt x="9381" y="181757"/>
                  </a:cubicBezTo>
                  <a:lnTo>
                    <a:pt x="111171" y="32464"/>
                  </a:lnTo>
                  <a:cubicBezTo>
                    <a:pt x="111171" y="32464"/>
                    <a:pt x="151888" y="39250"/>
                    <a:pt x="172246" y="52822"/>
                  </a:cubicBezTo>
                  <a:cubicBezTo>
                    <a:pt x="192604" y="66395"/>
                    <a:pt x="230531" y="0"/>
                    <a:pt x="230531" y="0"/>
                  </a:cubicBezTo>
                  <a:close/>
                </a:path>
              </a:pathLst>
            </a:custGeom>
            <a:solidFill>
              <a:srgbClr val="2F2E4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/>
            <p:cNvSpPr/>
            <p:nvPr userDrawn="1"/>
          </p:nvSpPr>
          <p:spPr>
            <a:xfrm>
              <a:off x="10708544" y="5626545"/>
              <a:ext cx="324431" cy="179199"/>
            </a:xfrm>
            <a:custGeom>
              <a:avLst/>
              <a:gdLst>
                <a:gd name="connsiteX0" fmla="*/ 278349 w 324431"/>
                <a:gd name="connsiteY0" fmla="*/ 29825 h 179199"/>
                <a:gd name="connsiteX1" fmla="*/ 312279 w 324431"/>
                <a:gd name="connsiteY1" fmla="*/ 138402 h 179199"/>
                <a:gd name="connsiteX2" fmla="*/ 122 w 324431"/>
                <a:gd name="connsiteY2" fmla="*/ 158760 h 179199"/>
                <a:gd name="connsiteX3" fmla="*/ 149415 w 324431"/>
                <a:gd name="connsiteY3" fmla="*/ 2681 h 179199"/>
                <a:gd name="connsiteX4" fmla="*/ 203703 w 324431"/>
                <a:gd name="connsiteY4" fmla="*/ 23039 h 179199"/>
                <a:gd name="connsiteX5" fmla="*/ 278349 w 324431"/>
                <a:gd name="connsiteY5" fmla="*/ 29825 h 1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431" h="179199">
                  <a:moveTo>
                    <a:pt x="278349" y="29825"/>
                  </a:moveTo>
                  <a:cubicBezTo>
                    <a:pt x="278349" y="29825"/>
                    <a:pt x="352996" y="104471"/>
                    <a:pt x="312279" y="138402"/>
                  </a:cubicBezTo>
                  <a:cubicBezTo>
                    <a:pt x="271563" y="172332"/>
                    <a:pt x="-6664" y="199476"/>
                    <a:pt x="122" y="158760"/>
                  </a:cubicBezTo>
                  <a:cubicBezTo>
                    <a:pt x="6908" y="118043"/>
                    <a:pt x="149415" y="2681"/>
                    <a:pt x="149415" y="2681"/>
                  </a:cubicBezTo>
                  <a:cubicBezTo>
                    <a:pt x="149415" y="2681"/>
                    <a:pt x="190131" y="-10891"/>
                    <a:pt x="203703" y="23039"/>
                  </a:cubicBezTo>
                  <a:cubicBezTo>
                    <a:pt x="217275" y="56969"/>
                    <a:pt x="278349" y="29825"/>
                    <a:pt x="278349" y="29825"/>
                  </a:cubicBezTo>
                  <a:close/>
                </a:path>
              </a:pathLst>
            </a:custGeom>
            <a:solidFill>
              <a:srgbClr val="2F2E4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/>
            <p:cNvSpPr/>
            <p:nvPr userDrawn="1"/>
          </p:nvSpPr>
          <p:spPr>
            <a:xfrm>
              <a:off x="11003858" y="3118435"/>
              <a:ext cx="283440" cy="283440"/>
            </a:xfrm>
            <a:custGeom>
              <a:avLst/>
              <a:gdLst>
                <a:gd name="connsiteX0" fmla="*/ 283440 w 283440"/>
                <a:gd name="connsiteY0" fmla="*/ 141720 h 283440"/>
                <a:gd name="connsiteX1" fmla="*/ 141720 w 283440"/>
                <a:gd name="connsiteY1" fmla="*/ 283440 h 283440"/>
                <a:gd name="connsiteX2" fmla="*/ 0 w 283440"/>
                <a:gd name="connsiteY2" fmla="*/ 141720 h 283440"/>
                <a:gd name="connsiteX3" fmla="*/ 141720 w 283440"/>
                <a:gd name="connsiteY3" fmla="*/ 0 h 283440"/>
                <a:gd name="connsiteX4" fmla="*/ 283440 w 283440"/>
                <a:gd name="connsiteY4" fmla="*/ 141720 h 28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440" h="283440">
                  <a:moveTo>
                    <a:pt x="283440" y="141720"/>
                  </a:moveTo>
                  <a:cubicBezTo>
                    <a:pt x="283440" y="219990"/>
                    <a:pt x="219990" y="283440"/>
                    <a:pt x="141720" y="283440"/>
                  </a:cubicBezTo>
                  <a:cubicBezTo>
                    <a:pt x="63450" y="283440"/>
                    <a:pt x="0" y="219990"/>
                    <a:pt x="0" y="141720"/>
                  </a:cubicBezTo>
                  <a:cubicBezTo>
                    <a:pt x="0" y="63450"/>
                    <a:pt x="63451" y="0"/>
                    <a:pt x="141720" y="0"/>
                  </a:cubicBezTo>
                  <a:cubicBezTo>
                    <a:pt x="219990" y="0"/>
                    <a:pt x="283440" y="63450"/>
                    <a:pt x="283440" y="141720"/>
                  </a:cubicBez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/>
            <p:cNvSpPr/>
            <p:nvPr userDrawn="1"/>
          </p:nvSpPr>
          <p:spPr>
            <a:xfrm>
              <a:off x="11044945" y="3050619"/>
              <a:ext cx="338931" cy="594534"/>
            </a:xfrm>
            <a:custGeom>
              <a:avLst/>
              <a:gdLst>
                <a:gd name="connsiteX0" fmla="*/ 260397 w 338931"/>
                <a:gd name="connsiteY0" fmla="*/ 431486 h 594534"/>
                <a:gd name="connsiteX1" fmla="*/ 213085 w 338931"/>
                <a:gd name="connsiteY1" fmla="*/ 594534 h 594534"/>
                <a:gd name="connsiteX2" fmla="*/ 141655 w 338931"/>
                <a:gd name="connsiteY2" fmla="*/ 497209 h 594534"/>
                <a:gd name="connsiteX3" fmla="*/ 153456 w 338931"/>
                <a:gd name="connsiteY3" fmla="*/ 374321 h 594534"/>
                <a:gd name="connsiteX4" fmla="*/ 153877 w 338931"/>
                <a:gd name="connsiteY4" fmla="*/ 373140 h 594534"/>
                <a:gd name="connsiteX5" fmla="*/ 104596 w 338931"/>
                <a:gd name="connsiteY5" fmla="*/ 211531 h 594534"/>
                <a:gd name="connsiteX6" fmla="*/ 17850 w 338931"/>
                <a:gd name="connsiteY6" fmla="*/ 120184 h 594534"/>
                <a:gd name="connsiteX7" fmla="*/ 3661 w 338931"/>
                <a:gd name="connsiteY7" fmla="*/ 53077 h 594534"/>
                <a:gd name="connsiteX8" fmla="*/ 56463 w 338931"/>
                <a:gd name="connsiteY8" fmla="*/ 17274 h 594534"/>
                <a:gd name="connsiteX9" fmla="*/ 205009 w 338931"/>
                <a:gd name="connsiteY9" fmla="*/ 3824 h 594534"/>
                <a:gd name="connsiteX10" fmla="*/ 325210 w 338931"/>
                <a:gd name="connsiteY10" fmla="*/ 85738 h 594534"/>
                <a:gd name="connsiteX11" fmla="*/ 304560 w 338931"/>
                <a:gd name="connsiteY11" fmla="*/ 223766 h 594534"/>
                <a:gd name="connsiteX12" fmla="*/ 323941 w 338931"/>
                <a:gd name="connsiteY12" fmla="*/ 252790 h 594534"/>
                <a:gd name="connsiteX13" fmla="*/ 300136 w 338931"/>
                <a:gd name="connsiteY13" fmla="*/ 278319 h 594534"/>
                <a:gd name="connsiteX14" fmla="*/ 310125 w 338931"/>
                <a:gd name="connsiteY14" fmla="*/ 296261 h 594534"/>
                <a:gd name="connsiteX15" fmla="*/ 292692 w 338931"/>
                <a:gd name="connsiteY15" fmla="*/ 312432 h 594534"/>
                <a:gd name="connsiteX16" fmla="*/ 271315 w 338931"/>
                <a:gd name="connsiteY16" fmla="*/ 338314 h 594534"/>
                <a:gd name="connsiteX17" fmla="*/ 276771 w 338931"/>
                <a:gd name="connsiteY17" fmla="*/ 354533 h 594534"/>
                <a:gd name="connsiteX18" fmla="*/ 311068 w 338931"/>
                <a:gd name="connsiteY18" fmla="*/ 376024 h 594534"/>
                <a:gd name="connsiteX19" fmla="*/ 257621 w 338931"/>
                <a:gd name="connsiteY19" fmla="*/ 435938 h 59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8931" h="594534">
                  <a:moveTo>
                    <a:pt x="260397" y="431486"/>
                  </a:moveTo>
                  <a:cubicBezTo>
                    <a:pt x="227315" y="478670"/>
                    <a:pt x="210397" y="536969"/>
                    <a:pt x="213085" y="594534"/>
                  </a:cubicBezTo>
                  <a:cubicBezTo>
                    <a:pt x="175585" y="576368"/>
                    <a:pt x="150273" y="537980"/>
                    <a:pt x="141655" y="497209"/>
                  </a:cubicBezTo>
                  <a:cubicBezTo>
                    <a:pt x="133036" y="456439"/>
                    <a:pt x="139612" y="413626"/>
                    <a:pt x="153456" y="374321"/>
                  </a:cubicBezTo>
                  <a:cubicBezTo>
                    <a:pt x="153592" y="373927"/>
                    <a:pt x="153734" y="373534"/>
                    <a:pt x="153877" y="373140"/>
                  </a:cubicBezTo>
                  <a:cubicBezTo>
                    <a:pt x="174893" y="314149"/>
                    <a:pt x="155363" y="248209"/>
                    <a:pt x="104596" y="211531"/>
                  </a:cubicBezTo>
                  <a:cubicBezTo>
                    <a:pt x="70347" y="186796"/>
                    <a:pt x="40645" y="155763"/>
                    <a:pt x="17850" y="120184"/>
                  </a:cubicBezTo>
                  <a:cubicBezTo>
                    <a:pt x="4984" y="100104"/>
                    <a:pt x="-5955" y="74908"/>
                    <a:pt x="3661" y="53077"/>
                  </a:cubicBezTo>
                  <a:cubicBezTo>
                    <a:pt x="12517" y="32963"/>
                    <a:pt x="35406" y="23565"/>
                    <a:pt x="56463" y="17274"/>
                  </a:cubicBezTo>
                  <a:cubicBezTo>
                    <a:pt x="104549" y="2908"/>
                    <a:pt x="155648" y="-5269"/>
                    <a:pt x="205009" y="3824"/>
                  </a:cubicBezTo>
                  <a:cubicBezTo>
                    <a:pt x="254364" y="12911"/>
                    <a:pt x="301880" y="41297"/>
                    <a:pt x="325210" y="85738"/>
                  </a:cubicBezTo>
                  <a:cubicBezTo>
                    <a:pt x="348534" y="130173"/>
                    <a:pt x="342426" y="190820"/>
                    <a:pt x="304560" y="223766"/>
                  </a:cubicBezTo>
                  <a:cubicBezTo>
                    <a:pt x="316504" y="227627"/>
                    <a:pt x="324952" y="240283"/>
                    <a:pt x="323941" y="252790"/>
                  </a:cubicBezTo>
                  <a:cubicBezTo>
                    <a:pt x="322923" y="265303"/>
                    <a:pt x="312547" y="276432"/>
                    <a:pt x="300136" y="278319"/>
                  </a:cubicBezTo>
                  <a:cubicBezTo>
                    <a:pt x="308231" y="278034"/>
                    <a:pt x="313009" y="288695"/>
                    <a:pt x="310125" y="296261"/>
                  </a:cubicBezTo>
                  <a:cubicBezTo>
                    <a:pt x="307241" y="303835"/>
                    <a:pt x="299797" y="308530"/>
                    <a:pt x="292692" y="312432"/>
                  </a:cubicBezTo>
                  <a:cubicBezTo>
                    <a:pt x="282573" y="317977"/>
                    <a:pt x="271363" y="323779"/>
                    <a:pt x="271315" y="338314"/>
                  </a:cubicBezTo>
                  <a:cubicBezTo>
                    <a:pt x="271302" y="344137"/>
                    <a:pt x="273378" y="349796"/>
                    <a:pt x="276771" y="354533"/>
                  </a:cubicBezTo>
                  <a:cubicBezTo>
                    <a:pt x="284996" y="366008"/>
                    <a:pt x="298283" y="371172"/>
                    <a:pt x="311068" y="376024"/>
                  </a:cubicBezTo>
                  <a:cubicBezTo>
                    <a:pt x="284026" y="383991"/>
                    <a:pt x="262460" y="408163"/>
                    <a:pt x="257621" y="435938"/>
                  </a:cubicBezTo>
                </a:path>
              </a:pathLst>
            </a:custGeom>
            <a:solidFill>
              <a:schemeClr val="tx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/>
            <p:cNvSpPr/>
            <p:nvPr userDrawn="1"/>
          </p:nvSpPr>
          <p:spPr>
            <a:xfrm>
              <a:off x="11174787" y="4092821"/>
              <a:ext cx="254758" cy="205770"/>
            </a:xfrm>
            <a:custGeom>
              <a:avLst/>
              <a:gdLst>
                <a:gd name="connsiteX0" fmla="*/ 89017 w 254758"/>
                <a:gd name="connsiteY0" fmla="*/ 186514 h 205770"/>
                <a:gd name="connsiteX1" fmla="*/ 5990 w 254758"/>
                <a:gd name="connsiteY1" fmla="*/ 192493 h 205770"/>
                <a:gd name="connsiteX2" fmla="*/ 35753 w 254758"/>
                <a:gd name="connsiteY2" fmla="*/ 114745 h 205770"/>
                <a:gd name="connsiteX3" fmla="*/ 77725 w 254758"/>
                <a:gd name="connsiteY3" fmla="*/ 96307 h 205770"/>
                <a:gd name="connsiteX4" fmla="*/ 210894 w 254758"/>
                <a:gd name="connsiteY4" fmla="*/ 0 h 205770"/>
                <a:gd name="connsiteX5" fmla="*/ 254759 w 254758"/>
                <a:gd name="connsiteY5" fmla="*/ 63456 h 205770"/>
                <a:gd name="connsiteX6" fmla="*/ 118814 w 254758"/>
                <a:gd name="connsiteY6" fmla="*/ 151661 h 205770"/>
                <a:gd name="connsiteX7" fmla="*/ 89017 w 254758"/>
                <a:gd name="connsiteY7" fmla="*/ 186514 h 20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758" h="205770">
                  <a:moveTo>
                    <a:pt x="89017" y="186514"/>
                  </a:moveTo>
                  <a:cubicBezTo>
                    <a:pt x="57876" y="209634"/>
                    <a:pt x="20702" y="212315"/>
                    <a:pt x="5990" y="192493"/>
                  </a:cubicBezTo>
                  <a:cubicBezTo>
                    <a:pt x="-8722" y="172677"/>
                    <a:pt x="4599" y="137872"/>
                    <a:pt x="35753" y="114745"/>
                  </a:cubicBezTo>
                  <a:cubicBezTo>
                    <a:pt x="48070" y="105333"/>
                    <a:pt x="62463" y="99008"/>
                    <a:pt x="77725" y="96307"/>
                  </a:cubicBezTo>
                  <a:lnTo>
                    <a:pt x="210894" y="0"/>
                  </a:lnTo>
                  <a:lnTo>
                    <a:pt x="254759" y="63456"/>
                  </a:lnTo>
                  <a:lnTo>
                    <a:pt x="118814" y="151661"/>
                  </a:lnTo>
                  <a:cubicBezTo>
                    <a:pt x="111811" y="165491"/>
                    <a:pt x="101591" y="177441"/>
                    <a:pt x="89017" y="186514"/>
                  </a:cubicBez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/>
            <p:cNvSpPr/>
            <p:nvPr userDrawn="1"/>
          </p:nvSpPr>
          <p:spPr>
            <a:xfrm>
              <a:off x="11271907" y="3495019"/>
              <a:ext cx="264283" cy="722712"/>
            </a:xfrm>
            <a:custGeom>
              <a:avLst/>
              <a:gdLst>
                <a:gd name="connsiteX0" fmla="*/ 75793 w 264283"/>
                <a:gd name="connsiteY0" fmla="*/ 0 h 722712"/>
                <a:gd name="connsiteX1" fmla="*/ 203581 w 264283"/>
                <a:gd name="connsiteY1" fmla="*/ 78039 h 722712"/>
                <a:gd name="connsiteX2" fmla="*/ 257869 w 264283"/>
                <a:gd name="connsiteY2" fmla="*/ 532703 h 722712"/>
                <a:gd name="connsiteX3" fmla="*/ 203581 w 264283"/>
                <a:gd name="connsiteY3" fmla="*/ 668424 h 722712"/>
                <a:gd name="connsiteX4" fmla="*/ 81432 w 264283"/>
                <a:gd name="connsiteY4" fmla="*/ 722712 h 722712"/>
                <a:gd name="connsiteX5" fmla="*/ 0 w 264283"/>
                <a:gd name="connsiteY5" fmla="*/ 614136 h 722712"/>
                <a:gd name="connsiteX6" fmla="*/ 67860 w 264283"/>
                <a:gd name="connsiteY6" fmla="*/ 532703 h 722712"/>
                <a:gd name="connsiteX7" fmla="*/ 75793 w 264283"/>
                <a:gd name="connsiteY7" fmla="*/ 0 h 72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283" h="722712">
                  <a:moveTo>
                    <a:pt x="75793" y="0"/>
                  </a:moveTo>
                  <a:cubicBezTo>
                    <a:pt x="75793" y="0"/>
                    <a:pt x="183223" y="3393"/>
                    <a:pt x="203581" y="78039"/>
                  </a:cubicBezTo>
                  <a:cubicBezTo>
                    <a:pt x="223939" y="152686"/>
                    <a:pt x="264655" y="311791"/>
                    <a:pt x="257869" y="532703"/>
                  </a:cubicBezTo>
                  <a:cubicBezTo>
                    <a:pt x="257869" y="532703"/>
                    <a:pt x="291799" y="675210"/>
                    <a:pt x="203581" y="668424"/>
                  </a:cubicBezTo>
                  <a:lnTo>
                    <a:pt x="81432" y="722712"/>
                  </a:lnTo>
                  <a:lnTo>
                    <a:pt x="0" y="614136"/>
                  </a:lnTo>
                  <a:lnTo>
                    <a:pt x="67860" y="532703"/>
                  </a:lnTo>
                  <a:lnTo>
                    <a:pt x="75793" y="0"/>
                  </a:lnTo>
                  <a:close/>
                </a:path>
              </a:pathLst>
            </a:custGeom>
            <a:solidFill>
              <a:schemeClr val="accent2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/>
            <p:cNvSpPr/>
            <p:nvPr userDrawn="1"/>
          </p:nvSpPr>
          <p:spPr>
            <a:xfrm>
              <a:off x="8040318" y="5680962"/>
              <a:ext cx="214235" cy="310345"/>
            </a:xfrm>
            <a:custGeom>
              <a:avLst/>
              <a:gdLst>
                <a:gd name="connsiteX0" fmla="*/ 214235 w 214235"/>
                <a:gd name="connsiteY0" fmla="*/ 219596 h 310345"/>
                <a:gd name="connsiteX1" fmla="*/ 112668 w 214235"/>
                <a:gd name="connsiteY1" fmla="*/ 0 h 310345"/>
                <a:gd name="connsiteX2" fmla="*/ 0 w 214235"/>
                <a:gd name="connsiteY2" fmla="*/ 56664 h 310345"/>
                <a:gd name="connsiteX3" fmla="*/ 63307 w 214235"/>
                <a:gd name="connsiteY3" fmla="*/ 255141 h 310345"/>
                <a:gd name="connsiteX4" fmla="*/ 176308 w 214235"/>
                <a:gd name="connsiteY4" fmla="*/ 310346 h 310345"/>
                <a:gd name="connsiteX5" fmla="*/ 214235 w 214235"/>
                <a:gd name="connsiteY5" fmla="*/ 219596 h 31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235" h="310345">
                  <a:moveTo>
                    <a:pt x="214235" y="219596"/>
                  </a:moveTo>
                  <a:lnTo>
                    <a:pt x="112668" y="0"/>
                  </a:lnTo>
                  <a:lnTo>
                    <a:pt x="0" y="56664"/>
                  </a:lnTo>
                  <a:lnTo>
                    <a:pt x="63307" y="255141"/>
                  </a:lnTo>
                  <a:lnTo>
                    <a:pt x="176308" y="310346"/>
                  </a:lnTo>
                  <a:lnTo>
                    <a:pt x="214235" y="219596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/>
            <p:cNvSpPr/>
            <p:nvPr userDrawn="1"/>
          </p:nvSpPr>
          <p:spPr>
            <a:xfrm>
              <a:off x="7141991" y="5204261"/>
              <a:ext cx="1054245" cy="602227"/>
            </a:xfrm>
            <a:custGeom>
              <a:avLst/>
              <a:gdLst>
                <a:gd name="connsiteX0" fmla="*/ 310975 w 1054245"/>
                <a:gd name="connsiteY0" fmla="*/ 67959 h 602227"/>
                <a:gd name="connsiteX1" fmla="*/ 381373 w 1054245"/>
                <a:gd name="connsiteY1" fmla="*/ 82922 h 602227"/>
                <a:gd name="connsiteX2" fmla="*/ 425103 w 1054245"/>
                <a:gd name="connsiteY2" fmla="*/ 63005 h 602227"/>
                <a:gd name="connsiteX3" fmla="*/ 827711 w 1054245"/>
                <a:gd name="connsiteY3" fmla="*/ 19276 h 602227"/>
                <a:gd name="connsiteX4" fmla="*/ 896372 w 1054245"/>
                <a:gd name="connsiteY4" fmla="*/ 57671 h 602227"/>
                <a:gd name="connsiteX5" fmla="*/ 940312 w 1054245"/>
                <a:gd name="connsiteY5" fmla="*/ 166560 h 602227"/>
                <a:gd name="connsiteX6" fmla="*/ 972443 w 1054245"/>
                <a:gd name="connsiteY6" fmla="*/ 264822 h 602227"/>
                <a:gd name="connsiteX7" fmla="*/ 1048108 w 1054245"/>
                <a:gd name="connsiteY7" fmla="*/ 532470 h 602227"/>
                <a:gd name="connsiteX8" fmla="*/ 910127 w 1054245"/>
                <a:gd name="connsiteY8" fmla="*/ 596197 h 602227"/>
                <a:gd name="connsiteX9" fmla="*/ 879400 w 1054245"/>
                <a:gd name="connsiteY9" fmla="*/ 544759 h 602227"/>
                <a:gd name="connsiteX10" fmla="*/ 783351 w 1054245"/>
                <a:gd name="connsiteY10" fmla="*/ 393424 h 602227"/>
                <a:gd name="connsiteX11" fmla="*/ 749896 w 1054245"/>
                <a:gd name="connsiteY11" fmla="*/ 258090 h 602227"/>
                <a:gd name="connsiteX12" fmla="*/ 626559 w 1054245"/>
                <a:gd name="connsiteY12" fmla="*/ 321682 h 602227"/>
                <a:gd name="connsiteX13" fmla="*/ 504954 w 1054245"/>
                <a:gd name="connsiteY13" fmla="*/ 361842 h 602227"/>
                <a:gd name="connsiteX14" fmla="*/ 193393 w 1054245"/>
                <a:gd name="connsiteY14" fmla="*/ 437906 h 602227"/>
                <a:gd name="connsiteX15" fmla="*/ 4274 w 1054245"/>
                <a:gd name="connsiteY15" fmla="*/ 352810 h 602227"/>
                <a:gd name="connsiteX16" fmla="*/ 310975 w 1054245"/>
                <a:gd name="connsiteY16" fmla="*/ 67959 h 60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245" h="602227">
                  <a:moveTo>
                    <a:pt x="310975" y="67959"/>
                  </a:moveTo>
                  <a:cubicBezTo>
                    <a:pt x="320021" y="72038"/>
                    <a:pt x="347545" y="88466"/>
                    <a:pt x="381373" y="82922"/>
                  </a:cubicBezTo>
                  <a:cubicBezTo>
                    <a:pt x="404459" y="79142"/>
                    <a:pt x="419972" y="66846"/>
                    <a:pt x="425103" y="63005"/>
                  </a:cubicBezTo>
                  <a:cubicBezTo>
                    <a:pt x="488722" y="15354"/>
                    <a:pt x="682551" y="-25423"/>
                    <a:pt x="827711" y="19276"/>
                  </a:cubicBezTo>
                  <a:cubicBezTo>
                    <a:pt x="860582" y="29401"/>
                    <a:pt x="880567" y="40706"/>
                    <a:pt x="896372" y="57671"/>
                  </a:cubicBezTo>
                  <a:cubicBezTo>
                    <a:pt x="918773" y="81735"/>
                    <a:pt x="922471" y="106137"/>
                    <a:pt x="940312" y="166560"/>
                  </a:cubicBezTo>
                  <a:cubicBezTo>
                    <a:pt x="950070" y="199608"/>
                    <a:pt x="962400" y="231855"/>
                    <a:pt x="972443" y="264822"/>
                  </a:cubicBezTo>
                  <a:cubicBezTo>
                    <a:pt x="1031265" y="457803"/>
                    <a:pt x="1069857" y="484988"/>
                    <a:pt x="1048108" y="532470"/>
                  </a:cubicBezTo>
                  <a:cubicBezTo>
                    <a:pt x="1023970" y="585149"/>
                    <a:pt x="947009" y="615972"/>
                    <a:pt x="910127" y="596197"/>
                  </a:cubicBezTo>
                  <a:cubicBezTo>
                    <a:pt x="895022" y="588095"/>
                    <a:pt x="892775" y="574801"/>
                    <a:pt x="879400" y="544759"/>
                  </a:cubicBezTo>
                  <a:cubicBezTo>
                    <a:pt x="840197" y="456683"/>
                    <a:pt x="809999" y="459689"/>
                    <a:pt x="783351" y="393424"/>
                  </a:cubicBezTo>
                  <a:cubicBezTo>
                    <a:pt x="752237" y="316056"/>
                    <a:pt x="776361" y="269592"/>
                    <a:pt x="749896" y="258090"/>
                  </a:cubicBezTo>
                  <a:cubicBezTo>
                    <a:pt x="725357" y="247429"/>
                    <a:pt x="699896" y="285329"/>
                    <a:pt x="626559" y="321682"/>
                  </a:cubicBezTo>
                  <a:cubicBezTo>
                    <a:pt x="593002" y="338321"/>
                    <a:pt x="571375" y="343743"/>
                    <a:pt x="504954" y="361842"/>
                  </a:cubicBezTo>
                  <a:cubicBezTo>
                    <a:pt x="246270" y="432315"/>
                    <a:pt x="239369" y="441265"/>
                    <a:pt x="193393" y="437906"/>
                  </a:cubicBezTo>
                  <a:cubicBezTo>
                    <a:pt x="173280" y="436434"/>
                    <a:pt x="30515" y="426004"/>
                    <a:pt x="4274" y="352810"/>
                  </a:cubicBezTo>
                  <a:cubicBezTo>
                    <a:pt x="-36782" y="238261"/>
                    <a:pt x="229461" y="31226"/>
                    <a:pt x="310975" y="67959"/>
                  </a:cubicBezTo>
                  <a:close/>
                </a:path>
              </a:pathLst>
            </a:custGeom>
            <a:solidFill>
              <a:schemeClr val="tx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/>
            <p:cNvSpPr/>
            <p:nvPr userDrawn="1"/>
          </p:nvSpPr>
          <p:spPr>
            <a:xfrm>
              <a:off x="8009644" y="5855129"/>
              <a:ext cx="438178" cy="270648"/>
            </a:xfrm>
            <a:custGeom>
              <a:avLst/>
              <a:gdLst>
                <a:gd name="connsiteX0" fmla="*/ 183122 w 438178"/>
                <a:gd name="connsiteY0" fmla="*/ 65028 h 270648"/>
                <a:gd name="connsiteX1" fmla="*/ 222020 w 438178"/>
                <a:gd name="connsiteY1" fmla="*/ 50031 h 270648"/>
                <a:gd name="connsiteX2" fmla="*/ 227584 w 438178"/>
                <a:gd name="connsiteY2" fmla="*/ 18754 h 270648"/>
                <a:gd name="connsiteX3" fmla="*/ 214725 w 438178"/>
                <a:gd name="connsiteY3" fmla="*/ 330 h 270648"/>
                <a:gd name="connsiteX4" fmla="*/ 264745 w 438178"/>
                <a:gd name="connsiteY4" fmla="*/ 27196 h 270648"/>
                <a:gd name="connsiteX5" fmla="*/ 311107 w 438178"/>
                <a:gd name="connsiteY5" fmla="*/ 81409 h 270648"/>
                <a:gd name="connsiteX6" fmla="*/ 334946 w 438178"/>
                <a:gd name="connsiteY6" fmla="*/ 127052 h 270648"/>
                <a:gd name="connsiteX7" fmla="*/ 435203 w 438178"/>
                <a:gd name="connsiteY7" fmla="*/ 205166 h 270648"/>
                <a:gd name="connsiteX8" fmla="*/ 429774 w 438178"/>
                <a:gd name="connsiteY8" fmla="*/ 251081 h 270648"/>
                <a:gd name="connsiteX9" fmla="*/ 346014 w 438178"/>
                <a:gd name="connsiteY9" fmla="*/ 268446 h 270648"/>
                <a:gd name="connsiteX10" fmla="*/ 215756 w 438178"/>
                <a:gd name="connsiteY10" fmla="*/ 216954 h 270648"/>
                <a:gd name="connsiteX11" fmla="*/ 8 w 438178"/>
                <a:gd name="connsiteY11" fmla="*/ 101849 h 270648"/>
                <a:gd name="connsiteX12" fmla="*/ 29833 w 438178"/>
                <a:gd name="connsiteY12" fmla="*/ 55710 h 270648"/>
                <a:gd name="connsiteX13" fmla="*/ 70332 w 438178"/>
                <a:gd name="connsiteY13" fmla="*/ 2644 h 270648"/>
                <a:gd name="connsiteX14" fmla="*/ 117603 w 438178"/>
                <a:gd name="connsiteY14" fmla="*/ 50024 h 270648"/>
                <a:gd name="connsiteX15" fmla="*/ 183122 w 438178"/>
                <a:gd name="connsiteY15" fmla="*/ 65028 h 27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8178" h="270648">
                  <a:moveTo>
                    <a:pt x="183122" y="65028"/>
                  </a:moveTo>
                  <a:cubicBezTo>
                    <a:pt x="196708" y="63922"/>
                    <a:pt x="212594" y="62619"/>
                    <a:pt x="222020" y="50031"/>
                  </a:cubicBezTo>
                  <a:cubicBezTo>
                    <a:pt x="228392" y="41514"/>
                    <a:pt x="230862" y="29096"/>
                    <a:pt x="227584" y="18754"/>
                  </a:cubicBezTo>
                  <a:cubicBezTo>
                    <a:pt x="223804" y="6817"/>
                    <a:pt x="213714" y="1850"/>
                    <a:pt x="214725" y="330"/>
                  </a:cubicBezTo>
                  <a:cubicBezTo>
                    <a:pt x="216272" y="-1971"/>
                    <a:pt x="240831" y="7842"/>
                    <a:pt x="264745" y="27196"/>
                  </a:cubicBezTo>
                  <a:cubicBezTo>
                    <a:pt x="269257" y="30846"/>
                    <a:pt x="289602" y="47669"/>
                    <a:pt x="311107" y="81409"/>
                  </a:cubicBezTo>
                  <a:cubicBezTo>
                    <a:pt x="328337" y="108445"/>
                    <a:pt x="323810" y="111037"/>
                    <a:pt x="334946" y="127052"/>
                  </a:cubicBezTo>
                  <a:cubicBezTo>
                    <a:pt x="369134" y="176210"/>
                    <a:pt x="421332" y="165509"/>
                    <a:pt x="435203" y="205166"/>
                  </a:cubicBezTo>
                  <a:cubicBezTo>
                    <a:pt x="440557" y="220475"/>
                    <a:pt x="438650" y="238832"/>
                    <a:pt x="429774" y="251081"/>
                  </a:cubicBezTo>
                  <a:cubicBezTo>
                    <a:pt x="411947" y="275680"/>
                    <a:pt x="369250" y="271188"/>
                    <a:pt x="346014" y="268446"/>
                  </a:cubicBezTo>
                  <a:cubicBezTo>
                    <a:pt x="290050" y="261843"/>
                    <a:pt x="254247" y="238357"/>
                    <a:pt x="215756" y="216954"/>
                  </a:cubicBezTo>
                  <a:cubicBezTo>
                    <a:pt x="84847" y="144167"/>
                    <a:pt x="-949" y="137815"/>
                    <a:pt x="8" y="101849"/>
                  </a:cubicBezTo>
                  <a:cubicBezTo>
                    <a:pt x="191" y="95042"/>
                    <a:pt x="3224" y="96705"/>
                    <a:pt x="29833" y="55710"/>
                  </a:cubicBezTo>
                  <a:cubicBezTo>
                    <a:pt x="56095" y="15252"/>
                    <a:pt x="60051" y="2983"/>
                    <a:pt x="70332" y="2644"/>
                  </a:cubicBezTo>
                  <a:cubicBezTo>
                    <a:pt x="85797" y="2128"/>
                    <a:pt x="86326" y="29598"/>
                    <a:pt x="117603" y="50024"/>
                  </a:cubicBezTo>
                  <a:cubicBezTo>
                    <a:pt x="145324" y="68115"/>
                    <a:pt x="174321" y="65747"/>
                    <a:pt x="183122" y="65028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/>
            <p:cNvSpPr/>
            <p:nvPr userDrawn="1"/>
          </p:nvSpPr>
          <p:spPr>
            <a:xfrm>
              <a:off x="7650867" y="6078698"/>
              <a:ext cx="184111" cy="308913"/>
            </a:xfrm>
            <a:custGeom>
              <a:avLst/>
              <a:gdLst>
                <a:gd name="connsiteX0" fmla="*/ 144841 w 184111"/>
                <a:gd name="connsiteY0" fmla="*/ 255121 h 308913"/>
                <a:gd name="connsiteX1" fmla="*/ 184112 w 184111"/>
                <a:gd name="connsiteY1" fmla="*/ 16381 h 308913"/>
                <a:gd name="connsiteX2" fmla="*/ 59066 w 184111"/>
                <a:gd name="connsiteY2" fmla="*/ 0 h 308913"/>
                <a:gd name="connsiteX3" fmla="*/ 0 w 184111"/>
                <a:gd name="connsiteY3" fmla="*/ 199787 h 308913"/>
                <a:gd name="connsiteX4" fmla="*/ 62499 w 184111"/>
                <a:gd name="connsiteY4" fmla="*/ 308914 h 308913"/>
                <a:gd name="connsiteX5" fmla="*/ 144841 w 184111"/>
                <a:gd name="connsiteY5" fmla="*/ 255121 h 30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11" h="308913">
                  <a:moveTo>
                    <a:pt x="144841" y="255121"/>
                  </a:moveTo>
                  <a:lnTo>
                    <a:pt x="184112" y="16381"/>
                  </a:lnTo>
                  <a:lnTo>
                    <a:pt x="59066" y="0"/>
                  </a:lnTo>
                  <a:lnTo>
                    <a:pt x="0" y="199787"/>
                  </a:lnTo>
                  <a:lnTo>
                    <a:pt x="62499" y="308914"/>
                  </a:lnTo>
                  <a:lnTo>
                    <a:pt x="144841" y="255121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/>
            <p:cNvSpPr/>
            <p:nvPr userDrawn="1"/>
          </p:nvSpPr>
          <p:spPr>
            <a:xfrm>
              <a:off x="7054931" y="5235352"/>
              <a:ext cx="908171" cy="941919"/>
            </a:xfrm>
            <a:custGeom>
              <a:avLst/>
              <a:gdLst>
                <a:gd name="connsiteX0" fmla="*/ 416772 w 908171"/>
                <a:gd name="connsiteY0" fmla="*/ 128431 h 941919"/>
                <a:gd name="connsiteX1" fmla="*/ 466615 w 908171"/>
                <a:gd name="connsiteY1" fmla="*/ 180344 h 941919"/>
                <a:gd name="connsiteX2" fmla="*/ 513988 w 908171"/>
                <a:gd name="connsiteY2" fmla="*/ 188413 h 941919"/>
                <a:gd name="connsiteX3" fmla="*/ 871680 w 908171"/>
                <a:gd name="connsiteY3" fmla="*/ 378307 h 941919"/>
                <a:gd name="connsiteX4" fmla="*/ 906933 w 908171"/>
                <a:gd name="connsiteY4" fmla="*/ 448637 h 941919"/>
                <a:gd name="connsiteX5" fmla="*/ 882144 w 908171"/>
                <a:gd name="connsiteY5" fmla="*/ 563409 h 941919"/>
                <a:gd name="connsiteX6" fmla="*/ 853561 w 908171"/>
                <a:gd name="connsiteY6" fmla="*/ 662763 h 941919"/>
                <a:gd name="connsiteX7" fmla="*/ 765872 w 908171"/>
                <a:gd name="connsiteY7" fmla="*/ 926713 h 941919"/>
                <a:gd name="connsiteX8" fmla="*/ 615914 w 908171"/>
                <a:gd name="connsiteY8" fmla="*/ 901964 h 941919"/>
                <a:gd name="connsiteX9" fmla="*/ 619375 w 908171"/>
                <a:gd name="connsiteY9" fmla="*/ 842152 h 941919"/>
                <a:gd name="connsiteX10" fmla="*/ 624879 w 908171"/>
                <a:gd name="connsiteY10" fmla="*/ 662987 h 941919"/>
                <a:gd name="connsiteX11" fmla="*/ 673188 w 908171"/>
                <a:gd name="connsiteY11" fmla="*/ 532227 h 941919"/>
                <a:gd name="connsiteX12" fmla="*/ 535425 w 908171"/>
                <a:gd name="connsiteY12" fmla="*/ 515588 h 941919"/>
                <a:gd name="connsiteX13" fmla="*/ 412252 w 908171"/>
                <a:gd name="connsiteY13" fmla="*/ 480524 h 941919"/>
                <a:gd name="connsiteX14" fmla="*/ 111739 w 908171"/>
                <a:gd name="connsiteY14" fmla="*/ 368514 h 941919"/>
                <a:gd name="connsiteX15" fmla="*/ 3041 w 908171"/>
                <a:gd name="connsiteY15" fmla="*/ 191901 h 941919"/>
                <a:gd name="connsiteX16" fmla="*/ 416772 w 908171"/>
                <a:gd name="connsiteY16" fmla="*/ 128431 h 9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8171" h="941919">
                  <a:moveTo>
                    <a:pt x="416772" y="128431"/>
                  </a:moveTo>
                  <a:cubicBezTo>
                    <a:pt x="421963" y="136887"/>
                    <a:pt x="435508" y="165931"/>
                    <a:pt x="466615" y="180344"/>
                  </a:cubicBezTo>
                  <a:cubicBezTo>
                    <a:pt x="487848" y="190177"/>
                    <a:pt x="507582" y="188711"/>
                    <a:pt x="513988" y="188413"/>
                  </a:cubicBezTo>
                  <a:cubicBezTo>
                    <a:pt x="593385" y="184708"/>
                    <a:pt x="776669" y="259816"/>
                    <a:pt x="871680" y="378307"/>
                  </a:cubicBezTo>
                  <a:cubicBezTo>
                    <a:pt x="893192" y="405145"/>
                    <a:pt x="903384" y="425727"/>
                    <a:pt x="906933" y="448637"/>
                  </a:cubicBezTo>
                  <a:cubicBezTo>
                    <a:pt x="911955" y="481128"/>
                    <a:pt x="901314" y="503400"/>
                    <a:pt x="882144" y="563409"/>
                  </a:cubicBezTo>
                  <a:cubicBezTo>
                    <a:pt x="871659" y="596240"/>
                    <a:pt x="863754" y="629844"/>
                    <a:pt x="853561" y="662763"/>
                  </a:cubicBezTo>
                  <a:cubicBezTo>
                    <a:pt x="793864" y="855473"/>
                    <a:pt x="810531" y="899643"/>
                    <a:pt x="765872" y="926713"/>
                  </a:cubicBezTo>
                  <a:cubicBezTo>
                    <a:pt x="716320" y="956748"/>
                    <a:pt x="635329" y="939036"/>
                    <a:pt x="615914" y="901964"/>
                  </a:cubicBezTo>
                  <a:cubicBezTo>
                    <a:pt x="607961" y="886784"/>
                    <a:pt x="613566" y="874515"/>
                    <a:pt x="619375" y="842152"/>
                  </a:cubicBezTo>
                  <a:cubicBezTo>
                    <a:pt x="636394" y="747256"/>
                    <a:pt x="609719" y="732788"/>
                    <a:pt x="624879" y="662987"/>
                  </a:cubicBezTo>
                  <a:cubicBezTo>
                    <a:pt x="642577" y="581501"/>
                    <a:pt x="688627" y="556603"/>
                    <a:pt x="673188" y="532227"/>
                  </a:cubicBezTo>
                  <a:cubicBezTo>
                    <a:pt x="658877" y="509623"/>
                    <a:pt x="616518" y="526683"/>
                    <a:pt x="535425" y="515588"/>
                  </a:cubicBezTo>
                  <a:cubicBezTo>
                    <a:pt x="498312" y="510505"/>
                    <a:pt x="477378" y="502851"/>
                    <a:pt x="412252" y="480524"/>
                  </a:cubicBezTo>
                  <a:cubicBezTo>
                    <a:pt x="158631" y="393582"/>
                    <a:pt x="147895" y="397111"/>
                    <a:pt x="111739" y="368514"/>
                  </a:cubicBezTo>
                  <a:cubicBezTo>
                    <a:pt x="95921" y="356001"/>
                    <a:pt x="-20100" y="266140"/>
                    <a:pt x="3041" y="191901"/>
                  </a:cubicBezTo>
                  <a:cubicBezTo>
                    <a:pt x="109167" y="-148554"/>
                    <a:pt x="369948" y="52258"/>
                    <a:pt x="416772" y="128431"/>
                  </a:cubicBezTo>
                  <a:close/>
                </a:path>
              </a:pathLst>
            </a:custGeom>
            <a:solidFill>
              <a:schemeClr val="tx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/>
            <p:cNvSpPr/>
            <p:nvPr userDrawn="1"/>
          </p:nvSpPr>
          <p:spPr>
            <a:xfrm>
              <a:off x="7543915" y="6198678"/>
              <a:ext cx="307527" cy="411372"/>
            </a:xfrm>
            <a:custGeom>
              <a:avLst/>
              <a:gdLst>
                <a:gd name="connsiteX0" fmla="*/ 176095 w 307527"/>
                <a:gd name="connsiteY0" fmla="*/ 116663 h 411372"/>
                <a:gd name="connsiteX1" fmla="*/ 216696 w 307527"/>
                <a:gd name="connsiteY1" fmla="*/ 126096 h 411372"/>
                <a:gd name="connsiteX2" fmla="*/ 238866 w 307527"/>
                <a:gd name="connsiteY2" fmla="*/ 103342 h 411372"/>
                <a:gd name="connsiteX3" fmla="*/ 238574 w 307527"/>
                <a:gd name="connsiteY3" fmla="*/ 80881 h 411372"/>
                <a:gd name="connsiteX4" fmla="*/ 264877 w 307527"/>
                <a:gd name="connsiteY4" fmla="*/ 131192 h 411372"/>
                <a:gd name="connsiteX5" fmla="*/ 272796 w 307527"/>
                <a:gd name="connsiteY5" fmla="*/ 202086 h 411372"/>
                <a:gd name="connsiteX6" fmla="*/ 266892 w 307527"/>
                <a:gd name="connsiteY6" fmla="*/ 253246 h 411372"/>
                <a:gd name="connsiteX7" fmla="*/ 305980 w 307527"/>
                <a:gd name="connsiteY7" fmla="*/ 374173 h 411372"/>
                <a:gd name="connsiteX8" fmla="*/ 275707 w 307527"/>
                <a:gd name="connsiteY8" fmla="*/ 409114 h 411372"/>
                <a:gd name="connsiteX9" fmla="*/ 196650 w 307527"/>
                <a:gd name="connsiteY9" fmla="*/ 376453 h 411372"/>
                <a:gd name="connsiteX10" fmla="*/ 117783 w 307527"/>
                <a:gd name="connsiteY10" fmla="*/ 260697 h 411372"/>
                <a:gd name="connsiteX11" fmla="*/ 3900 w 307527"/>
                <a:gd name="connsiteY11" fmla="*/ 44311 h 411372"/>
                <a:gd name="connsiteX12" fmla="*/ 54490 w 307527"/>
                <a:gd name="connsiteY12" fmla="*/ 22880 h 411372"/>
                <a:gd name="connsiteX13" fmla="*/ 117790 w 307527"/>
                <a:gd name="connsiteY13" fmla="*/ 1708 h 411372"/>
                <a:gd name="connsiteX14" fmla="*/ 130310 w 307527"/>
                <a:gd name="connsiteY14" fmla="*/ 67458 h 411372"/>
                <a:gd name="connsiteX15" fmla="*/ 176095 w 307527"/>
                <a:gd name="connsiteY15" fmla="*/ 116663 h 41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527" h="411372">
                  <a:moveTo>
                    <a:pt x="176095" y="116663"/>
                  </a:moveTo>
                  <a:cubicBezTo>
                    <a:pt x="187957" y="123375"/>
                    <a:pt x="201828" y="131219"/>
                    <a:pt x="216696" y="126096"/>
                  </a:cubicBezTo>
                  <a:cubicBezTo>
                    <a:pt x="226760" y="122628"/>
                    <a:pt x="235772" y="113738"/>
                    <a:pt x="238866" y="103342"/>
                  </a:cubicBezTo>
                  <a:cubicBezTo>
                    <a:pt x="242442" y="91345"/>
                    <a:pt x="236885" y="81559"/>
                    <a:pt x="238574" y="80881"/>
                  </a:cubicBezTo>
                  <a:cubicBezTo>
                    <a:pt x="241146" y="79842"/>
                    <a:pt x="255953" y="101748"/>
                    <a:pt x="264877" y="131192"/>
                  </a:cubicBezTo>
                  <a:cubicBezTo>
                    <a:pt x="266560" y="136743"/>
                    <a:pt x="273950" y="162089"/>
                    <a:pt x="272796" y="202086"/>
                  </a:cubicBezTo>
                  <a:cubicBezTo>
                    <a:pt x="271867" y="234136"/>
                    <a:pt x="266669" y="233736"/>
                    <a:pt x="266892" y="253246"/>
                  </a:cubicBezTo>
                  <a:cubicBezTo>
                    <a:pt x="267578" y="313119"/>
                    <a:pt x="316777" y="333572"/>
                    <a:pt x="305980" y="374173"/>
                  </a:cubicBezTo>
                  <a:cubicBezTo>
                    <a:pt x="301820" y="389849"/>
                    <a:pt x="289931" y="403963"/>
                    <a:pt x="275707" y="409114"/>
                  </a:cubicBezTo>
                  <a:cubicBezTo>
                    <a:pt x="247145" y="419463"/>
                    <a:pt x="214335" y="391762"/>
                    <a:pt x="196650" y="376453"/>
                  </a:cubicBezTo>
                  <a:cubicBezTo>
                    <a:pt x="154054" y="339564"/>
                    <a:pt x="137612" y="300022"/>
                    <a:pt x="117783" y="260697"/>
                  </a:cubicBezTo>
                  <a:cubicBezTo>
                    <a:pt x="50337" y="126957"/>
                    <a:pt x="-17089" y="73525"/>
                    <a:pt x="3900" y="44311"/>
                  </a:cubicBezTo>
                  <a:cubicBezTo>
                    <a:pt x="7870" y="38780"/>
                    <a:pt x="9451" y="41854"/>
                    <a:pt x="54490" y="22880"/>
                  </a:cubicBezTo>
                  <a:cubicBezTo>
                    <a:pt x="98938" y="4144"/>
                    <a:pt x="109097" y="-3782"/>
                    <a:pt x="117790" y="1708"/>
                  </a:cubicBezTo>
                  <a:cubicBezTo>
                    <a:pt x="130887" y="9966"/>
                    <a:pt x="115897" y="32998"/>
                    <a:pt x="130310" y="67458"/>
                  </a:cubicBezTo>
                  <a:cubicBezTo>
                    <a:pt x="143081" y="97995"/>
                    <a:pt x="168407" y="112320"/>
                    <a:pt x="176095" y="11666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/>
            <p:cNvSpPr/>
            <p:nvPr userDrawn="1"/>
          </p:nvSpPr>
          <p:spPr>
            <a:xfrm>
              <a:off x="7076376" y="4215689"/>
              <a:ext cx="668729" cy="1235609"/>
            </a:xfrm>
            <a:custGeom>
              <a:avLst/>
              <a:gdLst>
                <a:gd name="connsiteX0" fmla="*/ 278295 w 668729"/>
                <a:gd name="connsiteY0" fmla="*/ 12459 h 1235609"/>
                <a:gd name="connsiteX1" fmla="*/ 452744 w 668729"/>
                <a:gd name="connsiteY1" fmla="*/ 0 h 1235609"/>
                <a:gd name="connsiteX2" fmla="*/ 506740 w 668729"/>
                <a:gd name="connsiteY2" fmla="*/ 87227 h 1235609"/>
                <a:gd name="connsiteX3" fmla="*/ 668729 w 668729"/>
                <a:gd name="connsiteY3" fmla="*/ 132918 h 1235609"/>
                <a:gd name="connsiteX4" fmla="*/ 608503 w 668729"/>
                <a:gd name="connsiteY4" fmla="*/ 554507 h 1235609"/>
                <a:gd name="connsiteX5" fmla="*/ 653223 w 668729"/>
                <a:gd name="connsiteY5" fmla="*/ 1003226 h 1235609"/>
                <a:gd name="connsiteX6" fmla="*/ 423672 w 668729"/>
                <a:gd name="connsiteY6" fmla="*/ 1217000 h 1235609"/>
                <a:gd name="connsiteX7" fmla="*/ 0 w 668729"/>
                <a:gd name="connsiteY7" fmla="*/ 1150544 h 1235609"/>
                <a:gd name="connsiteX8" fmla="*/ 139148 w 668729"/>
                <a:gd name="connsiteY8" fmla="*/ 720649 h 1235609"/>
                <a:gd name="connsiteX9" fmla="*/ 126688 w 668729"/>
                <a:gd name="connsiteY9" fmla="*/ 384211 h 1235609"/>
                <a:gd name="connsiteX10" fmla="*/ 89304 w 668729"/>
                <a:gd name="connsiteY10" fmla="*/ 188991 h 1235609"/>
                <a:gd name="connsiteX11" fmla="*/ 259600 w 668729"/>
                <a:gd name="connsiteY11" fmla="*/ 110069 h 1235609"/>
                <a:gd name="connsiteX12" fmla="*/ 278295 w 668729"/>
                <a:gd name="connsiteY12" fmla="*/ 12459 h 123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8729" h="1235609">
                  <a:moveTo>
                    <a:pt x="278295" y="12459"/>
                  </a:moveTo>
                  <a:lnTo>
                    <a:pt x="452744" y="0"/>
                  </a:lnTo>
                  <a:lnTo>
                    <a:pt x="506740" y="87227"/>
                  </a:lnTo>
                  <a:lnTo>
                    <a:pt x="668729" y="132918"/>
                  </a:lnTo>
                  <a:lnTo>
                    <a:pt x="608503" y="554507"/>
                  </a:lnTo>
                  <a:lnTo>
                    <a:pt x="653223" y="1003226"/>
                  </a:lnTo>
                  <a:cubicBezTo>
                    <a:pt x="653223" y="1003226"/>
                    <a:pt x="440285" y="1150544"/>
                    <a:pt x="423672" y="1217000"/>
                  </a:cubicBezTo>
                  <a:cubicBezTo>
                    <a:pt x="407053" y="1283462"/>
                    <a:pt x="0" y="1150544"/>
                    <a:pt x="0" y="1150544"/>
                  </a:cubicBezTo>
                  <a:lnTo>
                    <a:pt x="139148" y="720649"/>
                  </a:lnTo>
                  <a:lnTo>
                    <a:pt x="126688" y="384211"/>
                  </a:lnTo>
                  <a:lnTo>
                    <a:pt x="89304" y="188991"/>
                  </a:lnTo>
                  <a:lnTo>
                    <a:pt x="259600" y="110069"/>
                  </a:lnTo>
                  <a:lnTo>
                    <a:pt x="278295" y="12459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/>
            <p:cNvSpPr/>
            <p:nvPr userDrawn="1"/>
          </p:nvSpPr>
          <p:spPr>
            <a:xfrm>
              <a:off x="6989155" y="4352751"/>
              <a:ext cx="317749" cy="693656"/>
            </a:xfrm>
            <a:custGeom>
              <a:avLst/>
              <a:gdLst>
                <a:gd name="connsiteX0" fmla="*/ 286594 w 317749"/>
                <a:gd name="connsiteY0" fmla="*/ 9 h 693656"/>
                <a:gd name="connsiteX1" fmla="*/ 128826 w 317749"/>
                <a:gd name="connsiteY1" fmla="*/ 56082 h 693656"/>
                <a:gd name="connsiteX2" fmla="*/ 47767 w 317749"/>
                <a:gd name="connsiteY2" fmla="*/ 517132 h 693656"/>
                <a:gd name="connsiteX3" fmla="*/ 0 w 317749"/>
                <a:gd name="connsiteY3" fmla="*/ 693657 h 693656"/>
                <a:gd name="connsiteX4" fmla="*/ 213909 w 317749"/>
                <a:gd name="connsiteY4" fmla="*/ 587741 h 693656"/>
                <a:gd name="connsiteX5" fmla="*/ 168219 w 317749"/>
                <a:gd name="connsiteY5" fmla="*/ 517247 h 693656"/>
                <a:gd name="connsiteX6" fmla="*/ 317749 w 317749"/>
                <a:gd name="connsiteY6" fmla="*/ 230531 h 693656"/>
                <a:gd name="connsiteX7" fmla="*/ 286594 w 317749"/>
                <a:gd name="connsiteY7" fmla="*/ 9 h 69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749" h="693656">
                  <a:moveTo>
                    <a:pt x="286594" y="9"/>
                  </a:moveTo>
                  <a:cubicBezTo>
                    <a:pt x="286594" y="9"/>
                    <a:pt x="147583" y="-2067"/>
                    <a:pt x="128826" y="56082"/>
                  </a:cubicBezTo>
                  <a:cubicBezTo>
                    <a:pt x="110069" y="114232"/>
                    <a:pt x="47767" y="517132"/>
                    <a:pt x="47767" y="517132"/>
                  </a:cubicBezTo>
                  <a:lnTo>
                    <a:pt x="0" y="693657"/>
                  </a:lnTo>
                  <a:lnTo>
                    <a:pt x="213909" y="587741"/>
                  </a:lnTo>
                  <a:lnTo>
                    <a:pt x="168219" y="517247"/>
                  </a:lnTo>
                  <a:lnTo>
                    <a:pt x="317749" y="230531"/>
                  </a:lnTo>
                  <a:lnTo>
                    <a:pt x="286594" y="9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/>
            <p:cNvSpPr/>
            <p:nvPr userDrawn="1"/>
          </p:nvSpPr>
          <p:spPr>
            <a:xfrm>
              <a:off x="7331821" y="4645592"/>
              <a:ext cx="755955" cy="623031"/>
            </a:xfrm>
            <a:custGeom>
              <a:avLst/>
              <a:gdLst>
                <a:gd name="connsiteX0" fmla="*/ 28971 w 755955"/>
                <a:gd name="connsiteY0" fmla="*/ 353049 h 623031"/>
                <a:gd name="connsiteX1" fmla="*/ 82261 w 755955"/>
                <a:gd name="connsiteY1" fmla="*/ 318651 h 623031"/>
                <a:gd name="connsiteX2" fmla="*/ 83327 w 755955"/>
                <a:gd name="connsiteY2" fmla="*/ 274094 h 623031"/>
                <a:gd name="connsiteX3" fmla="*/ 88233 w 755955"/>
                <a:gd name="connsiteY3" fmla="*/ 272126 h 623031"/>
                <a:gd name="connsiteX4" fmla="*/ 81033 w 755955"/>
                <a:gd name="connsiteY4" fmla="*/ 268889 h 623031"/>
                <a:gd name="connsiteX5" fmla="*/ 37969 w 755955"/>
                <a:gd name="connsiteY5" fmla="*/ 237497 h 623031"/>
                <a:gd name="connsiteX6" fmla="*/ 1 w 755955"/>
                <a:gd name="connsiteY6" fmla="*/ 141800 h 623031"/>
                <a:gd name="connsiteX7" fmla="*/ 137771 w 755955"/>
                <a:gd name="connsiteY7" fmla="*/ 40 h 623031"/>
                <a:gd name="connsiteX8" fmla="*/ 139569 w 755955"/>
                <a:gd name="connsiteY8" fmla="*/ 6 h 623031"/>
                <a:gd name="connsiteX9" fmla="*/ 221959 w 755955"/>
                <a:gd name="connsiteY9" fmla="*/ 48139 h 623031"/>
                <a:gd name="connsiteX10" fmla="*/ 272060 w 755955"/>
                <a:gd name="connsiteY10" fmla="*/ 76837 h 623031"/>
                <a:gd name="connsiteX11" fmla="*/ 313719 w 755955"/>
                <a:gd name="connsiteY11" fmla="*/ 59200 h 623031"/>
                <a:gd name="connsiteX12" fmla="*/ 398036 w 755955"/>
                <a:gd name="connsiteY12" fmla="*/ 12458 h 623031"/>
                <a:gd name="connsiteX13" fmla="*/ 464200 w 755955"/>
                <a:gd name="connsiteY13" fmla="*/ 8692 h 623031"/>
                <a:gd name="connsiteX14" fmla="*/ 755883 w 755955"/>
                <a:gd name="connsiteY14" fmla="*/ 308954 h 623031"/>
                <a:gd name="connsiteX15" fmla="*/ 448592 w 755955"/>
                <a:gd name="connsiteY15" fmla="*/ 623031 h 623031"/>
                <a:gd name="connsiteX16" fmla="*/ 222427 w 755955"/>
                <a:gd name="connsiteY16" fmla="*/ 523718 h 623031"/>
                <a:gd name="connsiteX17" fmla="*/ 125739 w 755955"/>
                <a:gd name="connsiteY17" fmla="*/ 481807 h 623031"/>
                <a:gd name="connsiteX18" fmla="*/ 124613 w 755955"/>
                <a:gd name="connsiteY18" fmla="*/ 481814 h 623031"/>
                <a:gd name="connsiteX19" fmla="*/ 16620 w 755955"/>
                <a:gd name="connsiteY19" fmla="*/ 373821 h 623031"/>
                <a:gd name="connsiteX20" fmla="*/ 17088 w 755955"/>
                <a:gd name="connsiteY20" fmla="*/ 364015 h 623031"/>
                <a:gd name="connsiteX21" fmla="*/ 28971 w 755955"/>
                <a:gd name="connsiteY21" fmla="*/ 353049 h 623031"/>
                <a:gd name="connsiteX22" fmla="*/ 28971 w 755955"/>
                <a:gd name="connsiteY22" fmla="*/ 353049 h 62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5955" h="623031">
                  <a:moveTo>
                    <a:pt x="28971" y="353049"/>
                  </a:moveTo>
                  <a:cubicBezTo>
                    <a:pt x="51962" y="353076"/>
                    <a:pt x="73331" y="339823"/>
                    <a:pt x="82261" y="318651"/>
                  </a:cubicBezTo>
                  <a:cubicBezTo>
                    <a:pt x="89020" y="302636"/>
                    <a:pt x="88382" y="287265"/>
                    <a:pt x="83327" y="274094"/>
                  </a:cubicBezTo>
                  <a:cubicBezTo>
                    <a:pt x="84955" y="273422"/>
                    <a:pt x="86571" y="272716"/>
                    <a:pt x="88233" y="272126"/>
                  </a:cubicBezTo>
                  <a:cubicBezTo>
                    <a:pt x="85790" y="271128"/>
                    <a:pt x="83408" y="270009"/>
                    <a:pt x="81033" y="268889"/>
                  </a:cubicBezTo>
                  <a:cubicBezTo>
                    <a:pt x="72754" y="252385"/>
                    <a:pt x="56875" y="240408"/>
                    <a:pt x="37969" y="237497"/>
                  </a:cubicBezTo>
                  <a:cubicBezTo>
                    <a:pt x="14550" y="212415"/>
                    <a:pt x="157" y="178797"/>
                    <a:pt x="1" y="141800"/>
                  </a:cubicBezTo>
                  <a:cubicBezTo>
                    <a:pt x="-304" y="65552"/>
                    <a:pt x="61544" y="1865"/>
                    <a:pt x="137771" y="40"/>
                  </a:cubicBezTo>
                  <a:cubicBezTo>
                    <a:pt x="138375" y="19"/>
                    <a:pt x="138972" y="13"/>
                    <a:pt x="139569" y="6"/>
                  </a:cubicBezTo>
                  <a:cubicBezTo>
                    <a:pt x="173703" y="-388"/>
                    <a:pt x="204668" y="18708"/>
                    <a:pt x="221959" y="48139"/>
                  </a:cubicBezTo>
                  <a:cubicBezTo>
                    <a:pt x="232049" y="65308"/>
                    <a:pt x="250697" y="76837"/>
                    <a:pt x="272060" y="76837"/>
                  </a:cubicBezTo>
                  <a:cubicBezTo>
                    <a:pt x="288421" y="76837"/>
                    <a:pt x="303174" y="70072"/>
                    <a:pt x="313719" y="59200"/>
                  </a:cubicBezTo>
                  <a:cubicBezTo>
                    <a:pt x="336697" y="35504"/>
                    <a:pt x="365476" y="17867"/>
                    <a:pt x="398036" y="12458"/>
                  </a:cubicBezTo>
                  <a:cubicBezTo>
                    <a:pt x="419419" y="8902"/>
                    <a:pt x="441555" y="7565"/>
                    <a:pt x="464200" y="8692"/>
                  </a:cubicBezTo>
                  <a:cubicBezTo>
                    <a:pt x="619213" y="16394"/>
                    <a:pt x="752572" y="153784"/>
                    <a:pt x="755883" y="308954"/>
                  </a:cubicBezTo>
                  <a:cubicBezTo>
                    <a:pt x="759568" y="481780"/>
                    <a:pt x="620577" y="623031"/>
                    <a:pt x="448592" y="623031"/>
                  </a:cubicBezTo>
                  <a:cubicBezTo>
                    <a:pt x="359097" y="623031"/>
                    <a:pt x="278581" y="584765"/>
                    <a:pt x="222427" y="523718"/>
                  </a:cubicBezTo>
                  <a:cubicBezTo>
                    <a:pt x="197495" y="496614"/>
                    <a:pt x="162560" y="481427"/>
                    <a:pt x="125739" y="481807"/>
                  </a:cubicBezTo>
                  <a:cubicBezTo>
                    <a:pt x="125359" y="481807"/>
                    <a:pt x="124986" y="481814"/>
                    <a:pt x="124613" y="481814"/>
                  </a:cubicBezTo>
                  <a:cubicBezTo>
                    <a:pt x="64971" y="481814"/>
                    <a:pt x="16620" y="433464"/>
                    <a:pt x="16620" y="373821"/>
                  </a:cubicBezTo>
                  <a:cubicBezTo>
                    <a:pt x="16620" y="370510"/>
                    <a:pt x="16783" y="367246"/>
                    <a:pt x="17088" y="364015"/>
                  </a:cubicBezTo>
                  <a:cubicBezTo>
                    <a:pt x="17665" y="357989"/>
                    <a:pt x="22918" y="353042"/>
                    <a:pt x="28971" y="353049"/>
                  </a:cubicBezTo>
                  <a:lnTo>
                    <a:pt x="28971" y="353049"/>
                  </a:lnTo>
                  <a:close/>
                </a:path>
              </a:pathLst>
            </a:custGeom>
            <a:solidFill>
              <a:schemeClr val="accent2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/>
            <p:cNvSpPr/>
            <p:nvPr userDrawn="1"/>
          </p:nvSpPr>
          <p:spPr>
            <a:xfrm>
              <a:off x="6833395" y="4712046"/>
              <a:ext cx="1038398" cy="319825"/>
            </a:xfrm>
            <a:custGeom>
              <a:avLst/>
              <a:gdLst>
                <a:gd name="connsiteX0" fmla="*/ 1038398 w 1038398"/>
                <a:gd name="connsiteY0" fmla="*/ 195214 h 319825"/>
                <a:gd name="connsiteX1" fmla="*/ 4153 w 1038398"/>
                <a:gd name="connsiteY1" fmla="*/ 0 h 319825"/>
                <a:gd name="connsiteX2" fmla="*/ 0 w 1038398"/>
                <a:gd name="connsiteY2" fmla="*/ 74762 h 319825"/>
                <a:gd name="connsiteX3" fmla="*/ 1025933 w 1038398"/>
                <a:gd name="connsiteY3" fmla="*/ 319826 h 319825"/>
                <a:gd name="connsiteX4" fmla="*/ 1038398 w 1038398"/>
                <a:gd name="connsiteY4" fmla="*/ 195214 h 31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8398" h="319825">
                  <a:moveTo>
                    <a:pt x="1038398" y="195214"/>
                  </a:moveTo>
                  <a:lnTo>
                    <a:pt x="4153" y="0"/>
                  </a:lnTo>
                  <a:lnTo>
                    <a:pt x="0" y="74762"/>
                  </a:lnTo>
                  <a:lnTo>
                    <a:pt x="1025933" y="319826"/>
                  </a:lnTo>
                  <a:lnTo>
                    <a:pt x="1038398" y="195214"/>
                  </a:lnTo>
                  <a:close/>
                </a:path>
              </a:pathLst>
            </a:custGeom>
            <a:solidFill>
              <a:schemeClr val="accent2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/>
            <p:cNvSpPr/>
            <p:nvPr userDrawn="1"/>
          </p:nvSpPr>
          <p:spPr>
            <a:xfrm>
              <a:off x="6562917" y="4630625"/>
              <a:ext cx="287090" cy="172795"/>
            </a:xfrm>
            <a:custGeom>
              <a:avLst/>
              <a:gdLst>
                <a:gd name="connsiteX0" fmla="*/ 287090 w 287090"/>
                <a:gd name="connsiteY0" fmla="*/ 93881 h 172795"/>
                <a:gd name="connsiteX1" fmla="*/ 274631 w 287090"/>
                <a:gd name="connsiteY1" fmla="*/ 81422 h 172795"/>
                <a:gd name="connsiteX2" fmla="*/ 220635 w 287090"/>
                <a:gd name="connsiteY2" fmla="*/ 52343 h 172795"/>
                <a:gd name="connsiteX3" fmla="*/ 81243 w 287090"/>
                <a:gd name="connsiteY3" fmla="*/ 2894 h 172795"/>
                <a:gd name="connsiteX4" fmla="*/ 7998 w 287090"/>
                <a:gd name="connsiteY4" fmla="*/ 48530 h 172795"/>
                <a:gd name="connsiteX5" fmla="*/ 523 w 287090"/>
                <a:gd name="connsiteY5" fmla="*/ 103354 h 172795"/>
                <a:gd name="connsiteX6" fmla="*/ 53841 w 287090"/>
                <a:gd name="connsiteY6" fmla="*/ 166960 h 172795"/>
                <a:gd name="connsiteX7" fmla="*/ 199863 w 287090"/>
                <a:gd name="connsiteY7" fmla="*/ 172796 h 172795"/>
                <a:gd name="connsiteX8" fmla="*/ 270478 w 287090"/>
                <a:gd name="connsiteY8" fmla="*/ 156183 h 172795"/>
                <a:gd name="connsiteX9" fmla="*/ 287090 w 287090"/>
                <a:gd name="connsiteY9" fmla="*/ 93881 h 17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90" h="172795">
                  <a:moveTo>
                    <a:pt x="287090" y="93881"/>
                  </a:moveTo>
                  <a:lnTo>
                    <a:pt x="274631" y="81422"/>
                  </a:lnTo>
                  <a:cubicBezTo>
                    <a:pt x="274631" y="81422"/>
                    <a:pt x="220635" y="56497"/>
                    <a:pt x="220635" y="52343"/>
                  </a:cubicBezTo>
                  <a:cubicBezTo>
                    <a:pt x="220635" y="49744"/>
                    <a:pt x="140899" y="22736"/>
                    <a:pt x="81243" y="2894"/>
                  </a:cubicBezTo>
                  <a:cubicBezTo>
                    <a:pt x="47930" y="-8188"/>
                    <a:pt x="12743" y="13738"/>
                    <a:pt x="7998" y="48530"/>
                  </a:cubicBezTo>
                  <a:lnTo>
                    <a:pt x="523" y="103354"/>
                  </a:lnTo>
                  <a:cubicBezTo>
                    <a:pt x="-3947" y="136131"/>
                    <a:pt x="20786" y="165636"/>
                    <a:pt x="53841" y="166960"/>
                  </a:cubicBezTo>
                  <a:lnTo>
                    <a:pt x="199863" y="172796"/>
                  </a:lnTo>
                  <a:lnTo>
                    <a:pt x="270478" y="156183"/>
                  </a:lnTo>
                  <a:lnTo>
                    <a:pt x="287090" y="93881"/>
                  </a:lnTo>
                  <a:close/>
                </a:path>
              </a:pathLst>
            </a:custGeom>
            <a:solidFill>
              <a:schemeClr val="accent2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/>
            <p:cNvSpPr/>
            <p:nvPr userDrawn="1"/>
          </p:nvSpPr>
          <p:spPr>
            <a:xfrm>
              <a:off x="6835472" y="4721906"/>
              <a:ext cx="1036708" cy="208202"/>
            </a:xfrm>
            <a:custGeom>
              <a:avLst/>
              <a:gdLst>
                <a:gd name="connsiteX0" fmla="*/ 1034245 w 1036708"/>
                <a:gd name="connsiteY0" fmla="*/ 208202 h 208202"/>
                <a:gd name="connsiteX1" fmla="*/ 1036709 w 1036708"/>
                <a:gd name="connsiteY1" fmla="*/ 197854 h 208202"/>
                <a:gd name="connsiteX2" fmla="*/ 1805 w 1036708"/>
                <a:gd name="connsiteY2" fmla="*/ 0 h 208202"/>
                <a:gd name="connsiteX3" fmla="*/ 0 w 1036708"/>
                <a:gd name="connsiteY3" fmla="*/ 12982 h 208202"/>
                <a:gd name="connsiteX4" fmla="*/ 1034245 w 1036708"/>
                <a:gd name="connsiteY4" fmla="*/ 208202 h 20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08" h="208202">
                  <a:moveTo>
                    <a:pt x="1034245" y="208202"/>
                  </a:moveTo>
                  <a:lnTo>
                    <a:pt x="1036709" y="197854"/>
                  </a:lnTo>
                  <a:lnTo>
                    <a:pt x="1805" y="0"/>
                  </a:lnTo>
                  <a:lnTo>
                    <a:pt x="0" y="12982"/>
                  </a:lnTo>
                  <a:lnTo>
                    <a:pt x="1034245" y="208202"/>
                  </a:lnTo>
                  <a:close/>
                </a:path>
              </a:pathLst>
            </a:custGeom>
            <a:solidFill>
              <a:srgbClr val="3F3D5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/>
            <p:cNvSpPr/>
            <p:nvPr userDrawn="1"/>
          </p:nvSpPr>
          <p:spPr>
            <a:xfrm>
              <a:off x="6835472" y="4742387"/>
              <a:ext cx="1034245" cy="207367"/>
            </a:xfrm>
            <a:custGeom>
              <a:avLst/>
              <a:gdLst>
                <a:gd name="connsiteX0" fmla="*/ 1031870 w 1034245"/>
                <a:gd name="connsiteY0" fmla="*/ 207367 h 207367"/>
                <a:gd name="connsiteX1" fmla="*/ 1034245 w 1034245"/>
                <a:gd name="connsiteY1" fmla="*/ 196028 h 207367"/>
                <a:gd name="connsiteX2" fmla="*/ 679 w 1034245"/>
                <a:gd name="connsiteY2" fmla="*/ 0 h 207367"/>
                <a:gd name="connsiteX3" fmla="*/ 0 w 1034245"/>
                <a:gd name="connsiteY3" fmla="*/ 13273 h 207367"/>
                <a:gd name="connsiteX4" fmla="*/ 1031870 w 1034245"/>
                <a:gd name="connsiteY4" fmla="*/ 207367 h 20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245" h="207367">
                  <a:moveTo>
                    <a:pt x="1031870" y="207367"/>
                  </a:moveTo>
                  <a:lnTo>
                    <a:pt x="1034245" y="196028"/>
                  </a:lnTo>
                  <a:lnTo>
                    <a:pt x="679" y="0"/>
                  </a:lnTo>
                  <a:lnTo>
                    <a:pt x="0" y="13273"/>
                  </a:lnTo>
                  <a:lnTo>
                    <a:pt x="1031870" y="207367"/>
                  </a:lnTo>
                  <a:close/>
                </a:path>
              </a:pathLst>
            </a:custGeom>
            <a:solidFill>
              <a:srgbClr val="3F3D5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/>
            <p:cNvSpPr/>
            <p:nvPr userDrawn="1"/>
          </p:nvSpPr>
          <p:spPr>
            <a:xfrm>
              <a:off x="6835336" y="4757302"/>
              <a:ext cx="1030221" cy="215999"/>
            </a:xfrm>
            <a:custGeom>
              <a:avLst/>
              <a:gdLst>
                <a:gd name="connsiteX0" fmla="*/ 1029638 w 1030221"/>
                <a:gd name="connsiteY0" fmla="*/ 215999 h 215999"/>
                <a:gd name="connsiteX1" fmla="*/ 1030221 w 1030221"/>
                <a:gd name="connsiteY1" fmla="*/ 197725 h 215999"/>
                <a:gd name="connsiteX2" fmla="*/ 0 w 1030221"/>
                <a:gd name="connsiteY2" fmla="*/ 0 h 215999"/>
                <a:gd name="connsiteX3" fmla="*/ 136 w 1030221"/>
                <a:gd name="connsiteY3" fmla="*/ 10817 h 215999"/>
                <a:gd name="connsiteX4" fmla="*/ 1029638 w 1030221"/>
                <a:gd name="connsiteY4" fmla="*/ 215999 h 21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221" h="215999">
                  <a:moveTo>
                    <a:pt x="1029638" y="215999"/>
                  </a:moveTo>
                  <a:lnTo>
                    <a:pt x="1030221" y="197725"/>
                  </a:lnTo>
                  <a:lnTo>
                    <a:pt x="0" y="0"/>
                  </a:lnTo>
                  <a:lnTo>
                    <a:pt x="136" y="10817"/>
                  </a:lnTo>
                  <a:lnTo>
                    <a:pt x="1029638" y="215999"/>
                  </a:lnTo>
                  <a:close/>
                </a:path>
              </a:pathLst>
            </a:custGeom>
            <a:solidFill>
              <a:srgbClr val="3F3D5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/>
            <p:cNvSpPr/>
            <p:nvPr userDrawn="1"/>
          </p:nvSpPr>
          <p:spPr>
            <a:xfrm>
              <a:off x="6832954" y="4772204"/>
              <a:ext cx="1029257" cy="228444"/>
            </a:xfrm>
            <a:custGeom>
              <a:avLst/>
              <a:gdLst>
                <a:gd name="connsiteX0" fmla="*/ 1029258 w 1029257"/>
                <a:gd name="connsiteY0" fmla="*/ 228445 h 228444"/>
                <a:gd name="connsiteX1" fmla="*/ 1028450 w 1029257"/>
                <a:gd name="connsiteY1" fmla="*/ 211901 h 228444"/>
                <a:gd name="connsiteX2" fmla="*/ 882 w 1029257"/>
                <a:gd name="connsiteY2" fmla="*/ 0 h 228444"/>
                <a:gd name="connsiteX3" fmla="*/ 0 w 1029257"/>
                <a:gd name="connsiteY3" fmla="*/ 4058 h 228444"/>
                <a:gd name="connsiteX4" fmla="*/ 1029258 w 1029257"/>
                <a:gd name="connsiteY4" fmla="*/ 228445 h 22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257" h="228444">
                  <a:moveTo>
                    <a:pt x="1029258" y="228445"/>
                  </a:moveTo>
                  <a:lnTo>
                    <a:pt x="1028450" y="211901"/>
                  </a:lnTo>
                  <a:lnTo>
                    <a:pt x="882" y="0"/>
                  </a:lnTo>
                  <a:lnTo>
                    <a:pt x="0" y="4058"/>
                  </a:lnTo>
                  <a:lnTo>
                    <a:pt x="1029258" y="228445"/>
                  </a:lnTo>
                  <a:close/>
                </a:path>
              </a:pathLst>
            </a:custGeom>
            <a:solidFill>
              <a:srgbClr val="3F3D5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/>
            <p:cNvSpPr/>
            <p:nvPr userDrawn="1"/>
          </p:nvSpPr>
          <p:spPr>
            <a:xfrm>
              <a:off x="6834461" y="4779058"/>
              <a:ext cx="1027730" cy="238176"/>
            </a:xfrm>
            <a:custGeom>
              <a:avLst/>
              <a:gdLst>
                <a:gd name="connsiteX0" fmla="*/ 1027731 w 1027730"/>
                <a:gd name="connsiteY0" fmla="*/ 238176 h 238176"/>
                <a:gd name="connsiteX1" fmla="*/ 1026944 w 1027730"/>
                <a:gd name="connsiteY1" fmla="*/ 225812 h 238176"/>
                <a:gd name="connsiteX2" fmla="*/ 923 w 1027730"/>
                <a:gd name="connsiteY2" fmla="*/ 0 h 238176"/>
                <a:gd name="connsiteX3" fmla="*/ 0 w 1027730"/>
                <a:gd name="connsiteY3" fmla="*/ 4051 h 238176"/>
                <a:gd name="connsiteX4" fmla="*/ 1027731 w 1027730"/>
                <a:gd name="connsiteY4" fmla="*/ 238176 h 23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730" h="238176">
                  <a:moveTo>
                    <a:pt x="1027731" y="238176"/>
                  </a:moveTo>
                  <a:lnTo>
                    <a:pt x="1026944" y="225812"/>
                  </a:lnTo>
                  <a:lnTo>
                    <a:pt x="923" y="0"/>
                  </a:lnTo>
                  <a:lnTo>
                    <a:pt x="0" y="4051"/>
                  </a:lnTo>
                  <a:lnTo>
                    <a:pt x="1027731" y="238176"/>
                  </a:lnTo>
                  <a:close/>
                </a:path>
              </a:pathLst>
            </a:custGeom>
            <a:solidFill>
              <a:srgbClr val="3F3D5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/>
            <p:cNvSpPr/>
            <p:nvPr userDrawn="1"/>
          </p:nvSpPr>
          <p:spPr>
            <a:xfrm>
              <a:off x="7250219" y="4297780"/>
              <a:ext cx="91463" cy="511877"/>
            </a:xfrm>
            <a:custGeom>
              <a:avLst/>
              <a:gdLst>
                <a:gd name="connsiteX0" fmla="*/ 17686 w 91463"/>
                <a:gd name="connsiteY0" fmla="*/ 28495 h 511877"/>
                <a:gd name="connsiteX1" fmla="*/ 69145 w 91463"/>
                <a:gd name="connsiteY1" fmla="*/ 0 h 511877"/>
                <a:gd name="connsiteX2" fmla="*/ 91464 w 91463"/>
                <a:gd name="connsiteY2" fmla="*/ 455804 h 511877"/>
                <a:gd name="connsiteX3" fmla="*/ 83680 w 91463"/>
                <a:gd name="connsiteY3" fmla="*/ 511877 h 511877"/>
                <a:gd name="connsiteX4" fmla="*/ 17686 w 91463"/>
                <a:gd name="connsiteY4" fmla="*/ 28495 h 51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63" h="511877">
                  <a:moveTo>
                    <a:pt x="17686" y="28495"/>
                  </a:moveTo>
                  <a:lnTo>
                    <a:pt x="69145" y="0"/>
                  </a:lnTo>
                  <a:lnTo>
                    <a:pt x="91464" y="455804"/>
                  </a:lnTo>
                  <a:lnTo>
                    <a:pt x="83680" y="511877"/>
                  </a:lnTo>
                  <a:cubicBezTo>
                    <a:pt x="83680" y="511877"/>
                    <a:pt x="-46238" y="153622"/>
                    <a:pt x="17686" y="28495"/>
                  </a:cubicBezTo>
                  <a:close/>
                </a:path>
              </a:pathLst>
            </a:custGeom>
            <a:solidFill>
              <a:srgbClr val="3F3D5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/>
            <p:cNvSpPr/>
            <p:nvPr userDrawn="1"/>
          </p:nvSpPr>
          <p:spPr>
            <a:xfrm>
              <a:off x="7328779" y="3927015"/>
              <a:ext cx="257523" cy="257523"/>
            </a:xfrm>
            <a:custGeom>
              <a:avLst/>
              <a:gdLst>
                <a:gd name="connsiteX0" fmla="*/ 257523 w 257523"/>
                <a:gd name="connsiteY0" fmla="*/ 128762 h 257523"/>
                <a:gd name="connsiteX1" fmla="*/ 128762 w 257523"/>
                <a:gd name="connsiteY1" fmla="*/ 257523 h 257523"/>
                <a:gd name="connsiteX2" fmla="*/ 0 w 257523"/>
                <a:gd name="connsiteY2" fmla="*/ 128762 h 257523"/>
                <a:gd name="connsiteX3" fmla="*/ 128762 w 257523"/>
                <a:gd name="connsiteY3" fmla="*/ 0 h 257523"/>
                <a:gd name="connsiteX4" fmla="*/ 257523 w 257523"/>
                <a:gd name="connsiteY4" fmla="*/ 128762 h 25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23" h="257523">
                  <a:moveTo>
                    <a:pt x="257523" y="128762"/>
                  </a:moveTo>
                  <a:cubicBezTo>
                    <a:pt x="257523" y="199875"/>
                    <a:pt x="199875" y="257523"/>
                    <a:pt x="128762" y="257523"/>
                  </a:cubicBezTo>
                  <a:cubicBezTo>
                    <a:pt x="57649" y="257523"/>
                    <a:pt x="0" y="199875"/>
                    <a:pt x="0" y="128762"/>
                  </a:cubicBezTo>
                  <a:cubicBezTo>
                    <a:pt x="0" y="57648"/>
                    <a:pt x="57649" y="0"/>
                    <a:pt x="128762" y="0"/>
                  </a:cubicBezTo>
                  <a:cubicBezTo>
                    <a:pt x="199875" y="0"/>
                    <a:pt x="257523" y="57649"/>
                    <a:pt x="257523" y="128762"/>
                  </a:cubicBez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/>
            <p:cNvSpPr/>
            <p:nvPr userDrawn="1"/>
          </p:nvSpPr>
          <p:spPr>
            <a:xfrm>
              <a:off x="7263662" y="3861711"/>
              <a:ext cx="317425" cy="295482"/>
            </a:xfrm>
            <a:custGeom>
              <a:avLst/>
              <a:gdLst>
                <a:gd name="connsiteX0" fmla="*/ 70237 w 317425"/>
                <a:gd name="connsiteY0" fmla="*/ 270910 h 295482"/>
                <a:gd name="connsiteX1" fmla="*/ 101025 w 317425"/>
                <a:gd name="connsiteY1" fmla="*/ 295482 h 295482"/>
                <a:gd name="connsiteX2" fmla="*/ 66084 w 317425"/>
                <a:gd name="connsiteY2" fmla="*/ 162917 h 295482"/>
                <a:gd name="connsiteX3" fmla="*/ 172000 w 317425"/>
                <a:gd name="connsiteY3" fmla="*/ 106838 h 295482"/>
                <a:gd name="connsiteX4" fmla="*/ 269610 w 317425"/>
                <a:gd name="connsiteY4" fmla="*/ 104761 h 295482"/>
                <a:gd name="connsiteX5" fmla="*/ 299747 w 317425"/>
                <a:gd name="connsiteY5" fmla="*/ 242185 h 295482"/>
                <a:gd name="connsiteX6" fmla="*/ 298689 w 317425"/>
                <a:gd name="connsiteY6" fmla="*/ 71537 h 295482"/>
                <a:gd name="connsiteX7" fmla="*/ 263381 w 317425"/>
                <a:gd name="connsiteY7" fmla="*/ 27923 h 295482"/>
                <a:gd name="connsiteX8" fmla="*/ 115927 w 317425"/>
                <a:gd name="connsiteY8" fmla="*/ 9234 h 295482"/>
                <a:gd name="connsiteX9" fmla="*/ 43242 w 317425"/>
                <a:gd name="connsiteY9" fmla="*/ 60876 h 295482"/>
                <a:gd name="connsiteX10" fmla="*/ 22470 w 317425"/>
                <a:gd name="connsiteY10" fmla="*/ 210677 h 295482"/>
                <a:gd name="connsiteX11" fmla="*/ 70237 w 317425"/>
                <a:gd name="connsiteY11" fmla="*/ 270910 h 2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425" h="295482">
                  <a:moveTo>
                    <a:pt x="70237" y="270910"/>
                  </a:moveTo>
                  <a:lnTo>
                    <a:pt x="101025" y="295482"/>
                  </a:lnTo>
                  <a:lnTo>
                    <a:pt x="66084" y="162917"/>
                  </a:lnTo>
                  <a:cubicBezTo>
                    <a:pt x="66084" y="162917"/>
                    <a:pt x="163694" y="160841"/>
                    <a:pt x="172000" y="106838"/>
                  </a:cubicBezTo>
                  <a:cubicBezTo>
                    <a:pt x="172000" y="106838"/>
                    <a:pt x="248845" y="104761"/>
                    <a:pt x="269610" y="104761"/>
                  </a:cubicBezTo>
                  <a:cubicBezTo>
                    <a:pt x="290382" y="104761"/>
                    <a:pt x="299747" y="242185"/>
                    <a:pt x="299747" y="242185"/>
                  </a:cubicBezTo>
                  <a:cubicBezTo>
                    <a:pt x="299747" y="242185"/>
                    <a:pt x="340219" y="129686"/>
                    <a:pt x="298689" y="71537"/>
                  </a:cubicBezTo>
                  <a:cubicBezTo>
                    <a:pt x="257151" y="13387"/>
                    <a:pt x="271687" y="48688"/>
                    <a:pt x="263381" y="27923"/>
                  </a:cubicBezTo>
                  <a:cubicBezTo>
                    <a:pt x="255075" y="7158"/>
                    <a:pt x="169924" y="-11945"/>
                    <a:pt x="115927" y="9234"/>
                  </a:cubicBezTo>
                  <a:cubicBezTo>
                    <a:pt x="61931" y="30406"/>
                    <a:pt x="59854" y="60598"/>
                    <a:pt x="43242" y="60876"/>
                  </a:cubicBezTo>
                  <a:cubicBezTo>
                    <a:pt x="26623" y="61154"/>
                    <a:pt x="-31526" y="144222"/>
                    <a:pt x="22470" y="210677"/>
                  </a:cubicBezTo>
                  <a:cubicBezTo>
                    <a:pt x="76466" y="277140"/>
                    <a:pt x="70237" y="270910"/>
                    <a:pt x="70237" y="270910"/>
                  </a:cubicBezTo>
                  <a:close/>
                </a:path>
              </a:pathLst>
            </a:custGeom>
            <a:solidFill>
              <a:schemeClr val="tx1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/>
            <p:cNvSpPr/>
            <p:nvPr userDrawn="1"/>
          </p:nvSpPr>
          <p:spPr>
            <a:xfrm>
              <a:off x="7637974" y="4758334"/>
              <a:ext cx="288433" cy="243502"/>
            </a:xfrm>
            <a:custGeom>
              <a:avLst/>
              <a:gdLst>
                <a:gd name="connsiteX0" fmla="*/ 102869 w 288433"/>
                <a:gd name="connsiteY0" fmla="*/ 219243 h 243502"/>
                <a:gd name="connsiteX1" fmla="*/ 135720 w 288433"/>
                <a:gd name="connsiteY1" fmla="*/ 178004 h 243502"/>
                <a:gd name="connsiteX2" fmla="*/ 288433 w 288433"/>
                <a:gd name="connsiteY2" fmla="*/ 71185 h 243502"/>
                <a:gd name="connsiteX3" fmla="*/ 235475 w 288433"/>
                <a:gd name="connsiteY3" fmla="*/ 0 h 243502"/>
                <a:gd name="connsiteX4" fmla="*/ 86264 w 288433"/>
                <a:gd name="connsiteY4" fmla="*/ 116027 h 243502"/>
                <a:gd name="connsiteX5" fmla="*/ 38761 w 288433"/>
                <a:gd name="connsiteY5" fmla="*/ 138896 h 243502"/>
                <a:gd name="connsiteX6" fmla="*/ 7688 w 288433"/>
                <a:gd name="connsiteY6" fmla="*/ 229443 h 243502"/>
                <a:gd name="connsiteX7" fmla="*/ 102869 w 288433"/>
                <a:gd name="connsiteY7" fmla="*/ 219243 h 243502"/>
                <a:gd name="connsiteX8" fmla="*/ 102869 w 288433"/>
                <a:gd name="connsiteY8" fmla="*/ 219243 h 2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433" h="243502">
                  <a:moveTo>
                    <a:pt x="102869" y="219243"/>
                  </a:moveTo>
                  <a:cubicBezTo>
                    <a:pt x="118131" y="207069"/>
                    <a:pt x="129382" y="192452"/>
                    <a:pt x="135720" y="178004"/>
                  </a:cubicBezTo>
                  <a:lnTo>
                    <a:pt x="288433" y="71185"/>
                  </a:lnTo>
                  <a:lnTo>
                    <a:pt x="235475" y="0"/>
                  </a:lnTo>
                  <a:lnTo>
                    <a:pt x="86264" y="116027"/>
                  </a:lnTo>
                  <a:cubicBezTo>
                    <a:pt x="70771" y="119000"/>
                    <a:pt x="54023" y="126722"/>
                    <a:pt x="38761" y="138896"/>
                  </a:cubicBezTo>
                  <a:cubicBezTo>
                    <a:pt x="3895" y="166719"/>
                    <a:pt x="-10017" y="207252"/>
                    <a:pt x="7688" y="229443"/>
                  </a:cubicBezTo>
                  <a:cubicBezTo>
                    <a:pt x="25393" y="251626"/>
                    <a:pt x="68009" y="247066"/>
                    <a:pt x="102869" y="219243"/>
                  </a:cubicBezTo>
                  <a:lnTo>
                    <a:pt x="102869" y="219243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/>
            <p:cNvSpPr/>
            <p:nvPr userDrawn="1"/>
          </p:nvSpPr>
          <p:spPr>
            <a:xfrm>
              <a:off x="7018077" y="4772650"/>
              <a:ext cx="242380" cy="289697"/>
            </a:xfrm>
            <a:custGeom>
              <a:avLst/>
              <a:gdLst>
                <a:gd name="connsiteX0" fmla="*/ 137689 w 242380"/>
                <a:gd name="connsiteY0" fmla="*/ 42435 h 289697"/>
                <a:gd name="connsiteX1" fmla="*/ 117453 w 242380"/>
                <a:gd name="connsiteY1" fmla="*/ 91118 h 289697"/>
                <a:gd name="connsiteX2" fmla="*/ 0 w 242380"/>
                <a:gd name="connsiteY2" fmla="*/ 235823 h 289697"/>
                <a:gd name="connsiteX3" fmla="*/ 70486 w 242380"/>
                <a:gd name="connsiteY3" fmla="*/ 289698 h 289697"/>
                <a:gd name="connsiteX4" fmla="*/ 182042 w 242380"/>
                <a:gd name="connsiteY4" fmla="*/ 137107 h 289697"/>
                <a:gd name="connsiteX5" fmla="*/ 221421 w 242380"/>
                <a:gd name="connsiteY5" fmla="*/ 102057 h 289697"/>
                <a:gd name="connsiteX6" fmla="*/ 226396 w 242380"/>
                <a:gd name="connsiteY6" fmla="*/ 6456 h 289697"/>
                <a:gd name="connsiteX7" fmla="*/ 137689 w 242380"/>
                <a:gd name="connsiteY7" fmla="*/ 42435 h 289697"/>
                <a:gd name="connsiteX8" fmla="*/ 137689 w 242380"/>
                <a:gd name="connsiteY8" fmla="*/ 42435 h 28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380" h="289697">
                  <a:moveTo>
                    <a:pt x="137689" y="42435"/>
                  </a:moveTo>
                  <a:cubicBezTo>
                    <a:pt x="126363" y="58342"/>
                    <a:pt x="119570" y="75490"/>
                    <a:pt x="117453" y="91118"/>
                  </a:cubicBezTo>
                  <a:lnTo>
                    <a:pt x="0" y="235823"/>
                  </a:lnTo>
                  <a:lnTo>
                    <a:pt x="70486" y="289698"/>
                  </a:lnTo>
                  <a:lnTo>
                    <a:pt x="182042" y="137107"/>
                  </a:lnTo>
                  <a:cubicBezTo>
                    <a:pt x="196116" y="129988"/>
                    <a:pt x="210095" y="117964"/>
                    <a:pt x="221421" y="102057"/>
                  </a:cubicBezTo>
                  <a:cubicBezTo>
                    <a:pt x="247290" y="65718"/>
                    <a:pt x="249522" y="22919"/>
                    <a:pt x="226396" y="6456"/>
                  </a:cubicBezTo>
                  <a:cubicBezTo>
                    <a:pt x="203275" y="-10007"/>
                    <a:pt x="163557" y="6103"/>
                    <a:pt x="137689" y="42435"/>
                  </a:cubicBezTo>
                  <a:lnTo>
                    <a:pt x="137689" y="42435"/>
                  </a:ln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/>
            <p:cNvSpPr/>
            <p:nvPr userDrawn="1"/>
          </p:nvSpPr>
          <p:spPr>
            <a:xfrm>
              <a:off x="7616347" y="4338737"/>
              <a:ext cx="423665" cy="597600"/>
            </a:xfrm>
            <a:custGeom>
              <a:avLst/>
              <a:gdLst>
                <a:gd name="connsiteX0" fmla="*/ 62303 w 423665"/>
                <a:gd name="connsiteY0" fmla="*/ 36864 h 597600"/>
                <a:gd name="connsiteX1" fmla="*/ 137064 w 423665"/>
                <a:gd name="connsiteY1" fmla="*/ 11946 h 597600"/>
                <a:gd name="connsiteX2" fmla="*/ 395293 w 423665"/>
                <a:gd name="connsiteY2" fmla="*/ 307030 h 597600"/>
                <a:gd name="connsiteX3" fmla="*/ 423665 w 423665"/>
                <a:gd name="connsiteY3" fmla="*/ 383596 h 597600"/>
                <a:gd name="connsiteX4" fmla="*/ 423665 w 423665"/>
                <a:gd name="connsiteY4" fmla="*/ 383596 h 597600"/>
                <a:gd name="connsiteX5" fmla="*/ 361275 w 423665"/>
                <a:gd name="connsiteY5" fmla="*/ 487369 h 597600"/>
                <a:gd name="connsiteX6" fmla="*/ 153683 w 423665"/>
                <a:gd name="connsiteY6" fmla="*/ 597601 h 597600"/>
                <a:gd name="connsiteX7" fmla="*/ 95534 w 423665"/>
                <a:gd name="connsiteY7" fmla="*/ 510373 h 597600"/>
                <a:gd name="connsiteX8" fmla="*/ 274135 w 423665"/>
                <a:gd name="connsiteY8" fmla="*/ 381615 h 597600"/>
                <a:gd name="connsiteX9" fmla="*/ 0 w 423665"/>
                <a:gd name="connsiteY9" fmla="*/ 232085 h 597600"/>
                <a:gd name="connsiteX10" fmla="*/ 62303 w 423665"/>
                <a:gd name="connsiteY10" fmla="*/ 36864 h 5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665" h="597600">
                  <a:moveTo>
                    <a:pt x="62303" y="36864"/>
                  </a:moveTo>
                  <a:cubicBezTo>
                    <a:pt x="62303" y="36864"/>
                    <a:pt x="99687" y="-25438"/>
                    <a:pt x="137064" y="11946"/>
                  </a:cubicBezTo>
                  <a:cubicBezTo>
                    <a:pt x="166644" y="41526"/>
                    <a:pt x="328871" y="229757"/>
                    <a:pt x="395293" y="307030"/>
                  </a:cubicBezTo>
                  <a:cubicBezTo>
                    <a:pt x="413609" y="328345"/>
                    <a:pt x="423665" y="355496"/>
                    <a:pt x="423665" y="383596"/>
                  </a:cubicBezTo>
                  <a:lnTo>
                    <a:pt x="423665" y="383596"/>
                  </a:lnTo>
                  <a:cubicBezTo>
                    <a:pt x="423665" y="427068"/>
                    <a:pt x="399663" y="466983"/>
                    <a:pt x="361275" y="487369"/>
                  </a:cubicBezTo>
                  <a:lnTo>
                    <a:pt x="153683" y="597601"/>
                  </a:lnTo>
                  <a:lnTo>
                    <a:pt x="95534" y="510373"/>
                  </a:lnTo>
                  <a:lnTo>
                    <a:pt x="274135" y="381615"/>
                  </a:lnTo>
                  <a:lnTo>
                    <a:pt x="0" y="232085"/>
                  </a:lnTo>
                  <a:lnTo>
                    <a:pt x="62303" y="3686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/>
            <p:cNvSpPr/>
            <p:nvPr userDrawn="1"/>
          </p:nvSpPr>
          <p:spPr>
            <a:xfrm>
              <a:off x="6989155" y="4901030"/>
              <a:ext cx="213909" cy="195220"/>
            </a:xfrm>
            <a:custGeom>
              <a:avLst/>
              <a:gdLst>
                <a:gd name="connsiteX0" fmla="*/ 33062 w 213909"/>
                <a:gd name="connsiteY0" fmla="*/ 48724 h 195220"/>
                <a:gd name="connsiteX1" fmla="*/ 0 w 213909"/>
                <a:gd name="connsiteY1" fmla="*/ 145377 h 195220"/>
                <a:gd name="connsiteX2" fmla="*/ 95534 w 213909"/>
                <a:gd name="connsiteY2" fmla="*/ 195221 h 195220"/>
                <a:gd name="connsiteX3" fmla="*/ 168219 w 213909"/>
                <a:gd name="connsiteY3" fmla="*/ 145377 h 195220"/>
                <a:gd name="connsiteX4" fmla="*/ 213909 w 213909"/>
                <a:gd name="connsiteY4" fmla="*/ 39461 h 195220"/>
                <a:gd name="connsiteX5" fmla="*/ 78915 w 213909"/>
                <a:gd name="connsiteY5" fmla="*/ 0 h 1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909" h="195220">
                  <a:moveTo>
                    <a:pt x="33062" y="48724"/>
                  </a:moveTo>
                  <a:lnTo>
                    <a:pt x="0" y="145377"/>
                  </a:lnTo>
                  <a:lnTo>
                    <a:pt x="95534" y="195221"/>
                  </a:lnTo>
                  <a:lnTo>
                    <a:pt x="168219" y="145377"/>
                  </a:lnTo>
                  <a:lnTo>
                    <a:pt x="213909" y="39461"/>
                  </a:lnTo>
                  <a:lnTo>
                    <a:pt x="78915" y="0"/>
                  </a:lnTo>
                </a:path>
              </a:pathLst>
            </a:custGeom>
            <a:solidFill>
              <a:srgbClr val="3F3D5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/>
            <p:cNvSpPr/>
            <p:nvPr userDrawn="1"/>
          </p:nvSpPr>
          <p:spPr>
            <a:xfrm>
              <a:off x="10700491" y="3349227"/>
              <a:ext cx="102012" cy="294012"/>
            </a:xfrm>
            <a:custGeom>
              <a:avLst/>
              <a:gdLst>
                <a:gd name="connsiteX0" fmla="*/ 528 w 102012"/>
                <a:gd name="connsiteY0" fmla="*/ 78054 h 294012"/>
                <a:gd name="connsiteX1" fmla="*/ 40287 w 102012"/>
                <a:gd name="connsiteY1" fmla="*/ 137 h 294012"/>
                <a:gd name="connsiteX2" fmla="*/ 94033 w 102012"/>
                <a:gd name="connsiteY2" fmla="*/ 69164 h 294012"/>
                <a:gd name="connsiteX3" fmla="*/ 87796 w 102012"/>
                <a:gd name="connsiteY3" fmla="*/ 116938 h 294012"/>
                <a:gd name="connsiteX4" fmla="*/ 102013 w 102012"/>
                <a:gd name="connsiteY4" fmla="*/ 289066 h 294012"/>
                <a:gd name="connsiteX5" fmla="*/ 21097 w 102012"/>
                <a:gd name="connsiteY5" fmla="*/ 294013 h 294012"/>
                <a:gd name="connsiteX6" fmla="*/ 15674 w 102012"/>
                <a:gd name="connsiteY6" fmla="*/ 123805 h 294012"/>
                <a:gd name="connsiteX7" fmla="*/ 528 w 102012"/>
                <a:gd name="connsiteY7" fmla="*/ 78054 h 29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012" h="294012">
                  <a:moveTo>
                    <a:pt x="528" y="78054"/>
                  </a:moveTo>
                  <a:cubicBezTo>
                    <a:pt x="-3340" y="37480"/>
                    <a:pt x="14460" y="2593"/>
                    <a:pt x="40287" y="137"/>
                  </a:cubicBezTo>
                  <a:cubicBezTo>
                    <a:pt x="66108" y="-2320"/>
                    <a:pt x="90171" y="28577"/>
                    <a:pt x="94033" y="69164"/>
                  </a:cubicBezTo>
                  <a:cubicBezTo>
                    <a:pt x="95797" y="85363"/>
                    <a:pt x="93660" y="101744"/>
                    <a:pt x="87796" y="116938"/>
                  </a:cubicBezTo>
                  <a:lnTo>
                    <a:pt x="102013" y="289066"/>
                  </a:lnTo>
                  <a:lnTo>
                    <a:pt x="21097" y="294013"/>
                  </a:lnTo>
                  <a:lnTo>
                    <a:pt x="15674" y="123805"/>
                  </a:lnTo>
                  <a:cubicBezTo>
                    <a:pt x="7042" y="109982"/>
                    <a:pt x="1851" y="94293"/>
                    <a:pt x="528" y="78054"/>
                  </a:cubicBezTo>
                  <a:close/>
                </a:path>
              </a:pathLst>
            </a:custGeom>
            <a:solidFill>
              <a:srgbClr val="FFB6B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/>
            <p:cNvSpPr/>
            <p:nvPr userDrawn="1"/>
          </p:nvSpPr>
          <p:spPr>
            <a:xfrm>
              <a:off x="10705800" y="3441642"/>
              <a:ext cx="436066" cy="414856"/>
            </a:xfrm>
            <a:custGeom>
              <a:avLst/>
              <a:gdLst>
                <a:gd name="connsiteX0" fmla="*/ 436066 w 436066"/>
                <a:gd name="connsiteY0" fmla="*/ 67295 h 414856"/>
                <a:gd name="connsiteX1" fmla="*/ 276655 w 436066"/>
                <a:gd name="connsiteY1" fmla="*/ 1192 h 414856"/>
                <a:gd name="connsiteX2" fmla="*/ 117238 w 436066"/>
                <a:gd name="connsiteY2" fmla="*/ 211152 h 414856"/>
                <a:gd name="connsiteX3" fmla="*/ 105084 w 436066"/>
                <a:gd name="connsiteY3" fmla="*/ 174969 h 414856"/>
                <a:gd name="connsiteX4" fmla="*/ 12258 w 436066"/>
                <a:gd name="connsiteY4" fmla="*/ 183933 h 414856"/>
                <a:gd name="connsiteX5" fmla="*/ 78361 w 436066"/>
                <a:gd name="connsiteY5" fmla="*/ 413335 h 414856"/>
                <a:gd name="connsiteX6" fmla="*/ 397182 w 436066"/>
                <a:gd name="connsiteY6" fmla="*/ 172275 h 414856"/>
                <a:gd name="connsiteX7" fmla="*/ 436066 w 436066"/>
                <a:gd name="connsiteY7" fmla="*/ 67295 h 41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066" h="414856">
                  <a:moveTo>
                    <a:pt x="436066" y="67295"/>
                  </a:moveTo>
                  <a:cubicBezTo>
                    <a:pt x="436066" y="67295"/>
                    <a:pt x="303867" y="-10473"/>
                    <a:pt x="276655" y="1192"/>
                  </a:cubicBezTo>
                  <a:cubicBezTo>
                    <a:pt x="249437" y="12858"/>
                    <a:pt x="117238" y="211152"/>
                    <a:pt x="117238" y="211152"/>
                  </a:cubicBezTo>
                  <a:lnTo>
                    <a:pt x="105084" y="174969"/>
                  </a:lnTo>
                  <a:lnTo>
                    <a:pt x="12258" y="183933"/>
                  </a:lnTo>
                  <a:cubicBezTo>
                    <a:pt x="12258" y="183933"/>
                    <a:pt x="-42173" y="436666"/>
                    <a:pt x="78361" y="413335"/>
                  </a:cubicBezTo>
                  <a:cubicBezTo>
                    <a:pt x="198888" y="390005"/>
                    <a:pt x="397182" y="172275"/>
                    <a:pt x="397182" y="172275"/>
                  </a:cubicBezTo>
                  <a:lnTo>
                    <a:pt x="436066" y="67295"/>
                  </a:lnTo>
                  <a:close/>
                </a:path>
              </a:pathLst>
            </a:custGeom>
            <a:solidFill>
              <a:schemeClr val="accent2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/>
            <p:cNvSpPr/>
            <p:nvPr userDrawn="1"/>
          </p:nvSpPr>
          <p:spPr>
            <a:xfrm>
              <a:off x="10468536" y="3265529"/>
              <a:ext cx="441031" cy="271787"/>
            </a:xfrm>
            <a:custGeom>
              <a:avLst/>
              <a:gdLst>
                <a:gd name="connsiteX0" fmla="*/ 41795 w 441031"/>
                <a:gd name="connsiteY0" fmla="*/ 271787 h 271787"/>
                <a:gd name="connsiteX1" fmla="*/ 224557 w 441031"/>
                <a:gd name="connsiteY1" fmla="*/ 229300 h 271787"/>
                <a:gd name="connsiteX2" fmla="*/ 237661 w 441031"/>
                <a:gd name="connsiteY2" fmla="*/ 267268 h 271787"/>
                <a:gd name="connsiteX3" fmla="*/ 326076 w 441031"/>
                <a:gd name="connsiteY3" fmla="*/ 243388 h 271787"/>
                <a:gd name="connsiteX4" fmla="*/ 384388 w 441031"/>
                <a:gd name="connsiteY4" fmla="*/ 227631 h 271787"/>
                <a:gd name="connsiteX5" fmla="*/ 441031 w 441031"/>
                <a:gd name="connsiteY5" fmla="*/ 117602 h 271787"/>
                <a:gd name="connsiteX6" fmla="*/ 400844 w 441031"/>
                <a:gd name="connsiteY6" fmla="*/ 1126 h 271787"/>
                <a:gd name="connsiteX7" fmla="*/ 281179 w 441031"/>
                <a:gd name="connsiteY7" fmla="*/ 0 h 271787"/>
                <a:gd name="connsiteX8" fmla="*/ 244589 w 441031"/>
                <a:gd name="connsiteY8" fmla="*/ 7200 h 271787"/>
                <a:gd name="connsiteX9" fmla="*/ 142520 w 441031"/>
                <a:gd name="connsiteY9" fmla="*/ 27273 h 271787"/>
                <a:gd name="connsiteX10" fmla="*/ 142520 w 441031"/>
                <a:gd name="connsiteY10" fmla="*/ 27273 h 271787"/>
                <a:gd name="connsiteX11" fmla="*/ 153012 w 441031"/>
                <a:gd name="connsiteY11" fmla="*/ 68614 h 271787"/>
                <a:gd name="connsiteX12" fmla="*/ 157735 w 441031"/>
                <a:gd name="connsiteY12" fmla="*/ 71382 h 271787"/>
                <a:gd name="connsiteX13" fmla="*/ 14135 w 441031"/>
                <a:gd name="connsiteY13" fmla="*/ 96246 h 271787"/>
                <a:gd name="connsiteX14" fmla="*/ 41795 w 441031"/>
                <a:gd name="connsiteY14" fmla="*/ 271787 h 27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1031" h="271787">
                  <a:moveTo>
                    <a:pt x="41795" y="271787"/>
                  </a:moveTo>
                  <a:lnTo>
                    <a:pt x="224557" y="229300"/>
                  </a:lnTo>
                  <a:lnTo>
                    <a:pt x="237661" y="267268"/>
                  </a:lnTo>
                  <a:lnTo>
                    <a:pt x="326076" y="243388"/>
                  </a:lnTo>
                  <a:lnTo>
                    <a:pt x="384388" y="227631"/>
                  </a:lnTo>
                  <a:lnTo>
                    <a:pt x="441031" y="117602"/>
                  </a:lnTo>
                  <a:lnTo>
                    <a:pt x="400844" y="1126"/>
                  </a:lnTo>
                  <a:lnTo>
                    <a:pt x="281179" y="0"/>
                  </a:lnTo>
                  <a:lnTo>
                    <a:pt x="244589" y="7200"/>
                  </a:lnTo>
                  <a:lnTo>
                    <a:pt x="142520" y="27273"/>
                  </a:lnTo>
                  <a:lnTo>
                    <a:pt x="142520" y="27273"/>
                  </a:lnTo>
                  <a:cubicBezTo>
                    <a:pt x="133875" y="41571"/>
                    <a:pt x="138598" y="60172"/>
                    <a:pt x="153012" y="68614"/>
                  </a:cubicBezTo>
                  <a:lnTo>
                    <a:pt x="157735" y="71382"/>
                  </a:lnTo>
                  <a:lnTo>
                    <a:pt x="14135" y="96246"/>
                  </a:lnTo>
                  <a:cubicBezTo>
                    <a:pt x="14135" y="96246"/>
                    <a:pt x="-31738" y="177882"/>
                    <a:pt x="41795" y="27178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/>
            <p:cNvSpPr/>
            <p:nvPr userDrawn="1"/>
          </p:nvSpPr>
          <p:spPr>
            <a:xfrm>
              <a:off x="10713125" y="3265529"/>
              <a:ext cx="196441" cy="243387"/>
            </a:xfrm>
            <a:custGeom>
              <a:avLst/>
              <a:gdLst>
                <a:gd name="connsiteX0" fmla="*/ 0 w 196441"/>
                <a:gd name="connsiteY0" fmla="*/ 7200 h 243387"/>
                <a:gd name="connsiteX1" fmla="*/ 81487 w 196441"/>
                <a:gd name="connsiteY1" fmla="*/ 243388 h 243387"/>
                <a:gd name="connsiteX2" fmla="*/ 139799 w 196441"/>
                <a:gd name="connsiteY2" fmla="*/ 227631 h 243387"/>
                <a:gd name="connsiteX3" fmla="*/ 196442 w 196441"/>
                <a:gd name="connsiteY3" fmla="*/ 117602 h 243387"/>
                <a:gd name="connsiteX4" fmla="*/ 156255 w 196441"/>
                <a:gd name="connsiteY4" fmla="*/ 1126 h 243387"/>
                <a:gd name="connsiteX5" fmla="*/ 36590 w 196441"/>
                <a:gd name="connsiteY5" fmla="*/ 0 h 243387"/>
                <a:gd name="connsiteX6" fmla="*/ 0 w 196441"/>
                <a:gd name="connsiteY6" fmla="*/ 7200 h 24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41" h="243387">
                  <a:moveTo>
                    <a:pt x="0" y="7200"/>
                  </a:moveTo>
                  <a:lnTo>
                    <a:pt x="81487" y="243388"/>
                  </a:lnTo>
                  <a:lnTo>
                    <a:pt x="139799" y="227631"/>
                  </a:lnTo>
                  <a:lnTo>
                    <a:pt x="196442" y="117602"/>
                  </a:lnTo>
                  <a:lnTo>
                    <a:pt x="156255" y="1126"/>
                  </a:lnTo>
                  <a:lnTo>
                    <a:pt x="36590" y="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/>
            <p:cNvSpPr/>
            <p:nvPr userDrawn="1"/>
          </p:nvSpPr>
          <p:spPr>
            <a:xfrm rot="20851101">
              <a:off x="10656353" y="3259520"/>
              <a:ext cx="46657" cy="23328"/>
            </a:xfrm>
            <a:custGeom>
              <a:avLst/>
              <a:gdLst>
                <a:gd name="connsiteX0" fmla="*/ 46658 w 46657"/>
                <a:gd name="connsiteY0" fmla="*/ 11664 h 23328"/>
                <a:gd name="connsiteX1" fmla="*/ 23329 w 46657"/>
                <a:gd name="connsiteY1" fmla="*/ 23329 h 23328"/>
                <a:gd name="connsiteX2" fmla="*/ 0 w 46657"/>
                <a:gd name="connsiteY2" fmla="*/ 11664 h 23328"/>
                <a:gd name="connsiteX3" fmla="*/ 23329 w 46657"/>
                <a:gd name="connsiteY3" fmla="*/ 0 h 23328"/>
                <a:gd name="connsiteX4" fmla="*/ 46658 w 46657"/>
                <a:gd name="connsiteY4" fmla="*/ 11664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57" h="23328">
                  <a:moveTo>
                    <a:pt x="46658" y="11664"/>
                  </a:moveTo>
                  <a:cubicBezTo>
                    <a:pt x="46658" y="18106"/>
                    <a:pt x="36213" y="23329"/>
                    <a:pt x="23329" y="23329"/>
                  </a:cubicBezTo>
                  <a:cubicBezTo>
                    <a:pt x="10445" y="23329"/>
                    <a:pt x="0" y="18106"/>
                    <a:pt x="0" y="11664"/>
                  </a:cubicBezTo>
                  <a:cubicBezTo>
                    <a:pt x="0" y="5222"/>
                    <a:pt x="10445" y="0"/>
                    <a:pt x="23329" y="0"/>
                  </a:cubicBezTo>
                  <a:cubicBezTo>
                    <a:pt x="36213" y="0"/>
                    <a:pt x="46658" y="5222"/>
                    <a:pt x="46658" y="11664"/>
                  </a:cubicBezTo>
                  <a:close/>
                </a:path>
              </a:pathLst>
            </a:custGeom>
            <a:solidFill>
              <a:srgbClr val="3F3D56"/>
            </a:solidFill>
            <a:ln w="6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92" name="组合 191"/>
            <p:cNvGrpSpPr/>
            <p:nvPr userDrawn="1"/>
          </p:nvGrpSpPr>
          <p:grpSpPr>
            <a:xfrm rot="20662692">
              <a:off x="5306829" y="3671206"/>
              <a:ext cx="994763" cy="726766"/>
              <a:chOff x="-200294" y="2626885"/>
              <a:chExt cx="994763" cy="726766"/>
            </a:xfrm>
            <a:solidFill>
              <a:schemeClr val="accent3"/>
            </a:solidFill>
          </p:grpSpPr>
          <p:sp>
            <p:nvSpPr>
              <p:cNvPr id="193" name="任意多边形: 形状 192"/>
              <p:cNvSpPr/>
              <p:nvPr/>
            </p:nvSpPr>
            <p:spPr>
              <a:xfrm>
                <a:off x="-200294" y="2626885"/>
                <a:ext cx="423721" cy="412066"/>
              </a:xfrm>
              <a:custGeom>
                <a:avLst/>
                <a:gdLst>
                  <a:gd name="connsiteX0" fmla="*/ 370583 w 423721"/>
                  <a:gd name="connsiteY0" fmla="*/ 0 h 412066"/>
                  <a:gd name="connsiteX1" fmla="*/ 88725 w 423721"/>
                  <a:gd name="connsiteY1" fmla="*/ 76565 h 412066"/>
                  <a:gd name="connsiteX2" fmla="*/ 129735 w 423721"/>
                  <a:gd name="connsiteY2" fmla="*/ 259456 h 412066"/>
                  <a:gd name="connsiteX3" fmla="*/ 83355 w 423721"/>
                  <a:gd name="connsiteY3" fmla="*/ 245357 h 412066"/>
                  <a:gd name="connsiteX4" fmla="*/ 0 w 423721"/>
                  <a:gd name="connsiteY4" fmla="*/ 328712 h 412066"/>
                  <a:gd name="connsiteX5" fmla="*/ 83355 w 423721"/>
                  <a:gd name="connsiteY5" fmla="*/ 412067 h 412066"/>
                  <a:gd name="connsiteX6" fmla="*/ 166710 w 423721"/>
                  <a:gd name="connsiteY6" fmla="*/ 328712 h 412066"/>
                  <a:gd name="connsiteX7" fmla="*/ 154306 w 423721"/>
                  <a:gd name="connsiteY7" fmla="*/ 285123 h 412066"/>
                  <a:gd name="connsiteX8" fmla="*/ 121792 w 423721"/>
                  <a:gd name="connsiteY8" fmla="*/ 140120 h 412066"/>
                  <a:gd name="connsiteX9" fmla="*/ 364948 w 423721"/>
                  <a:gd name="connsiteY9" fmla="*/ 63673 h 412066"/>
                  <a:gd name="connsiteX10" fmla="*/ 387186 w 423721"/>
                  <a:gd name="connsiteY10" fmla="*/ 171686 h 412066"/>
                  <a:gd name="connsiteX11" fmla="*/ 340366 w 423721"/>
                  <a:gd name="connsiteY11" fmla="*/ 157289 h 412066"/>
                  <a:gd name="connsiteX12" fmla="*/ 257011 w 423721"/>
                  <a:gd name="connsiteY12" fmla="*/ 240644 h 412066"/>
                  <a:gd name="connsiteX13" fmla="*/ 340366 w 423721"/>
                  <a:gd name="connsiteY13" fmla="*/ 323999 h 412066"/>
                  <a:gd name="connsiteX14" fmla="*/ 423721 w 423721"/>
                  <a:gd name="connsiteY14" fmla="*/ 240644 h 412066"/>
                  <a:gd name="connsiteX15" fmla="*/ 411070 w 423721"/>
                  <a:gd name="connsiteY15" fmla="*/ 196648 h 412066"/>
                  <a:gd name="connsiteX16" fmla="*/ 370583 w 423721"/>
                  <a:gd name="connsiteY16" fmla="*/ 0 h 41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3721" h="412066">
                    <a:moveTo>
                      <a:pt x="370583" y="0"/>
                    </a:moveTo>
                    <a:lnTo>
                      <a:pt x="88725" y="76565"/>
                    </a:lnTo>
                    <a:lnTo>
                      <a:pt x="129735" y="259456"/>
                    </a:lnTo>
                    <a:cubicBezTo>
                      <a:pt x="116474" y="250558"/>
                      <a:pt x="100524" y="245357"/>
                      <a:pt x="83355" y="245357"/>
                    </a:cubicBezTo>
                    <a:cubicBezTo>
                      <a:pt x="37319" y="245357"/>
                      <a:pt x="0" y="282676"/>
                      <a:pt x="0" y="328712"/>
                    </a:cubicBezTo>
                    <a:cubicBezTo>
                      <a:pt x="0" y="374748"/>
                      <a:pt x="37319" y="412067"/>
                      <a:pt x="83355" y="412067"/>
                    </a:cubicBezTo>
                    <a:cubicBezTo>
                      <a:pt x="129391" y="412067"/>
                      <a:pt x="166710" y="374748"/>
                      <a:pt x="166710" y="328712"/>
                    </a:cubicBezTo>
                    <a:cubicBezTo>
                      <a:pt x="166710" y="312711"/>
                      <a:pt x="162122" y="297817"/>
                      <a:pt x="154306" y="285123"/>
                    </a:cubicBezTo>
                    <a:lnTo>
                      <a:pt x="121792" y="140120"/>
                    </a:lnTo>
                    <a:lnTo>
                      <a:pt x="364948" y="63673"/>
                    </a:lnTo>
                    <a:lnTo>
                      <a:pt x="387186" y="171686"/>
                    </a:lnTo>
                    <a:cubicBezTo>
                      <a:pt x="373839" y="162606"/>
                      <a:pt x="357726" y="157289"/>
                      <a:pt x="340366" y="157289"/>
                    </a:cubicBezTo>
                    <a:cubicBezTo>
                      <a:pt x="294330" y="157289"/>
                      <a:pt x="257011" y="194609"/>
                      <a:pt x="257011" y="240644"/>
                    </a:cubicBezTo>
                    <a:cubicBezTo>
                      <a:pt x="257011" y="286680"/>
                      <a:pt x="294331" y="323999"/>
                      <a:pt x="340366" y="323999"/>
                    </a:cubicBezTo>
                    <a:cubicBezTo>
                      <a:pt x="386402" y="323999"/>
                      <a:pt x="423721" y="286680"/>
                      <a:pt x="423721" y="240644"/>
                    </a:cubicBezTo>
                    <a:cubicBezTo>
                      <a:pt x="423721" y="224473"/>
                      <a:pt x="419040" y="209428"/>
                      <a:pt x="411070" y="196648"/>
                    </a:cubicBezTo>
                    <a:lnTo>
                      <a:pt x="370583" y="0"/>
                    </a:lnTo>
                    <a:close/>
                  </a:path>
                </a:pathLst>
              </a:custGeom>
              <a:grpFill/>
              <a:ln w="6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4" name="任意多边形: 形状 193"/>
              <p:cNvSpPr/>
              <p:nvPr/>
            </p:nvSpPr>
            <p:spPr>
              <a:xfrm>
                <a:off x="364226" y="2797850"/>
                <a:ext cx="164978" cy="312574"/>
              </a:xfrm>
              <a:custGeom>
                <a:avLst/>
                <a:gdLst>
                  <a:gd name="connsiteX0" fmla="*/ 82490 w 164978"/>
                  <a:gd name="connsiteY0" fmla="*/ 0 h 312574"/>
                  <a:gd name="connsiteX1" fmla="*/ 0 w 164978"/>
                  <a:gd name="connsiteY1" fmla="*/ 82489 h 312574"/>
                  <a:gd name="connsiteX2" fmla="*/ 8299 w 164978"/>
                  <a:gd name="connsiteY2" fmla="*/ 118369 h 312574"/>
                  <a:gd name="connsiteX3" fmla="*/ 55379 w 164978"/>
                  <a:gd name="connsiteY3" fmla="*/ 312575 h 312574"/>
                  <a:gd name="connsiteX4" fmla="*/ 82103 w 164978"/>
                  <a:gd name="connsiteY4" fmla="*/ 306097 h 312574"/>
                  <a:gd name="connsiteX5" fmla="*/ 45785 w 164978"/>
                  <a:gd name="connsiteY5" fmla="*/ 156282 h 312574"/>
                  <a:gd name="connsiteX6" fmla="*/ 82490 w 164978"/>
                  <a:gd name="connsiteY6" fmla="*/ 164979 h 312574"/>
                  <a:gd name="connsiteX7" fmla="*/ 164979 w 164978"/>
                  <a:gd name="connsiteY7" fmla="*/ 82489 h 312574"/>
                  <a:gd name="connsiteX8" fmla="*/ 82490 w 164978"/>
                  <a:gd name="connsiteY8" fmla="*/ 0 h 31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978" h="312574">
                    <a:moveTo>
                      <a:pt x="82490" y="0"/>
                    </a:moveTo>
                    <a:cubicBezTo>
                      <a:pt x="36932" y="0"/>
                      <a:pt x="0" y="36932"/>
                      <a:pt x="0" y="82489"/>
                    </a:cubicBezTo>
                    <a:cubicBezTo>
                      <a:pt x="0" y="95368"/>
                      <a:pt x="3036" y="107508"/>
                      <a:pt x="8299" y="118369"/>
                    </a:cubicBezTo>
                    <a:lnTo>
                      <a:pt x="55379" y="312575"/>
                    </a:lnTo>
                    <a:lnTo>
                      <a:pt x="82103" y="306097"/>
                    </a:lnTo>
                    <a:lnTo>
                      <a:pt x="45785" y="156282"/>
                    </a:lnTo>
                    <a:cubicBezTo>
                      <a:pt x="56851" y="161798"/>
                      <a:pt x="69285" y="164979"/>
                      <a:pt x="82490" y="164979"/>
                    </a:cubicBezTo>
                    <a:cubicBezTo>
                      <a:pt x="128047" y="164979"/>
                      <a:pt x="164979" y="128047"/>
                      <a:pt x="164979" y="82489"/>
                    </a:cubicBezTo>
                    <a:cubicBezTo>
                      <a:pt x="164979" y="36932"/>
                      <a:pt x="128047" y="0"/>
                      <a:pt x="82490" y="0"/>
                    </a:cubicBezTo>
                    <a:close/>
                  </a:path>
                </a:pathLst>
              </a:custGeom>
              <a:grpFill/>
              <a:ln w="6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>
              <a:xfrm>
                <a:off x="619305" y="3038952"/>
                <a:ext cx="175164" cy="314699"/>
              </a:xfrm>
              <a:custGeom>
                <a:avLst/>
                <a:gdLst>
                  <a:gd name="connsiteX0" fmla="*/ 163104 w 175164"/>
                  <a:gd name="connsiteY0" fmla="*/ 186927 h 314699"/>
                  <a:gd name="connsiteX1" fmla="*/ 116367 w 175164"/>
                  <a:gd name="connsiteY1" fmla="*/ 0 h 314699"/>
                  <a:gd name="connsiteX2" fmla="*/ 87992 w 175164"/>
                  <a:gd name="connsiteY2" fmla="*/ 6669 h 314699"/>
                  <a:gd name="connsiteX3" fmla="*/ 124550 w 175164"/>
                  <a:gd name="connsiteY3" fmla="*/ 152881 h 314699"/>
                  <a:gd name="connsiteX4" fmla="*/ 87582 w 175164"/>
                  <a:gd name="connsiteY4" fmla="*/ 144864 h 314699"/>
                  <a:gd name="connsiteX5" fmla="*/ 0 w 175164"/>
                  <a:gd name="connsiteY5" fmla="*/ 229782 h 314699"/>
                  <a:gd name="connsiteX6" fmla="*/ 87582 w 175164"/>
                  <a:gd name="connsiteY6" fmla="*/ 314700 h 314699"/>
                  <a:gd name="connsiteX7" fmla="*/ 175165 w 175164"/>
                  <a:gd name="connsiteY7" fmla="*/ 229782 h 314699"/>
                  <a:gd name="connsiteX8" fmla="*/ 163104 w 175164"/>
                  <a:gd name="connsiteY8" fmla="*/ 186927 h 31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64" h="314699">
                    <a:moveTo>
                      <a:pt x="163104" y="186927"/>
                    </a:moveTo>
                    <a:lnTo>
                      <a:pt x="116367" y="0"/>
                    </a:lnTo>
                    <a:lnTo>
                      <a:pt x="87992" y="6669"/>
                    </a:lnTo>
                    <a:lnTo>
                      <a:pt x="124550" y="152881"/>
                    </a:lnTo>
                    <a:cubicBezTo>
                      <a:pt x="113306" y="147790"/>
                      <a:pt x="100811" y="144864"/>
                      <a:pt x="87582" y="144864"/>
                    </a:cubicBezTo>
                    <a:cubicBezTo>
                      <a:pt x="39212" y="144864"/>
                      <a:pt x="0" y="182883"/>
                      <a:pt x="0" y="229782"/>
                    </a:cubicBezTo>
                    <a:cubicBezTo>
                      <a:pt x="0" y="276681"/>
                      <a:pt x="39212" y="314700"/>
                      <a:pt x="87582" y="314700"/>
                    </a:cubicBezTo>
                    <a:cubicBezTo>
                      <a:pt x="135953" y="314700"/>
                      <a:pt x="175165" y="276681"/>
                      <a:pt x="175165" y="229782"/>
                    </a:cubicBezTo>
                    <a:cubicBezTo>
                      <a:pt x="175165" y="214130"/>
                      <a:pt x="170722" y="199517"/>
                      <a:pt x="163104" y="186927"/>
                    </a:cubicBezTo>
                    <a:close/>
                  </a:path>
                </a:pathLst>
              </a:custGeom>
              <a:grpFill/>
              <a:ln w="6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96" name="任意多边形: 形状 195"/>
            <p:cNvSpPr/>
            <p:nvPr userDrawn="1"/>
          </p:nvSpPr>
          <p:spPr>
            <a:xfrm>
              <a:off x="7312960" y="1379327"/>
              <a:ext cx="2536594" cy="2698713"/>
            </a:xfrm>
            <a:custGeom>
              <a:avLst/>
              <a:gdLst>
                <a:gd name="connsiteX0" fmla="*/ 2313941 w 2536594"/>
                <a:gd name="connsiteY0" fmla="*/ 1451555 h 2698713"/>
                <a:gd name="connsiteX1" fmla="*/ 2252540 w 2536594"/>
                <a:gd name="connsiteY1" fmla="*/ 1228242 h 2698713"/>
                <a:gd name="connsiteX2" fmla="*/ 2274879 w 2536594"/>
                <a:gd name="connsiteY2" fmla="*/ 1068050 h 2698713"/>
                <a:gd name="connsiteX3" fmla="*/ 1863827 w 2536594"/>
                <a:gd name="connsiteY3" fmla="*/ 510259 h 2698713"/>
                <a:gd name="connsiteX4" fmla="*/ 1727846 w 2536594"/>
                <a:gd name="connsiteY4" fmla="*/ 351218 h 2698713"/>
                <a:gd name="connsiteX5" fmla="*/ 1612860 w 2536594"/>
                <a:gd name="connsiteY5" fmla="*/ 118467 h 2698713"/>
                <a:gd name="connsiteX6" fmla="*/ 1041367 w 2536594"/>
                <a:gd name="connsiteY6" fmla="*/ 121639 h 2698713"/>
                <a:gd name="connsiteX7" fmla="*/ 956350 w 2536594"/>
                <a:gd name="connsiteY7" fmla="*/ 250248 h 2698713"/>
                <a:gd name="connsiteX8" fmla="*/ 800108 w 2536594"/>
                <a:gd name="connsiteY8" fmla="*/ 377150 h 2698713"/>
                <a:gd name="connsiteX9" fmla="*/ 513237 w 2536594"/>
                <a:gd name="connsiteY9" fmla="*/ 534441 h 2698713"/>
                <a:gd name="connsiteX10" fmla="*/ 367697 w 2536594"/>
                <a:gd name="connsiteY10" fmla="*/ 1117678 h 2698713"/>
                <a:gd name="connsiteX11" fmla="*/ 282286 w 2536594"/>
                <a:gd name="connsiteY11" fmla="*/ 1379939 h 2698713"/>
                <a:gd name="connsiteX12" fmla="*/ 344 w 2536594"/>
                <a:gd name="connsiteY12" fmla="*/ 1976443 h 2698713"/>
                <a:gd name="connsiteX13" fmla="*/ 706047 w 2536594"/>
                <a:gd name="connsiteY13" fmla="*/ 2678352 h 2698713"/>
                <a:gd name="connsiteX14" fmla="*/ 1259502 w 2536594"/>
                <a:gd name="connsiteY14" fmla="*/ 2442937 h 2698713"/>
                <a:gd name="connsiteX15" fmla="*/ 1797076 w 2536594"/>
                <a:gd name="connsiteY15" fmla="*/ 2698569 h 2698713"/>
                <a:gd name="connsiteX16" fmla="*/ 2536583 w 2536594"/>
                <a:gd name="connsiteY16" fmla="*/ 1978321 h 2698713"/>
                <a:gd name="connsiteX17" fmla="*/ 2313941 w 2536594"/>
                <a:gd name="connsiteY17" fmla="*/ 1451555 h 269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36594" h="2698713">
                  <a:moveTo>
                    <a:pt x="2313941" y="1451555"/>
                  </a:moveTo>
                  <a:cubicBezTo>
                    <a:pt x="2253804" y="1393777"/>
                    <a:pt x="2229637" y="1308430"/>
                    <a:pt x="2252540" y="1228242"/>
                  </a:cubicBezTo>
                  <a:cubicBezTo>
                    <a:pt x="2267078" y="1177350"/>
                    <a:pt x="2274879" y="1123622"/>
                    <a:pt x="2274879" y="1068050"/>
                  </a:cubicBezTo>
                  <a:cubicBezTo>
                    <a:pt x="2274879" y="805768"/>
                    <a:pt x="2101914" y="583911"/>
                    <a:pt x="1863827" y="510259"/>
                  </a:cubicBezTo>
                  <a:cubicBezTo>
                    <a:pt x="1791511" y="487892"/>
                    <a:pt x="1737640" y="426277"/>
                    <a:pt x="1727846" y="351218"/>
                  </a:cubicBezTo>
                  <a:cubicBezTo>
                    <a:pt x="1716744" y="266065"/>
                    <a:pt x="1678426" y="183797"/>
                    <a:pt x="1612860" y="118467"/>
                  </a:cubicBezTo>
                  <a:cubicBezTo>
                    <a:pt x="1453076" y="-40731"/>
                    <a:pt x="1199415" y="-39288"/>
                    <a:pt x="1041367" y="121639"/>
                  </a:cubicBezTo>
                  <a:cubicBezTo>
                    <a:pt x="1003884" y="159808"/>
                    <a:pt x="975544" y="203592"/>
                    <a:pt x="956350" y="250248"/>
                  </a:cubicBezTo>
                  <a:cubicBezTo>
                    <a:pt x="929303" y="315978"/>
                    <a:pt x="869531" y="361891"/>
                    <a:pt x="800108" y="377150"/>
                  </a:cubicBezTo>
                  <a:cubicBezTo>
                    <a:pt x="694974" y="400253"/>
                    <a:pt x="594997" y="452674"/>
                    <a:pt x="513237" y="534441"/>
                  </a:cubicBezTo>
                  <a:cubicBezTo>
                    <a:pt x="355367" y="692311"/>
                    <a:pt x="306904" y="918053"/>
                    <a:pt x="367697" y="1117678"/>
                  </a:cubicBezTo>
                  <a:cubicBezTo>
                    <a:pt x="397001" y="1213897"/>
                    <a:pt x="361911" y="1318489"/>
                    <a:pt x="282286" y="1379939"/>
                  </a:cubicBezTo>
                  <a:cubicBezTo>
                    <a:pt x="105086" y="1516699"/>
                    <a:pt x="-7043" y="1733619"/>
                    <a:pt x="344" y="1976443"/>
                  </a:cubicBezTo>
                  <a:cubicBezTo>
                    <a:pt x="11967" y="2358505"/>
                    <a:pt x="323927" y="2668722"/>
                    <a:pt x="706047" y="2678352"/>
                  </a:cubicBezTo>
                  <a:cubicBezTo>
                    <a:pt x="925260" y="2683874"/>
                    <a:pt x="1123106" y="2591991"/>
                    <a:pt x="1259502" y="2442937"/>
                  </a:cubicBezTo>
                  <a:cubicBezTo>
                    <a:pt x="1389475" y="2595870"/>
                    <a:pt x="1581692" y="2694261"/>
                    <a:pt x="1797076" y="2698569"/>
                  </a:cubicBezTo>
                  <a:cubicBezTo>
                    <a:pt x="2198912" y="2706613"/>
                    <a:pt x="2534225" y="2380229"/>
                    <a:pt x="2536583" y="1978321"/>
                  </a:cubicBezTo>
                  <a:cubicBezTo>
                    <a:pt x="2537790" y="1771281"/>
                    <a:pt x="2452115" y="1584315"/>
                    <a:pt x="2313941" y="145155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/>
            <p:cNvSpPr/>
            <p:nvPr userDrawn="1"/>
          </p:nvSpPr>
          <p:spPr>
            <a:xfrm>
              <a:off x="7967015" y="2039577"/>
              <a:ext cx="1325544" cy="3510553"/>
            </a:xfrm>
            <a:custGeom>
              <a:avLst/>
              <a:gdLst>
                <a:gd name="connsiteX0" fmla="*/ 1194614 w 1325544"/>
                <a:gd name="connsiteY0" fmla="*/ 1059518 h 3510553"/>
                <a:gd name="connsiteX1" fmla="*/ 963435 w 1325544"/>
                <a:gd name="connsiteY1" fmla="*/ 1112525 h 3510553"/>
                <a:gd name="connsiteX2" fmla="*/ 963435 w 1325544"/>
                <a:gd name="connsiteY2" fmla="*/ 1073806 h 3510553"/>
                <a:gd name="connsiteX3" fmla="*/ 1121254 w 1325544"/>
                <a:gd name="connsiteY3" fmla="*/ 692801 h 3510553"/>
                <a:gd name="connsiteX4" fmla="*/ 1139264 w 1325544"/>
                <a:gd name="connsiteY4" fmla="*/ 674791 h 3510553"/>
                <a:gd name="connsiteX5" fmla="*/ 1119061 w 1325544"/>
                <a:gd name="connsiteY5" fmla="*/ 654589 h 3510553"/>
                <a:gd name="connsiteX6" fmla="*/ 1101052 w 1325544"/>
                <a:gd name="connsiteY6" fmla="*/ 672598 h 3510553"/>
                <a:gd name="connsiteX7" fmla="*/ 934860 w 1325544"/>
                <a:gd name="connsiteY7" fmla="*/ 1073806 h 3510553"/>
                <a:gd name="connsiteX8" fmla="*/ 934860 w 1325544"/>
                <a:gd name="connsiteY8" fmla="*/ 1127327 h 3510553"/>
                <a:gd name="connsiteX9" fmla="*/ 711911 w 1325544"/>
                <a:gd name="connsiteY9" fmla="*/ 1362199 h 3510553"/>
                <a:gd name="connsiteX10" fmla="*/ 708782 w 1325544"/>
                <a:gd name="connsiteY10" fmla="*/ 1368657 h 3510553"/>
                <a:gd name="connsiteX11" fmla="*/ 650917 w 1325544"/>
                <a:gd name="connsiteY11" fmla="*/ 1517704 h 3510553"/>
                <a:gd name="connsiteX12" fmla="*/ 640001 w 1325544"/>
                <a:gd name="connsiteY12" fmla="*/ 950626 h 3510553"/>
                <a:gd name="connsiteX13" fmla="*/ 713432 w 1325544"/>
                <a:gd name="connsiteY13" fmla="*/ 543254 h 3510553"/>
                <a:gd name="connsiteX14" fmla="*/ 938589 w 1325544"/>
                <a:gd name="connsiteY14" fmla="*/ 192088 h 3510553"/>
                <a:gd name="connsiteX15" fmla="*/ 919308 w 1325544"/>
                <a:gd name="connsiteY15" fmla="*/ 172807 h 3510553"/>
                <a:gd name="connsiteX16" fmla="*/ 717968 w 1325544"/>
                <a:gd name="connsiteY16" fmla="*/ 435547 h 3510553"/>
                <a:gd name="connsiteX17" fmla="*/ 717968 w 1325544"/>
                <a:gd name="connsiteY17" fmla="*/ 419217 h 3510553"/>
                <a:gd name="connsiteX18" fmla="*/ 551776 w 1325544"/>
                <a:gd name="connsiteY18" fmla="*/ 18009 h 3510553"/>
                <a:gd name="connsiteX19" fmla="*/ 533767 w 1325544"/>
                <a:gd name="connsiteY19" fmla="*/ 0 h 3510553"/>
                <a:gd name="connsiteX20" fmla="*/ 513564 w 1325544"/>
                <a:gd name="connsiteY20" fmla="*/ 20203 h 3510553"/>
                <a:gd name="connsiteX21" fmla="*/ 531574 w 1325544"/>
                <a:gd name="connsiteY21" fmla="*/ 38212 h 3510553"/>
                <a:gd name="connsiteX22" fmla="*/ 689393 w 1325544"/>
                <a:gd name="connsiteY22" fmla="*/ 419217 h 3510553"/>
                <a:gd name="connsiteX23" fmla="*/ 689393 w 1325544"/>
                <a:gd name="connsiteY23" fmla="*/ 484675 h 3510553"/>
                <a:gd name="connsiteX24" fmla="*/ 692444 w 1325544"/>
                <a:gd name="connsiteY24" fmla="*/ 484675 h 3510553"/>
                <a:gd name="connsiteX25" fmla="*/ 673034 w 1325544"/>
                <a:gd name="connsiteY25" fmla="*/ 526473 h 3510553"/>
                <a:gd name="connsiteX26" fmla="*/ 579780 w 1325544"/>
                <a:gd name="connsiteY26" fmla="*/ 950497 h 3510553"/>
                <a:gd name="connsiteX27" fmla="*/ 566557 w 1325544"/>
                <a:gd name="connsiteY27" fmla="*/ 1633026 h 3510553"/>
                <a:gd name="connsiteX28" fmla="*/ 534931 w 1325544"/>
                <a:gd name="connsiteY28" fmla="*/ 1560259 h 3510553"/>
                <a:gd name="connsiteX29" fmla="*/ 531802 w 1325544"/>
                <a:gd name="connsiteY29" fmla="*/ 1553801 h 3510553"/>
                <a:gd name="connsiteX30" fmla="*/ 210662 w 1325544"/>
                <a:gd name="connsiteY30" fmla="*/ 1276452 h 3510553"/>
                <a:gd name="connsiteX31" fmla="*/ 210662 w 1325544"/>
                <a:gd name="connsiteY31" fmla="*/ 1233726 h 3510553"/>
                <a:gd name="connsiteX32" fmla="*/ 368475 w 1325544"/>
                <a:gd name="connsiteY32" fmla="*/ 852728 h 3510553"/>
                <a:gd name="connsiteX33" fmla="*/ 386484 w 1325544"/>
                <a:gd name="connsiteY33" fmla="*/ 834719 h 3510553"/>
                <a:gd name="connsiteX34" fmla="*/ 366282 w 1325544"/>
                <a:gd name="connsiteY34" fmla="*/ 814509 h 3510553"/>
                <a:gd name="connsiteX35" fmla="*/ 348272 w 1325544"/>
                <a:gd name="connsiteY35" fmla="*/ 832518 h 3510553"/>
                <a:gd name="connsiteX36" fmla="*/ 182087 w 1325544"/>
                <a:gd name="connsiteY36" fmla="*/ 1233726 h 3510553"/>
                <a:gd name="connsiteX37" fmla="*/ 182087 w 1325544"/>
                <a:gd name="connsiteY37" fmla="*/ 1268158 h 3510553"/>
                <a:gd name="connsiteX38" fmla="*/ 49092 w 1325544"/>
                <a:gd name="connsiteY38" fmla="*/ 1251128 h 3510553"/>
                <a:gd name="connsiteX39" fmla="*/ 0 w 1325544"/>
                <a:gd name="connsiteY39" fmla="*/ 1251128 h 3510553"/>
                <a:gd name="connsiteX40" fmla="*/ 0 w 1325544"/>
                <a:gd name="connsiteY40" fmla="*/ 1279703 h 3510553"/>
                <a:gd name="connsiteX41" fmla="*/ 49092 w 1325544"/>
                <a:gd name="connsiteY41" fmla="*/ 1279703 h 3510553"/>
                <a:gd name="connsiteX42" fmla="*/ 182087 w 1325544"/>
                <a:gd name="connsiteY42" fmla="*/ 1297769 h 3510553"/>
                <a:gd name="connsiteX43" fmla="*/ 187281 w 1325544"/>
                <a:gd name="connsiteY43" fmla="*/ 1299191 h 3510553"/>
                <a:gd name="connsiteX44" fmla="*/ 506078 w 1325544"/>
                <a:gd name="connsiteY44" fmla="*/ 1566253 h 3510553"/>
                <a:gd name="connsiteX45" fmla="*/ 509207 w 1325544"/>
                <a:gd name="connsiteY45" fmla="*/ 1572711 h 3510553"/>
                <a:gd name="connsiteX46" fmla="*/ 564957 w 1325544"/>
                <a:gd name="connsiteY46" fmla="*/ 1715950 h 3510553"/>
                <a:gd name="connsiteX47" fmla="*/ 563249 w 1325544"/>
                <a:gd name="connsiteY47" fmla="*/ 1803897 h 3510553"/>
                <a:gd name="connsiteX48" fmla="*/ 530295 w 1325544"/>
                <a:gd name="connsiteY48" fmla="*/ 3510553 h 3510553"/>
                <a:gd name="connsiteX49" fmla="*/ 689386 w 1325544"/>
                <a:gd name="connsiteY49" fmla="*/ 3510553 h 3510553"/>
                <a:gd name="connsiteX50" fmla="*/ 656432 w 1325544"/>
                <a:gd name="connsiteY50" fmla="*/ 1803897 h 3510553"/>
                <a:gd name="connsiteX51" fmla="*/ 653082 w 1325544"/>
                <a:gd name="connsiteY51" fmla="*/ 1629661 h 3510553"/>
                <a:gd name="connsiteX52" fmla="*/ 734513 w 1325544"/>
                <a:gd name="connsiteY52" fmla="*/ 1381116 h 3510553"/>
                <a:gd name="connsiteX53" fmla="*/ 737642 w 1325544"/>
                <a:gd name="connsiteY53" fmla="*/ 1374657 h 3510553"/>
                <a:gd name="connsiteX54" fmla="*/ 1194628 w 1325544"/>
                <a:gd name="connsiteY54" fmla="*/ 1088107 h 3510553"/>
                <a:gd name="connsiteX55" fmla="*/ 1325545 w 1325544"/>
                <a:gd name="connsiteY55" fmla="*/ 1088107 h 3510553"/>
                <a:gd name="connsiteX56" fmla="*/ 1325545 w 1325544"/>
                <a:gd name="connsiteY56" fmla="*/ 1059532 h 3510553"/>
                <a:gd name="connsiteX57" fmla="*/ 1194614 w 1325544"/>
                <a:gd name="connsiteY57" fmla="*/ 1059532 h 351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25544" h="3510553">
                  <a:moveTo>
                    <a:pt x="1194614" y="1059518"/>
                  </a:moveTo>
                  <a:cubicBezTo>
                    <a:pt x="1113411" y="1059518"/>
                    <a:pt x="1034572" y="1078349"/>
                    <a:pt x="963435" y="1112525"/>
                  </a:cubicBezTo>
                  <a:lnTo>
                    <a:pt x="963435" y="1073806"/>
                  </a:lnTo>
                  <a:cubicBezTo>
                    <a:pt x="963435" y="929880"/>
                    <a:pt x="1019485" y="794571"/>
                    <a:pt x="1121254" y="692801"/>
                  </a:cubicBezTo>
                  <a:lnTo>
                    <a:pt x="1139264" y="674791"/>
                  </a:lnTo>
                  <a:lnTo>
                    <a:pt x="1119061" y="654589"/>
                  </a:lnTo>
                  <a:lnTo>
                    <a:pt x="1101052" y="672598"/>
                  </a:lnTo>
                  <a:cubicBezTo>
                    <a:pt x="993882" y="779762"/>
                    <a:pt x="934860" y="922244"/>
                    <a:pt x="934860" y="1073806"/>
                  </a:cubicBezTo>
                  <a:lnTo>
                    <a:pt x="934860" y="1127327"/>
                  </a:lnTo>
                  <a:cubicBezTo>
                    <a:pt x="839755" y="1180162"/>
                    <a:pt x="760695" y="1261365"/>
                    <a:pt x="711911" y="1362199"/>
                  </a:cubicBezTo>
                  <a:lnTo>
                    <a:pt x="708782" y="1368657"/>
                  </a:lnTo>
                  <a:cubicBezTo>
                    <a:pt x="685572" y="1416620"/>
                    <a:pt x="666291" y="1466555"/>
                    <a:pt x="650917" y="1517704"/>
                  </a:cubicBezTo>
                  <a:lnTo>
                    <a:pt x="640001" y="950626"/>
                  </a:lnTo>
                  <a:cubicBezTo>
                    <a:pt x="637408" y="812309"/>
                    <a:pt x="662405" y="673005"/>
                    <a:pt x="713432" y="543254"/>
                  </a:cubicBezTo>
                  <a:cubicBezTo>
                    <a:pt x="764310" y="413452"/>
                    <a:pt x="841177" y="293337"/>
                    <a:pt x="938589" y="192088"/>
                  </a:cubicBezTo>
                  <a:lnTo>
                    <a:pt x="919308" y="172807"/>
                  </a:lnTo>
                  <a:cubicBezTo>
                    <a:pt x="839719" y="249381"/>
                    <a:pt x="771632" y="338307"/>
                    <a:pt x="717968" y="435547"/>
                  </a:cubicBezTo>
                  <a:lnTo>
                    <a:pt x="717968" y="419217"/>
                  </a:lnTo>
                  <a:cubicBezTo>
                    <a:pt x="717968" y="267662"/>
                    <a:pt x="658947" y="125173"/>
                    <a:pt x="551776" y="18009"/>
                  </a:cubicBezTo>
                  <a:lnTo>
                    <a:pt x="533767" y="0"/>
                  </a:lnTo>
                  <a:lnTo>
                    <a:pt x="513564" y="20203"/>
                  </a:lnTo>
                  <a:lnTo>
                    <a:pt x="531574" y="38212"/>
                  </a:lnTo>
                  <a:cubicBezTo>
                    <a:pt x="633344" y="139982"/>
                    <a:pt x="689393" y="275291"/>
                    <a:pt x="689393" y="419217"/>
                  </a:cubicBezTo>
                  <a:lnTo>
                    <a:pt x="689393" y="484675"/>
                  </a:lnTo>
                  <a:lnTo>
                    <a:pt x="692444" y="484675"/>
                  </a:lnTo>
                  <a:cubicBezTo>
                    <a:pt x="685707" y="498476"/>
                    <a:pt x="679192" y="512386"/>
                    <a:pt x="673034" y="526473"/>
                  </a:cubicBezTo>
                  <a:cubicBezTo>
                    <a:pt x="614748" y="659368"/>
                    <a:pt x="582694" y="804322"/>
                    <a:pt x="579780" y="950497"/>
                  </a:cubicBezTo>
                  <a:lnTo>
                    <a:pt x="566557" y="1633026"/>
                  </a:lnTo>
                  <a:cubicBezTo>
                    <a:pt x="556948" y="1608358"/>
                    <a:pt x="546447" y="1584055"/>
                    <a:pt x="534931" y="1560259"/>
                  </a:cubicBezTo>
                  <a:lnTo>
                    <a:pt x="531802" y="1553801"/>
                  </a:lnTo>
                  <a:cubicBezTo>
                    <a:pt x="467016" y="1419920"/>
                    <a:pt x="348922" y="1320594"/>
                    <a:pt x="210662" y="1276452"/>
                  </a:cubicBezTo>
                  <a:lnTo>
                    <a:pt x="210662" y="1233726"/>
                  </a:lnTo>
                  <a:cubicBezTo>
                    <a:pt x="210662" y="1089800"/>
                    <a:pt x="266712" y="954491"/>
                    <a:pt x="368475" y="852728"/>
                  </a:cubicBezTo>
                  <a:lnTo>
                    <a:pt x="386484" y="834719"/>
                  </a:lnTo>
                  <a:lnTo>
                    <a:pt x="366282" y="814509"/>
                  </a:lnTo>
                  <a:lnTo>
                    <a:pt x="348272" y="832518"/>
                  </a:lnTo>
                  <a:cubicBezTo>
                    <a:pt x="241109" y="939682"/>
                    <a:pt x="182087" y="1082171"/>
                    <a:pt x="182087" y="1233726"/>
                  </a:cubicBezTo>
                  <a:lnTo>
                    <a:pt x="182087" y="1268158"/>
                  </a:lnTo>
                  <a:cubicBezTo>
                    <a:pt x="139110" y="1257021"/>
                    <a:pt x="94469" y="1251128"/>
                    <a:pt x="49092" y="1251128"/>
                  </a:cubicBezTo>
                  <a:lnTo>
                    <a:pt x="0" y="1251128"/>
                  </a:lnTo>
                  <a:lnTo>
                    <a:pt x="0" y="1279703"/>
                  </a:lnTo>
                  <a:lnTo>
                    <a:pt x="49092" y="1279703"/>
                  </a:lnTo>
                  <a:cubicBezTo>
                    <a:pt x="94555" y="1279703"/>
                    <a:pt x="139225" y="1285996"/>
                    <a:pt x="182087" y="1297769"/>
                  </a:cubicBezTo>
                  <a:lnTo>
                    <a:pt x="187281" y="1299191"/>
                  </a:lnTo>
                  <a:cubicBezTo>
                    <a:pt x="324519" y="1338453"/>
                    <a:pt x="442456" y="1434758"/>
                    <a:pt x="506078" y="1566253"/>
                  </a:cubicBezTo>
                  <a:lnTo>
                    <a:pt x="509207" y="1572711"/>
                  </a:lnTo>
                  <a:cubicBezTo>
                    <a:pt x="531517" y="1618817"/>
                    <a:pt x="550090" y="1666808"/>
                    <a:pt x="564957" y="1715950"/>
                  </a:cubicBezTo>
                  <a:lnTo>
                    <a:pt x="563249" y="1803897"/>
                  </a:lnTo>
                  <a:lnTo>
                    <a:pt x="530295" y="3510553"/>
                  </a:lnTo>
                  <a:lnTo>
                    <a:pt x="689386" y="3510553"/>
                  </a:lnTo>
                  <a:lnTo>
                    <a:pt x="656432" y="1803897"/>
                  </a:lnTo>
                  <a:lnTo>
                    <a:pt x="653082" y="1629661"/>
                  </a:lnTo>
                  <a:cubicBezTo>
                    <a:pt x="669162" y="1543650"/>
                    <a:pt x="696502" y="1459682"/>
                    <a:pt x="734513" y="1381116"/>
                  </a:cubicBezTo>
                  <a:lnTo>
                    <a:pt x="737642" y="1374657"/>
                  </a:lnTo>
                  <a:cubicBezTo>
                    <a:pt x="821867" y="1200586"/>
                    <a:pt x="1001239" y="1088107"/>
                    <a:pt x="1194628" y="1088107"/>
                  </a:cubicBezTo>
                  <a:lnTo>
                    <a:pt x="1325545" y="1088107"/>
                  </a:lnTo>
                  <a:lnTo>
                    <a:pt x="1325545" y="1059532"/>
                  </a:lnTo>
                  <a:lnTo>
                    <a:pt x="1194614" y="1059532"/>
                  </a:lnTo>
                  <a:close/>
                </a:path>
              </a:pathLst>
            </a:custGeom>
            <a:solidFill>
              <a:schemeClr val="accent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9142" y="1674674"/>
            <a:ext cx="10858500" cy="1754326"/>
          </a:xfrm>
        </p:spPr>
        <p:txBody>
          <a:bodyPr/>
          <a:lstStyle/>
          <a:p>
            <a:r>
              <a:rPr lang="zh-CN" altLang="en-US" sz="5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秋 季，</a:t>
            </a:r>
            <a:br>
              <a:rPr lang="en-US" altLang="zh-CN" sz="5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</a:br>
            <a:r>
              <a:rPr lang="zh-CN" altLang="en-US" sz="5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  养“肺”正 当 时</a:t>
            </a:r>
            <a:endParaRPr lang="zh-CN" altLang="en-US" sz="54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95086" y="4245265"/>
            <a:ext cx="5367177" cy="48843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54000" dist="127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+mn-ea"/>
              </a:rPr>
              <a:t>东湖生态旅游风景区第一社区卫生服务中心</a:t>
            </a:r>
            <a:endParaRPr lang="en-US" altLang="zh-CN" sz="2000" b="1" dirty="0"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2156407" y="5034649"/>
            <a:ext cx="2928777" cy="48843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54000" dist="127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FFFFFF"/>
                </a:solidFill>
                <a:effectLst/>
                <a:latin typeface="+mn-lt"/>
              </a:rPr>
              <a:t>中医主治医师   赵英英</a:t>
            </a:r>
            <a:endParaRPr lang="en-US" altLang="zh-CN" sz="2000" b="1" dirty="0">
              <a:solidFill>
                <a:srgbClr val="FFFFFF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1231256" y="1746832"/>
            <a:ext cx="9703197" cy="2873994"/>
            <a:chOff x="1231256" y="1746832"/>
            <a:chExt cx="9703197" cy="2873994"/>
          </a:xfrm>
        </p:grpSpPr>
        <p:sp>
          <p:nvSpPr>
            <p:cNvPr id="65" name="矩形: 圆角 64"/>
            <p:cNvSpPr/>
            <p:nvPr/>
          </p:nvSpPr>
          <p:spPr>
            <a:xfrm>
              <a:off x="1231256" y="1746832"/>
              <a:ext cx="9703197" cy="28739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2616600" y="2064850"/>
              <a:ext cx="6892321" cy="2278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/>
                <a:t>       肺是人体气体交换主要器官，负责呼吸功能，秋季养肺有助于调节气机，保持呼吸通畅。</a:t>
              </a:r>
              <a:endParaRPr lang="en-US" altLang="zh-CN" sz="2000" b="1" dirty="0"/>
            </a:p>
            <a:p>
              <a:pPr>
                <a:lnSpc>
                  <a:spcPct val="120000"/>
                </a:lnSpc>
              </a:pPr>
              <a:r>
                <a:rPr lang="zh-CN" altLang="en-US" sz="2000" b="1" dirty="0"/>
                <a:t>       肺外合皮毛：肺与皮肤</a:t>
              </a:r>
              <a:r>
                <a:rPr lang="en-US" altLang="zh-CN" sz="2000" b="1" dirty="0"/>
                <a:t>/</a:t>
              </a:r>
              <a:r>
                <a:rPr lang="zh-CN" altLang="en-US" sz="2000" b="1" dirty="0"/>
                <a:t>毛发等体表组织密切相关，秋季养肺有助于滋润皮肤、毛发。</a:t>
              </a:r>
              <a:endParaRPr lang="en-US" altLang="zh-CN" sz="2000" b="1" dirty="0"/>
            </a:p>
            <a:p>
              <a:pPr>
                <a:lnSpc>
                  <a:spcPct val="120000"/>
                </a:lnSpc>
              </a:pPr>
              <a:r>
                <a:rPr lang="zh-CN" altLang="en-US" sz="2000" b="1" dirty="0"/>
                <a:t>       肺为“华盖”，喜润恶燥：外邪（尤其秋季燥邪）入侵首犯于肺，秋季养肺有助于减少呼吸系统等疾病。</a:t>
              </a:r>
              <a:endParaRPr lang="zh-CN" altLang="en-US" sz="2000" b="1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肺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333132" y="2882943"/>
            <a:ext cx="2457142" cy="2297217"/>
            <a:chOff x="9768376" y="-10376"/>
            <a:chExt cx="2429980" cy="2271822"/>
          </a:xfrm>
        </p:grpSpPr>
        <p:grpSp>
          <p:nvGrpSpPr>
            <p:cNvPr id="5" name="组合 4" descr="一束拱形的橄榄及叶子"/>
            <p:cNvGrpSpPr/>
            <p:nvPr/>
          </p:nvGrpSpPr>
          <p:grpSpPr>
            <a:xfrm rot="10800000" flipH="1">
              <a:off x="9895720" y="338551"/>
              <a:ext cx="2058574" cy="1572196"/>
              <a:chOff x="9895720" y="340329"/>
              <a:chExt cx="2058574" cy="157219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7" name="任意多边形: 形状 26"/>
              <p:cNvSpPr/>
              <p:nvPr/>
            </p:nvSpPr>
            <p:spPr>
              <a:xfrm>
                <a:off x="10154851" y="1395904"/>
                <a:ext cx="852206" cy="516621"/>
              </a:xfrm>
              <a:custGeom>
                <a:avLst/>
                <a:gdLst>
                  <a:gd name="connsiteX0" fmla="*/ 394701 w 852206"/>
                  <a:gd name="connsiteY0" fmla="*/ 68557 h 516621"/>
                  <a:gd name="connsiteX1" fmla="*/ 128530 w 852206"/>
                  <a:gd name="connsiteY1" fmla="*/ 279427 h 516621"/>
                  <a:gd name="connsiteX2" fmla="*/ 110393 w 852206"/>
                  <a:gd name="connsiteY2" fmla="*/ 297821 h 516621"/>
                  <a:gd name="connsiteX3" fmla="*/ 61391 w 852206"/>
                  <a:gd name="connsiteY3" fmla="*/ 363219 h 516621"/>
                  <a:gd name="connsiteX4" fmla="*/ 25310 w 852206"/>
                  <a:gd name="connsiteY4" fmla="*/ 436523 h 516621"/>
                  <a:gd name="connsiteX5" fmla="*/ 0 w 852206"/>
                  <a:gd name="connsiteY5" fmla="*/ 514023 h 516621"/>
                  <a:gd name="connsiteX6" fmla="*/ 10388 w 852206"/>
                  <a:gd name="connsiteY6" fmla="*/ 516621 h 516621"/>
                  <a:gd name="connsiteX7" fmla="*/ 35223 w 852206"/>
                  <a:gd name="connsiteY7" fmla="*/ 440316 h 516621"/>
                  <a:gd name="connsiteX8" fmla="*/ 70457 w 852206"/>
                  <a:gd name="connsiteY8" fmla="*/ 368551 h 516621"/>
                  <a:gd name="connsiteX9" fmla="*/ 118141 w 852206"/>
                  <a:gd name="connsiteY9" fmla="*/ 304792 h 516621"/>
                  <a:gd name="connsiteX10" fmla="*/ 127163 w 852206"/>
                  <a:gd name="connsiteY10" fmla="*/ 295347 h 516621"/>
                  <a:gd name="connsiteX11" fmla="*/ 474713 w 852206"/>
                  <a:gd name="connsiteY11" fmla="*/ 270109 h 516621"/>
                  <a:gd name="connsiteX12" fmla="*/ 852207 w 852206"/>
                  <a:gd name="connsiteY12" fmla="*/ 3583 h 516621"/>
                  <a:gd name="connsiteX13" fmla="*/ 394701 w 852206"/>
                  <a:gd name="connsiteY13" fmla="*/ 68557 h 51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2206" h="516621">
                    <a:moveTo>
                      <a:pt x="394701" y="68557"/>
                    </a:moveTo>
                    <a:cubicBezTo>
                      <a:pt x="208811" y="142357"/>
                      <a:pt x="145926" y="243129"/>
                      <a:pt x="128530" y="279427"/>
                    </a:cubicBezTo>
                    <a:cubicBezTo>
                      <a:pt x="122299" y="285364"/>
                      <a:pt x="116234" y="291484"/>
                      <a:pt x="110393" y="297821"/>
                    </a:cubicBezTo>
                    <a:cubicBezTo>
                      <a:pt x="91905" y="317858"/>
                      <a:pt x="75510" y="339867"/>
                      <a:pt x="61391" y="363219"/>
                    </a:cubicBezTo>
                    <a:cubicBezTo>
                      <a:pt x="47250" y="386570"/>
                      <a:pt x="35361" y="411223"/>
                      <a:pt x="25310" y="436523"/>
                    </a:cubicBezTo>
                    <a:cubicBezTo>
                      <a:pt x="15256" y="461836"/>
                      <a:pt x="7005" y="487793"/>
                      <a:pt x="0" y="514023"/>
                    </a:cubicBezTo>
                    <a:lnTo>
                      <a:pt x="10388" y="516621"/>
                    </a:lnTo>
                    <a:cubicBezTo>
                      <a:pt x="17276" y="490730"/>
                      <a:pt x="25376" y="465168"/>
                      <a:pt x="35223" y="440316"/>
                    </a:cubicBezTo>
                    <a:cubicBezTo>
                      <a:pt x="45065" y="415471"/>
                      <a:pt x="56678" y="391344"/>
                      <a:pt x="70457" y="368551"/>
                    </a:cubicBezTo>
                    <a:cubicBezTo>
                      <a:pt x="84216" y="345750"/>
                      <a:pt x="100156" y="324319"/>
                      <a:pt x="118141" y="304792"/>
                    </a:cubicBezTo>
                    <a:cubicBezTo>
                      <a:pt x="121088" y="301584"/>
                      <a:pt x="124110" y="298451"/>
                      <a:pt x="127163" y="295347"/>
                    </a:cubicBezTo>
                    <a:cubicBezTo>
                      <a:pt x="150776" y="306289"/>
                      <a:pt x="269475" y="351588"/>
                      <a:pt x="474713" y="270109"/>
                    </a:cubicBezTo>
                    <a:cubicBezTo>
                      <a:pt x="705292" y="178568"/>
                      <a:pt x="852207" y="3583"/>
                      <a:pt x="852207" y="3583"/>
                    </a:cubicBezTo>
                    <a:cubicBezTo>
                      <a:pt x="852207" y="3583"/>
                      <a:pt x="625280" y="-22983"/>
                      <a:pt x="394701" y="68557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11413541" y="782541"/>
                <a:ext cx="540754" cy="386181"/>
              </a:xfrm>
              <a:custGeom>
                <a:avLst/>
                <a:gdLst>
                  <a:gd name="connsiteX0" fmla="*/ 178424 w 540754"/>
                  <a:gd name="connsiteY0" fmla="*/ 242059 h 386181"/>
                  <a:gd name="connsiteX1" fmla="*/ 0 w 540754"/>
                  <a:gd name="connsiteY1" fmla="*/ 3855 h 386181"/>
                  <a:gd name="connsiteX2" fmla="*/ 284063 w 540754"/>
                  <a:gd name="connsiteY2" fmla="*/ 92642 h 386181"/>
                  <a:gd name="connsiteX3" fmla="*/ 540754 w 540754"/>
                  <a:gd name="connsiteY3" fmla="*/ 386181 h 386181"/>
                  <a:gd name="connsiteX4" fmla="*/ 178424 w 540754"/>
                  <a:gd name="connsiteY4" fmla="*/ 242059 h 3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754" h="386181">
                    <a:moveTo>
                      <a:pt x="178424" y="242059"/>
                    </a:moveTo>
                    <a:cubicBezTo>
                      <a:pt x="7483" y="121201"/>
                      <a:pt x="0" y="3855"/>
                      <a:pt x="0" y="3855"/>
                    </a:cubicBezTo>
                    <a:cubicBezTo>
                      <a:pt x="0" y="3855"/>
                      <a:pt x="113126" y="-28215"/>
                      <a:pt x="284063" y="92642"/>
                    </a:cubicBezTo>
                    <a:cubicBezTo>
                      <a:pt x="455003" y="213499"/>
                      <a:pt x="540754" y="386181"/>
                      <a:pt x="540754" y="386181"/>
                    </a:cubicBezTo>
                    <a:cubicBezTo>
                      <a:pt x="540754" y="386181"/>
                      <a:pt x="349364" y="362916"/>
                      <a:pt x="178424" y="242059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10618018" y="983512"/>
                <a:ext cx="950419" cy="216189"/>
              </a:xfrm>
              <a:custGeom>
                <a:avLst/>
                <a:gdLst>
                  <a:gd name="connsiteX0" fmla="*/ 950419 w 950419"/>
                  <a:gd name="connsiteY0" fmla="*/ 67672 h 216189"/>
                  <a:gd name="connsiteX1" fmla="*/ 186129 w 950419"/>
                  <a:gd name="connsiteY1" fmla="*/ 152022 h 216189"/>
                  <a:gd name="connsiteX2" fmla="*/ 159903 w 950419"/>
                  <a:gd name="connsiteY2" fmla="*/ 142618 h 216189"/>
                  <a:gd name="connsiteX3" fmla="*/ 621 w 950419"/>
                  <a:gd name="connsiteY3" fmla="*/ 91877 h 216189"/>
                  <a:gd name="connsiteX4" fmla="*/ 7003 w 950419"/>
                  <a:gd name="connsiteY4" fmla="*/ 83482 h 216189"/>
                  <a:gd name="connsiteX5" fmla="*/ 13467 w 950419"/>
                  <a:gd name="connsiteY5" fmla="*/ 75145 h 216189"/>
                  <a:gd name="connsiteX6" fmla="*/ 158258 w 950419"/>
                  <a:gd name="connsiteY6" fmla="*/ 130264 h 216189"/>
                  <a:gd name="connsiteX7" fmla="*/ 181368 w 950419"/>
                  <a:gd name="connsiteY7" fmla="*/ 119851 h 216189"/>
                  <a:gd name="connsiteX8" fmla="*/ 950419 w 950419"/>
                  <a:gd name="connsiteY8" fmla="*/ 67672 h 2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0419" h="216189">
                    <a:moveTo>
                      <a:pt x="950419" y="67672"/>
                    </a:moveTo>
                    <a:cubicBezTo>
                      <a:pt x="861640" y="149667"/>
                      <a:pt x="368958" y="303655"/>
                      <a:pt x="186129" y="152022"/>
                    </a:cubicBezTo>
                    <a:cubicBezTo>
                      <a:pt x="178731" y="145888"/>
                      <a:pt x="169513" y="142463"/>
                      <a:pt x="159903" y="142618"/>
                    </a:cubicBezTo>
                    <a:cubicBezTo>
                      <a:pt x="103218" y="143540"/>
                      <a:pt x="46484" y="125252"/>
                      <a:pt x="621" y="91877"/>
                    </a:cubicBezTo>
                    <a:cubicBezTo>
                      <a:pt x="3471" y="88135"/>
                      <a:pt x="-5826" y="100210"/>
                      <a:pt x="7003" y="83482"/>
                    </a:cubicBezTo>
                    <a:cubicBezTo>
                      <a:pt x="19859" y="66773"/>
                      <a:pt x="10590" y="78866"/>
                      <a:pt x="13467" y="75145"/>
                    </a:cubicBezTo>
                    <a:cubicBezTo>
                      <a:pt x="54246" y="108286"/>
                      <a:pt x="105748" y="127896"/>
                      <a:pt x="158258" y="130264"/>
                    </a:cubicBezTo>
                    <a:cubicBezTo>
                      <a:pt x="167166" y="130667"/>
                      <a:pt x="175651" y="126694"/>
                      <a:pt x="181368" y="119851"/>
                    </a:cubicBezTo>
                    <a:cubicBezTo>
                      <a:pt x="336093" y="-65343"/>
                      <a:pt x="848714" y="3097"/>
                      <a:pt x="950419" y="67672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10433656" y="340329"/>
                <a:ext cx="296912" cy="918045"/>
              </a:xfrm>
              <a:custGeom>
                <a:avLst/>
                <a:gdLst>
                  <a:gd name="connsiteX0" fmla="*/ 285232 w 296912"/>
                  <a:gd name="connsiteY0" fmla="*/ 0 h 918045"/>
                  <a:gd name="connsiteX1" fmla="*/ 23959 w 296912"/>
                  <a:gd name="connsiteY1" fmla="*/ 723181 h 918045"/>
                  <a:gd name="connsiteX2" fmla="*/ 26947 w 296912"/>
                  <a:gd name="connsiteY2" fmla="*/ 750880 h 918045"/>
                  <a:gd name="connsiteX3" fmla="*/ 38912 w 296912"/>
                  <a:gd name="connsiteY3" fmla="*/ 917621 h 918045"/>
                  <a:gd name="connsiteX4" fmla="*/ 48570 w 296912"/>
                  <a:gd name="connsiteY4" fmla="*/ 913387 h 918045"/>
                  <a:gd name="connsiteX5" fmla="*/ 58191 w 296912"/>
                  <a:gd name="connsiteY5" fmla="*/ 909057 h 918045"/>
                  <a:gd name="connsiteX6" fmla="*/ 38571 w 296912"/>
                  <a:gd name="connsiteY6" fmla="*/ 755376 h 918045"/>
                  <a:gd name="connsiteX7" fmla="*/ 54116 w 296912"/>
                  <a:gd name="connsiteY7" fmla="*/ 735352 h 918045"/>
                  <a:gd name="connsiteX8" fmla="*/ 285232 w 296912"/>
                  <a:gd name="connsiteY8" fmla="*/ 0 h 91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912" h="918045">
                    <a:moveTo>
                      <a:pt x="285232" y="0"/>
                    </a:moveTo>
                    <a:cubicBezTo>
                      <a:pt x="184697" y="67070"/>
                      <a:pt x="-80558" y="509889"/>
                      <a:pt x="23959" y="723181"/>
                    </a:cubicBezTo>
                    <a:cubicBezTo>
                      <a:pt x="28190" y="731811"/>
                      <a:pt x="29353" y="741576"/>
                      <a:pt x="26947" y="750880"/>
                    </a:cubicBezTo>
                    <a:cubicBezTo>
                      <a:pt x="12751" y="805768"/>
                      <a:pt x="17226" y="865207"/>
                      <a:pt x="38912" y="917621"/>
                    </a:cubicBezTo>
                    <a:cubicBezTo>
                      <a:pt x="43218" y="915728"/>
                      <a:pt x="29298" y="921930"/>
                      <a:pt x="48570" y="913387"/>
                    </a:cubicBezTo>
                    <a:cubicBezTo>
                      <a:pt x="67829" y="904809"/>
                      <a:pt x="53899" y="910984"/>
                      <a:pt x="58191" y="909057"/>
                    </a:cubicBezTo>
                    <a:cubicBezTo>
                      <a:pt x="35539" y="861641"/>
                      <a:pt x="28558" y="806977"/>
                      <a:pt x="38571" y="755376"/>
                    </a:cubicBezTo>
                    <a:cubicBezTo>
                      <a:pt x="40272" y="746622"/>
                      <a:pt x="46120" y="739308"/>
                      <a:pt x="54116" y="735352"/>
                    </a:cubicBezTo>
                    <a:cubicBezTo>
                      <a:pt x="270437" y="628391"/>
                      <a:pt x="324149" y="114018"/>
                      <a:pt x="285232" y="0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9895720" y="909915"/>
                <a:ext cx="291627" cy="743902"/>
              </a:xfrm>
              <a:custGeom>
                <a:avLst/>
                <a:gdLst>
                  <a:gd name="connsiteX0" fmla="*/ 255382 w 291627"/>
                  <a:gd name="connsiteY0" fmla="*/ 391238 h 743902"/>
                  <a:gd name="connsiteX1" fmla="*/ 259544 w 291627"/>
                  <a:gd name="connsiteY1" fmla="*/ 743903 h 743902"/>
                  <a:gd name="connsiteX2" fmla="*/ 49827 w 291627"/>
                  <a:gd name="connsiteY2" fmla="*/ 460335 h 743902"/>
                  <a:gd name="connsiteX3" fmla="*/ 9468 w 291627"/>
                  <a:gd name="connsiteY3" fmla="*/ 0 h 743902"/>
                  <a:gd name="connsiteX4" fmla="*/ 255382 w 291627"/>
                  <a:gd name="connsiteY4" fmla="*/ 391238 h 74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627" h="743902">
                    <a:moveTo>
                      <a:pt x="255382" y="391238"/>
                    </a:moveTo>
                    <a:cubicBezTo>
                      <a:pt x="334431" y="626391"/>
                      <a:pt x="259544" y="743903"/>
                      <a:pt x="259544" y="743903"/>
                    </a:cubicBezTo>
                    <a:cubicBezTo>
                      <a:pt x="259544" y="743903"/>
                      <a:pt x="128880" y="695492"/>
                      <a:pt x="49827" y="460335"/>
                    </a:cubicBezTo>
                    <a:cubicBezTo>
                      <a:pt x="-29225" y="225178"/>
                      <a:pt x="9468" y="0"/>
                      <a:pt x="9468" y="0"/>
                    </a:cubicBezTo>
                    <a:cubicBezTo>
                      <a:pt x="9468" y="0"/>
                      <a:pt x="176330" y="156081"/>
                      <a:pt x="255382" y="39123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10501413" y="688478"/>
                <a:ext cx="114237" cy="288265"/>
              </a:xfrm>
              <a:custGeom>
                <a:avLst/>
                <a:gdLst>
                  <a:gd name="connsiteX0" fmla="*/ 4661 w 114237"/>
                  <a:gd name="connsiteY0" fmla="*/ 288266 h 288265"/>
                  <a:gd name="connsiteX1" fmla="*/ 0 w 114237"/>
                  <a:gd name="connsiteY1" fmla="*/ 286046 h 288265"/>
                  <a:gd name="connsiteX2" fmla="*/ 109285 w 114237"/>
                  <a:gd name="connsiteY2" fmla="*/ 0 h 288265"/>
                  <a:gd name="connsiteX3" fmla="*/ 114238 w 114237"/>
                  <a:gd name="connsiteY3" fmla="*/ 1456 h 288265"/>
                  <a:gd name="connsiteX4" fmla="*/ 4661 w 114237"/>
                  <a:gd name="connsiteY4" fmla="*/ 288266 h 28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37" h="288265">
                    <a:moveTo>
                      <a:pt x="4661" y="288266"/>
                    </a:moveTo>
                    <a:lnTo>
                      <a:pt x="0" y="286046"/>
                    </a:lnTo>
                    <a:cubicBezTo>
                      <a:pt x="43612" y="194481"/>
                      <a:pt x="80381" y="98242"/>
                      <a:pt x="109285" y="0"/>
                    </a:cubicBezTo>
                    <a:lnTo>
                      <a:pt x="114238" y="1456"/>
                    </a:lnTo>
                    <a:cubicBezTo>
                      <a:pt x="85259" y="99960"/>
                      <a:pt x="48390" y="196454"/>
                      <a:pt x="4661" y="288266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9974094" y="1075912"/>
                <a:ext cx="139954" cy="443417"/>
              </a:xfrm>
              <a:custGeom>
                <a:avLst/>
                <a:gdLst>
                  <a:gd name="connsiteX0" fmla="*/ 134905 w 139954"/>
                  <a:gd name="connsiteY0" fmla="*/ 443417 h 443417"/>
                  <a:gd name="connsiteX1" fmla="*/ 0 w 139954"/>
                  <a:gd name="connsiteY1" fmla="*/ 1907 h 443417"/>
                  <a:gd name="connsiteX2" fmla="*/ 4798 w 139954"/>
                  <a:gd name="connsiteY2" fmla="*/ 0 h 443417"/>
                  <a:gd name="connsiteX3" fmla="*/ 139954 w 139954"/>
                  <a:gd name="connsiteY3" fmla="*/ 442326 h 443417"/>
                  <a:gd name="connsiteX4" fmla="*/ 134905 w 139954"/>
                  <a:gd name="connsiteY4" fmla="*/ 443417 h 44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954" h="443417">
                    <a:moveTo>
                      <a:pt x="134905" y="443417"/>
                    </a:moveTo>
                    <a:cubicBezTo>
                      <a:pt x="134419" y="441169"/>
                      <a:pt x="85296" y="216277"/>
                      <a:pt x="0" y="1907"/>
                    </a:cubicBezTo>
                    <a:lnTo>
                      <a:pt x="4798" y="0"/>
                    </a:lnTo>
                    <a:cubicBezTo>
                      <a:pt x="90257" y="214783"/>
                      <a:pt x="139465" y="440078"/>
                      <a:pt x="139954" y="442326"/>
                    </a:cubicBezTo>
                    <a:lnTo>
                      <a:pt x="134905" y="443417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6" name="任意多边形: 形状 5"/>
            <p:cNvSpPr/>
            <p:nvPr/>
          </p:nvSpPr>
          <p:spPr>
            <a:xfrm rot="11308905" flipH="1">
              <a:off x="10349005" y="309222"/>
              <a:ext cx="271079" cy="167810"/>
            </a:xfrm>
            <a:custGeom>
              <a:avLst/>
              <a:gdLst>
                <a:gd name="connsiteX0" fmla="*/ 271079 w 271079"/>
                <a:gd name="connsiteY0" fmla="*/ 83906 h 167810"/>
                <a:gd name="connsiteX1" fmla="*/ 135540 w 271079"/>
                <a:gd name="connsiteY1" fmla="*/ 167811 h 167810"/>
                <a:gd name="connsiteX2" fmla="*/ 0 w 271079"/>
                <a:gd name="connsiteY2" fmla="*/ 83906 h 167810"/>
                <a:gd name="connsiteX3" fmla="*/ 135540 w 271079"/>
                <a:gd name="connsiteY3" fmla="*/ 0 h 167810"/>
                <a:gd name="connsiteX4" fmla="*/ 271079 w 271079"/>
                <a:gd name="connsiteY4" fmla="*/ 83906 h 1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079" h="167810">
                  <a:moveTo>
                    <a:pt x="271079" y="83906"/>
                  </a:moveTo>
                  <a:cubicBezTo>
                    <a:pt x="271079" y="130245"/>
                    <a:pt x="210396" y="167811"/>
                    <a:pt x="135540" y="167811"/>
                  </a:cubicBezTo>
                  <a:cubicBezTo>
                    <a:pt x="60683" y="167811"/>
                    <a:pt x="0" y="130245"/>
                    <a:pt x="0" y="83906"/>
                  </a:cubicBezTo>
                  <a:cubicBezTo>
                    <a:pt x="0" y="37566"/>
                    <a:pt x="60683" y="0"/>
                    <a:pt x="135540" y="0"/>
                  </a:cubicBezTo>
                  <a:cubicBezTo>
                    <a:pt x="210396" y="0"/>
                    <a:pt x="271079" y="37566"/>
                    <a:pt x="271079" y="8390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 rot="14574580" flipH="1">
              <a:off x="11314718" y="1240249"/>
              <a:ext cx="139649" cy="225284"/>
            </a:xfrm>
            <a:custGeom>
              <a:avLst/>
              <a:gdLst>
                <a:gd name="connsiteX0" fmla="*/ 139649 w 139649"/>
                <a:gd name="connsiteY0" fmla="*/ 112642 h 225284"/>
                <a:gd name="connsiteX1" fmla="*/ 69825 w 139649"/>
                <a:gd name="connsiteY1" fmla="*/ 225284 h 225284"/>
                <a:gd name="connsiteX2" fmla="*/ 0 w 139649"/>
                <a:gd name="connsiteY2" fmla="*/ 112642 h 225284"/>
                <a:gd name="connsiteX3" fmla="*/ 69825 w 139649"/>
                <a:gd name="connsiteY3" fmla="*/ 0 h 225284"/>
                <a:gd name="connsiteX4" fmla="*/ 139649 w 139649"/>
                <a:gd name="connsiteY4" fmla="*/ 112642 h 22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49" h="225284">
                  <a:moveTo>
                    <a:pt x="139649" y="112642"/>
                  </a:moveTo>
                  <a:cubicBezTo>
                    <a:pt x="139649" y="174853"/>
                    <a:pt x="108388" y="225284"/>
                    <a:pt x="69825" y="225284"/>
                  </a:cubicBezTo>
                  <a:cubicBezTo>
                    <a:pt x="31262" y="225284"/>
                    <a:pt x="0" y="174853"/>
                    <a:pt x="0" y="112642"/>
                  </a:cubicBezTo>
                  <a:cubicBezTo>
                    <a:pt x="0" y="50432"/>
                    <a:pt x="31262" y="0"/>
                    <a:pt x="69825" y="0"/>
                  </a:cubicBezTo>
                  <a:cubicBezTo>
                    <a:pt x="108388" y="0"/>
                    <a:pt x="139649" y="50432"/>
                    <a:pt x="139649" y="1126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 rot="10800000" flipH="1">
              <a:off x="10068435" y="45469"/>
              <a:ext cx="973353" cy="572193"/>
            </a:xfrm>
            <a:custGeom>
              <a:avLst/>
              <a:gdLst>
                <a:gd name="connsiteX0" fmla="*/ 193556 w 973353"/>
                <a:gd name="connsiteY0" fmla="*/ 144359 h 572193"/>
                <a:gd name="connsiteX1" fmla="*/ 973354 w 973353"/>
                <a:gd name="connsiteY1" fmla="*/ 68618 h 572193"/>
                <a:gd name="connsiteX2" fmla="*/ 515776 w 973353"/>
                <a:gd name="connsiteY2" fmla="*/ 4122 h 572193"/>
                <a:gd name="connsiteX3" fmla="*/ 203776 w 973353"/>
                <a:gd name="connsiteY3" fmla="*/ 130428 h 572193"/>
                <a:gd name="connsiteX4" fmla="*/ 25074 w 973353"/>
                <a:gd name="connsiteY4" fmla="*/ 572194 h 572193"/>
                <a:gd name="connsiteX5" fmla="*/ 34812 w 973353"/>
                <a:gd name="connsiteY5" fmla="*/ 567529 h 572193"/>
                <a:gd name="connsiteX6" fmla="*/ 193556 w 973353"/>
                <a:gd name="connsiteY6" fmla="*/ 144359 h 57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353" h="572193">
                  <a:moveTo>
                    <a:pt x="193556" y="144359"/>
                  </a:moveTo>
                  <a:lnTo>
                    <a:pt x="973354" y="68618"/>
                  </a:lnTo>
                  <a:cubicBezTo>
                    <a:pt x="973354" y="68618"/>
                    <a:pt x="762702" y="-19859"/>
                    <a:pt x="515776" y="4122"/>
                  </a:cubicBezTo>
                  <a:cubicBezTo>
                    <a:pt x="321904" y="22954"/>
                    <a:pt x="233024" y="98730"/>
                    <a:pt x="203776" y="130428"/>
                  </a:cubicBezTo>
                  <a:cubicBezTo>
                    <a:pt x="4541" y="187141"/>
                    <a:pt x="-33525" y="394662"/>
                    <a:pt x="25074" y="572194"/>
                  </a:cubicBezTo>
                  <a:lnTo>
                    <a:pt x="34812" y="567529"/>
                  </a:lnTo>
                  <a:cubicBezTo>
                    <a:pt x="-20383" y="399794"/>
                    <a:pt x="11749" y="204686"/>
                    <a:pt x="193556" y="14435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9" name="组合 8" descr="一束拱形的橄榄及叶子"/>
            <p:cNvGrpSpPr/>
            <p:nvPr/>
          </p:nvGrpSpPr>
          <p:grpSpPr>
            <a:xfrm rot="10800000" flipH="1">
              <a:off x="9976495" y="-10376"/>
              <a:ext cx="2221861" cy="2112448"/>
              <a:chOff x="9976495" y="149004"/>
              <a:chExt cx="2221861" cy="211244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2" name="任意多边形: 形状 21"/>
              <p:cNvSpPr/>
              <p:nvPr/>
            </p:nvSpPr>
            <p:spPr>
              <a:xfrm>
                <a:off x="9976495" y="149004"/>
                <a:ext cx="2221861" cy="2112448"/>
              </a:xfrm>
              <a:custGeom>
                <a:avLst/>
                <a:gdLst>
                  <a:gd name="connsiteX0" fmla="*/ 1852547 w 2221861"/>
                  <a:gd name="connsiteY0" fmla="*/ 333479 h 2112448"/>
                  <a:gd name="connsiteX1" fmla="*/ 1662072 w 2221861"/>
                  <a:gd name="connsiteY1" fmla="*/ 561810 h 2112448"/>
                  <a:gd name="connsiteX2" fmla="*/ 1378302 w 2221861"/>
                  <a:gd name="connsiteY2" fmla="*/ 589554 h 2112448"/>
                  <a:gd name="connsiteX3" fmla="*/ 1131404 w 2221861"/>
                  <a:gd name="connsiteY3" fmla="*/ 658534 h 2112448"/>
                  <a:gd name="connsiteX4" fmla="*/ 1131359 w 2221861"/>
                  <a:gd name="connsiteY4" fmla="*/ 658496 h 2112448"/>
                  <a:gd name="connsiteX5" fmla="*/ 1166245 w 2221861"/>
                  <a:gd name="connsiteY5" fmla="*/ 571293 h 2112448"/>
                  <a:gd name="connsiteX6" fmla="*/ 1180798 w 2221861"/>
                  <a:gd name="connsiteY6" fmla="*/ 562918 h 2112448"/>
                  <a:gd name="connsiteX7" fmla="*/ 1716200 w 2221861"/>
                  <a:gd name="connsiteY7" fmla="*/ 0 h 2112448"/>
                  <a:gd name="connsiteX8" fmla="*/ 1161777 w 2221861"/>
                  <a:gd name="connsiteY8" fmla="*/ 542214 h 2112448"/>
                  <a:gd name="connsiteX9" fmla="*/ 1156211 w 2221861"/>
                  <a:gd name="connsiteY9" fmla="*/ 559679 h 2112448"/>
                  <a:gd name="connsiteX10" fmla="*/ 1108999 w 2221861"/>
                  <a:gd name="connsiteY10" fmla="*/ 667050 h 2112448"/>
                  <a:gd name="connsiteX11" fmla="*/ 1086287 w 2221861"/>
                  <a:gd name="connsiteY11" fmla="*/ 676068 h 2112448"/>
                  <a:gd name="connsiteX12" fmla="*/ 1011214 w 2221861"/>
                  <a:gd name="connsiteY12" fmla="*/ 709010 h 2112448"/>
                  <a:gd name="connsiteX13" fmla="*/ 1011166 w 2221861"/>
                  <a:gd name="connsiteY13" fmla="*/ 708986 h 2112448"/>
                  <a:gd name="connsiteX14" fmla="*/ 822433 w 2221861"/>
                  <a:gd name="connsiteY14" fmla="*/ 284029 h 2112448"/>
                  <a:gd name="connsiteX15" fmla="*/ 818223 w 2221861"/>
                  <a:gd name="connsiteY15" fmla="*/ 293460 h 2112448"/>
                  <a:gd name="connsiteX16" fmla="*/ 969120 w 2221861"/>
                  <a:gd name="connsiteY16" fmla="*/ 605367 h 2112448"/>
                  <a:gd name="connsiteX17" fmla="*/ 969058 w 2221861"/>
                  <a:gd name="connsiteY17" fmla="*/ 605391 h 2112448"/>
                  <a:gd name="connsiteX18" fmla="*/ 901114 w 2221861"/>
                  <a:gd name="connsiteY18" fmla="*/ 530686 h 2112448"/>
                  <a:gd name="connsiteX19" fmla="*/ 894615 w 2221861"/>
                  <a:gd name="connsiteY19" fmla="*/ 538710 h 2112448"/>
                  <a:gd name="connsiteX20" fmla="*/ 977997 w 2221861"/>
                  <a:gd name="connsiteY20" fmla="*/ 658359 h 2112448"/>
                  <a:gd name="connsiteX21" fmla="*/ 985529 w 2221861"/>
                  <a:gd name="connsiteY21" fmla="*/ 700418 h 2112448"/>
                  <a:gd name="connsiteX22" fmla="*/ 971898 w 2221861"/>
                  <a:gd name="connsiteY22" fmla="*/ 728210 h 2112448"/>
                  <a:gd name="connsiteX23" fmla="*/ 579449 w 2221861"/>
                  <a:gd name="connsiteY23" fmla="*/ 1010659 h 2112448"/>
                  <a:gd name="connsiteX24" fmla="*/ 377219 w 2221861"/>
                  <a:gd name="connsiteY24" fmla="*/ 1260390 h 2112448"/>
                  <a:gd name="connsiteX25" fmla="*/ 377157 w 2221861"/>
                  <a:gd name="connsiteY25" fmla="*/ 1260380 h 2112448"/>
                  <a:gd name="connsiteX26" fmla="*/ 379814 w 2221861"/>
                  <a:gd name="connsiteY26" fmla="*/ 1102161 h 2112448"/>
                  <a:gd name="connsiteX27" fmla="*/ 370066 w 2221861"/>
                  <a:gd name="connsiteY27" fmla="*/ 1098750 h 2112448"/>
                  <a:gd name="connsiteX28" fmla="*/ 363437 w 2221861"/>
                  <a:gd name="connsiteY28" fmla="*/ 1281793 h 2112448"/>
                  <a:gd name="connsiteX29" fmla="*/ 304232 w 2221861"/>
                  <a:gd name="connsiteY29" fmla="*/ 1382386 h 2112448"/>
                  <a:gd name="connsiteX30" fmla="*/ 304170 w 2221861"/>
                  <a:gd name="connsiteY30" fmla="*/ 1382383 h 2112448"/>
                  <a:gd name="connsiteX31" fmla="*/ 271676 w 2221861"/>
                  <a:gd name="connsiteY31" fmla="*/ 439566 h 2112448"/>
                  <a:gd name="connsiteX32" fmla="*/ 258665 w 2221861"/>
                  <a:gd name="connsiteY32" fmla="*/ 1205632 h 2112448"/>
                  <a:gd name="connsiteX33" fmla="*/ 267084 w 2221861"/>
                  <a:gd name="connsiteY33" fmla="*/ 1225325 h 2112448"/>
                  <a:gd name="connsiteX34" fmla="*/ 282398 w 2221861"/>
                  <a:gd name="connsiteY34" fmla="*/ 1375502 h 2112448"/>
                  <a:gd name="connsiteX35" fmla="*/ 273428 w 2221861"/>
                  <a:gd name="connsiteY35" fmla="*/ 1440920 h 2112448"/>
                  <a:gd name="connsiteX36" fmla="*/ 237912 w 2221861"/>
                  <a:gd name="connsiteY36" fmla="*/ 1514613 h 2112448"/>
                  <a:gd name="connsiteX37" fmla="*/ 149380 w 2221861"/>
                  <a:gd name="connsiteY37" fmla="*/ 1799227 h 2112448"/>
                  <a:gd name="connsiteX38" fmla="*/ 142251 w 2221861"/>
                  <a:gd name="connsiteY38" fmla="*/ 1799244 h 2112448"/>
                  <a:gd name="connsiteX39" fmla="*/ 139763 w 2221861"/>
                  <a:gd name="connsiteY39" fmla="*/ 1639436 h 2112448"/>
                  <a:gd name="connsiteX40" fmla="*/ 136610 w 2221861"/>
                  <a:gd name="connsiteY40" fmla="*/ 1633680 h 2112448"/>
                  <a:gd name="connsiteX41" fmla="*/ 130018 w 2221861"/>
                  <a:gd name="connsiteY41" fmla="*/ 1636025 h 2112448"/>
                  <a:gd name="connsiteX42" fmla="*/ 114952 w 2221861"/>
                  <a:gd name="connsiteY42" fmla="*/ 1703642 h 2112448"/>
                  <a:gd name="connsiteX43" fmla="*/ 114890 w 2221861"/>
                  <a:gd name="connsiteY43" fmla="*/ 1703649 h 2112448"/>
                  <a:gd name="connsiteX44" fmla="*/ 8730 w 2221861"/>
                  <a:gd name="connsiteY44" fmla="*/ 1532058 h 2112448"/>
                  <a:gd name="connsiteX45" fmla="*/ 1612 w 2221861"/>
                  <a:gd name="connsiteY45" fmla="*/ 1539538 h 2112448"/>
                  <a:gd name="connsiteX46" fmla="*/ 65533 w 2221861"/>
                  <a:gd name="connsiteY46" fmla="*/ 1622252 h 2112448"/>
                  <a:gd name="connsiteX47" fmla="*/ 129226 w 2221861"/>
                  <a:gd name="connsiteY47" fmla="*/ 1863564 h 2112448"/>
                  <a:gd name="connsiteX48" fmla="*/ 129846 w 2221861"/>
                  <a:gd name="connsiteY48" fmla="*/ 1910209 h 2112448"/>
                  <a:gd name="connsiteX49" fmla="*/ 115551 w 2221861"/>
                  <a:gd name="connsiteY49" fmla="*/ 2112449 h 2112448"/>
                  <a:gd name="connsiteX50" fmla="*/ 167183 w 2221861"/>
                  <a:gd name="connsiteY50" fmla="*/ 2112449 h 2112448"/>
                  <a:gd name="connsiteX51" fmla="*/ 192011 w 2221861"/>
                  <a:gd name="connsiteY51" fmla="*/ 1816169 h 2112448"/>
                  <a:gd name="connsiteX52" fmla="*/ 192056 w 2221861"/>
                  <a:gd name="connsiteY52" fmla="*/ 1815928 h 2112448"/>
                  <a:gd name="connsiteX53" fmla="*/ 218426 w 2221861"/>
                  <a:gd name="connsiteY53" fmla="*/ 1777593 h 2112448"/>
                  <a:gd name="connsiteX54" fmla="*/ 254087 w 2221861"/>
                  <a:gd name="connsiteY54" fmla="*/ 1758548 h 2112448"/>
                  <a:gd name="connsiteX55" fmla="*/ 406371 w 2221861"/>
                  <a:gd name="connsiteY55" fmla="*/ 1725651 h 2112448"/>
                  <a:gd name="connsiteX56" fmla="*/ 406536 w 2221861"/>
                  <a:gd name="connsiteY56" fmla="*/ 1715325 h 2112448"/>
                  <a:gd name="connsiteX57" fmla="*/ 227933 w 2221861"/>
                  <a:gd name="connsiteY57" fmla="*/ 1754445 h 2112448"/>
                  <a:gd name="connsiteX58" fmla="*/ 208306 w 2221861"/>
                  <a:gd name="connsiteY58" fmla="*/ 1738931 h 2112448"/>
                  <a:gd name="connsiteX59" fmla="*/ 274464 w 2221861"/>
                  <a:gd name="connsiteY59" fmla="*/ 1529765 h 2112448"/>
                  <a:gd name="connsiteX60" fmla="*/ 484108 w 2221861"/>
                  <a:gd name="connsiteY60" fmla="*/ 1162499 h 2112448"/>
                  <a:gd name="connsiteX61" fmla="*/ 636261 w 2221861"/>
                  <a:gd name="connsiteY61" fmla="*/ 1127795 h 2112448"/>
                  <a:gd name="connsiteX62" fmla="*/ 684042 w 2221861"/>
                  <a:gd name="connsiteY62" fmla="*/ 1143085 h 2112448"/>
                  <a:gd name="connsiteX63" fmla="*/ 1453585 w 2221861"/>
                  <a:gd name="connsiteY63" fmla="*/ 1139326 h 2112448"/>
                  <a:gd name="connsiteX64" fmla="*/ 1007758 w 2221861"/>
                  <a:gd name="connsiteY64" fmla="*/ 1017774 h 2112448"/>
                  <a:gd name="connsiteX65" fmla="*/ 690885 w 2221861"/>
                  <a:gd name="connsiteY65" fmla="*/ 1094885 h 2112448"/>
                  <a:gd name="connsiteX66" fmla="*/ 629831 w 2221861"/>
                  <a:gd name="connsiteY66" fmla="*/ 1115964 h 2112448"/>
                  <a:gd name="connsiteX67" fmla="*/ 506059 w 2221861"/>
                  <a:gd name="connsiteY67" fmla="*/ 1134820 h 2112448"/>
                  <a:gd name="connsiteX68" fmla="*/ 506021 w 2221861"/>
                  <a:gd name="connsiteY68" fmla="*/ 1134765 h 2112448"/>
                  <a:gd name="connsiteX69" fmla="*/ 598890 w 2221861"/>
                  <a:gd name="connsiteY69" fmla="*/ 1030097 h 2112448"/>
                  <a:gd name="connsiteX70" fmla="*/ 1092197 w 2221861"/>
                  <a:gd name="connsiteY70" fmla="*/ 690319 h 2112448"/>
                  <a:gd name="connsiteX71" fmla="*/ 1147465 w 2221861"/>
                  <a:gd name="connsiteY71" fmla="*/ 667794 h 2112448"/>
                  <a:gd name="connsiteX72" fmla="*/ 1169866 w 2221861"/>
                  <a:gd name="connsiteY72" fmla="*/ 664517 h 2112448"/>
                  <a:gd name="connsiteX73" fmla="*/ 1193255 w 2221861"/>
                  <a:gd name="connsiteY73" fmla="*/ 663154 h 2112448"/>
                  <a:gd name="connsiteX74" fmla="*/ 1240031 w 2221861"/>
                  <a:gd name="connsiteY74" fmla="*/ 666251 h 2112448"/>
                  <a:gd name="connsiteX75" fmla="*/ 1285353 w 2221861"/>
                  <a:gd name="connsiteY75" fmla="*/ 678141 h 2112448"/>
                  <a:gd name="connsiteX76" fmla="*/ 1326738 w 2221861"/>
                  <a:gd name="connsiteY76" fmla="*/ 700181 h 2112448"/>
                  <a:gd name="connsiteX77" fmla="*/ 1326780 w 2221861"/>
                  <a:gd name="connsiteY77" fmla="*/ 700208 h 2112448"/>
                  <a:gd name="connsiteX78" fmla="*/ 1330308 w 2221861"/>
                  <a:gd name="connsiteY78" fmla="*/ 699661 h 2112448"/>
                  <a:gd name="connsiteX79" fmla="*/ 1329826 w 2221861"/>
                  <a:gd name="connsiteY79" fmla="*/ 696043 h 2112448"/>
                  <a:gd name="connsiteX80" fmla="*/ 1288021 w 2221861"/>
                  <a:gd name="connsiteY80" fmla="*/ 671583 h 2112448"/>
                  <a:gd name="connsiteX81" fmla="*/ 1241597 w 2221861"/>
                  <a:gd name="connsiteY81" fmla="*/ 657395 h 2112448"/>
                  <a:gd name="connsiteX82" fmla="*/ 1203079 w 2221861"/>
                  <a:gd name="connsiteY82" fmla="*/ 652631 h 2112448"/>
                  <a:gd name="connsiteX83" fmla="*/ 1189951 w 2221861"/>
                  <a:gd name="connsiteY83" fmla="*/ 652232 h 2112448"/>
                  <a:gd name="connsiteX84" fmla="*/ 1189941 w 2221861"/>
                  <a:gd name="connsiteY84" fmla="*/ 652166 h 2112448"/>
                  <a:gd name="connsiteX85" fmla="*/ 1380130 w 2221861"/>
                  <a:gd name="connsiteY85" fmla="*/ 598772 h 2112448"/>
                  <a:gd name="connsiteX86" fmla="*/ 1675559 w 2221861"/>
                  <a:gd name="connsiteY86" fmla="*/ 565276 h 2112448"/>
                  <a:gd name="connsiteX87" fmla="*/ 1950318 w 2221861"/>
                  <a:gd name="connsiteY87" fmla="*/ 488175 h 2112448"/>
                  <a:gd name="connsiteX88" fmla="*/ 2221862 w 2221861"/>
                  <a:gd name="connsiteY88" fmla="*/ 208319 h 2112448"/>
                  <a:gd name="connsiteX89" fmla="*/ 1852547 w 2221861"/>
                  <a:gd name="connsiteY89" fmla="*/ 333479 h 2112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2221861" h="2112448">
                    <a:moveTo>
                      <a:pt x="1852547" y="333479"/>
                    </a:moveTo>
                    <a:cubicBezTo>
                      <a:pt x="1680853" y="441992"/>
                      <a:pt x="1662984" y="555163"/>
                      <a:pt x="1662072" y="561810"/>
                    </a:cubicBezTo>
                    <a:cubicBezTo>
                      <a:pt x="1566955" y="562430"/>
                      <a:pt x="1471832" y="571634"/>
                      <a:pt x="1378302" y="589554"/>
                    </a:cubicBezTo>
                    <a:cubicBezTo>
                      <a:pt x="1294320" y="605625"/>
                      <a:pt x="1211647" y="628742"/>
                      <a:pt x="1131404" y="658534"/>
                    </a:cubicBezTo>
                    <a:cubicBezTo>
                      <a:pt x="1131380" y="658544"/>
                      <a:pt x="1131352" y="658520"/>
                      <a:pt x="1131359" y="658496"/>
                    </a:cubicBezTo>
                    <a:cubicBezTo>
                      <a:pt x="1136770" y="626495"/>
                      <a:pt x="1148215" y="599371"/>
                      <a:pt x="1166245" y="571293"/>
                    </a:cubicBezTo>
                    <a:cubicBezTo>
                      <a:pt x="1169450" y="566302"/>
                      <a:pt x="1174871" y="563139"/>
                      <a:pt x="1180798" y="562918"/>
                    </a:cubicBezTo>
                    <a:cubicBezTo>
                      <a:pt x="1420809" y="553969"/>
                      <a:pt x="1699427" y="123394"/>
                      <a:pt x="1716200" y="0"/>
                    </a:cubicBezTo>
                    <a:cubicBezTo>
                      <a:pt x="1592097" y="17820"/>
                      <a:pt x="1155488" y="295257"/>
                      <a:pt x="1161777" y="542214"/>
                    </a:cubicBezTo>
                    <a:cubicBezTo>
                      <a:pt x="1161935" y="548492"/>
                      <a:pt x="1159960" y="554643"/>
                      <a:pt x="1156211" y="559679"/>
                    </a:cubicBezTo>
                    <a:cubicBezTo>
                      <a:pt x="1132687" y="591275"/>
                      <a:pt x="1116592" y="628381"/>
                      <a:pt x="1108999" y="667050"/>
                    </a:cubicBezTo>
                    <a:cubicBezTo>
                      <a:pt x="1101409" y="670003"/>
                      <a:pt x="1093833" y="672995"/>
                      <a:pt x="1086287" y="676068"/>
                    </a:cubicBezTo>
                    <a:cubicBezTo>
                      <a:pt x="1060974" y="686367"/>
                      <a:pt x="1035946" y="697369"/>
                      <a:pt x="1011214" y="709010"/>
                    </a:cubicBezTo>
                    <a:cubicBezTo>
                      <a:pt x="1011193" y="709020"/>
                      <a:pt x="1011173" y="709006"/>
                      <a:pt x="1011166" y="708986"/>
                    </a:cubicBezTo>
                    <a:cubicBezTo>
                      <a:pt x="976858" y="560898"/>
                      <a:pt x="964969" y="370144"/>
                      <a:pt x="822433" y="284029"/>
                    </a:cubicBezTo>
                    <a:lnTo>
                      <a:pt x="818223" y="293460"/>
                    </a:lnTo>
                    <a:cubicBezTo>
                      <a:pt x="921329" y="361202"/>
                      <a:pt x="948743" y="485749"/>
                      <a:pt x="969120" y="605367"/>
                    </a:cubicBezTo>
                    <a:cubicBezTo>
                      <a:pt x="969137" y="605460"/>
                      <a:pt x="969110" y="605470"/>
                      <a:pt x="969058" y="605391"/>
                    </a:cubicBezTo>
                    <a:cubicBezTo>
                      <a:pt x="951434" y="576501"/>
                      <a:pt x="928362" y="550926"/>
                      <a:pt x="901114" y="530686"/>
                    </a:cubicBezTo>
                    <a:lnTo>
                      <a:pt x="894615" y="538710"/>
                    </a:lnTo>
                    <a:cubicBezTo>
                      <a:pt x="933411" y="569383"/>
                      <a:pt x="962676" y="611525"/>
                      <a:pt x="977997" y="658359"/>
                    </a:cubicBezTo>
                    <a:cubicBezTo>
                      <a:pt x="980417" y="672630"/>
                      <a:pt x="982889" y="686684"/>
                      <a:pt x="985529" y="700418"/>
                    </a:cubicBezTo>
                    <a:cubicBezTo>
                      <a:pt x="987697" y="711681"/>
                      <a:pt x="982135" y="723033"/>
                      <a:pt x="971898" y="728210"/>
                    </a:cubicBezTo>
                    <a:cubicBezTo>
                      <a:pt x="827631" y="801173"/>
                      <a:pt x="694671" y="896800"/>
                      <a:pt x="579449" y="1010659"/>
                    </a:cubicBezTo>
                    <a:cubicBezTo>
                      <a:pt x="502978" y="1086166"/>
                      <a:pt x="435987" y="1170409"/>
                      <a:pt x="377219" y="1260390"/>
                    </a:cubicBezTo>
                    <a:cubicBezTo>
                      <a:pt x="377202" y="1260414"/>
                      <a:pt x="377164" y="1260411"/>
                      <a:pt x="377157" y="1260380"/>
                    </a:cubicBezTo>
                    <a:cubicBezTo>
                      <a:pt x="361072" y="1209198"/>
                      <a:pt x="362019" y="1152954"/>
                      <a:pt x="379814" y="1102161"/>
                    </a:cubicBezTo>
                    <a:lnTo>
                      <a:pt x="370066" y="1098750"/>
                    </a:lnTo>
                    <a:cubicBezTo>
                      <a:pt x="346322" y="1156540"/>
                      <a:pt x="344057" y="1222458"/>
                      <a:pt x="363437" y="1281793"/>
                    </a:cubicBezTo>
                    <a:cubicBezTo>
                      <a:pt x="342656" y="1314649"/>
                      <a:pt x="322940" y="1348227"/>
                      <a:pt x="304232" y="1382386"/>
                    </a:cubicBezTo>
                    <a:cubicBezTo>
                      <a:pt x="304218" y="1382414"/>
                      <a:pt x="304180" y="1382411"/>
                      <a:pt x="304170" y="1382383"/>
                    </a:cubicBezTo>
                    <a:cubicBezTo>
                      <a:pt x="238476" y="1212723"/>
                      <a:pt x="284815" y="595044"/>
                      <a:pt x="271676" y="439566"/>
                    </a:cubicBezTo>
                    <a:cubicBezTo>
                      <a:pt x="200248" y="531189"/>
                      <a:pt x="91259" y="1034117"/>
                      <a:pt x="258665" y="1205632"/>
                    </a:cubicBezTo>
                    <a:cubicBezTo>
                      <a:pt x="263831" y="1210923"/>
                      <a:pt x="266871" y="1217931"/>
                      <a:pt x="267084" y="1225325"/>
                    </a:cubicBezTo>
                    <a:cubicBezTo>
                      <a:pt x="268513" y="1275202"/>
                      <a:pt x="272141" y="1324431"/>
                      <a:pt x="282398" y="1375502"/>
                    </a:cubicBezTo>
                    <a:cubicBezTo>
                      <a:pt x="286856" y="1397694"/>
                      <a:pt x="283648" y="1420725"/>
                      <a:pt x="273428" y="1440920"/>
                    </a:cubicBezTo>
                    <a:cubicBezTo>
                      <a:pt x="261115" y="1465253"/>
                      <a:pt x="249278" y="1489833"/>
                      <a:pt x="237912" y="1514613"/>
                    </a:cubicBezTo>
                    <a:cubicBezTo>
                      <a:pt x="197511" y="1602673"/>
                      <a:pt x="160498" y="1752245"/>
                      <a:pt x="149380" y="1799227"/>
                    </a:cubicBezTo>
                    <a:cubicBezTo>
                      <a:pt x="148492" y="1802979"/>
                      <a:pt x="143153" y="1802993"/>
                      <a:pt x="142251" y="1799244"/>
                    </a:cubicBezTo>
                    <a:cubicBezTo>
                      <a:pt x="134179" y="1765590"/>
                      <a:pt x="117578" y="1682005"/>
                      <a:pt x="139763" y="1639436"/>
                    </a:cubicBezTo>
                    <a:cubicBezTo>
                      <a:pt x="139763" y="1639436"/>
                      <a:pt x="140496" y="1635202"/>
                      <a:pt x="136610" y="1633680"/>
                    </a:cubicBezTo>
                    <a:cubicBezTo>
                      <a:pt x="132723" y="1632159"/>
                      <a:pt x="130018" y="1636025"/>
                      <a:pt x="130018" y="1636025"/>
                    </a:cubicBezTo>
                    <a:cubicBezTo>
                      <a:pt x="121922" y="1657734"/>
                      <a:pt x="116924" y="1680549"/>
                      <a:pt x="114952" y="1703642"/>
                    </a:cubicBezTo>
                    <a:cubicBezTo>
                      <a:pt x="114948" y="1703676"/>
                      <a:pt x="114900" y="1703683"/>
                      <a:pt x="114890" y="1703649"/>
                    </a:cubicBezTo>
                    <a:cubicBezTo>
                      <a:pt x="94436" y="1638926"/>
                      <a:pt x="63829" y="1579071"/>
                      <a:pt x="8730" y="1532058"/>
                    </a:cubicBezTo>
                    <a:cubicBezTo>
                      <a:pt x="3918" y="1527321"/>
                      <a:pt x="-3228" y="1535104"/>
                      <a:pt x="1612" y="1539538"/>
                    </a:cubicBezTo>
                    <a:cubicBezTo>
                      <a:pt x="26988" y="1563843"/>
                      <a:pt x="48535" y="1591834"/>
                      <a:pt x="65533" y="1622252"/>
                    </a:cubicBezTo>
                    <a:cubicBezTo>
                      <a:pt x="104746" y="1692775"/>
                      <a:pt x="115757" y="1780987"/>
                      <a:pt x="129226" y="1863564"/>
                    </a:cubicBezTo>
                    <a:cubicBezTo>
                      <a:pt x="131742" y="1878995"/>
                      <a:pt x="131946" y="1894712"/>
                      <a:pt x="129846" y="1910209"/>
                    </a:cubicBezTo>
                    <a:cubicBezTo>
                      <a:pt x="120765" y="1977200"/>
                      <a:pt x="116001" y="2044803"/>
                      <a:pt x="115551" y="2112449"/>
                    </a:cubicBezTo>
                    <a:lnTo>
                      <a:pt x="167183" y="2112449"/>
                    </a:lnTo>
                    <a:cubicBezTo>
                      <a:pt x="165854" y="2013294"/>
                      <a:pt x="174067" y="1913916"/>
                      <a:pt x="192011" y="1816169"/>
                    </a:cubicBezTo>
                    <a:lnTo>
                      <a:pt x="192056" y="1815928"/>
                    </a:lnTo>
                    <a:cubicBezTo>
                      <a:pt x="194985" y="1799977"/>
                      <a:pt x="204575" y="1786030"/>
                      <a:pt x="218426" y="1777593"/>
                    </a:cubicBezTo>
                    <a:cubicBezTo>
                      <a:pt x="229947" y="1770575"/>
                      <a:pt x="241919" y="1764268"/>
                      <a:pt x="254087" y="1758548"/>
                    </a:cubicBezTo>
                    <a:cubicBezTo>
                      <a:pt x="301578" y="1736566"/>
                      <a:pt x="354133" y="1725851"/>
                      <a:pt x="406371" y="1725651"/>
                    </a:cubicBezTo>
                    <a:cubicBezTo>
                      <a:pt x="413255" y="1725940"/>
                      <a:pt x="413293" y="1715239"/>
                      <a:pt x="406536" y="1715325"/>
                    </a:cubicBezTo>
                    <a:cubicBezTo>
                      <a:pt x="345334" y="1713889"/>
                      <a:pt x="282815" y="1726770"/>
                      <a:pt x="227933" y="1754445"/>
                    </a:cubicBezTo>
                    <a:cubicBezTo>
                      <a:pt x="217473" y="1759721"/>
                      <a:pt x="205594" y="1750328"/>
                      <a:pt x="208306" y="1738931"/>
                    </a:cubicBezTo>
                    <a:cubicBezTo>
                      <a:pt x="225238" y="1667799"/>
                      <a:pt x="247340" y="1597827"/>
                      <a:pt x="274464" y="1529765"/>
                    </a:cubicBezTo>
                    <a:cubicBezTo>
                      <a:pt x="326640" y="1398616"/>
                      <a:pt x="397538" y="1274685"/>
                      <a:pt x="484108" y="1162499"/>
                    </a:cubicBezTo>
                    <a:cubicBezTo>
                      <a:pt x="530728" y="1139591"/>
                      <a:pt x="584226" y="1132411"/>
                      <a:pt x="636261" y="1127795"/>
                    </a:cubicBezTo>
                    <a:cubicBezTo>
                      <a:pt x="653599" y="1126256"/>
                      <a:pt x="670882" y="1131698"/>
                      <a:pt x="684042" y="1143085"/>
                    </a:cubicBezTo>
                    <a:cubicBezTo>
                      <a:pt x="865842" y="1300377"/>
                      <a:pt x="1349395" y="1212362"/>
                      <a:pt x="1453585" y="1139326"/>
                    </a:cubicBezTo>
                    <a:cubicBezTo>
                      <a:pt x="1453585" y="1139326"/>
                      <a:pt x="1255737" y="1025047"/>
                      <a:pt x="1007758" y="1017774"/>
                    </a:cubicBezTo>
                    <a:cubicBezTo>
                      <a:pt x="836952" y="1012762"/>
                      <a:pt x="736731" y="1063072"/>
                      <a:pt x="690885" y="1094885"/>
                    </a:cubicBezTo>
                    <a:cubicBezTo>
                      <a:pt x="672851" y="1107397"/>
                      <a:pt x="651744" y="1114756"/>
                      <a:pt x="629831" y="1115964"/>
                    </a:cubicBezTo>
                    <a:cubicBezTo>
                      <a:pt x="588112" y="1118264"/>
                      <a:pt x="545629" y="1122357"/>
                      <a:pt x="506059" y="1134820"/>
                    </a:cubicBezTo>
                    <a:cubicBezTo>
                      <a:pt x="506028" y="1134831"/>
                      <a:pt x="506000" y="1134793"/>
                      <a:pt x="506021" y="1134765"/>
                    </a:cubicBezTo>
                    <a:cubicBezTo>
                      <a:pt x="535348" y="1098516"/>
                      <a:pt x="566327" y="1063558"/>
                      <a:pt x="598890" y="1030097"/>
                    </a:cubicBezTo>
                    <a:cubicBezTo>
                      <a:pt x="738613" y="886401"/>
                      <a:pt x="907089" y="769956"/>
                      <a:pt x="1092197" y="690319"/>
                    </a:cubicBezTo>
                    <a:cubicBezTo>
                      <a:pt x="1110465" y="682447"/>
                      <a:pt x="1128894" y="674946"/>
                      <a:pt x="1147465" y="667794"/>
                    </a:cubicBezTo>
                    <a:cubicBezTo>
                      <a:pt x="1154583" y="666331"/>
                      <a:pt x="1162328" y="665260"/>
                      <a:pt x="1169866" y="664517"/>
                    </a:cubicBezTo>
                    <a:cubicBezTo>
                      <a:pt x="1177628" y="663752"/>
                      <a:pt x="1185438" y="663295"/>
                      <a:pt x="1193255" y="663154"/>
                    </a:cubicBezTo>
                    <a:cubicBezTo>
                      <a:pt x="1208886" y="662916"/>
                      <a:pt x="1224576" y="663790"/>
                      <a:pt x="1240031" y="666251"/>
                    </a:cubicBezTo>
                    <a:cubicBezTo>
                      <a:pt x="1255483" y="668658"/>
                      <a:pt x="1270749" y="672502"/>
                      <a:pt x="1285353" y="678141"/>
                    </a:cubicBezTo>
                    <a:cubicBezTo>
                      <a:pt x="1300017" y="683645"/>
                      <a:pt x="1313892" y="691162"/>
                      <a:pt x="1326738" y="700181"/>
                    </a:cubicBezTo>
                    <a:lnTo>
                      <a:pt x="1326780" y="700208"/>
                    </a:lnTo>
                    <a:cubicBezTo>
                      <a:pt x="1327905" y="700996"/>
                      <a:pt x="1329465" y="700762"/>
                      <a:pt x="1330308" y="699661"/>
                    </a:cubicBezTo>
                    <a:cubicBezTo>
                      <a:pt x="1331175" y="698528"/>
                      <a:pt x="1330959" y="696907"/>
                      <a:pt x="1329826" y="696043"/>
                    </a:cubicBezTo>
                    <a:cubicBezTo>
                      <a:pt x="1316990" y="686237"/>
                      <a:pt x="1302953" y="677886"/>
                      <a:pt x="1288021" y="671583"/>
                    </a:cubicBezTo>
                    <a:cubicBezTo>
                      <a:pt x="1273141" y="665143"/>
                      <a:pt x="1257496" y="660527"/>
                      <a:pt x="1241597" y="657395"/>
                    </a:cubicBezTo>
                    <a:cubicBezTo>
                      <a:pt x="1228895" y="654848"/>
                      <a:pt x="1216012" y="653340"/>
                      <a:pt x="1203079" y="652631"/>
                    </a:cubicBezTo>
                    <a:cubicBezTo>
                      <a:pt x="1199871" y="652455"/>
                      <a:pt x="1193958" y="652173"/>
                      <a:pt x="1189951" y="652232"/>
                    </a:cubicBezTo>
                    <a:cubicBezTo>
                      <a:pt x="1189913" y="652232"/>
                      <a:pt x="1189906" y="652177"/>
                      <a:pt x="1189941" y="652166"/>
                    </a:cubicBezTo>
                    <a:cubicBezTo>
                      <a:pt x="1252047" y="630329"/>
                      <a:pt x="1315610" y="612454"/>
                      <a:pt x="1380130" y="598772"/>
                    </a:cubicBezTo>
                    <a:cubicBezTo>
                      <a:pt x="1477095" y="578184"/>
                      <a:pt x="1576181" y="567049"/>
                      <a:pt x="1675559" y="565276"/>
                    </a:cubicBezTo>
                    <a:cubicBezTo>
                      <a:pt x="1710204" y="571365"/>
                      <a:pt x="1809465" y="577200"/>
                      <a:pt x="1950318" y="488175"/>
                    </a:cubicBezTo>
                    <a:cubicBezTo>
                      <a:pt x="2127285" y="376330"/>
                      <a:pt x="2221862" y="208319"/>
                      <a:pt x="2221862" y="208319"/>
                    </a:cubicBezTo>
                    <a:cubicBezTo>
                      <a:pt x="2221862" y="208319"/>
                      <a:pt x="2029515" y="221633"/>
                      <a:pt x="1852547" y="333479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3" name="组合 22" descr="一束拱形的橄榄及叶子"/>
              <p:cNvGrpSpPr/>
              <p:nvPr/>
            </p:nvGrpSpPr>
            <p:grpSpPr>
              <a:xfrm>
                <a:off x="10706699" y="275231"/>
                <a:ext cx="1327160" cy="1010469"/>
                <a:chOff x="10706699" y="275231"/>
                <a:chExt cx="1327160" cy="1010469"/>
              </a:xfrm>
              <a:grpFill/>
            </p:grpSpPr>
            <p:sp>
              <p:nvSpPr>
                <p:cNvPr id="24" name="任意多边形: 形状 23"/>
                <p:cNvSpPr/>
                <p:nvPr/>
              </p:nvSpPr>
              <p:spPr>
                <a:xfrm>
                  <a:off x="10706699" y="1272262"/>
                  <a:ext cx="536689" cy="13438"/>
                </a:xfrm>
                <a:custGeom>
                  <a:avLst/>
                  <a:gdLst>
                    <a:gd name="connsiteX0" fmla="*/ 401230 w 536689"/>
                    <a:gd name="connsiteY0" fmla="*/ 13438 h 13438"/>
                    <a:gd name="connsiteX1" fmla="*/ 0 w 536689"/>
                    <a:gd name="connsiteY1" fmla="*/ 5160 h 13438"/>
                    <a:gd name="connsiteX2" fmla="*/ 227 w 536689"/>
                    <a:gd name="connsiteY2" fmla="*/ 0 h 13438"/>
                    <a:gd name="connsiteX3" fmla="*/ 536589 w 536689"/>
                    <a:gd name="connsiteY3" fmla="*/ 7022 h 13438"/>
                    <a:gd name="connsiteX4" fmla="*/ 536689 w 536689"/>
                    <a:gd name="connsiteY4" fmla="*/ 12185 h 13438"/>
                    <a:gd name="connsiteX5" fmla="*/ 401230 w 536689"/>
                    <a:gd name="connsiteY5" fmla="*/ 13438 h 13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6689" h="13438">
                      <a:moveTo>
                        <a:pt x="401230" y="13438"/>
                      </a:moveTo>
                      <a:cubicBezTo>
                        <a:pt x="190320" y="13438"/>
                        <a:pt x="2272" y="5260"/>
                        <a:pt x="0" y="5160"/>
                      </a:cubicBezTo>
                      <a:lnTo>
                        <a:pt x="227" y="0"/>
                      </a:lnTo>
                      <a:cubicBezTo>
                        <a:pt x="2977" y="121"/>
                        <a:pt x="278328" y="12099"/>
                        <a:pt x="536589" y="7022"/>
                      </a:cubicBezTo>
                      <a:lnTo>
                        <a:pt x="536689" y="12185"/>
                      </a:lnTo>
                      <a:cubicBezTo>
                        <a:pt x="491545" y="13073"/>
                        <a:pt x="445872" y="13438"/>
                        <a:pt x="401230" y="134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11178001" y="275231"/>
                  <a:ext cx="371427" cy="394301"/>
                </a:xfrm>
                <a:custGeom>
                  <a:avLst/>
                  <a:gdLst>
                    <a:gd name="connsiteX0" fmla="*/ 4155 w 371427"/>
                    <a:gd name="connsiteY0" fmla="*/ 394301 h 394301"/>
                    <a:gd name="connsiteX1" fmla="*/ 0 w 371427"/>
                    <a:gd name="connsiteY1" fmla="*/ 391234 h 394301"/>
                    <a:gd name="connsiteX2" fmla="*/ 367993 w 371427"/>
                    <a:gd name="connsiteY2" fmla="*/ 0 h 394301"/>
                    <a:gd name="connsiteX3" fmla="*/ 371428 w 371427"/>
                    <a:gd name="connsiteY3" fmla="*/ 3855 h 394301"/>
                    <a:gd name="connsiteX4" fmla="*/ 4155 w 371427"/>
                    <a:gd name="connsiteY4" fmla="*/ 394301 h 394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27" h="394301">
                      <a:moveTo>
                        <a:pt x="4155" y="394301"/>
                      </a:moveTo>
                      <a:lnTo>
                        <a:pt x="0" y="391234"/>
                      </a:lnTo>
                      <a:cubicBezTo>
                        <a:pt x="135076" y="208253"/>
                        <a:pt x="365680" y="2062"/>
                        <a:pt x="367993" y="0"/>
                      </a:cubicBezTo>
                      <a:lnTo>
                        <a:pt x="371428" y="3855"/>
                      </a:lnTo>
                      <a:cubicBezTo>
                        <a:pt x="369118" y="5914"/>
                        <a:pt x="138908" y="211754"/>
                        <a:pt x="4155" y="394301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11719971" y="457837"/>
                  <a:ext cx="313889" cy="212015"/>
                </a:xfrm>
                <a:custGeom>
                  <a:avLst/>
                  <a:gdLst>
                    <a:gd name="connsiteX0" fmla="*/ 3594 w 313889"/>
                    <a:gd name="connsiteY0" fmla="*/ 212016 h 212015"/>
                    <a:gd name="connsiteX1" fmla="*/ 0 w 313889"/>
                    <a:gd name="connsiteY1" fmla="*/ 208308 h 212015"/>
                    <a:gd name="connsiteX2" fmla="*/ 311545 w 313889"/>
                    <a:gd name="connsiteY2" fmla="*/ 0 h 212015"/>
                    <a:gd name="connsiteX3" fmla="*/ 313889 w 313889"/>
                    <a:gd name="connsiteY3" fmla="*/ 4599 h 212015"/>
                    <a:gd name="connsiteX4" fmla="*/ 3594 w 313889"/>
                    <a:gd name="connsiteY4" fmla="*/ 212016 h 21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889" h="212015">
                      <a:moveTo>
                        <a:pt x="3594" y="212016"/>
                      </a:moveTo>
                      <a:lnTo>
                        <a:pt x="0" y="208308"/>
                      </a:lnTo>
                      <a:cubicBezTo>
                        <a:pt x="1074" y="207269"/>
                        <a:pt x="109722" y="102913"/>
                        <a:pt x="311545" y="0"/>
                      </a:cubicBezTo>
                      <a:lnTo>
                        <a:pt x="313889" y="4599"/>
                      </a:lnTo>
                      <a:cubicBezTo>
                        <a:pt x="112813" y="107133"/>
                        <a:pt x="4661" y="210976"/>
                        <a:pt x="3594" y="21201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 descr="一束拱形的橄榄及叶子"/>
            <p:cNvGrpSpPr/>
            <p:nvPr/>
          </p:nvGrpSpPr>
          <p:grpSpPr>
            <a:xfrm rot="10800000" flipH="1">
              <a:off x="10783469" y="1041045"/>
              <a:ext cx="1187702" cy="1220401"/>
              <a:chOff x="10783469" y="-10370"/>
              <a:chExt cx="1187702" cy="122040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9" name="任意多边形: 形状 18"/>
              <p:cNvSpPr/>
              <p:nvPr/>
            </p:nvSpPr>
            <p:spPr>
              <a:xfrm>
                <a:off x="11115007" y="90044"/>
                <a:ext cx="856164" cy="700875"/>
              </a:xfrm>
              <a:custGeom>
                <a:avLst/>
                <a:gdLst>
                  <a:gd name="connsiteX0" fmla="*/ 367683 w 856164"/>
                  <a:gd name="connsiteY0" fmla="*/ 587974 h 700875"/>
                  <a:gd name="connsiteX1" fmla="*/ 537 w 856164"/>
                  <a:gd name="connsiteY1" fmla="*/ 692498 h 700875"/>
                  <a:gd name="connsiteX2" fmla="*/ 0 w 856164"/>
                  <a:gd name="connsiteY2" fmla="*/ 700036 h 700875"/>
                  <a:gd name="connsiteX3" fmla="*/ 361394 w 856164"/>
                  <a:gd name="connsiteY3" fmla="*/ 603336 h 700875"/>
                  <a:gd name="connsiteX4" fmla="*/ 652514 w 856164"/>
                  <a:gd name="connsiteY4" fmla="*/ 414806 h 700875"/>
                  <a:gd name="connsiteX5" fmla="*/ 856165 w 856164"/>
                  <a:gd name="connsiteY5" fmla="*/ 0 h 700875"/>
                  <a:gd name="connsiteX6" fmla="*/ 367683 w 856164"/>
                  <a:gd name="connsiteY6" fmla="*/ 587974 h 70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6164" h="700875">
                    <a:moveTo>
                      <a:pt x="367683" y="587974"/>
                    </a:moveTo>
                    <a:cubicBezTo>
                      <a:pt x="268050" y="679579"/>
                      <a:pt x="134343" y="697671"/>
                      <a:pt x="537" y="692498"/>
                    </a:cubicBezTo>
                    <a:lnTo>
                      <a:pt x="0" y="700036"/>
                    </a:lnTo>
                    <a:cubicBezTo>
                      <a:pt x="130912" y="705096"/>
                      <a:pt x="260842" y="689042"/>
                      <a:pt x="361394" y="603336"/>
                    </a:cubicBezTo>
                    <a:cubicBezTo>
                      <a:pt x="391014" y="600944"/>
                      <a:pt x="514477" y="580959"/>
                      <a:pt x="652514" y="414806"/>
                    </a:cubicBezTo>
                    <a:cubicBezTo>
                      <a:pt x="811049" y="223980"/>
                      <a:pt x="856165" y="0"/>
                      <a:pt x="856165" y="0"/>
                    </a:cubicBezTo>
                    <a:lnTo>
                      <a:pt x="367683" y="587974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10783469" y="-10370"/>
                <a:ext cx="1105087" cy="1220401"/>
              </a:xfrm>
              <a:custGeom>
                <a:avLst/>
                <a:gdLst>
                  <a:gd name="connsiteX0" fmla="*/ 720204 w 1105087"/>
                  <a:gd name="connsiteY0" fmla="*/ 958366 h 1220401"/>
                  <a:gd name="connsiteX1" fmla="*/ 376646 w 1105087"/>
                  <a:gd name="connsiteY1" fmla="*/ 940807 h 1220401"/>
                  <a:gd name="connsiteX2" fmla="*/ 191167 w 1105087"/>
                  <a:gd name="connsiteY2" fmla="*/ 920564 h 1220401"/>
                  <a:gd name="connsiteX3" fmla="*/ 254678 w 1105087"/>
                  <a:gd name="connsiteY3" fmla="*/ 0 h 1220401"/>
                  <a:gd name="connsiteX4" fmla="*/ 146250 w 1105087"/>
                  <a:gd name="connsiteY4" fmla="*/ 449200 h 1220401"/>
                  <a:gd name="connsiteX5" fmla="*/ 249198 w 1105087"/>
                  <a:gd name="connsiteY5" fmla="*/ 779756 h 1220401"/>
                  <a:gd name="connsiteX6" fmla="*/ 0 w 1105087"/>
                  <a:gd name="connsiteY6" fmla="*/ 986536 h 1220401"/>
                  <a:gd name="connsiteX7" fmla="*/ 179 w 1105087"/>
                  <a:gd name="connsiteY7" fmla="*/ 994092 h 1220401"/>
                  <a:gd name="connsiteX8" fmla="*/ 177178 w 1105087"/>
                  <a:gd name="connsiteY8" fmla="*/ 932612 h 1220401"/>
                  <a:gd name="connsiteX9" fmla="*/ 368757 w 1105087"/>
                  <a:gd name="connsiteY9" fmla="*/ 947860 h 1220401"/>
                  <a:gd name="connsiteX10" fmla="*/ 645922 w 1105087"/>
                  <a:gd name="connsiteY10" fmla="*/ 1162103 h 1220401"/>
                  <a:gd name="connsiteX11" fmla="*/ 1105087 w 1105087"/>
                  <a:gd name="connsiteY11" fmla="*/ 1214103 h 1220401"/>
                  <a:gd name="connsiteX12" fmla="*/ 720204 w 1105087"/>
                  <a:gd name="connsiteY12" fmla="*/ 958366 h 1220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5087" h="1220401">
                    <a:moveTo>
                      <a:pt x="720204" y="958366"/>
                    </a:moveTo>
                    <a:cubicBezTo>
                      <a:pt x="523877" y="886786"/>
                      <a:pt x="408235" y="926502"/>
                      <a:pt x="376646" y="940807"/>
                    </a:cubicBezTo>
                    <a:cubicBezTo>
                      <a:pt x="312072" y="892459"/>
                      <a:pt x="227244" y="909807"/>
                      <a:pt x="191167" y="920564"/>
                    </a:cubicBezTo>
                    <a:cubicBezTo>
                      <a:pt x="353157" y="812050"/>
                      <a:pt x="254678" y="0"/>
                      <a:pt x="254678" y="0"/>
                    </a:cubicBezTo>
                    <a:cubicBezTo>
                      <a:pt x="254678" y="0"/>
                      <a:pt x="146250" y="201114"/>
                      <a:pt x="146250" y="449200"/>
                    </a:cubicBezTo>
                    <a:cubicBezTo>
                      <a:pt x="146250" y="663553"/>
                      <a:pt x="227185" y="758022"/>
                      <a:pt x="249198" y="779756"/>
                    </a:cubicBezTo>
                    <a:cubicBezTo>
                      <a:pt x="237150" y="902527"/>
                      <a:pt x="137992" y="979642"/>
                      <a:pt x="0" y="986536"/>
                    </a:cubicBezTo>
                    <a:lnTo>
                      <a:pt x="179" y="994092"/>
                    </a:lnTo>
                    <a:cubicBezTo>
                      <a:pt x="63139" y="990505"/>
                      <a:pt x="126895" y="971666"/>
                      <a:pt x="177178" y="932612"/>
                    </a:cubicBezTo>
                    <a:cubicBezTo>
                      <a:pt x="204766" y="923858"/>
                      <a:pt x="300861" y="898868"/>
                      <a:pt x="368757" y="947860"/>
                    </a:cubicBezTo>
                    <a:cubicBezTo>
                      <a:pt x="376440" y="966630"/>
                      <a:pt x="431986" y="1084104"/>
                      <a:pt x="645922" y="1162103"/>
                    </a:cubicBezTo>
                    <a:cubicBezTo>
                      <a:pt x="879000" y="1247083"/>
                      <a:pt x="1105087" y="1214103"/>
                      <a:pt x="1105087" y="1214103"/>
                    </a:cubicBezTo>
                    <a:cubicBezTo>
                      <a:pt x="1105087" y="1214103"/>
                      <a:pt x="953282" y="1043345"/>
                      <a:pt x="720204" y="958366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1242091" y="973374"/>
                <a:ext cx="417642" cy="156765"/>
              </a:xfrm>
              <a:custGeom>
                <a:avLst/>
                <a:gdLst>
                  <a:gd name="connsiteX0" fmla="*/ 416514 w 417642"/>
                  <a:gd name="connsiteY0" fmla="*/ 156766 h 156765"/>
                  <a:gd name="connsiteX1" fmla="*/ 0 w 417642"/>
                  <a:gd name="connsiteY1" fmla="*/ 4519 h 156765"/>
                  <a:gd name="connsiteX2" fmla="*/ 2496 w 417642"/>
                  <a:gd name="connsiteY2" fmla="*/ 0 h 156765"/>
                  <a:gd name="connsiteX3" fmla="*/ 417643 w 417642"/>
                  <a:gd name="connsiteY3" fmla="*/ 151726 h 156765"/>
                  <a:gd name="connsiteX4" fmla="*/ 416514 w 417642"/>
                  <a:gd name="connsiteY4" fmla="*/ 156766 h 15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42" h="156765">
                    <a:moveTo>
                      <a:pt x="416514" y="156766"/>
                    </a:moveTo>
                    <a:cubicBezTo>
                      <a:pt x="182751" y="104431"/>
                      <a:pt x="1804" y="5511"/>
                      <a:pt x="0" y="4519"/>
                    </a:cubicBezTo>
                    <a:lnTo>
                      <a:pt x="2496" y="0"/>
                    </a:lnTo>
                    <a:cubicBezTo>
                      <a:pt x="4289" y="988"/>
                      <a:pt x="184633" y="99561"/>
                      <a:pt x="417643" y="151726"/>
                    </a:cubicBezTo>
                    <a:lnTo>
                      <a:pt x="416514" y="156766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 descr="一束拱形的橄榄及叶子"/>
            <p:cNvGrpSpPr/>
            <p:nvPr/>
          </p:nvGrpSpPr>
          <p:grpSpPr>
            <a:xfrm rot="10800000" flipH="1">
              <a:off x="9768376" y="462365"/>
              <a:ext cx="1145312" cy="1581142"/>
              <a:chOff x="9768376" y="207569"/>
              <a:chExt cx="1145312" cy="1581142"/>
            </a:xfrm>
            <a:solidFill>
              <a:schemeClr val="accent3"/>
            </a:solidFill>
          </p:grpSpPr>
          <p:sp>
            <p:nvSpPr>
              <p:cNvPr id="14" name="任意多边形: 形状 13"/>
              <p:cNvSpPr/>
              <p:nvPr/>
            </p:nvSpPr>
            <p:spPr>
              <a:xfrm>
                <a:off x="10278424" y="1057985"/>
                <a:ext cx="134243" cy="216855"/>
              </a:xfrm>
              <a:custGeom>
                <a:avLst/>
                <a:gdLst>
                  <a:gd name="connsiteX0" fmla="*/ 134244 w 134243"/>
                  <a:gd name="connsiteY0" fmla="*/ 108428 h 216855"/>
                  <a:gd name="connsiteX1" fmla="*/ 67122 w 134243"/>
                  <a:gd name="connsiteY1" fmla="*/ 216855 h 216855"/>
                  <a:gd name="connsiteX2" fmla="*/ 0 w 134243"/>
                  <a:gd name="connsiteY2" fmla="*/ 108428 h 216855"/>
                  <a:gd name="connsiteX3" fmla="*/ 67122 w 134243"/>
                  <a:gd name="connsiteY3" fmla="*/ 0 h 216855"/>
                  <a:gd name="connsiteX4" fmla="*/ 134244 w 134243"/>
                  <a:gd name="connsiteY4" fmla="*/ 108428 h 2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43" h="216855">
                    <a:moveTo>
                      <a:pt x="134244" y="108428"/>
                    </a:moveTo>
                    <a:cubicBezTo>
                      <a:pt x="134244" y="168311"/>
                      <a:pt x="104192" y="216855"/>
                      <a:pt x="67122" y="216855"/>
                    </a:cubicBezTo>
                    <a:cubicBezTo>
                      <a:pt x="30051" y="216855"/>
                      <a:pt x="0" y="168311"/>
                      <a:pt x="0" y="108428"/>
                    </a:cubicBezTo>
                    <a:cubicBezTo>
                      <a:pt x="0" y="48545"/>
                      <a:pt x="30051" y="0"/>
                      <a:pt x="67122" y="0"/>
                    </a:cubicBezTo>
                    <a:cubicBezTo>
                      <a:pt x="104192" y="0"/>
                      <a:pt x="134244" y="48545"/>
                      <a:pt x="134244" y="10842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 rot="-2767093">
                <a:off x="10754153" y="532860"/>
                <a:ext cx="111722" cy="180230"/>
              </a:xfrm>
              <a:custGeom>
                <a:avLst/>
                <a:gdLst>
                  <a:gd name="connsiteX0" fmla="*/ 111723 w 111722"/>
                  <a:gd name="connsiteY0" fmla="*/ 90115 h 180230"/>
                  <a:gd name="connsiteX1" fmla="*/ 55861 w 111722"/>
                  <a:gd name="connsiteY1" fmla="*/ 180231 h 180230"/>
                  <a:gd name="connsiteX2" fmla="*/ 0 w 111722"/>
                  <a:gd name="connsiteY2" fmla="*/ 90115 h 180230"/>
                  <a:gd name="connsiteX3" fmla="*/ 55861 w 111722"/>
                  <a:gd name="connsiteY3" fmla="*/ 0 h 180230"/>
                  <a:gd name="connsiteX4" fmla="*/ 111723 w 111722"/>
                  <a:gd name="connsiteY4" fmla="*/ 90115 h 18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22" h="180230">
                    <a:moveTo>
                      <a:pt x="111723" y="90115"/>
                    </a:moveTo>
                    <a:cubicBezTo>
                      <a:pt x="111723" y="139885"/>
                      <a:pt x="86713" y="180231"/>
                      <a:pt x="55861" y="180231"/>
                    </a:cubicBezTo>
                    <a:cubicBezTo>
                      <a:pt x="25010" y="180231"/>
                      <a:pt x="0" y="139885"/>
                      <a:pt x="0" y="90115"/>
                    </a:cubicBezTo>
                    <a:cubicBezTo>
                      <a:pt x="0" y="40346"/>
                      <a:pt x="25010" y="0"/>
                      <a:pt x="55861" y="0"/>
                    </a:cubicBezTo>
                    <a:cubicBezTo>
                      <a:pt x="86713" y="0"/>
                      <a:pt x="111723" y="40346"/>
                      <a:pt x="111723" y="90115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10044399" y="1571856"/>
                <a:ext cx="134243" cy="216855"/>
              </a:xfrm>
              <a:custGeom>
                <a:avLst/>
                <a:gdLst>
                  <a:gd name="connsiteX0" fmla="*/ 134244 w 134243"/>
                  <a:gd name="connsiteY0" fmla="*/ 108428 h 216855"/>
                  <a:gd name="connsiteX1" fmla="*/ 67122 w 134243"/>
                  <a:gd name="connsiteY1" fmla="*/ 216855 h 216855"/>
                  <a:gd name="connsiteX2" fmla="*/ 0 w 134243"/>
                  <a:gd name="connsiteY2" fmla="*/ 108428 h 216855"/>
                  <a:gd name="connsiteX3" fmla="*/ 67122 w 134243"/>
                  <a:gd name="connsiteY3" fmla="*/ 0 h 216855"/>
                  <a:gd name="connsiteX4" fmla="*/ 134244 w 134243"/>
                  <a:gd name="connsiteY4" fmla="*/ 108428 h 2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43" h="216855">
                    <a:moveTo>
                      <a:pt x="134244" y="108428"/>
                    </a:moveTo>
                    <a:cubicBezTo>
                      <a:pt x="134244" y="168311"/>
                      <a:pt x="104192" y="216855"/>
                      <a:pt x="67122" y="216855"/>
                    </a:cubicBezTo>
                    <a:cubicBezTo>
                      <a:pt x="30051" y="216855"/>
                      <a:pt x="0" y="168311"/>
                      <a:pt x="0" y="108428"/>
                    </a:cubicBezTo>
                    <a:cubicBezTo>
                      <a:pt x="0" y="48545"/>
                      <a:pt x="30051" y="0"/>
                      <a:pt x="67122" y="0"/>
                    </a:cubicBezTo>
                    <a:cubicBezTo>
                      <a:pt x="104192" y="0"/>
                      <a:pt x="134244" y="48545"/>
                      <a:pt x="134244" y="10842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 rot="-2526848">
                <a:off x="10646631" y="228841"/>
                <a:ext cx="167802" cy="271065"/>
              </a:xfrm>
              <a:custGeom>
                <a:avLst/>
                <a:gdLst>
                  <a:gd name="connsiteX0" fmla="*/ 167802 w 167802"/>
                  <a:gd name="connsiteY0" fmla="*/ 135533 h 271065"/>
                  <a:gd name="connsiteX1" fmla="*/ 83901 w 167802"/>
                  <a:gd name="connsiteY1" fmla="*/ 271065 h 271065"/>
                  <a:gd name="connsiteX2" fmla="*/ 0 w 167802"/>
                  <a:gd name="connsiteY2" fmla="*/ 135533 h 271065"/>
                  <a:gd name="connsiteX3" fmla="*/ 83901 w 167802"/>
                  <a:gd name="connsiteY3" fmla="*/ 0 h 271065"/>
                  <a:gd name="connsiteX4" fmla="*/ 167802 w 167802"/>
                  <a:gd name="connsiteY4" fmla="*/ 135533 h 27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02" h="271065">
                    <a:moveTo>
                      <a:pt x="167802" y="135533"/>
                    </a:moveTo>
                    <a:cubicBezTo>
                      <a:pt x="167802" y="210385"/>
                      <a:pt x="130238" y="271065"/>
                      <a:pt x="83901" y="271065"/>
                    </a:cubicBezTo>
                    <a:cubicBezTo>
                      <a:pt x="37564" y="271065"/>
                      <a:pt x="0" y="210385"/>
                      <a:pt x="0" y="135533"/>
                    </a:cubicBezTo>
                    <a:cubicBezTo>
                      <a:pt x="0" y="60680"/>
                      <a:pt x="37564" y="0"/>
                      <a:pt x="83901" y="0"/>
                    </a:cubicBezTo>
                    <a:cubicBezTo>
                      <a:pt x="130238" y="0"/>
                      <a:pt x="167802" y="60680"/>
                      <a:pt x="167802" y="135533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 rot="-2700000">
                <a:off x="9839638" y="1485631"/>
                <a:ext cx="167803" cy="271066"/>
              </a:xfrm>
              <a:custGeom>
                <a:avLst/>
                <a:gdLst>
                  <a:gd name="connsiteX0" fmla="*/ 167803 w 167803"/>
                  <a:gd name="connsiteY0" fmla="*/ 135533 h 271066"/>
                  <a:gd name="connsiteX1" fmla="*/ 83901 w 167803"/>
                  <a:gd name="connsiteY1" fmla="*/ 271066 h 271066"/>
                  <a:gd name="connsiteX2" fmla="*/ 0 w 167803"/>
                  <a:gd name="connsiteY2" fmla="*/ 135533 h 271066"/>
                  <a:gd name="connsiteX3" fmla="*/ 83901 w 167803"/>
                  <a:gd name="connsiteY3" fmla="*/ 0 h 271066"/>
                  <a:gd name="connsiteX4" fmla="*/ 167803 w 167803"/>
                  <a:gd name="connsiteY4" fmla="*/ 135533 h 27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03" h="271066">
                    <a:moveTo>
                      <a:pt x="167803" y="135533"/>
                    </a:moveTo>
                    <a:cubicBezTo>
                      <a:pt x="167803" y="210386"/>
                      <a:pt x="130239" y="271066"/>
                      <a:pt x="83901" y="271066"/>
                    </a:cubicBezTo>
                    <a:cubicBezTo>
                      <a:pt x="37564" y="271066"/>
                      <a:pt x="0" y="210386"/>
                      <a:pt x="0" y="135533"/>
                    </a:cubicBezTo>
                    <a:cubicBezTo>
                      <a:pt x="0" y="60680"/>
                      <a:pt x="37564" y="0"/>
                      <a:pt x="83901" y="0"/>
                    </a:cubicBezTo>
                    <a:cubicBezTo>
                      <a:pt x="130239" y="0"/>
                      <a:pt x="167803" y="60680"/>
                      <a:pt x="167803" y="135533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2" name="任意多边形: 形状 11"/>
            <p:cNvSpPr/>
            <p:nvPr/>
          </p:nvSpPr>
          <p:spPr>
            <a:xfrm rot="10800000" flipH="1">
              <a:off x="10281226" y="670342"/>
              <a:ext cx="502400" cy="763110"/>
            </a:xfrm>
            <a:custGeom>
              <a:avLst/>
              <a:gdLst>
                <a:gd name="connsiteX0" fmla="*/ 501345 w 502400"/>
                <a:gd name="connsiteY0" fmla="*/ 0 h 763110"/>
                <a:gd name="connsiteX1" fmla="*/ 123631 w 502400"/>
                <a:gd name="connsiteY1" fmla="*/ 677156 h 763110"/>
                <a:gd name="connsiteX2" fmla="*/ 108080 w 502400"/>
                <a:gd name="connsiteY2" fmla="*/ 687145 h 763110"/>
                <a:gd name="connsiteX3" fmla="*/ 13001 w 502400"/>
                <a:gd name="connsiteY3" fmla="*/ 762752 h 763110"/>
                <a:gd name="connsiteX4" fmla="*/ 12963 w 502400"/>
                <a:gd name="connsiteY4" fmla="*/ 762738 h 763110"/>
                <a:gd name="connsiteX5" fmla="*/ 1001 w 502400"/>
                <a:gd name="connsiteY5" fmla="*/ 757726 h 763110"/>
                <a:gd name="connsiteX6" fmla="*/ 4571 w 502400"/>
                <a:gd name="connsiteY6" fmla="*/ 743438 h 763110"/>
                <a:gd name="connsiteX7" fmla="*/ 4588 w 502400"/>
                <a:gd name="connsiteY7" fmla="*/ 743404 h 763110"/>
                <a:gd name="connsiteX8" fmla="*/ 94504 w 502400"/>
                <a:gd name="connsiteY8" fmla="*/ 680216 h 763110"/>
                <a:gd name="connsiteX9" fmla="*/ 98586 w 502400"/>
                <a:gd name="connsiteY9" fmla="*/ 664592 h 763110"/>
                <a:gd name="connsiteX10" fmla="*/ 501345 w 502400"/>
                <a:gd name="connsiteY10" fmla="*/ 0 h 76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2400" h="763110">
                  <a:moveTo>
                    <a:pt x="501345" y="0"/>
                  </a:moveTo>
                  <a:cubicBezTo>
                    <a:pt x="516686" y="124406"/>
                    <a:pt x="363504" y="618299"/>
                    <a:pt x="123631" y="677156"/>
                  </a:cubicBezTo>
                  <a:cubicBezTo>
                    <a:pt x="117477" y="678667"/>
                    <a:pt x="111993" y="682161"/>
                    <a:pt x="108080" y="687145"/>
                  </a:cubicBezTo>
                  <a:cubicBezTo>
                    <a:pt x="82897" y="719230"/>
                    <a:pt x="49845" y="745245"/>
                    <a:pt x="13001" y="762752"/>
                  </a:cubicBezTo>
                  <a:cubicBezTo>
                    <a:pt x="12987" y="762759"/>
                    <a:pt x="12976" y="762731"/>
                    <a:pt x="12963" y="762738"/>
                  </a:cubicBezTo>
                  <a:cubicBezTo>
                    <a:pt x="10295" y="763922"/>
                    <a:pt x="3452" y="762294"/>
                    <a:pt x="1001" y="757726"/>
                  </a:cubicBezTo>
                  <a:cubicBezTo>
                    <a:pt x="-1522" y="753021"/>
                    <a:pt x="1115" y="745910"/>
                    <a:pt x="4571" y="743438"/>
                  </a:cubicBezTo>
                  <a:cubicBezTo>
                    <a:pt x="4585" y="743428"/>
                    <a:pt x="4571" y="743411"/>
                    <a:pt x="4588" y="743404"/>
                  </a:cubicBezTo>
                  <a:cubicBezTo>
                    <a:pt x="38738" y="729346"/>
                    <a:pt x="69765" y="707685"/>
                    <a:pt x="94504" y="680216"/>
                  </a:cubicBezTo>
                  <a:cubicBezTo>
                    <a:pt x="98324" y="675972"/>
                    <a:pt x="99884" y="670152"/>
                    <a:pt x="98586" y="664592"/>
                  </a:cubicBezTo>
                  <a:cubicBezTo>
                    <a:pt x="43890" y="430664"/>
                    <a:pt x="386615" y="48565"/>
                    <a:pt x="501345" y="0"/>
                  </a:cubicBezTo>
                  <a:close/>
                </a:path>
              </a:pathLst>
            </a:custGeom>
            <a:solidFill>
              <a:schemeClr val="accent2"/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 rot="10800000" flipH="1">
              <a:off x="10415508" y="799141"/>
              <a:ext cx="255042" cy="414327"/>
            </a:xfrm>
            <a:custGeom>
              <a:avLst/>
              <a:gdLst>
                <a:gd name="connsiteX0" fmla="*/ 4024 w 255042"/>
                <a:gd name="connsiteY0" fmla="*/ 414328 h 414327"/>
                <a:gd name="connsiteX1" fmla="*/ 0 w 255042"/>
                <a:gd name="connsiteY1" fmla="*/ 411092 h 414327"/>
                <a:gd name="connsiteX2" fmla="*/ 250382 w 255042"/>
                <a:gd name="connsiteY2" fmla="*/ 0 h 414327"/>
                <a:gd name="connsiteX3" fmla="*/ 255042 w 255042"/>
                <a:gd name="connsiteY3" fmla="*/ 2227 h 414327"/>
                <a:gd name="connsiteX4" fmla="*/ 4024 w 255042"/>
                <a:gd name="connsiteY4" fmla="*/ 414328 h 41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42" h="414327">
                  <a:moveTo>
                    <a:pt x="4024" y="414328"/>
                  </a:moveTo>
                  <a:lnTo>
                    <a:pt x="0" y="411092"/>
                  </a:lnTo>
                  <a:cubicBezTo>
                    <a:pt x="110400" y="273833"/>
                    <a:pt x="179935" y="147486"/>
                    <a:pt x="250382" y="0"/>
                  </a:cubicBezTo>
                  <a:lnTo>
                    <a:pt x="255042" y="2227"/>
                  </a:lnTo>
                  <a:cubicBezTo>
                    <a:pt x="184441" y="150036"/>
                    <a:pt x="114737" y="276680"/>
                    <a:pt x="4024" y="414328"/>
                  </a:cubicBezTo>
                  <a:close/>
                </a:path>
              </a:pathLst>
            </a:custGeom>
            <a:solidFill>
              <a:schemeClr val="bg1"/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9416267" y="2882943"/>
            <a:ext cx="2457142" cy="2297217"/>
            <a:chOff x="9768376" y="-10376"/>
            <a:chExt cx="2429980" cy="2271822"/>
          </a:xfrm>
        </p:grpSpPr>
        <p:grpSp>
          <p:nvGrpSpPr>
            <p:cNvPr id="35" name="组合 34" descr="一束拱形的橄榄及叶子"/>
            <p:cNvGrpSpPr/>
            <p:nvPr/>
          </p:nvGrpSpPr>
          <p:grpSpPr>
            <a:xfrm rot="10800000" flipH="1">
              <a:off x="9895720" y="338551"/>
              <a:ext cx="2058574" cy="1572196"/>
              <a:chOff x="9895720" y="340329"/>
              <a:chExt cx="2058574" cy="157219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57" name="任意多边形: 形状 56"/>
              <p:cNvSpPr/>
              <p:nvPr/>
            </p:nvSpPr>
            <p:spPr>
              <a:xfrm>
                <a:off x="10154851" y="1395904"/>
                <a:ext cx="852206" cy="516621"/>
              </a:xfrm>
              <a:custGeom>
                <a:avLst/>
                <a:gdLst>
                  <a:gd name="connsiteX0" fmla="*/ 394701 w 852206"/>
                  <a:gd name="connsiteY0" fmla="*/ 68557 h 516621"/>
                  <a:gd name="connsiteX1" fmla="*/ 128530 w 852206"/>
                  <a:gd name="connsiteY1" fmla="*/ 279427 h 516621"/>
                  <a:gd name="connsiteX2" fmla="*/ 110393 w 852206"/>
                  <a:gd name="connsiteY2" fmla="*/ 297821 h 516621"/>
                  <a:gd name="connsiteX3" fmla="*/ 61391 w 852206"/>
                  <a:gd name="connsiteY3" fmla="*/ 363219 h 516621"/>
                  <a:gd name="connsiteX4" fmla="*/ 25310 w 852206"/>
                  <a:gd name="connsiteY4" fmla="*/ 436523 h 516621"/>
                  <a:gd name="connsiteX5" fmla="*/ 0 w 852206"/>
                  <a:gd name="connsiteY5" fmla="*/ 514023 h 516621"/>
                  <a:gd name="connsiteX6" fmla="*/ 10388 w 852206"/>
                  <a:gd name="connsiteY6" fmla="*/ 516621 h 516621"/>
                  <a:gd name="connsiteX7" fmla="*/ 35223 w 852206"/>
                  <a:gd name="connsiteY7" fmla="*/ 440316 h 516621"/>
                  <a:gd name="connsiteX8" fmla="*/ 70457 w 852206"/>
                  <a:gd name="connsiteY8" fmla="*/ 368551 h 516621"/>
                  <a:gd name="connsiteX9" fmla="*/ 118141 w 852206"/>
                  <a:gd name="connsiteY9" fmla="*/ 304792 h 516621"/>
                  <a:gd name="connsiteX10" fmla="*/ 127163 w 852206"/>
                  <a:gd name="connsiteY10" fmla="*/ 295347 h 516621"/>
                  <a:gd name="connsiteX11" fmla="*/ 474713 w 852206"/>
                  <a:gd name="connsiteY11" fmla="*/ 270109 h 516621"/>
                  <a:gd name="connsiteX12" fmla="*/ 852207 w 852206"/>
                  <a:gd name="connsiteY12" fmla="*/ 3583 h 516621"/>
                  <a:gd name="connsiteX13" fmla="*/ 394701 w 852206"/>
                  <a:gd name="connsiteY13" fmla="*/ 68557 h 51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2206" h="516621">
                    <a:moveTo>
                      <a:pt x="394701" y="68557"/>
                    </a:moveTo>
                    <a:cubicBezTo>
                      <a:pt x="208811" y="142357"/>
                      <a:pt x="145926" y="243129"/>
                      <a:pt x="128530" y="279427"/>
                    </a:cubicBezTo>
                    <a:cubicBezTo>
                      <a:pt x="122299" y="285364"/>
                      <a:pt x="116234" y="291484"/>
                      <a:pt x="110393" y="297821"/>
                    </a:cubicBezTo>
                    <a:cubicBezTo>
                      <a:pt x="91905" y="317858"/>
                      <a:pt x="75510" y="339867"/>
                      <a:pt x="61391" y="363219"/>
                    </a:cubicBezTo>
                    <a:cubicBezTo>
                      <a:pt x="47250" y="386570"/>
                      <a:pt x="35361" y="411223"/>
                      <a:pt x="25310" y="436523"/>
                    </a:cubicBezTo>
                    <a:cubicBezTo>
                      <a:pt x="15256" y="461836"/>
                      <a:pt x="7005" y="487793"/>
                      <a:pt x="0" y="514023"/>
                    </a:cubicBezTo>
                    <a:lnTo>
                      <a:pt x="10388" y="516621"/>
                    </a:lnTo>
                    <a:cubicBezTo>
                      <a:pt x="17276" y="490730"/>
                      <a:pt x="25376" y="465168"/>
                      <a:pt x="35223" y="440316"/>
                    </a:cubicBezTo>
                    <a:cubicBezTo>
                      <a:pt x="45065" y="415471"/>
                      <a:pt x="56678" y="391344"/>
                      <a:pt x="70457" y="368551"/>
                    </a:cubicBezTo>
                    <a:cubicBezTo>
                      <a:pt x="84216" y="345750"/>
                      <a:pt x="100156" y="324319"/>
                      <a:pt x="118141" y="304792"/>
                    </a:cubicBezTo>
                    <a:cubicBezTo>
                      <a:pt x="121088" y="301584"/>
                      <a:pt x="124110" y="298451"/>
                      <a:pt x="127163" y="295347"/>
                    </a:cubicBezTo>
                    <a:cubicBezTo>
                      <a:pt x="150776" y="306289"/>
                      <a:pt x="269475" y="351588"/>
                      <a:pt x="474713" y="270109"/>
                    </a:cubicBezTo>
                    <a:cubicBezTo>
                      <a:pt x="705292" y="178568"/>
                      <a:pt x="852207" y="3583"/>
                      <a:pt x="852207" y="3583"/>
                    </a:cubicBezTo>
                    <a:cubicBezTo>
                      <a:pt x="852207" y="3583"/>
                      <a:pt x="625280" y="-22983"/>
                      <a:pt x="394701" y="68557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11413541" y="782541"/>
                <a:ext cx="540754" cy="386181"/>
              </a:xfrm>
              <a:custGeom>
                <a:avLst/>
                <a:gdLst>
                  <a:gd name="connsiteX0" fmla="*/ 178424 w 540754"/>
                  <a:gd name="connsiteY0" fmla="*/ 242059 h 386181"/>
                  <a:gd name="connsiteX1" fmla="*/ 0 w 540754"/>
                  <a:gd name="connsiteY1" fmla="*/ 3855 h 386181"/>
                  <a:gd name="connsiteX2" fmla="*/ 284063 w 540754"/>
                  <a:gd name="connsiteY2" fmla="*/ 92642 h 386181"/>
                  <a:gd name="connsiteX3" fmla="*/ 540754 w 540754"/>
                  <a:gd name="connsiteY3" fmla="*/ 386181 h 386181"/>
                  <a:gd name="connsiteX4" fmla="*/ 178424 w 540754"/>
                  <a:gd name="connsiteY4" fmla="*/ 242059 h 3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754" h="386181">
                    <a:moveTo>
                      <a:pt x="178424" y="242059"/>
                    </a:moveTo>
                    <a:cubicBezTo>
                      <a:pt x="7483" y="121201"/>
                      <a:pt x="0" y="3855"/>
                      <a:pt x="0" y="3855"/>
                    </a:cubicBezTo>
                    <a:cubicBezTo>
                      <a:pt x="0" y="3855"/>
                      <a:pt x="113126" y="-28215"/>
                      <a:pt x="284063" y="92642"/>
                    </a:cubicBezTo>
                    <a:cubicBezTo>
                      <a:pt x="455003" y="213499"/>
                      <a:pt x="540754" y="386181"/>
                      <a:pt x="540754" y="386181"/>
                    </a:cubicBezTo>
                    <a:cubicBezTo>
                      <a:pt x="540754" y="386181"/>
                      <a:pt x="349364" y="362916"/>
                      <a:pt x="178424" y="242059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10618018" y="983512"/>
                <a:ext cx="950419" cy="216189"/>
              </a:xfrm>
              <a:custGeom>
                <a:avLst/>
                <a:gdLst>
                  <a:gd name="connsiteX0" fmla="*/ 950419 w 950419"/>
                  <a:gd name="connsiteY0" fmla="*/ 67672 h 216189"/>
                  <a:gd name="connsiteX1" fmla="*/ 186129 w 950419"/>
                  <a:gd name="connsiteY1" fmla="*/ 152022 h 216189"/>
                  <a:gd name="connsiteX2" fmla="*/ 159903 w 950419"/>
                  <a:gd name="connsiteY2" fmla="*/ 142618 h 216189"/>
                  <a:gd name="connsiteX3" fmla="*/ 621 w 950419"/>
                  <a:gd name="connsiteY3" fmla="*/ 91877 h 216189"/>
                  <a:gd name="connsiteX4" fmla="*/ 7003 w 950419"/>
                  <a:gd name="connsiteY4" fmla="*/ 83482 h 216189"/>
                  <a:gd name="connsiteX5" fmla="*/ 13467 w 950419"/>
                  <a:gd name="connsiteY5" fmla="*/ 75145 h 216189"/>
                  <a:gd name="connsiteX6" fmla="*/ 158258 w 950419"/>
                  <a:gd name="connsiteY6" fmla="*/ 130264 h 216189"/>
                  <a:gd name="connsiteX7" fmla="*/ 181368 w 950419"/>
                  <a:gd name="connsiteY7" fmla="*/ 119851 h 216189"/>
                  <a:gd name="connsiteX8" fmla="*/ 950419 w 950419"/>
                  <a:gd name="connsiteY8" fmla="*/ 67672 h 2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0419" h="216189">
                    <a:moveTo>
                      <a:pt x="950419" y="67672"/>
                    </a:moveTo>
                    <a:cubicBezTo>
                      <a:pt x="861640" y="149667"/>
                      <a:pt x="368958" y="303655"/>
                      <a:pt x="186129" y="152022"/>
                    </a:cubicBezTo>
                    <a:cubicBezTo>
                      <a:pt x="178731" y="145888"/>
                      <a:pt x="169513" y="142463"/>
                      <a:pt x="159903" y="142618"/>
                    </a:cubicBezTo>
                    <a:cubicBezTo>
                      <a:pt x="103218" y="143540"/>
                      <a:pt x="46484" y="125252"/>
                      <a:pt x="621" y="91877"/>
                    </a:cubicBezTo>
                    <a:cubicBezTo>
                      <a:pt x="3471" y="88135"/>
                      <a:pt x="-5826" y="100210"/>
                      <a:pt x="7003" y="83482"/>
                    </a:cubicBezTo>
                    <a:cubicBezTo>
                      <a:pt x="19859" y="66773"/>
                      <a:pt x="10590" y="78866"/>
                      <a:pt x="13467" y="75145"/>
                    </a:cubicBezTo>
                    <a:cubicBezTo>
                      <a:pt x="54246" y="108286"/>
                      <a:pt x="105748" y="127896"/>
                      <a:pt x="158258" y="130264"/>
                    </a:cubicBezTo>
                    <a:cubicBezTo>
                      <a:pt x="167166" y="130667"/>
                      <a:pt x="175651" y="126694"/>
                      <a:pt x="181368" y="119851"/>
                    </a:cubicBezTo>
                    <a:cubicBezTo>
                      <a:pt x="336093" y="-65343"/>
                      <a:pt x="848714" y="3097"/>
                      <a:pt x="950419" y="67672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/>
              <p:cNvSpPr/>
              <p:nvPr/>
            </p:nvSpPr>
            <p:spPr>
              <a:xfrm>
                <a:off x="10433656" y="340329"/>
                <a:ext cx="296912" cy="918045"/>
              </a:xfrm>
              <a:custGeom>
                <a:avLst/>
                <a:gdLst>
                  <a:gd name="connsiteX0" fmla="*/ 285232 w 296912"/>
                  <a:gd name="connsiteY0" fmla="*/ 0 h 918045"/>
                  <a:gd name="connsiteX1" fmla="*/ 23959 w 296912"/>
                  <a:gd name="connsiteY1" fmla="*/ 723181 h 918045"/>
                  <a:gd name="connsiteX2" fmla="*/ 26947 w 296912"/>
                  <a:gd name="connsiteY2" fmla="*/ 750880 h 918045"/>
                  <a:gd name="connsiteX3" fmla="*/ 38912 w 296912"/>
                  <a:gd name="connsiteY3" fmla="*/ 917621 h 918045"/>
                  <a:gd name="connsiteX4" fmla="*/ 48570 w 296912"/>
                  <a:gd name="connsiteY4" fmla="*/ 913387 h 918045"/>
                  <a:gd name="connsiteX5" fmla="*/ 58191 w 296912"/>
                  <a:gd name="connsiteY5" fmla="*/ 909057 h 918045"/>
                  <a:gd name="connsiteX6" fmla="*/ 38571 w 296912"/>
                  <a:gd name="connsiteY6" fmla="*/ 755376 h 918045"/>
                  <a:gd name="connsiteX7" fmla="*/ 54116 w 296912"/>
                  <a:gd name="connsiteY7" fmla="*/ 735352 h 918045"/>
                  <a:gd name="connsiteX8" fmla="*/ 285232 w 296912"/>
                  <a:gd name="connsiteY8" fmla="*/ 0 h 91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912" h="918045">
                    <a:moveTo>
                      <a:pt x="285232" y="0"/>
                    </a:moveTo>
                    <a:cubicBezTo>
                      <a:pt x="184697" y="67070"/>
                      <a:pt x="-80558" y="509889"/>
                      <a:pt x="23959" y="723181"/>
                    </a:cubicBezTo>
                    <a:cubicBezTo>
                      <a:pt x="28190" y="731811"/>
                      <a:pt x="29353" y="741576"/>
                      <a:pt x="26947" y="750880"/>
                    </a:cubicBezTo>
                    <a:cubicBezTo>
                      <a:pt x="12751" y="805768"/>
                      <a:pt x="17226" y="865207"/>
                      <a:pt x="38912" y="917621"/>
                    </a:cubicBezTo>
                    <a:cubicBezTo>
                      <a:pt x="43218" y="915728"/>
                      <a:pt x="29298" y="921930"/>
                      <a:pt x="48570" y="913387"/>
                    </a:cubicBezTo>
                    <a:cubicBezTo>
                      <a:pt x="67829" y="904809"/>
                      <a:pt x="53899" y="910984"/>
                      <a:pt x="58191" y="909057"/>
                    </a:cubicBezTo>
                    <a:cubicBezTo>
                      <a:pt x="35539" y="861641"/>
                      <a:pt x="28558" y="806977"/>
                      <a:pt x="38571" y="755376"/>
                    </a:cubicBezTo>
                    <a:cubicBezTo>
                      <a:pt x="40272" y="746622"/>
                      <a:pt x="46120" y="739308"/>
                      <a:pt x="54116" y="735352"/>
                    </a:cubicBezTo>
                    <a:cubicBezTo>
                      <a:pt x="270437" y="628391"/>
                      <a:pt x="324149" y="114018"/>
                      <a:pt x="285232" y="0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/>
              <p:cNvSpPr/>
              <p:nvPr/>
            </p:nvSpPr>
            <p:spPr>
              <a:xfrm>
                <a:off x="9895720" y="909915"/>
                <a:ext cx="291627" cy="743902"/>
              </a:xfrm>
              <a:custGeom>
                <a:avLst/>
                <a:gdLst>
                  <a:gd name="connsiteX0" fmla="*/ 255382 w 291627"/>
                  <a:gd name="connsiteY0" fmla="*/ 391238 h 743902"/>
                  <a:gd name="connsiteX1" fmla="*/ 259544 w 291627"/>
                  <a:gd name="connsiteY1" fmla="*/ 743903 h 743902"/>
                  <a:gd name="connsiteX2" fmla="*/ 49827 w 291627"/>
                  <a:gd name="connsiteY2" fmla="*/ 460335 h 743902"/>
                  <a:gd name="connsiteX3" fmla="*/ 9468 w 291627"/>
                  <a:gd name="connsiteY3" fmla="*/ 0 h 743902"/>
                  <a:gd name="connsiteX4" fmla="*/ 255382 w 291627"/>
                  <a:gd name="connsiteY4" fmla="*/ 391238 h 74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627" h="743902">
                    <a:moveTo>
                      <a:pt x="255382" y="391238"/>
                    </a:moveTo>
                    <a:cubicBezTo>
                      <a:pt x="334431" y="626391"/>
                      <a:pt x="259544" y="743903"/>
                      <a:pt x="259544" y="743903"/>
                    </a:cubicBezTo>
                    <a:cubicBezTo>
                      <a:pt x="259544" y="743903"/>
                      <a:pt x="128880" y="695492"/>
                      <a:pt x="49827" y="460335"/>
                    </a:cubicBezTo>
                    <a:cubicBezTo>
                      <a:pt x="-29225" y="225178"/>
                      <a:pt x="9468" y="0"/>
                      <a:pt x="9468" y="0"/>
                    </a:cubicBezTo>
                    <a:cubicBezTo>
                      <a:pt x="9468" y="0"/>
                      <a:pt x="176330" y="156081"/>
                      <a:pt x="255382" y="39123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/>
              <p:cNvSpPr/>
              <p:nvPr/>
            </p:nvSpPr>
            <p:spPr>
              <a:xfrm>
                <a:off x="10501413" y="688478"/>
                <a:ext cx="114237" cy="288265"/>
              </a:xfrm>
              <a:custGeom>
                <a:avLst/>
                <a:gdLst>
                  <a:gd name="connsiteX0" fmla="*/ 4661 w 114237"/>
                  <a:gd name="connsiteY0" fmla="*/ 288266 h 288265"/>
                  <a:gd name="connsiteX1" fmla="*/ 0 w 114237"/>
                  <a:gd name="connsiteY1" fmla="*/ 286046 h 288265"/>
                  <a:gd name="connsiteX2" fmla="*/ 109285 w 114237"/>
                  <a:gd name="connsiteY2" fmla="*/ 0 h 288265"/>
                  <a:gd name="connsiteX3" fmla="*/ 114238 w 114237"/>
                  <a:gd name="connsiteY3" fmla="*/ 1456 h 288265"/>
                  <a:gd name="connsiteX4" fmla="*/ 4661 w 114237"/>
                  <a:gd name="connsiteY4" fmla="*/ 288266 h 28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37" h="288265">
                    <a:moveTo>
                      <a:pt x="4661" y="288266"/>
                    </a:moveTo>
                    <a:lnTo>
                      <a:pt x="0" y="286046"/>
                    </a:lnTo>
                    <a:cubicBezTo>
                      <a:pt x="43612" y="194481"/>
                      <a:pt x="80381" y="98242"/>
                      <a:pt x="109285" y="0"/>
                    </a:cubicBezTo>
                    <a:lnTo>
                      <a:pt x="114238" y="1456"/>
                    </a:lnTo>
                    <a:cubicBezTo>
                      <a:pt x="85259" y="99960"/>
                      <a:pt x="48390" y="196454"/>
                      <a:pt x="4661" y="288266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/>
              <p:cNvSpPr/>
              <p:nvPr/>
            </p:nvSpPr>
            <p:spPr>
              <a:xfrm>
                <a:off x="9974094" y="1075912"/>
                <a:ext cx="139954" cy="443417"/>
              </a:xfrm>
              <a:custGeom>
                <a:avLst/>
                <a:gdLst>
                  <a:gd name="connsiteX0" fmla="*/ 134905 w 139954"/>
                  <a:gd name="connsiteY0" fmla="*/ 443417 h 443417"/>
                  <a:gd name="connsiteX1" fmla="*/ 0 w 139954"/>
                  <a:gd name="connsiteY1" fmla="*/ 1907 h 443417"/>
                  <a:gd name="connsiteX2" fmla="*/ 4798 w 139954"/>
                  <a:gd name="connsiteY2" fmla="*/ 0 h 443417"/>
                  <a:gd name="connsiteX3" fmla="*/ 139954 w 139954"/>
                  <a:gd name="connsiteY3" fmla="*/ 442326 h 443417"/>
                  <a:gd name="connsiteX4" fmla="*/ 134905 w 139954"/>
                  <a:gd name="connsiteY4" fmla="*/ 443417 h 44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954" h="443417">
                    <a:moveTo>
                      <a:pt x="134905" y="443417"/>
                    </a:moveTo>
                    <a:cubicBezTo>
                      <a:pt x="134419" y="441169"/>
                      <a:pt x="85296" y="216277"/>
                      <a:pt x="0" y="1907"/>
                    </a:cubicBezTo>
                    <a:lnTo>
                      <a:pt x="4798" y="0"/>
                    </a:lnTo>
                    <a:cubicBezTo>
                      <a:pt x="90257" y="214783"/>
                      <a:pt x="139465" y="440078"/>
                      <a:pt x="139954" y="442326"/>
                    </a:cubicBezTo>
                    <a:lnTo>
                      <a:pt x="134905" y="443417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6" name="任意多边形: 形状 35"/>
            <p:cNvSpPr/>
            <p:nvPr/>
          </p:nvSpPr>
          <p:spPr>
            <a:xfrm rot="11308905" flipH="1">
              <a:off x="10349005" y="309222"/>
              <a:ext cx="271079" cy="167810"/>
            </a:xfrm>
            <a:custGeom>
              <a:avLst/>
              <a:gdLst>
                <a:gd name="connsiteX0" fmla="*/ 271079 w 271079"/>
                <a:gd name="connsiteY0" fmla="*/ 83906 h 167810"/>
                <a:gd name="connsiteX1" fmla="*/ 135540 w 271079"/>
                <a:gd name="connsiteY1" fmla="*/ 167811 h 167810"/>
                <a:gd name="connsiteX2" fmla="*/ 0 w 271079"/>
                <a:gd name="connsiteY2" fmla="*/ 83906 h 167810"/>
                <a:gd name="connsiteX3" fmla="*/ 135540 w 271079"/>
                <a:gd name="connsiteY3" fmla="*/ 0 h 167810"/>
                <a:gd name="connsiteX4" fmla="*/ 271079 w 271079"/>
                <a:gd name="connsiteY4" fmla="*/ 83906 h 1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079" h="167810">
                  <a:moveTo>
                    <a:pt x="271079" y="83906"/>
                  </a:moveTo>
                  <a:cubicBezTo>
                    <a:pt x="271079" y="130245"/>
                    <a:pt x="210396" y="167811"/>
                    <a:pt x="135540" y="167811"/>
                  </a:cubicBezTo>
                  <a:cubicBezTo>
                    <a:pt x="60683" y="167811"/>
                    <a:pt x="0" y="130245"/>
                    <a:pt x="0" y="83906"/>
                  </a:cubicBezTo>
                  <a:cubicBezTo>
                    <a:pt x="0" y="37566"/>
                    <a:pt x="60683" y="0"/>
                    <a:pt x="135540" y="0"/>
                  </a:cubicBezTo>
                  <a:cubicBezTo>
                    <a:pt x="210396" y="0"/>
                    <a:pt x="271079" y="37566"/>
                    <a:pt x="271079" y="8390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 rot="14574580" flipH="1">
              <a:off x="11314718" y="1240249"/>
              <a:ext cx="139649" cy="225284"/>
            </a:xfrm>
            <a:custGeom>
              <a:avLst/>
              <a:gdLst>
                <a:gd name="connsiteX0" fmla="*/ 139649 w 139649"/>
                <a:gd name="connsiteY0" fmla="*/ 112642 h 225284"/>
                <a:gd name="connsiteX1" fmla="*/ 69825 w 139649"/>
                <a:gd name="connsiteY1" fmla="*/ 225284 h 225284"/>
                <a:gd name="connsiteX2" fmla="*/ 0 w 139649"/>
                <a:gd name="connsiteY2" fmla="*/ 112642 h 225284"/>
                <a:gd name="connsiteX3" fmla="*/ 69825 w 139649"/>
                <a:gd name="connsiteY3" fmla="*/ 0 h 225284"/>
                <a:gd name="connsiteX4" fmla="*/ 139649 w 139649"/>
                <a:gd name="connsiteY4" fmla="*/ 112642 h 22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49" h="225284">
                  <a:moveTo>
                    <a:pt x="139649" y="112642"/>
                  </a:moveTo>
                  <a:cubicBezTo>
                    <a:pt x="139649" y="174853"/>
                    <a:pt x="108388" y="225284"/>
                    <a:pt x="69825" y="225284"/>
                  </a:cubicBezTo>
                  <a:cubicBezTo>
                    <a:pt x="31262" y="225284"/>
                    <a:pt x="0" y="174853"/>
                    <a:pt x="0" y="112642"/>
                  </a:cubicBezTo>
                  <a:cubicBezTo>
                    <a:pt x="0" y="50432"/>
                    <a:pt x="31262" y="0"/>
                    <a:pt x="69825" y="0"/>
                  </a:cubicBezTo>
                  <a:cubicBezTo>
                    <a:pt x="108388" y="0"/>
                    <a:pt x="139649" y="50432"/>
                    <a:pt x="139649" y="1126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/>
            <p:cNvSpPr/>
            <p:nvPr/>
          </p:nvSpPr>
          <p:spPr>
            <a:xfrm rot="10800000" flipH="1">
              <a:off x="10068435" y="45469"/>
              <a:ext cx="973353" cy="572193"/>
            </a:xfrm>
            <a:custGeom>
              <a:avLst/>
              <a:gdLst>
                <a:gd name="connsiteX0" fmla="*/ 193556 w 973353"/>
                <a:gd name="connsiteY0" fmla="*/ 144359 h 572193"/>
                <a:gd name="connsiteX1" fmla="*/ 973354 w 973353"/>
                <a:gd name="connsiteY1" fmla="*/ 68618 h 572193"/>
                <a:gd name="connsiteX2" fmla="*/ 515776 w 973353"/>
                <a:gd name="connsiteY2" fmla="*/ 4122 h 572193"/>
                <a:gd name="connsiteX3" fmla="*/ 203776 w 973353"/>
                <a:gd name="connsiteY3" fmla="*/ 130428 h 572193"/>
                <a:gd name="connsiteX4" fmla="*/ 25074 w 973353"/>
                <a:gd name="connsiteY4" fmla="*/ 572194 h 572193"/>
                <a:gd name="connsiteX5" fmla="*/ 34812 w 973353"/>
                <a:gd name="connsiteY5" fmla="*/ 567529 h 572193"/>
                <a:gd name="connsiteX6" fmla="*/ 193556 w 973353"/>
                <a:gd name="connsiteY6" fmla="*/ 144359 h 57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353" h="572193">
                  <a:moveTo>
                    <a:pt x="193556" y="144359"/>
                  </a:moveTo>
                  <a:lnTo>
                    <a:pt x="973354" y="68618"/>
                  </a:lnTo>
                  <a:cubicBezTo>
                    <a:pt x="973354" y="68618"/>
                    <a:pt x="762702" y="-19859"/>
                    <a:pt x="515776" y="4122"/>
                  </a:cubicBezTo>
                  <a:cubicBezTo>
                    <a:pt x="321904" y="22954"/>
                    <a:pt x="233024" y="98730"/>
                    <a:pt x="203776" y="130428"/>
                  </a:cubicBezTo>
                  <a:cubicBezTo>
                    <a:pt x="4541" y="187141"/>
                    <a:pt x="-33525" y="394662"/>
                    <a:pt x="25074" y="572194"/>
                  </a:cubicBezTo>
                  <a:lnTo>
                    <a:pt x="34812" y="567529"/>
                  </a:lnTo>
                  <a:cubicBezTo>
                    <a:pt x="-20383" y="399794"/>
                    <a:pt x="11749" y="204686"/>
                    <a:pt x="193556" y="14435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9" name="组合 38" descr="一束拱形的橄榄及叶子"/>
            <p:cNvGrpSpPr/>
            <p:nvPr/>
          </p:nvGrpSpPr>
          <p:grpSpPr>
            <a:xfrm rot="10800000" flipH="1">
              <a:off x="9976495" y="-10376"/>
              <a:ext cx="2221861" cy="2112448"/>
              <a:chOff x="9976495" y="149004"/>
              <a:chExt cx="2221861" cy="211244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2" name="任意多边形: 形状 51"/>
              <p:cNvSpPr/>
              <p:nvPr/>
            </p:nvSpPr>
            <p:spPr>
              <a:xfrm>
                <a:off x="9976495" y="149004"/>
                <a:ext cx="2221861" cy="2112448"/>
              </a:xfrm>
              <a:custGeom>
                <a:avLst/>
                <a:gdLst>
                  <a:gd name="connsiteX0" fmla="*/ 1852547 w 2221861"/>
                  <a:gd name="connsiteY0" fmla="*/ 333479 h 2112448"/>
                  <a:gd name="connsiteX1" fmla="*/ 1662072 w 2221861"/>
                  <a:gd name="connsiteY1" fmla="*/ 561810 h 2112448"/>
                  <a:gd name="connsiteX2" fmla="*/ 1378302 w 2221861"/>
                  <a:gd name="connsiteY2" fmla="*/ 589554 h 2112448"/>
                  <a:gd name="connsiteX3" fmla="*/ 1131404 w 2221861"/>
                  <a:gd name="connsiteY3" fmla="*/ 658534 h 2112448"/>
                  <a:gd name="connsiteX4" fmla="*/ 1131359 w 2221861"/>
                  <a:gd name="connsiteY4" fmla="*/ 658496 h 2112448"/>
                  <a:gd name="connsiteX5" fmla="*/ 1166245 w 2221861"/>
                  <a:gd name="connsiteY5" fmla="*/ 571293 h 2112448"/>
                  <a:gd name="connsiteX6" fmla="*/ 1180798 w 2221861"/>
                  <a:gd name="connsiteY6" fmla="*/ 562918 h 2112448"/>
                  <a:gd name="connsiteX7" fmla="*/ 1716200 w 2221861"/>
                  <a:gd name="connsiteY7" fmla="*/ 0 h 2112448"/>
                  <a:gd name="connsiteX8" fmla="*/ 1161777 w 2221861"/>
                  <a:gd name="connsiteY8" fmla="*/ 542214 h 2112448"/>
                  <a:gd name="connsiteX9" fmla="*/ 1156211 w 2221861"/>
                  <a:gd name="connsiteY9" fmla="*/ 559679 h 2112448"/>
                  <a:gd name="connsiteX10" fmla="*/ 1108999 w 2221861"/>
                  <a:gd name="connsiteY10" fmla="*/ 667050 h 2112448"/>
                  <a:gd name="connsiteX11" fmla="*/ 1086287 w 2221861"/>
                  <a:gd name="connsiteY11" fmla="*/ 676068 h 2112448"/>
                  <a:gd name="connsiteX12" fmla="*/ 1011214 w 2221861"/>
                  <a:gd name="connsiteY12" fmla="*/ 709010 h 2112448"/>
                  <a:gd name="connsiteX13" fmla="*/ 1011166 w 2221861"/>
                  <a:gd name="connsiteY13" fmla="*/ 708986 h 2112448"/>
                  <a:gd name="connsiteX14" fmla="*/ 822433 w 2221861"/>
                  <a:gd name="connsiteY14" fmla="*/ 284029 h 2112448"/>
                  <a:gd name="connsiteX15" fmla="*/ 818223 w 2221861"/>
                  <a:gd name="connsiteY15" fmla="*/ 293460 h 2112448"/>
                  <a:gd name="connsiteX16" fmla="*/ 969120 w 2221861"/>
                  <a:gd name="connsiteY16" fmla="*/ 605367 h 2112448"/>
                  <a:gd name="connsiteX17" fmla="*/ 969058 w 2221861"/>
                  <a:gd name="connsiteY17" fmla="*/ 605391 h 2112448"/>
                  <a:gd name="connsiteX18" fmla="*/ 901114 w 2221861"/>
                  <a:gd name="connsiteY18" fmla="*/ 530686 h 2112448"/>
                  <a:gd name="connsiteX19" fmla="*/ 894615 w 2221861"/>
                  <a:gd name="connsiteY19" fmla="*/ 538710 h 2112448"/>
                  <a:gd name="connsiteX20" fmla="*/ 977997 w 2221861"/>
                  <a:gd name="connsiteY20" fmla="*/ 658359 h 2112448"/>
                  <a:gd name="connsiteX21" fmla="*/ 985529 w 2221861"/>
                  <a:gd name="connsiteY21" fmla="*/ 700418 h 2112448"/>
                  <a:gd name="connsiteX22" fmla="*/ 971898 w 2221861"/>
                  <a:gd name="connsiteY22" fmla="*/ 728210 h 2112448"/>
                  <a:gd name="connsiteX23" fmla="*/ 579449 w 2221861"/>
                  <a:gd name="connsiteY23" fmla="*/ 1010659 h 2112448"/>
                  <a:gd name="connsiteX24" fmla="*/ 377219 w 2221861"/>
                  <a:gd name="connsiteY24" fmla="*/ 1260390 h 2112448"/>
                  <a:gd name="connsiteX25" fmla="*/ 377157 w 2221861"/>
                  <a:gd name="connsiteY25" fmla="*/ 1260380 h 2112448"/>
                  <a:gd name="connsiteX26" fmla="*/ 379814 w 2221861"/>
                  <a:gd name="connsiteY26" fmla="*/ 1102161 h 2112448"/>
                  <a:gd name="connsiteX27" fmla="*/ 370066 w 2221861"/>
                  <a:gd name="connsiteY27" fmla="*/ 1098750 h 2112448"/>
                  <a:gd name="connsiteX28" fmla="*/ 363437 w 2221861"/>
                  <a:gd name="connsiteY28" fmla="*/ 1281793 h 2112448"/>
                  <a:gd name="connsiteX29" fmla="*/ 304232 w 2221861"/>
                  <a:gd name="connsiteY29" fmla="*/ 1382386 h 2112448"/>
                  <a:gd name="connsiteX30" fmla="*/ 304170 w 2221861"/>
                  <a:gd name="connsiteY30" fmla="*/ 1382383 h 2112448"/>
                  <a:gd name="connsiteX31" fmla="*/ 271676 w 2221861"/>
                  <a:gd name="connsiteY31" fmla="*/ 439566 h 2112448"/>
                  <a:gd name="connsiteX32" fmla="*/ 258665 w 2221861"/>
                  <a:gd name="connsiteY32" fmla="*/ 1205632 h 2112448"/>
                  <a:gd name="connsiteX33" fmla="*/ 267084 w 2221861"/>
                  <a:gd name="connsiteY33" fmla="*/ 1225325 h 2112448"/>
                  <a:gd name="connsiteX34" fmla="*/ 282398 w 2221861"/>
                  <a:gd name="connsiteY34" fmla="*/ 1375502 h 2112448"/>
                  <a:gd name="connsiteX35" fmla="*/ 273428 w 2221861"/>
                  <a:gd name="connsiteY35" fmla="*/ 1440920 h 2112448"/>
                  <a:gd name="connsiteX36" fmla="*/ 237912 w 2221861"/>
                  <a:gd name="connsiteY36" fmla="*/ 1514613 h 2112448"/>
                  <a:gd name="connsiteX37" fmla="*/ 149380 w 2221861"/>
                  <a:gd name="connsiteY37" fmla="*/ 1799227 h 2112448"/>
                  <a:gd name="connsiteX38" fmla="*/ 142251 w 2221861"/>
                  <a:gd name="connsiteY38" fmla="*/ 1799244 h 2112448"/>
                  <a:gd name="connsiteX39" fmla="*/ 139763 w 2221861"/>
                  <a:gd name="connsiteY39" fmla="*/ 1639436 h 2112448"/>
                  <a:gd name="connsiteX40" fmla="*/ 136610 w 2221861"/>
                  <a:gd name="connsiteY40" fmla="*/ 1633680 h 2112448"/>
                  <a:gd name="connsiteX41" fmla="*/ 130018 w 2221861"/>
                  <a:gd name="connsiteY41" fmla="*/ 1636025 h 2112448"/>
                  <a:gd name="connsiteX42" fmla="*/ 114952 w 2221861"/>
                  <a:gd name="connsiteY42" fmla="*/ 1703642 h 2112448"/>
                  <a:gd name="connsiteX43" fmla="*/ 114890 w 2221861"/>
                  <a:gd name="connsiteY43" fmla="*/ 1703649 h 2112448"/>
                  <a:gd name="connsiteX44" fmla="*/ 8730 w 2221861"/>
                  <a:gd name="connsiteY44" fmla="*/ 1532058 h 2112448"/>
                  <a:gd name="connsiteX45" fmla="*/ 1612 w 2221861"/>
                  <a:gd name="connsiteY45" fmla="*/ 1539538 h 2112448"/>
                  <a:gd name="connsiteX46" fmla="*/ 65533 w 2221861"/>
                  <a:gd name="connsiteY46" fmla="*/ 1622252 h 2112448"/>
                  <a:gd name="connsiteX47" fmla="*/ 129226 w 2221861"/>
                  <a:gd name="connsiteY47" fmla="*/ 1863564 h 2112448"/>
                  <a:gd name="connsiteX48" fmla="*/ 129846 w 2221861"/>
                  <a:gd name="connsiteY48" fmla="*/ 1910209 h 2112448"/>
                  <a:gd name="connsiteX49" fmla="*/ 115551 w 2221861"/>
                  <a:gd name="connsiteY49" fmla="*/ 2112449 h 2112448"/>
                  <a:gd name="connsiteX50" fmla="*/ 167183 w 2221861"/>
                  <a:gd name="connsiteY50" fmla="*/ 2112449 h 2112448"/>
                  <a:gd name="connsiteX51" fmla="*/ 192011 w 2221861"/>
                  <a:gd name="connsiteY51" fmla="*/ 1816169 h 2112448"/>
                  <a:gd name="connsiteX52" fmla="*/ 192056 w 2221861"/>
                  <a:gd name="connsiteY52" fmla="*/ 1815928 h 2112448"/>
                  <a:gd name="connsiteX53" fmla="*/ 218426 w 2221861"/>
                  <a:gd name="connsiteY53" fmla="*/ 1777593 h 2112448"/>
                  <a:gd name="connsiteX54" fmla="*/ 254087 w 2221861"/>
                  <a:gd name="connsiteY54" fmla="*/ 1758548 h 2112448"/>
                  <a:gd name="connsiteX55" fmla="*/ 406371 w 2221861"/>
                  <a:gd name="connsiteY55" fmla="*/ 1725651 h 2112448"/>
                  <a:gd name="connsiteX56" fmla="*/ 406536 w 2221861"/>
                  <a:gd name="connsiteY56" fmla="*/ 1715325 h 2112448"/>
                  <a:gd name="connsiteX57" fmla="*/ 227933 w 2221861"/>
                  <a:gd name="connsiteY57" fmla="*/ 1754445 h 2112448"/>
                  <a:gd name="connsiteX58" fmla="*/ 208306 w 2221861"/>
                  <a:gd name="connsiteY58" fmla="*/ 1738931 h 2112448"/>
                  <a:gd name="connsiteX59" fmla="*/ 274464 w 2221861"/>
                  <a:gd name="connsiteY59" fmla="*/ 1529765 h 2112448"/>
                  <a:gd name="connsiteX60" fmla="*/ 484108 w 2221861"/>
                  <a:gd name="connsiteY60" fmla="*/ 1162499 h 2112448"/>
                  <a:gd name="connsiteX61" fmla="*/ 636261 w 2221861"/>
                  <a:gd name="connsiteY61" fmla="*/ 1127795 h 2112448"/>
                  <a:gd name="connsiteX62" fmla="*/ 684042 w 2221861"/>
                  <a:gd name="connsiteY62" fmla="*/ 1143085 h 2112448"/>
                  <a:gd name="connsiteX63" fmla="*/ 1453585 w 2221861"/>
                  <a:gd name="connsiteY63" fmla="*/ 1139326 h 2112448"/>
                  <a:gd name="connsiteX64" fmla="*/ 1007758 w 2221861"/>
                  <a:gd name="connsiteY64" fmla="*/ 1017774 h 2112448"/>
                  <a:gd name="connsiteX65" fmla="*/ 690885 w 2221861"/>
                  <a:gd name="connsiteY65" fmla="*/ 1094885 h 2112448"/>
                  <a:gd name="connsiteX66" fmla="*/ 629831 w 2221861"/>
                  <a:gd name="connsiteY66" fmla="*/ 1115964 h 2112448"/>
                  <a:gd name="connsiteX67" fmla="*/ 506059 w 2221861"/>
                  <a:gd name="connsiteY67" fmla="*/ 1134820 h 2112448"/>
                  <a:gd name="connsiteX68" fmla="*/ 506021 w 2221861"/>
                  <a:gd name="connsiteY68" fmla="*/ 1134765 h 2112448"/>
                  <a:gd name="connsiteX69" fmla="*/ 598890 w 2221861"/>
                  <a:gd name="connsiteY69" fmla="*/ 1030097 h 2112448"/>
                  <a:gd name="connsiteX70" fmla="*/ 1092197 w 2221861"/>
                  <a:gd name="connsiteY70" fmla="*/ 690319 h 2112448"/>
                  <a:gd name="connsiteX71" fmla="*/ 1147465 w 2221861"/>
                  <a:gd name="connsiteY71" fmla="*/ 667794 h 2112448"/>
                  <a:gd name="connsiteX72" fmla="*/ 1169866 w 2221861"/>
                  <a:gd name="connsiteY72" fmla="*/ 664517 h 2112448"/>
                  <a:gd name="connsiteX73" fmla="*/ 1193255 w 2221861"/>
                  <a:gd name="connsiteY73" fmla="*/ 663154 h 2112448"/>
                  <a:gd name="connsiteX74" fmla="*/ 1240031 w 2221861"/>
                  <a:gd name="connsiteY74" fmla="*/ 666251 h 2112448"/>
                  <a:gd name="connsiteX75" fmla="*/ 1285353 w 2221861"/>
                  <a:gd name="connsiteY75" fmla="*/ 678141 h 2112448"/>
                  <a:gd name="connsiteX76" fmla="*/ 1326738 w 2221861"/>
                  <a:gd name="connsiteY76" fmla="*/ 700181 h 2112448"/>
                  <a:gd name="connsiteX77" fmla="*/ 1326780 w 2221861"/>
                  <a:gd name="connsiteY77" fmla="*/ 700208 h 2112448"/>
                  <a:gd name="connsiteX78" fmla="*/ 1330308 w 2221861"/>
                  <a:gd name="connsiteY78" fmla="*/ 699661 h 2112448"/>
                  <a:gd name="connsiteX79" fmla="*/ 1329826 w 2221861"/>
                  <a:gd name="connsiteY79" fmla="*/ 696043 h 2112448"/>
                  <a:gd name="connsiteX80" fmla="*/ 1288021 w 2221861"/>
                  <a:gd name="connsiteY80" fmla="*/ 671583 h 2112448"/>
                  <a:gd name="connsiteX81" fmla="*/ 1241597 w 2221861"/>
                  <a:gd name="connsiteY81" fmla="*/ 657395 h 2112448"/>
                  <a:gd name="connsiteX82" fmla="*/ 1203079 w 2221861"/>
                  <a:gd name="connsiteY82" fmla="*/ 652631 h 2112448"/>
                  <a:gd name="connsiteX83" fmla="*/ 1189951 w 2221861"/>
                  <a:gd name="connsiteY83" fmla="*/ 652232 h 2112448"/>
                  <a:gd name="connsiteX84" fmla="*/ 1189941 w 2221861"/>
                  <a:gd name="connsiteY84" fmla="*/ 652166 h 2112448"/>
                  <a:gd name="connsiteX85" fmla="*/ 1380130 w 2221861"/>
                  <a:gd name="connsiteY85" fmla="*/ 598772 h 2112448"/>
                  <a:gd name="connsiteX86" fmla="*/ 1675559 w 2221861"/>
                  <a:gd name="connsiteY86" fmla="*/ 565276 h 2112448"/>
                  <a:gd name="connsiteX87" fmla="*/ 1950318 w 2221861"/>
                  <a:gd name="connsiteY87" fmla="*/ 488175 h 2112448"/>
                  <a:gd name="connsiteX88" fmla="*/ 2221862 w 2221861"/>
                  <a:gd name="connsiteY88" fmla="*/ 208319 h 2112448"/>
                  <a:gd name="connsiteX89" fmla="*/ 1852547 w 2221861"/>
                  <a:gd name="connsiteY89" fmla="*/ 333479 h 2112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2221861" h="2112448">
                    <a:moveTo>
                      <a:pt x="1852547" y="333479"/>
                    </a:moveTo>
                    <a:cubicBezTo>
                      <a:pt x="1680853" y="441992"/>
                      <a:pt x="1662984" y="555163"/>
                      <a:pt x="1662072" y="561810"/>
                    </a:cubicBezTo>
                    <a:cubicBezTo>
                      <a:pt x="1566955" y="562430"/>
                      <a:pt x="1471832" y="571634"/>
                      <a:pt x="1378302" y="589554"/>
                    </a:cubicBezTo>
                    <a:cubicBezTo>
                      <a:pt x="1294320" y="605625"/>
                      <a:pt x="1211647" y="628742"/>
                      <a:pt x="1131404" y="658534"/>
                    </a:cubicBezTo>
                    <a:cubicBezTo>
                      <a:pt x="1131380" y="658544"/>
                      <a:pt x="1131352" y="658520"/>
                      <a:pt x="1131359" y="658496"/>
                    </a:cubicBezTo>
                    <a:cubicBezTo>
                      <a:pt x="1136770" y="626495"/>
                      <a:pt x="1148215" y="599371"/>
                      <a:pt x="1166245" y="571293"/>
                    </a:cubicBezTo>
                    <a:cubicBezTo>
                      <a:pt x="1169450" y="566302"/>
                      <a:pt x="1174871" y="563139"/>
                      <a:pt x="1180798" y="562918"/>
                    </a:cubicBezTo>
                    <a:cubicBezTo>
                      <a:pt x="1420809" y="553969"/>
                      <a:pt x="1699427" y="123394"/>
                      <a:pt x="1716200" y="0"/>
                    </a:cubicBezTo>
                    <a:cubicBezTo>
                      <a:pt x="1592097" y="17820"/>
                      <a:pt x="1155488" y="295257"/>
                      <a:pt x="1161777" y="542214"/>
                    </a:cubicBezTo>
                    <a:cubicBezTo>
                      <a:pt x="1161935" y="548492"/>
                      <a:pt x="1159960" y="554643"/>
                      <a:pt x="1156211" y="559679"/>
                    </a:cubicBezTo>
                    <a:cubicBezTo>
                      <a:pt x="1132687" y="591275"/>
                      <a:pt x="1116592" y="628381"/>
                      <a:pt x="1108999" y="667050"/>
                    </a:cubicBezTo>
                    <a:cubicBezTo>
                      <a:pt x="1101409" y="670003"/>
                      <a:pt x="1093833" y="672995"/>
                      <a:pt x="1086287" y="676068"/>
                    </a:cubicBezTo>
                    <a:cubicBezTo>
                      <a:pt x="1060974" y="686367"/>
                      <a:pt x="1035946" y="697369"/>
                      <a:pt x="1011214" y="709010"/>
                    </a:cubicBezTo>
                    <a:cubicBezTo>
                      <a:pt x="1011193" y="709020"/>
                      <a:pt x="1011173" y="709006"/>
                      <a:pt x="1011166" y="708986"/>
                    </a:cubicBezTo>
                    <a:cubicBezTo>
                      <a:pt x="976858" y="560898"/>
                      <a:pt x="964969" y="370144"/>
                      <a:pt x="822433" y="284029"/>
                    </a:cubicBezTo>
                    <a:lnTo>
                      <a:pt x="818223" y="293460"/>
                    </a:lnTo>
                    <a:cubicBezTo>
                      <a:pt x="921329" y="361202"/>
                      <a:pt x="948743" y="485749"/>
                      <a:pt x="969120" y="605367"/>
                    </a:cubicBezTo>
                    <a:cubicBezTo>
                      <a:pt x="969137" y="605460"/>
                      <a:pt x="969110" y="605470"/>
                      <a:pt x="969058" y="605391"/>
                    </a:cubicBezTo>
                    <a:cubicBezTo>
                      <a:pt x="951434" y="576501"/>
                      <a:pt x="928362" y="550926"/>
                      <a:pt x="901114" y="530686"/>
                    </a:cubicBezTo>
                    <a:lnTo>
                      <a:pt x="894615" y="538710"/>
                    </a:lnTo>
                    <a:cubicBezTo>
                      <a:pt x="933411" y="569383"/>
                      <a:pt x="962676" y="611525"/>
                      <a:pt x="977997" y="658359"/>
                    </a:cubicBezTo>
                    <a:cubicBezTo>
                      <a:pt x="980417" y="672630"/>
                      <a:pt x="982889" y="686684"/>
                      <a:pt x="985529" y="700418"/>
                    </a:cubicBezTo>
                    <a:cubicBezTo>
                      <a:pt x="987697" y="711681"/>
                      <a:pt x="982135" y="723033"/>
                      <a:pt x="971898" y="728210"/>
                    </a:cubicBezTo>
                    <a:cubicBezTo>
                      <a:pt x="827631" y="801173"/>
                      <a:pt x="694671" y="896800"/>
                      <a:pt x="579449" y="1010659"/>
                    </a:cubicBezTo>
                    <a:cubicBezTo>
                      <a:pt x="502978" y="1086166"/>
                      <a:pt x="435987" y="1170409"/>
                      <a:pt x="377219" y="1260390"/>
                    </a:cubicBezTo>
                    <a:cubicBezTo>
                      <a:pt x="377202" y="1260414"/>
                      <a:pt x="377164" y="1260411"/>
                      <a:pt x="377157" y="1260380"/>
                    </a:cubicBezTo>
                    <a:cubicBezTo>
                      <a:pt x="361072" y="1209198"/>
                      <a:pt x="362019" y="1152954"/>
                      <a:pt x="379814" y="1102161"/>
                    </a:cubicBezTo>
                    <a:lnTo>
                      <a:pt x="370066" y="1098750"/>
                    </a:lnTo>
                    <a:cubicBezTo>
                      <a:pt x="346322" y="1156540"/>
                      <a:pt x="344057" y="1222458"/>
                      <a:pt x="363437" y="1281793"/>
                    </a:cubicBezTo>
                    <a:cubicBezTo>
                      <a:pt x="342656" y="1314649"/>
                      <a:pt x="322940" y="1348227"/>
                      <a:pt x="304232" y="1382386"/>
                    </a:cubicBezTo>
                    <a:cubicBezTo>
                      <a:pt x="304218" y="1382414"/>
                      <a:pt x="304180" y="1382411"/>
                      <a:pt x="304170" y="1382383"/>
                    </a:cubicBezTo>
                    <a:cubicBezTo>
                      <a:pt x="238476" y="1212723"/>
                      <a:pt x="284815" y="595044"/>
                      <a:pt x="271676" y="439566"/>
                    </a:cubicBezTo>
                    <a:cubicBezTo>
                      <a:pt x="200248" y="531189"/>
                      <a:pt x="91259" y="1034117"/>
                      <a:pt x="258665" y="1205632"/>
                    </a:cubicBezTo>
                    <a:cubicBezTo>
                      <a:pt x="263831" y="1210923"/>
                      <a:pt x="266871" y="1217931"/>
                      <a:pt x="267084" y="1225325"/>
                    </a:cubicBezTo>
                    <a:cubicBezTo>
                      <a:pt x="268513" y="1275202"/>
                      <a:pt x="272141" y="1324431"/>
                      <a:pt x="282398" y="1375502"/>
                    </a:cubicBezTo>
                    <a:cubicBezTo>
                      <a:pt x="286856" y="1397694"/>
                      <a:pt x="283648" y="1420725"/>
                      <a:pt x="273428" y="1440920"/>
                    </a:cubicBezTo>
                    <a:cubicBezTo>
                      <a:pt x="261115" y="1465253"/>
                      <a:pt x="249278" y="1489833"/>
                      <a:pt x="237912" y="1514613"/>
                    </a:cubicBezTo>
                    <a:cubicBezTo>
                      <a:pt x="197511" y="1602673"/>
                      <a:pt x="160498" y="1752245"/>
                      <a:pt x="149380" y="1799227"/>
                    </a:cubicBezTo>
                    <a:cubicBezTo>
                      <a:pt x="148492" y="1802979"/>
                      <a:pt x="143153" y="1802993"/>
                      <a:pt x="142251" y="1799244"/>
                    </a:cubicBezTo>
                    <a:cubicBezTo>
                      <a:pt x="134179" y="1765590"/>
                      <a:pt x="117578" y="1682005"/>
                      <a:pt x="139763" y="1639436"/>
                    </a:cubicBezTo>
                    <a:cubicBezTo>
                      <a:pt x="139763" y="1639436"/>
                      <a:pt x="140496" y="1635202"/>
                      <a:pt x="136610" y="1633680"/>
                    </a:cubicBezTo>
                    <a:cubicBezTo>
                      <a:pt x="132723" y="1632159"/>
                      <a:pt x="130018" y="1636025"/>
                      <a:pt x="130018" y="1636025"/>
                    </a:cubicBezTo>
                    <a:cubicBezTo>
                      <a:pt x="121922" y="1657734"/>
                      <a:pt x="116924" y="1680549"/>
                      <a:pt x="114952" y="1703642"/>
                    </a:cubicBezTo>
                    <a:cubicBezTo>
                      <a:pt x="114948" y="1703676"/>
                      <a:pt x="114900" y="1703683"/>
                      <a:pt x="114890" y="1703649"/>
                    </a:cubicBezTo>
                    <a:cubicBezTo>
                      <a:pt x="94436" y="1638926"/>
                      <a:pt x="63829" y="1579071"/>
                      <a:pt x="8730" y="1532058"/>
                    </a:cubicBezTo>
                    <a:cubicBezTo>
                      <a:pt x="3918" y="1527321"/>
                      <a:pt x="-3228" y="1535104"/>
                      <a:pt x="1612" y="1539538"/>
                    </a:cubicBezTo>
                    <a:cubicBezTo>
                      <a:pt x="26988" y="1563843"/>
                      <a:pt x="48535" y="1591834"/>
                      <a:pt x="65533" y="1622252"/>
                    </a:cubicBezTo>
                    <a:cubicBezTo>
                      <a:pt x="104746" y="1692775"/>
                      <a:pt x="115757" y="1780987"/>
                      <a:pt x="129226" y="1863564"/>
                    </a:cubicBezTo>
                    <a:cubicBezTo>
                      <a:pt x="131742" y="1878995"/>
                      <a:pt x="131946" y="1894712"/>
                      <a:pt x="129846" y="1910209"/>
                    </a:cubicBezTo>
                    <a:cubicBezTo>
                      <a:pt x="120765" y="1977200"/>
                      <a:pt x="116001" y="2044803"/>
                      <a:pt x="115551" y="2112449"/>
                    </a:cubicBezTo>
                    <a:lnTo>
                      <a:pt x="167183" y="2112449"/>
                    </a:lnTo>
                    <a:cubicBezTo>
                      <a:pt x="165854" y="2013294"/>
                      <a:pt x="174067" y="1913916"/>
                      <a:pt x="192011" y="1816169"/>
                    </a:cubicBezTo>
                    <a:lnTo>
                      <a:pt x="192056" y="1815928"/>
                    </a:lnTo>
                    <a:cubicBezTo>
                      <a:pt x="194985" y="1799977"/>
                      <a:pt x="204575" y="1786030"/>
                      <a:pt x="218426" y="1777593"/>
                    </a:cubicBezTo>
                    <a:cubicBezTo>
                      <a:pt x="229947" y="1770575"/>
                      <a:pt x="241919" y="1764268"/>
                      <a:pt x="254087" y="1758548"/>
                    </a:cubicBezTo>
                    <a:cubicBezTo>
                      <a:pt x="301578" y="1736566"/>
                      <a:pt x="354133" y="1725851"/>
                      <a:pt x="406371" y="1725651"/>
                    </a:cubicBezTo>
                    <a:cubicBezTo>
                      <a:pt x="413255" y="1725940"/>
                      <a:pt x="413293" y="1715239"/>
                      <a:pt x="406536" y="1715325"/>
                    </a:cubicBezTo>
                    <a:cubicBezTo>
                      <a:pt x="345334" y="1713889"/>
                      <a:pt x="282815" y="1726770"/>
                      <a:pt x="227933" y="1754445"/>
                    </a:cubicBezTo>
                    <a:cubicBezTo>
                      <a:pt x="217473" y="1759721"/>
                      <a:pt x="205594" y="1750328"/>
                      <a:pt x="208306" y="1738931"/>
                    </a:cubicBezTo>
                    <a:cubicBezTo>
                      <a:pt x="225238" y="1667799"/>
                      <a:pt x="247340" y="1597827"/>
                      <a:pt x="274464" y="1529765"/>
                    </a:cubicBezTo>
                    <a:cubicBezTo>
                      <a:pt x="326640" y="1398616"/>
                      <a:pt x="397538" y="1274685"/>
                      <a:pt x="484108" y="1162499"/>
                    </a:cubicBezTo>
                    <a:cubicBezTo>
                      <a:pt x="530728" y="1139591"/>
                      <a:pt x="584226" y="1132411"/>
                      <a:pt x="636261" y="1127795"/>
                    </a:cubicBezTo>
                    <a:cubicBezTo>
                      <a:pt x="653599" y="1126256"/>
                      <a:pt x="670882" y="1131698"/>
                      <a:pt x="684042" y="1143085"/>
                    </a:cubicBezTo>
                    <a:cubicBezTo>
                      <a:pt x="865842" y="1300377"/>
                      <a:pt x="1349395" y="1212362"/>
                      <a:pt x="1453585" y="1139326"/>
                    </a:cubicBezTo>
                    <a:cubicBezTo>
                      <a:pt x="1453585" y="1139326"/>
                      <a:pt x="1255737" y="1025047"/>
                      <a:pt x="1007758" y="1017774"/>
                    </a:cubicBezTo>
                    <a:cubicBezTo>
                      <a:pt x="836952" y="1012762"/>
                      <a:pt x="736731" y="1063072"/>
                      <a:pt x="690885" y="1094885"/>
                    </a:cubicBezTo>
                    <a:cubicBezTo>
                      <a:pt x="672851" y="1107397"/>
                      <a:pt x="651744" y="1114756"/>
                      <a:pt x="629831" y="1115964"/>
                    </a:cubicBezTo>
                    <a:cubicBezTo>
                      <a:pt x="588112" y="1118264"/>
                      <a:pt x="545629" y="1122357"/>
                      <a:pt x="506059" y="1134820"/>
                    </a:cubicBezTo>
                    <a:cubicBezTo>
                      <a:pt x="506028" y="1134831"/>
                      <a:pt x="506000" y="1134793"/>
                      <a:pt x="506021" y="1134765"/>
                    </a:cubicBezTo>
                    <a:cubicBezTo>
                      <a:pt x="535348" y="1098516"/>
                      <a:pt x="566327" y="1063558"/>
                      <a:pt x="598890" y="1030097"/>
                    </a:cubicBezTo>
                    <a:cubicBezTo>
                      <a:pt x="738613" y="886401"/>
                      <a:pt x="907089" y="769956"/>
                      <a:pt x="1092197" y="690319"/>
                    </a:cubicBezTo>
                    <a:cubicBezTo>
                      <a:pt x="1110465" y="682447"/>
                      <a:pt x="1128894" y="674946"/>
                      <a:pt x="1147465" y="667794"/>
                    </a:cubicBezTo>
                    <a:cubicBezTo>
                      <a:pt x="1154583" y="666331"/>
                      <a:pt x="1162328" y="665260"/>
                      <a:pt x="1169866" y="664517"/>
                    </a:cubicBezTo>
                    <a:cubicBezTo>
                      <a:pt x="1177628" y="663752"/>
                      <a:pt x="1185438" y="663295"/>
                      <a:pt x="1193255" y="663154"/>
                    </a:cubicBezTo>
                    <a:cubicBezTo>
                      <a:pt x="1208886" y="662916"/>
                      <a:pt x="1224576" y="663790"/>
                      <a:pt x="1240031" y="666251"/>
                    </a:cubicBezTo>
                    <a:cubicBezTo>
                      <a:pt x="1255483" y="668658"/>
                      <a:pt x="1270749" y="672502"/>
                      <a:pt x="1285353" y="678141"/>
                    </a:cubicBezTo>
                    <a:cubicBezTo>
                      <a:pt x="1300017" y="683645"/>
                      <a:pt x="1313892" y="691162"/>
                      <a:pt x="1326738" y="700181"/>
                    </a:cubicBezTo>
                    <a:lnTo>
                      <a:pt x="1326780" y="700208"/>
                    </a:lnTo>
                    <a:cubicBezTo>
                      <a:pt x="1327905" y="700996"/>
                      <a:pt x="1329465" y="700762"/>
                      <a:pt x="1330308" y="699661"/>
                    </a:cubicBezTo>
                    <a:cubicBezTo>
                      <a:pt x="1331175" y="698528"/>
                      <a:pt x="1330959" y="696907"/>
                      <a:pt x="1329826" y="696043"/>
                    </a:cubicBezTo>
                    <a:cubicBezTo>
                      <a:pt x="1316990" y="686237"/>
                      <a:pt x="1302953" y="677886"/>
                      <a:pt x="1288021" y="671583"/>
                    </a:cubicBezTo>
                    <a:cubicBezTo>
                      <a:pt x="1273141" y="665143"/>
                      <a:pt x="1257496" y="660527"/>
                      <a:pt x="1241597" y="657395"/>
                    </a:cubicBezTo>
                    <a:cubicBezTo>
                      <a:pt x="1228895" y="654848"/>
                      <a:pt x="1216012" y="653340"/>
                      <a:pt x="1203079" y="652631"/>
                    </a:cubicBezTo>
                    <a:cubicBezTo>
                      <a:pt x="1199871" y="652455"/>
                      <a:pt x="1193958" y="652173"/>
                      <a:pt x="1189951" y="652232"/>
                    </a:cubicBezTo>
                    <a:cubicBezTo>
                      <a:pt x="1189913" y="652232"/>
                      <a:pt x="1189906" y="652177"/>
                      <a:pt x="1189941" y="652166"/>
                    </a:cubicBezTo>
                    <a:cubicBezTo>
                      <a:pt x="1252047" y="630329"/>
                      <a:pt x="1315610" y="612454"/>
                      <a:pt x="1380130" y="598772"/>
                    </a:cubicBezTo>
                    <a:cubicBezTo>
                      <a:pt x="1477095" y="578184"/>
                      <a:pt x="1576181" y="567049"/>
                      <a:pt x="1675559" y="565276"/>
                    </a:cubicBezTo>
                    <a:cubicBezTo>
                      <a:pt x="1710204" y="571365"/>
                      <a:pt x="1809465" y="577200"/>
                      <a:pt x="1950318" y="488175"/>
                    </a:cubicBezTo>
                    <a:cubicBezTo>
                      <a:pt x="2127285" y="376330"/>
                      <a:pt x="2221862" y="208319"/>
                      <a:pt x="2221862" y="208319"/>
                    </a:cubicBezTo>
                    <a:cubicBezTo>
                      <a:pt x="2221862" y="208319"/>
                      <a:pt x="2029515" y="221633"/>
                      <a:pt x="1852547" y="333479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53" name="组合 52" descr="一束拱形的橄榄及叶子"/>
              <p:cNvGrpSpPr/>
              <p:nvPr/>
            </p:nvGrpSpPr>
            <p:grpSpPr>
              <a:xfrm>
                <a:off x="10706699" y="275231"/>
                <a:ext cx="1327160" cy="1010469"/>
                <a:chOff x="10706699" y="275231"/>
                <a:chExt cx="1327160" cy="1010469"/>
              </a:xfrm>
              <a:grpFill/>
            </p:grpSpPr>
            <p:sp>
              <p:nvSpPr>
                <p:cNvPr id="54" name="任意多边形: 形状 53"/>
                <p:cNvSpPr/>
                <p:nvPr/>
              </p:nvSpPr>
              <p:spPr>
                <a:xfrm>
                  <a:off x="10706699" y="1272262"/>
                  <a:ext cx="536689" cy="13438"/>
                </a:xfrm>
                <a:custGeom>
                  <a:avLst/>
                  <a:gdLst>
                    <a:gd name="connsiteX0" fmla="*/ 401230 w 536689"/>
                    <a:gd name="connsiteY0" fmla="*/ 13438 h 13438"/>
                    <a:gd name="connsiteX1" fmla="*/ 0 w 536689"/>
                    <a:gd name="connsiteY1" fmla="*/ 5160 h 13438"/>
                    <a:gd name="connsiteX2" fmla="*/ 227 w 536689"/>
                    <a:gd name="connsiteY2" fmla="*/ 0 h 13438"/>
                    <a:gd name="connsiteX3" fmla="*/ 536589 w 536689"/>
                    <a:gd name="connsiteY3" fmla="*/ 7022 h 13438"/>
                    <a:gd name="connsiteX4" fmla="*/ 536689 w 536689"/>
                    <a:gd name="connsiteY4" fmla="*/ 12185 h 13438"/>
                    <a:gd name="connsiteX5" fmla="*/ 401230 w 536689"/>
                    <a:gd name="connsiteY5" fmla="*/ 13438 h 13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6689" h="13438">
                      <a:moveTo>
                        <a:pt x="401230" y="13438"/>
                      </a:moveTo>
                      <a:cubicBezTo>
                        <a:pt x="190320" y="13438"/>
                        <a:pt x="2272" y="5260"/>
                        <a:pt x="0" y="5160"/>
                      </a:cubicBezTo>
                      <a:lnTo>
                        <a:pt x="227" y="0"/>
                      </a:lnTo>
                      <a:cubicBezTo>
                        <a:pt x="2977" y="121"/>
                        <a:pt x="278328" y="12099"/>
                        <a:pt x="536589" y="7022"/>
                      </a:cubicBezTo>
                      <a:lnTo>
                        <a:pt x="536689" y="12185"/>
                      </a:lnTo>
                      <a:cubicBezTo>
                        <a:pt x="491545" y="13073"/>
                        <a:pt x="445872" y="13438"/>
                        <a:pt x="401230" y="134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任意多边形: 形状 54"/>
                <p:cNvSpPr/>
                <p:nvPr/>
              </p:nvSpPr>
              <p:spPr>
                <a:xfrm>
                  <a:off x="11178001" y="275231"/>
                  <a:ext cx="371427" cy="394301"/>
                </a:xfrm>
                <a:custGeom>
                  <a:avLst/>
                  <a:gdLst>
                    <a:gd name="connsiteX0" fmla="*/ 4155 w 371427"/>
                    <a:gd name="connsiteY0" fmla="*/ 394301 h 394301"/>
                    <a:gd name="connsiteX1" fmla="*/ 0 w 371427"/>
                    <a:gd name="connsiteY1" fmla="*/ 391234 h 394301"/>
                    <a:gd name="connsiteX2" fmla="*/ 367993 w 371427"/>
                    <a:gd name="connsiteY2" fmla="*/ 0 h 394301"/>
                    <a:gd name="connsiteX3" fmla="*/ 371428 w 371427"/>
                    <a:gd name="connsiteY3" fmla="*/ 3855 h 394301"/>
                    <a:gd name="connsiteX4" fmla="*/ 4155 w 371427"/>
                    <a:gd name="connsiteY4" fmla="*/ 394301 h 394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27" h="394301">
                      <a:moveTo>
                        <a:pt x="4155" y="394301"/>
                      </a:moveTo>
                      <a:lnTo>
                        <a:pt x="0" y="391234"/>
                      </a:lnTo>
                      <a:cubicBezTo>
                        <a:pt x="135076" y="208253"/>
                        <a:pt x="365680" y="2062"/>
                        <a:pt x="367993" y="0"/>
                      </a:cubicBezTo>
                      <a:lnTo>
                        <a:pt x="371428" y="3855"/>
                      </a:lnTo>
                      <a:cubicBezTo>
                        <a:pt x="369118" y="5914"/>
                        <a:pt x="138908" y="211754"/>
                        <a:pt x="4155" y="394301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任意多边形: 形状 55"/>
                <p:cNvSpPr/>
                <p:nvPr/>
              </p:nvSpPr>
              <p:spPr>
                <a:xfrm>
                  <a:off x="11719971" y="457837"/>
                  <a:ext cx="313889" cy="212015"/>
                </a:xfrm>
                <a:custGeom>
                  <a:avLst/>
                  <a:gdLst>
                    <a:gd name="connsiteX0" fmla="*/ 3594 w 313889"/>
                    <a:gd name="connsiteY0" fmla="*/ 212016 h 212015"/>
                    <a:gd name="connsiteX1" fmla="*/ 0 w 313889"/>
                    <a:gd name="connsiteY1" fmla="*/ 208308 h 212015"/>
                    <a:gd name="connsiteX2" fmla="*/ 311545 w 313889"/>
                    <a:gd name="connsiteY2" fmla="*/ 0 h 212015"/>
                    <a:gd name="connsiteX3" fmla="*/ 313889 w 313889"/>
                    <a:gd name="connsiteY3" fmla="*/ 4599 h 212015"/>
                    <a:gd name="connsiteX4" fmla="*/ 3594 w 313889"/>
                    <a:gd name="connsiteY4" fmla="*/ 212016 h 21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889" h="212015">
                      <a:moveTo>
                        <a:pt x="3594" y="212016"/>
                      </a:moveTo>
                      <a:lnTo>
                        <a:pt x="0" y="208308"/>
                      </a:lnTo>
                      <a:cubicBezTo>
                        <a:pt x="1074" y="207269"/>
                        <a:pt x="109722" y="102913"/>
                        <a:pt x="311545" y="0"/>
                      </a:cubicBezTo>
                      <a:lnTo>
                        <a:pt x="313889" y="4599"/>
                      </a:lnTo>
                      <a:cubicBezTo>
                        <a:pt x="112813" y="107133"/>
                        <a:pt x="4661" y="210976"/>
                        <a:pt x="3594" y="21201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0" name="组合 39" descr="一束拱形的橄榄及叶子"/>
            <p:cNvGrpSpPr/>
            <p:nvPr/>
          </p:nvGrpSpPr>
          <p:grpSpPr>
            <a:xfrm rot="10800000" flipH="1">
              <a:off x="10783469" y="1041045"/>
              <a:ext cx="1187702" cy="1220401"/>
              <a:chOff x="10783469" y="-10370"/>
              <a:chExt cx="1187702" cy="122040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49" name="任意多边形: 形状 48"/>
              <p:cNvSpPr/>
              <p:nvPr/>
            </p:nvSpPr>
            <p:spPr>
              <a:xfrm>
                <a:off x="11115007" y="90044"/>
                <a:ext cx="856164" cy="700875"/>
              </a:xfrm>
              <a:custGeom>
                <a:avLst/>
                <a:gdLst>
                  <a:gd name="connsiteX0" fmla="*/ 367683 w 856164"/>
                  <a:gd name="connsiteY0" fmla="*/ 587974 h 700875"/>
                  <a:gd name="connsiteX1" fmla="*/ 537 w 856164"/>
                  <a:gd name="connsiteY1" fmla="*/ 692498 h 700875"/>
                  <a:gd name="connsiteX2" fmla="*/ 0 w 856164"/>
                  <a:gd name="connsiteY2" fmla="*/ 700036 h 700875"/>
                  <a:gd name="connsiteX3" fmla="*/ 361394 w 856164"/>
                  <a:gd name="connsiteY3" fmla="*/ 603336 h 700875"/>
                  <a:gd name="connsiteX4" fmla="*/ 652514 w 856164"/>
                  <a:gd name="connsiteY4" fmla="*/ 414806 h 700875"/>
                  <a:gd name="connsiteX5" fmla="*/ 856165 w 856164"/>
                  <a:gd name="connsiteY5" fmla="*/ 0 h 700875"/>
                  <a:gd name="connsiteX6" fmla="*/ 367683 w 856164"/>
                  <a:gd name="connsiteY6" fmla="*/ 587974 h 70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6164" h="700875">
                    <a:moveTo>
                      <a:pt x="367683" y="587974"/>
                    </a:moveTo>
                    <a:cubicBezTo>
                      <a:pt x="268050" y="679579"/>
                      <a:pt x="134343" y="697671"/>
                      <a:pt x="537" y="692498"/>
                    </a:cubicBezTo>
                    <a:lnTo>
                      <a:pt x="0" y="700036"/>
                    </a:lnTo>
                    <a:cubicBezTo>
                      <a:pt x="130912" y="705096"/>
                      <a:pt x="260842" y="689042"/>
                      <a:pt x="361394" y="603336"/>
                    </a:cubicBezTo>
                    <a:cubicBezTo>
                      <a:pt x="391014" y="600944"/>
                      <a:pt x="514477" y="580959"/>
                      <a:pt x="652514" y="414806"/>
                    </a:cubicBezTo>
                    <a:cubicBezTo>
                      <a:pt x="811049" y="223980"/>
                      <a:pt x="856165" y="0"/>
                      <a:pt x="856165" y="0"/>
                    </a:cubicBezTo>
                    <a:lnTo>
                      <a:pt x="367683" y="587974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10783469" y="-10370"/>
                <a:ext cx="1105087" cy="1220401"/>
              </a:xfrm>
              <a:custGeom>
                <a:avLst/>
                <a:gdLst>
                  <a:gd name="connsiteX0" fmla="*/ 720204 w 1105087"/>
                  <a:gd name="connsiteY0" fmla="*/ 958366 h 1220401"/>
                  <a:gd name="connsiteX1" fmla="*/ 376646 w 1105087"/>
                  <a:gd name="connsiteY1" fmla="*/ 940807 h 1220401"/>
                  <a:gd name="connsiteX2" fmla="*/ 191167 w 1105087"/>
                  <a:gd name="connsiteY2" fmla="*/ 920564 h 1220401"/>
                  <a:gd name="connsiteX3" fmla="*/ 254678 w 1105087"/>
                  <a:gd name="connsiteY3" fmla="*/ 0 h 1220401"/>
                  <a:gd name="connsiteX4" fmla="*/ 146250 w 1105087"/>
                  <a:gd name="connsiteY4" fmla="*/ 449200 h 1220401"/>
                  <a:gd name="connsiteX5" fmla="*/ 249198 w 1105087"/>
                  <a:gd name="connsiteY5" fmla="*/ 779756 h 1220401"/>
                  <a:gd name="connsiteX6" fmla="*/ 0 w 1105087"/>
                  <a:gd name="connsiteY6" fmla="*/ 986536 h 1220401"/>
                  <a:gd name="connsiteX7" fmla="*/ 179 w 1105087"/>
                  <a:gd name="connsiteY7" fmla="*/ 994092 h 1220401"/>
                  <a:gd name="connsiteX8" fmla="*/ 177178 w 1105087"/>
                  <a:gd name="connsiteY8" fmla="*/ 932612 h 1220401"/>
                  <a:gd name="connsiteX9" fmla="*/ 368757 w 1105087"/>
                  <a:gd name="connsiteY9" fmla="*/ 947860 h 1220401"/>
                  <a:gd name="connsiteX10" fmla="*/ 645922 w 1105087"/>
                  <a:gd name="connsiteY10" fmla="*/ 1162103 h 1220401"/>
                  <a:gd name="connsiteX11" fmla="*/ 1105087 w 1105087"/>
                  <a:gd name="connsiteY11" fmla="*/ 1214103 h 1220401"/>
                  <a:gd name="connsiteX12" fmla="*/ 720204 w 1105087"/>
                  <a:gd name="connsiteY12" fmla="*/ 958366 h 1220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5087" h="1220401">
                    <a:moveTo>
                      <a:pt x="720204" y="958366"/>
                    </a:moveTo>
                    <a:cubicBezTo>
                      <a:pt x="523877" y="886786"/>
                      <a:pt x="408235" y="926502"/>
                      <a:pt x="376646" y="940807"/>
                    </a:cubicBezTo>
                    <a:cubicBezTo>
                      <a:pt x="312072" y="892459"/>
                      <a:pt x="227244" y="909807"/>
                      <a:pt x="191167" y="920564"/>
                    </a:cubicBezTo>
                    <a:cubicBezTo>
                      <a:pt x="353157" y="812050"/>
                      <a:pt x="254678" y="0"/>
                      <a:pt x="254678" y="0"/>
                    </a:cubicBezTo>
                    <a:cubicBezTo>
                      <a:pt x="254678" y="0"/>
                      <a:pt x="146250" y="201114"/>
                      <a:pt x="146250" y="449200"/>
                    </a:cubicBezTo>
                    <a:cubicBezTo>
                      <a:pt x="146250" y="663553"/>
                      <a:pt x="227185" y="758022"/>
                      <a:pt x="249198" y="779756"/>
                    </a:cubicBezTo>
                    <a:cubicBezTo>
                      <a:pt x="237150" y="902527"/>
                      <a:pt x="137992" y="979642"/>
                      <a:pt x="0" y="986536"/>
                    </a:cubicBezTo>
                    <a:lnTo>
                      <a:pt x="179" y="994092"/>
                    </a:lnTo>
                    <a:cubicBezTo>
                      <a:pt x="63139" y="990505"/>
                      <a:pt x="126895" y="971666"/>
                      <a:pt x="177178" y="932612"/>
                    </a:cubicBezTo>
                    <a:cubicBezTo>
                      <a:pt x="204766" y="923858"/>
                      <a:pt x="300861" y="898868"/>
                      <a:pt x="368757" y="947860"/>
                    </a:cubicBezTo>
                    <a:cubicBezTo>
                      <a:pt x="376440" y="966630"/>
                      <a:pt x="431986" y="1084104"/>
                      <a:pt x="645922" y="1162103"/>
                    </a:cubicBezTo>
                    <a:cubicBezTo>
                      <a:pt x="879000" y="1247083"/>
                      <a:pt x="1105087" y="1214103"/>
                      <a:pt x="1105087" y="1214103"/>
                    </a:cubicBezTo>
                    <a:cubicBezTo>
                      <a:pt x="1105087" y="1214103"/>
                      <a:pt x="953282" y="1043345"/>
                      <a:pt x="720204" y="958366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/>
              <p:cNvSpPr/>
              <p:nvPr/>
            </p:nvSpPr>
            <p:spPr>
              <a:xfrm>
                <a:off x="11242091" y="973374"/>
                <a:ext cx="417642" cy="156765"/>
              </a:xfrm>
              <a:custGeom>
                <a:avLst/>
                <a:gdLst>
                  <a:gd name="connsiteX0" fmla="*/ 416514 w 417642"/>
                  <a:gd name="connsiteY0" fmla="*/ 156766 h 156765"/>
                  <a:gd name="connsiteX1" fmla="*/ 0 w 417642"/>
                  <a:gd name="connsiteY1" fmla="*/ 4519 h 156765"/>
                  <a:gd name="connsiteX2" fmla="*/ 2496 w 417642"/>
                  <a:gd name="connsiteY2" fmla="*/ 0 h 156765"/>
                  <a:gd name="connsiteX3" fmla="*/ 417643 w 417642"/>
                  <a:gd name="connsiteY3" fmla="*/ 151726 h 156765"/>
                  <a:gd name="connsiteX4" fmla="*/ 416514 w 417642"/>
                  <a:gd name="connsiteY4" fmla="*/ 156766 h 15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42" h="156765">
                    <a:moveTo>
                      <a:pt x="416514" y="156766"/>
                    </a:moveTo>
                    <a:cubicBezTo>
                      <a:pt x="182751" y="104431"/>
                      <a:pt x="1804" y="5511"/>
                      <a:pt x="0" y="4519"/>
                    </a:cubicBezTo>
                    <a:lnTo>
                      <a:pt x="2496" y="0"/>
                    </a:lnTo>
                    <a:cubicBezTo>
                      <a:pt x="4289" y="988"/>
                      <a:pt x="184633" y="99561"/>
                      <a:pt x="417643" y="151726"/>
                    </a:cubicBezTo>
                    <a:lnTo>
                      <a:pt x="416514" y="156766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1" name="组合 40" descr="一束拱形的橄榄及叶子"/>
            <p:cNvGrpSpPr/>
            <p:nvPr/>
          </p:nvGrpSpPr>
          <p:grpSpPr>
            <a:xfrm rot="10800000" flipH="1">
              <a:off x="9768376" y="462365"/>
              <a:ext cx="1145312" cy="1581142"/>
              <a:chOff x="9768376" y="207569"/>
              <a:chExt cx="1145312" cy="1581142"/>
            </a:xfrm>
            <a:solidFill>
              <a:schemeClr val="accent3"/>
            </a:solidFill>
          </p:grpSpPr>
          <p:sp>
            <p:nvSpPr>
              <p:cNvPr id="44" name="任意多边形: 形状 43"/>
              <p:cNvSpPr/>
              <p:nvPr/>
            </p:nvSpPr>
            <p:spPr>
              <a:xfrm>
                <a:off x="10278424" y="1057985"/>
                <a:ext cx="134243" cy="216855"/>
              </a:xfrm>
              <a:custGeom>
                <a:avLst/>
                <a:gdLst>
                  <a:gd name="connsiteX0" fmla="*/ 134244 w 134243"/>
                  <a:gd name="connsiteY0" fmla="*/ 108428 h 216855"/>
                  <a:gd name="connsiteX1" fmla="*/ 67122 w 134243"/>
                  <a:gd name="connsiteY1" fmla="*/ 216855 h 216855"/>
                  <a:gd name="connsiteX2" fmla="*/ 0 w 134243"/>
                  <a:gd name="connsiteY2" fmla="*/ 108428 h 216855"/>
                  <a:gd name="connsiteX3" fmla="*/ 67122 w 134243"/>
                  <a:gd name="connsiteY3" fmla="*/ 0 h 216855"/>
                  <a:gd name="connsiteX4" fmla="*/ 134244 w 134243"/>
                  <a:gd name="connsiteY4" fmla="*/ 108428 h 2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43" h="216855">
                    <a:moveTo>
                      <a:pt x="134244" y="108428"/>
                    </a:moveTo>
                    <a:cubicBezTo>
                      <a:pt x="134244" y="168311"/>
                      <a:pt x="104192" y="216855"/>
                      <a:pt x="67122" y="216855"/>
                    </a:cubicBezTo>
                    <a:cubicBezTo>
                      <a:pt x="30051" y="216855"/>
                      <a:pt x="0" y="168311"/>
                      <a:pt x="0" y="108428"/>
                    </a:cubicBezTo>
                    <a:cubicBezTo>
                      <a:pt x="0" y="48545"/>
                      <a:pt x="30051" y="0"/>
                      <a:pt x="67122" y="0"/>
                    </a:cubicBezTo>
                    <a:cubicBezTo>
                      <a:pt x="104192" y="0"/>
                      <a:pt x="134244" y="48545"/>
                      <a:pt x="134244" y="10842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 rot="-2767093">
                <a:off x="10754153" y="532860"/>
                <a:ext cx="111722" cy="180230"/>
              </a:xfrm>
              <a:custGeom>
                <a:avLst/>
                <a:gdLst>
                  <a:gd name="connsiteX0" fmla="*/ 111723 w 111722"/>
                  <a:gd name="connsiteY0" fmla="*/ 90115 h 180230"/>
                  <a:gd name="connsiteX1" fmla="*/ 55861 w 111722"/>
                  <a:gd name="connsiteY1" fmla="*/ 180231 h 180230"/>
                  <a:gd name="connsiteX2" fmla="*/ 0 w 111722"/>
                  <a:gd name="connsiteY2" fmla="*/ 90115 h 180230"/>
                  <a:gd name="connsiteX3" fmla="*/ 55861 w 111722"/>
                  <a:gd name="connsiteY3" fmla="*/ 0 h 180230"/>
                  <a:gd name="connsiteX4" fmla="*/ 111723 w 111722"/>
                  <a:gd name="connsiteY4" fmla="*/ 90115 h 18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22" h="180230">
                    <a:moveTo>
                      <a:pt x="111723" y="90115"/>
                    </a:moveTo>
                    <a:cubicBezTo>
                      <a:pt x="111723" y="139885"/>
                      <a:pt x="86713" y="180231"/>
                      <a:pt x="55861" y="180231"/>
                    </a:cubicBezTo>
                    <a:cubicBezTo>
                      <a:pt x="25010" y="180231"/>
                      <a:pt x="0" y="139885"/>
                      <a:pt x="0" y="90115"/>
                    </a:cubicBezTo>
                    <a:cubicBezTo>
                      <a:pt x="0" y="40346"/>
                      <a:pt x="25010" y="0"/>
                      <a:pt x="55861" y="0"/>
                    </a:cubicBezTo>
                    <a:cubicBezTo>
                      <a:pt x="86713" y="0"/>
                      <a:pt x="111723" y="40346"/>
                      <a:pt x="111723" y="90115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10044399" y="1571856"/>
                <a:ext cx="134243" cy="216855"/>
              </a:xfrm>
              <a:custGeom>
                <a:avLst/>
                <a:gdLst>
                  <a:gd name="connsiteX0" fmla="*/ 134244 w 134243"/>
                  <a:gd name="connsiteY0" fmla="*/ 108428 h 216855"/>
                  <a:gd name="connsiteX1" fmla="*/ 67122 w 134243"/>
                  <a:gd name="connsiteY1" fmla="*/ 216855 h 216855"/>
                  <a:gd name="connsiteX2" fmla="*/ 0 w 134243"/>
                  <a:gd name="connsiteY2" fmla="*/ 108428 h 216855"/>
                  <a:gd name="connsiteX3" fmla="*/ 67122 w 134243"/>
                  <a:gd name="connsiteY3" fmla="*/ 0 h 216855"/>
                  <a:gd name="connsiteX4" fmla="*/ 134244 w 134243"/>
                  <a:gd name="connsiteY4" fmla="*/ 108428 h 2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43" h="216855">
                    <a:moveTo>
                      <a:pt x="134244" y="108428"/>
                    </a:moveTo>
                    <a:cubicBezTo>
                      <a:pt x="134244" y="168311"/>
                      <a:pt x="104192" y="216855"/>
                      <a:pt x="67122" y="216855"/>
                    </a:cubicBezTo>
                    <a:cubicBezTo>
                      <a:pt x="30051" y="216855"/>
                      <a:pt x="0" y="168311"/>
                      <a:pt x="0" y="108428"/>
                    </a:cubicBezTo>
                    <a:cubicBezTo>
                      <a:pt x="0" y="48545"/>
                      <a:pt x="30051" y="0"/>
                      <a:pt x="67122" y="0"/>
                    </a:cubicBezTo>
                    <a:cubicBezTo>
                      <a:pt x="104192" y="0"/>
                      <a:pt x="134244" y="48545"/>
                      <a:pt x="134244" y="10842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 rot="-2526848">
                <a:off x="10646631" y="228841"/>
                <a:ext cx="167802" cy="271065"/>
              </a:xfrm>
              <a:custGeom>
                <a:avLst/>
                <a:gdLst>
                  <a:gd name="connsiteX0" fmla="*/ 167802 w 167802"/>
                  <a:gd name="connsiteY0" fmla="*/ 135533 h 271065"/>
                  <a:gd name="connsiteX1" fmla="*/ 83901 w 167802"/>
                  <a:gd name="connsiteY1" fmla="*/ 271065 h 271065"/>
                  <a:gd name="connsiteX2" fmla="*/ 0 w 167802"/>
                  <a:gd name="connsiteY2" fmla="*/ 135533 h 271065"/>
                  <a:gd name="connsiteX3" fmla="*/ 83901 w 167802"/>
                  <a:gd name="connsiteY3" fmla="*/ 0 h 271065"/>
                  <a:gd name="connsiteX4" fmla="*/ 167802 w 167802"/>
                  <a:gd name="connsiteY4" fmla="*/ 135533 h 27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02" h="271065">
                    <a:moveTo>
                      <a:pt x="167802" y="135533"/>
                    </a:moveTo>
                    <a:cubicBezTo>
                      <a:pt x="167802" y="210385"/>
                      <a:pt x="130238" y="271065"/>
                      <a:pt x="83901" y="271065"/>
                    </a:cubicBezTo>
                    <a:cubicBezTo>
                      <a:pt x="37564" y="271065"/>
                      <a:pt x="0" y="210385"/>
                      <a:pt x="0" y="135533"/>
                    </a:cubicBezTo>
                    <a:cubicBezTo>
                      <a:pt x="0" y="60680"/>
                      <a:pt x="37564" y="0"/>
                      <a:pt x="83901" y="0"/>
                    </a:cubicBezTo>
                    <a:cubicBezTo>
                      <a:pt x="130238" y="0"/>
                      <a:pt x="167802" y="60680"/>
                      <a:pt x="167802" y="135533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 rot="-2700000">
                <a:off x="9839638" y="1485631"/>
                <a:ext cx="167803" cy="271066"/>
              </a:xfrm>
              <a:custGeom>
                <a:avLst/>
                <a:gdLst>
                  <a:gd name="connsiteX0" fmla="*/ 167803 w 167803"/>
                  <a:gd name="connsiteY0" fmla="*/ 135533 h 271066"/>
                  <a:gd name="connsiteX1" fmla="*/ 83901 w 167803"/>
                  <a:gd name="connsiteY1" fmla="*/ 271066 h 271066"/>
                  <a:gd name="connsiteX2" fmla="*/ 0 w 167803"/>
                  <a:gd name="connsiteY2" fmla="*/ 135533 h 271066"/>
                  <a:gd name="connsiteX3" fmla="*/ 83901 w 167803"/>
                  <a:gd name="connsiteY3" fmla="*/ 0 h 271066"/>
                  <a:gd name="connsiteX4" fmla="*/ 167803 w 167803"/>
                  <a:gd name="connsiteY4" fmla="*/ 135533 h 27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03" h="271066">
                    <a:moveTo>
                      <a:pt x="167803" y="135533"/>
                    </a:moveTo>
                    <a:cubicBezTo>
                      <a:pt x="167803" y="210386"/>
                      <a:pt x="130239" y="271066"/>
                      <a:pt x="83901" y="271066"/>
                    </a:cubicBezTo>
                    <a:cubicBezTo>
                      <a:pt x="37564" y="271066"/>
                      <a:pt x="0" y="210386"/>
                      <a:pt x="0" y="135533"/>
                    </a:cubicBezTo>
                    <a:cubicBezTo>
                      <a:pt x="0" y="60680"/>
                      <a:pt x="37564" y="0"/>
                      <a:pt x="83901" y="0"/>
                    </a:cubicBezTo>
                    <a:cubicBezTo>
                      <a:pt x="130239" y="0"/>
                      <a:pt x="167803" y="60680"/>
                      <a:pt x="167803" y="135533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2" name="任意多边形: 形状 41"/>
            <p:cNvSpPr/>
            <p:nvPr/>
          </p:nvSpPr>
          <p:spPr>
            <a:xfrm rot="10800000" flipH="1">
              <a:off x="10281226" y="670342"/>
              <a:ext cx="502400" cy="763110"/>
            </a:xfrm>
            <a:custGeom>
              <a:avLst/>
              <a:gdLst>
                <a:gd name="connsiteX0" fmla="*/ 501345 w 502400"/>
                <a:gd name="connsiteY0" fmla="*/ 0 h 763110"/>
                <a:gd name="connsiteX1" fmla="*/ 123631 w 502400"/>
                <a:gd name="connsiteY1" fmla="*/ 677156 h 763110"/>
                <a:gd name="connsiteX2" fmla="*/ 108080 w 502400"/>
                <a:gd name="connsiteY2" fmla="*/ 687145 h 763110"/>
                <a:gd name="connsiteX3" fmla="*/ 13001 w 502400"/>
                <a:gd name="connsiteY3" fmla="*/ 762752 h 763110"/>
                <a:gd name="connsiteX4" fmla="*/ 12963 w 502400"/>
                <a:gd name="connsiteY4" fmla="*/ 762738 h 763110"/>
                <a:gd name="connsiteX5" fmla="*/ 1001 w 502400"/>
                <a:gd name="connsiteY5" fmla="*/ 757726 h 763110"/>
                <a:gd name="connsiteX6" fmla="*/ 4571 w 502400"/>
                <a:gd name="connsiteY6" fmla="*/ 743438 h 763110"/>
                <a:gd name="connsiteX7" fmla="*/ 4588 w 502400"/>
                <a:gd name="connsiteY7" fmla="*/ 743404 h 763110"/>
                <a:gd name="connsiteX8" fmla="*/ 94504 w 502400"/>
                <a:gd name="connsiteY8" fmla="*/ 680216 h 763110"/>
                <a:gd name="connsiteX9" fmla="*/ 98586 w 502400"/>
                <a:gd name="connsiteY9" fmla="*/ 664592 h 763110"/>
                <a:gd name="connsiteX10" fmla="*/ 501345 w 502400"/>
                <a:gd name="connsiteY10" fmla="*/ 0 h 76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2400" h="763110">
                  <a:moveTo>
                    <a:pt x="501345" y="0"/>
                  </a:moveTo>
                  <a:cubicBezTo>
                    <a:pt x="516686" y="124406"/>
                    <a:pt x="363504" y="618299"/>
                    <a:pt x="123631" y="677156"/>
                  </a:cubicBezTo>
                  <a:cubicBezTo>
                    <a:pt x="117477" y="678667"/>
                    <a:pt x="111993" y="682161"/>
                    <a:pt x="108080" y="687145"/>
                  </a:cubicBezTo>
                  <a:cubicBezTo>
                    <a:pt x="82897" y="719230"/>
                    <a:pt x="49845" y="745245"/>
                    <a:pt x="13001" y="762752"/>
                  </a:cubicBezTo>
                  <a:cubicBezTo>
                    <a:pt x="12987" y="762759"/>
                    <a:pt x="12976" y="762731"/>
                    <a:pt x="12963" y="762738"/>
                  </a:cubicBezTo>
                  <a:cubicBezTo>
                    <a:pt x="10295" y="763922"/>
                    <a:pt x="3452" y="762294"/>
                    <a:pt x="1001" y="757726"/>
                  </a:cubicBezTo>
                  <a:cubicBezTo>
                    <a:pt x="-1522" y="753021"/>
                    <a:pt x="1115" y="745910"/>
                    <a:pt x="4571" y="743438"/>
                  </a:cubicBezTo>
                  <a:cubicBezTo>
                    <a:pt x="4585" y="743428"/>
                    <a:pt x="4571" y="743411"/>
                    <a:pt x="4588" y="743404"/>
                  </a:cubicBezTo>
                  <a:cubicBezTo>
                    <a:pt x="38738" y="729346"/>
                    <a:pt x="69765" y="707685"/>
                    <a:pt x="94504" y="680216"/>
                  </a:cubicBezTo>
                  <a:cubicBezTo>
                    <a:pt x="98324" y="675972"/>
                    <a:pt x="99884" y="670152"/>
                    <a:pt x="98586" y="664592"/>
                  </a:cubicBezTo>
                  <a:cubicBezTo>
                    <a:pt x="43890" y="430664"/>
                    <a:pt x="386615" y="48565"/>
                    <a:pt x="501345" y="0"/>
                  </a:cubicBezTo>
                  <a:close/>
                </a:path>
              </a:pathLst>
            </a:custGeom>
            <a:solidFill>
              <a:schemeClr val="accent2"/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 rot="10800000" flipH="1">
              <a:off x="10415508" y="799141"/>
              <a:ext cx="255042" cy="414327"/>
            </a:xfrm>
            <a:custGeom>
              <a:avLst/>
              <a:gdLst>
                <a:gd name="connsiteX0" fmla="*/ 4024 w 255042"/>
                <a:gd name="connsiteY0" fmla="*/ 414328 h 414327"/>
                <a:gd name="connsiteX1" fmla="*/ 0 w 255042"/>
                <a:gd name="connsiteY1" fmla="*/ 411092 h 414327"/>
                <a:gd name="connsiteX2" fmla="*/ 250382 w 255042"/>
                <a:gd name="connsiteY2" fmla="*/ 0 h 414327"/>
                <a:gd name="connsiteX3" fmla="*/ 255042 w 255042"/>
                <a:gd name="connsiteY3" fmla="*/ 2227 h 414327"/>
                <a:gd name="connsiteX4" fmla="*/ 4024 w 255042"/>
                <a:gd name="connsiteY4" fmla="*/ 414328 h 41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42" h="414327">
                  <a:moveTo>
                    <a:pt x="4024" y="414328"/>
                  </a:moveTo>
                  <a:lnTo>
                    <a:pt x="0" y="411092"/>
                  </a:lnTo>
                  <a:cubicBezTo>
                    <a:pt x="110400" y="273833"/>
                    <a:pt x="179935" y="147486"/>
                    <a:pt x="250382" y="0"/>
                  </a:cubicBezTo>
                  <a:lnTo>
                    <a:pt x="255042" y="2227"/>
                  </a:lnTo>
                  <a:cubicBezTo>
                    <a:pt x="184441" y="150036"/>
                    <a:pt x="114737" y="276680"/>
                    <a:pt x="4024" y="414328"/>
                  </a:cubicBezTo>
                  <a:close/>
                </a:path>
              </a:pathLst>
            </a:custGeom>
            <a:solidFill>
              <a:schemeClr val="bg1"/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69" name="直接连接符 68"/>
          <p:cNvCxnSpPr/>
          <p:nvPr/>
        </p:nvCxnSpPr>
        <p:spPr>
          <a:xfrm>
            <a:off x="3916680" y="5806440"/>
            <a:ext cx="4358640" cy="0"/>
          </a:xfrm>
          <a:prstGeom prst="line">
            <a:avLst/>
          </a:prstGeom>
          <a:ln w="25400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5"/>
          <p:cNvSpPr txBox="1"/>
          <p:nvPr/>
        </p:nvSpPr>
        <p:spPr>
          <a:xfrm>
            <a:off x="3813578" y="5375731"/>
            <a:ext cx="5731164" cy="4277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秋季养生为何独谈养肺？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20448" y="2662210"/>
            <a:ext cx="3487446" cy="1200329"/>
          </a:xfrm>
        </p:spPr>
        <p:txBody>
          <a:bodyPr/>
          <a:lstStyle/>
          <a:p>
            <a:r>
              <a:rPr lang="zh-CN" altLang="en-US" dirty="0"/>
              <a:t>秋季养肺策略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秋季养肺策略</a:t>
            </a:r>
            <a:endParaRPr lang="zh-CN" altLang="en-US" dirty="0"/>
          </a:p>
        </p:txBody>
      </p:sp>
      <p:sp>
        <p:nvSpPr>
          <p:cNvPr id="59" name="任意多边形: 形状 58"/>
          <p:cNvSpPr/>
          <p:nvPr/>
        </p:nvSpPr>
        <p:spPr>
          <a:xfrm>
            <a:off x="1095376" y="3211532"/>
            <a:ext cx="9407524" cy="528618"/>
          </a:xfrm>
          <a:custGeom>
            <a:avLst/>
            <a:gdLst>
              <a:gd name="connsiteX0" fmla="*/ 8931275 w 9991725"/>
              <a:gd name="connsiteY0" fmla="*/ 0 h 528618"/>
              <a:gd name="connsiteX1" fmla="*/ 9991725 w 9991725"/>
              <a:gd name="connsiteY1" fmla="*/ 528618 h 528618"/>
              <a:gd name="connsiteX2" fmla="*/ 9198884 w 9991725"/>
              <a:gd name="connsiteY2" fmla="*/ 528618 h 528618"/>
              <a:gd name="connsiteX3" fmla="*/ 8931275 w 9991725"/>
              <a:gd name="connsiteY3" fmla="*/ 528618 h 528618"/>
              <a:gd name="connsiteX4" fmla="*/ 129266 w 9991725"/>
              <a:gd name="connsiteY4" fmla="*/ 528618 h 528618"/>
              <a:gd name="connsiteX5" fmla="*/ 0 w 9991725"/>
              <a:gd name="connsiteY5" fmla="*/ 399352 h 528618"/>
              <a:gd name="connsiteX6" fmla="*/ 129266 w 9991725"/>
              <a:gd name="connsiteY6" fmla="*/ 270086 h 528618"/>
              <a:gd name="connsiteX7" fmla="*/ 8931275 w 9991725"/>
              <a:gd name="connsiteY7" fmla="*/ 270086 h 52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1725" h="528618">
                <a:moveTo>
                  <a:pt x="8931275" y="0"/>
                </a:moveTo>
                <a:lnTo>
                  <a:pt x="9991725" y="528618"/>
                </a:lnTo>
                <a:lnTo>
                  <a:pt x="9198884" y="528618"/>
                </a:lnTo>
                <a:lnTo>
                  <a:pt x="8931275" y="528618"/>
                </a:lnTo>
                <a:lnTo>
                  <a:pt x="129266" y="528618"/>
                </a:lnTo>
                <a:cubicBezTo>
                  <a:pt x="57874" y="528618"/>
                  <a:pt x="0" y="470744"/>
                  <a:pt x="0" y="399352"/>
                </a:cubicBezTo>
                <a:cubicBezTo>
                  <a:pt x="0" y="327960"/>
                  <a:pt x="57874" y="270086"/>
                  <a:pt x="129266" y="270086"/>
                </a:cubicBezTo>
                <a:lnTo>
                  <a:pt x="8931275" y="27008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54000" dist="127000" algn="t" rotWithShape="0">
              <a:schemeClr val="accent2">
                <a:lumMod val="60000"/>
                <a:lumOff val="4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689100" y="1873250"/>
            <a:ext cx="3746500" cy="1555750"/>
            <a:chOff x="1689100" y="1873250"/>
            <a:chExt cx="3746500" cy="1555750"/>
          </a:xfrm>
        </p:grpSpPr>
        <p:sp>
          <p:nvSpPr>
            <p:cNvPr id="30" name="任意多边形: 形状 29"/>
            <p:cNvSpPr/>
            <p:nvPr/>
          </p:nvSpPr>
          <p:spPr>
            <a:xfrm>
              <a:off x="1870075" y="1873250"/>
              <a:ext cx="2095500" cy="438150"/>
            </a:xfrm>
            <a:custGeom>
              <a:avLst/>
              <a:gdLst>
                <a:gd name="connsiteX0" fmla="*/ 1847850 w 2095500"/>
                <a:gd name="connsiteY0" fmla="*/ 127000 h 438150"/>
                <a:gd name="connsiteX1" fmla="*/ 1755775 w 2095500"/>
                <a:gd name="connsiteY1" fmla="*/ 219075 h 438150"/>
                <a:gd name="connsiteX2" fmla="*/ 1847850 w 2095500"/>
                <a:gd name="connsiteY2" fmla="*/ 311150 h 438150"/>
                <a:gd name="connsiteX3" fmla="*/ 1939925 w 2095500"/>
                <a:gd name="connsiteY3" fmla="*/ 219075 h 438150"/>
                <a:gd name="connsiteX4" fmla="*/ 1847850 w 2095500"/>
                <a:gd name="connsiteY4" fmla="*/ 127000 h 438150"/>
                <a:gd name="connsiteX5" fmla="*/ 247650 w 2095500"/>
                <a:gd name="connsiteY5" fmla="*/ 127000 h 438150"/>
                <a:gd name="connsiteX6" fmla="*/ 155575 w 2095500"/>
                <a:gd name="connsiteY6" fmla="*/ 219075 h 438150"/>
                <a:gd name="connsiteX7" fmla="*/ 247650 w 2095500"/>
                <a:gd name="connsiteY7" fmla="*/ 311150 h 438150"/>
                <a:gd name="connsiteX8" fmla="*/ 339725 w 2095500"/>
                <a:gd name="connsiteY8" fmla="*/ 219075 h 438150"/>
                <a:gd name="connsiteX9" fmla="*/ 247650 w 2095500"/>
                <a:gd name="connsiteY9" fmla="*/ 127000 h 438150"/>
                <a:gd name="connsiteX10" fmla="*/ 219075 w 2095500"/>
                <a:gd name="connsiteY10" fmla="*/ 0 h 438150"/>
                <a:gd name="connsiteX11" fmla="*/ 1876425 w 2095500"/>
                <a:gd name="connsiteY11" fmla="*/ 0 h 438150"/>
                <a:gd name="connsiteX12" fmla="*/ 2095500 w 2095500"/>
                <a:gd name="connsiteY12" fmla="*/ 219075 h 438150"/>
                <a:gd name="connsiteX13" fmla="*/ 1876425 w 2095500"/>
                <a:gd name="connsiteY13" fmla="*/ 438150 h 438150"/>
                <a:gd name="connsiteX14" fmla="*/ 219075 w 2095500"/>
                <a:gd name="connsiteY14" fmla="*/ 438150 h 438150"/>
                <a:gd name="connsiteX15" fmla="*/ 0 w 2095500"/>
                <a:gd name="connsiteY15" fmla="*/ 219075 h 438150"/>
                <a:gd name="connsiteX16" fmla="*/ 219075 w 2095500"/>
                <a:gd name="connsiteY1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5500" h="438150">
                  <a:moveTo>
                    <a:pt x="1847850" y="127000"/>
                  </a:moveTo>
                  <a:cubicBezTo>
                    <a:pt x="1796998" y="127000"/>
                    <a:pt x="1755775" y="168223"/>
                    <a:pt x="1755775" y="219075"/>
                  </a:cubicBezTo>
                  <a:cubicBezTo>
                    <a:pt x="1755775" y="269927"/>
                    <a:pt x="1796998" y="311150"/>
                    <a:pt x="1847850" y="311150"/>
                  </a:cubicBezTo>
                  <a:cubicBezTo>
                    <a:pt x="1898702" y="311150"/>
                    <a:pt x="1939925" y="269927"/>
                    <a:pt x="1939925" y="219075"/>
                  </a:cubicBezTo>
                  <a:cubicBezTo>
                    <a:pt x="1939925" y="168223"/>
                    <a:pt x="1898702" y="127000"/>
                    <a:pt x="1847850" y="127000"/>
                  </a:cubicBezTo>
                  <a:close/>
                  <a:moveTo>
                    <a:pt x="247650" y="127000"/>
                  </a:moveTo>
                  <a:cubicBezTo>
                    <a:pt x="196798" y="127000"/>
                    <a:pt x="155575" y="168223"/>
                    <a:pt x="155575" y="219075"/>
                  </a:cubicBezTo>
                  <a:cubicBezTo>
                    <a:pt x="155575" y="269927"/>
                    <a:pt x="196798" y="311150"/>
                    <a:pt x="247650" y="311150"/>
                  </a:cubicBezTo>
                  <a:cubicBezTo>
                    <a:pt x="298502" y="311150"/>
                    <a:pt x="339725" y="269927"/>
                    <a:pt x="339725" y="219075"/>
                  </a:cubicBezTo>
                  <a:cubicBezTo>
                    <a:pt x="339725" y="168223"/>
                    <a:pt x="298502" y="127000"/>
                    <a:pt x="247650" y="127000"/>
                  </a:cubicBezTo>
                  <a:close/>
                  <a:moveTo>
                    <a:pt x="219075" y="0"/>
                  </a:moveTo>
                  <a:lnTo>
                    <a:pt x="1876425" y="0"/>
                  </a:lnTo>
                  <a:cubicBezTo>
                    <a:pt x="1997417" y="0"/>
                    <a:pt x="2095500" y="98083"/>
                    <a:pt x="2095500" y="219075"/>
                  </a:cubicBezTo>
                  <a:cubicBezTo>
                    <a:pt x="2095500" y="340067"/>
                    <a:pt x="1997417" y="438150"/>
                    <a:pt x="1876425" y="438150"/>
                  </a:cubicBezTo>
                  <a:lnTo>
                    <a:pt x="219075" y="438150"/>
                  </a:lnTo>
                  <a:cubicBezTo>
                    <a:pt x="98083" y="438150"/>
                    <a:pt x="0" y="340067"/>
                    <a:pt x="0" y="219075"/>
                  </a:cubicBezTo>
                  <a:cubicBezTo>
                    <a:pt x="0" y="98083"/>
                    <a:pt x="98083" y="0"/>
                    <a:pt x="219075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衣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V="1">
              <a:off x="1689100" y="1873250"/>
              <a:ext cx="0" cy="1555750"/>
            </a:xfrm>
            <a:prstGeom prst="line">
              <a:avLst/>
            </a:prstGeom>
            <a:ln w="25400">
              <a:gradFill>
                <a:gsLst>
                  <a:gs pos="0">
                    <a:schemeClr val="bg1"/>
                  </a:gs>
                  <a:gs pos="6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1870075" y="2408468"/>
              <a:ext cx="3565525" cy="844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/>
                <a:t>一场秋雨一场寒</a:t>
              </a:r>
              <a:endParaRPr lang="en-US" altLang="zh-CN" sz="1400" dirty="0"/>
            </a:p>
            <a:p>
              <a:pPr>
                <a:lnSpc>
                  <a:spcPct val="120000"/>
                </a:lnSpc>
              </a:pPr>
              <a:r>
                <a:rPr lang="zh-CN" altLang="en-US" sz="1400" dirty="0"/>
                <a:t>“秋冻”：秋季气温转凉，不要过多过早增加衣物，让身体逐渐适应寒热变化过程。</a:t>
              </a:r>
              <a:endParaRPr lang="zh-CN" altLang="en-US" sz="14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67402" y="1873250"/>
            <a:ext cx="3746500" cy="1555750"/>
            <a:chOff x="5867402" y="1873250"/>
            <a:chExt cx="3746500" cy="1555750"/>
          </a:xfrm>
        </p:grpSpPr>
        <p:sp>
          <p:nvSpPr>
            <p:cNvPr id="41" name="任意多边形: 形状 40"/>
            <p:cNvSpPr/>
            <p:nvPr/>
          </p:nvSpPr>
          <p:spPr>
            <a:xfrm>
              <a:off x="6048377" y="1873250"/>
              <a:ext cx="2095500" cy="438150"/>
            </a:xfrm>
            <a:custGeom>
              <a:avLst/>
              <a:gdLst>
                <a:gd name="connsiteX0" fmla="*/ 1847850 w 2095500"/>
                <a:gd name="connsiteY0" fmla="*/ 127000 h 438150"/>
                <a:gd name="connsiteX1" fmla="*/ 1755775 w 2095500"/>
                <a:gd name="connsiteY1" fmla="*/ 219075 h 438150"/>
                <a:gd name="connsiteX2" fmla="*/ 1847850 w 2095500"/>
                <a:gd name="connsiteY2" fmla="*/ 311150 h 438150"/>
                <a:gd name="connsiteX3" fmla="*/ 1939925 w 2095500"/>
                <a:gd name="connsiteY3" fmla="*/ 219075 h 438150"/>
                <a:gd name="connsiteX4" fmla="*/ 1847850 w 2095500"/>
                <a:gd name="connsiteY4" fmla="*/ 127000 h 438150"/>
                <a:gd name="connsiteX5" fmla="*/ 247650 w 2095500"/>
                <a:gd name="connsiteY5" fmla="*/ 127000 h 438150"/>
                <a:gd name="connsiteX6" fmla="*/ 155575 w 2095500"/>
                <a:gd name="connsiteY6" fmla="*/ 219075 h 438150"/>
                <a:gd name="connsiteX7" fmla="*/ 247650 w 2095500"/>
                <a:gd name="connsiteY7" fmla="*/ 311150 h 438150"/>
                <a:gd name="connsiteX8" fmla="*/ 339725 w 2095500"/>
                <a:gd name="connsiteY8" fmla="*/ 219075 h 438150"/>
                <a:gd name="connsiteX9" fmla="*/ 247650 w 2095500"/>
                <a:gd name="connsiteY9" fmla="*/ 127000 h 438150"/>
                <a:gd name="connsiteX10" fmla="*/ 219075 w 2095500"/>
                <a:gd name="connsiteY10" fmla="*/ 0 h 438150"/>
                <a:gd name="connsiteX11" fmla="*/ 1876425 w 2095500"/>
                <a:gd name="connsiteY11" fmla="*/ 0 h 438150"/>
                <a:gd name="connsiteX12" fmla="*/ 2095500 w 2095500"/>
                <a:gd name="connsiteY12" fmla="*/ 219075 h 438150"/>
                <a:gd name="connsiteX13" fmla="*/ 1876425 w 2095500"/>
                <a:gd name="connsiteY13" fmla="*/ 438150 h 438150"/>
                <a:gd name="connsiteX14" fmla="*/ 219075 w 2095500"/>
                <a:gd name="connsiteY14" fmla="*/ 438150 h 438150"/>
                <a:gd name="connsiteX15" fmla="*/ 0 w 2095500"/>
                <a:gd name="connsiteY15" fmla="*/ 219075 h 438150"/>
                <a:gd name="connsiteX16" fmla="*/ 219075 w 2095500"/>
                <a:gd name="connsiteY1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5500" h="438150">
                  <a:moveTo>
                    <a:pt x="1847850" y="127000"/>
                  </a:moveTo>
                  <a:cubicBezTo>
                    <a:pt x="1796998" y="127000"/>
                    <a:pt x="1755775" y="168223"/>
                    <a:pt x="1755775" y="219075"/>
                  </a:cubicBezTo>
                  <a:cubicBezTo>
                    <a:pt x="1755775" y="269927"/>
                    <a:pt x="1796998" y="311150"/>
                    <a:pt x="1847850" y="311150"/>
                  </a:cubicBezTo>
                  <a:cubicBezTo>
                    <a:pt x="1898702" y="311150"/>
                    <a:pt x="1939925" y="269927"/>
                    <a:pt x="1939925" y="219075"/>
                  </a:cubicBezTo>
                  <a:cubicBezTo>
                    <a:pt x="1939925" y="168223"/>
                    <a:pt x="1898702" y="127000"/>
                    <a:pt x="1847850" y="127000"/>
                  </a:cubicBezTo>
                  <a:close/>
                  <a:moveTo>
                    <a:pt x="247650" y="127000"/>
                  </a:moveTo>
                  <a:cubicBezTo>
                    <a:pt x="196798" y="127000"/>
                    <a:pt x="155575" y="168223"/>
                    <a:pt x="155575" y="219075"/>
                  </a:cubicBezTo>
                  <a:cubicBezTo>
                    <a:pt x="155575" y="269927"/>
                    <a:pt x="196798" y="311150"/>
                    <a:pt x="247650" y="311150"/>
                  </a:cubicBezTo>
                  <a:cubicBezTo>
                    <a:pt x="298502" y="311150"/>
                    <a:pt x="339725" y="269927"/>
                    <a:pt x="339725" y="219075"/>
                  </a:cubicBezTo>
                  <a:cubicBezTo>
                    <a:pt x="339725" y="168223"/>
                    <a:pt x="298502" y="127000"/>
                    <a:pt x="247650" y="127000"/>
                  </a:cubicBezTo>
                  <a:close/>
                  <a:moveTo>
                    <a:pt x="219075" y="0"/>
                  </a:moveTo>
                  <a:lnTo>
                    <a:pt x="1876425" y="0"/>
                  </a:lnTo>
                  <a:cubicBezTo>
                    <a:pt x="1997417" y="0"/>
                    <a:pt x="2095500" y="98083"/>
                    <a:pt x="2095500" y="219075"/>
                  </a:cubicBezTo>
                  <a:cubicBezTo>
                    <a:pt x="2095500" y="340067"/>
                    <a:pt x="1997417" y="438150"/>
                    <a:pt x="1876425" y="438150"/>
                  </a:cubicBezTo>
                  <a:lnTo>
                    <a:pt x="219075" y="438150"/>
                  </a:lnTo>
                  <a:cubicBezTo>
                    <a:pt x="98083" y="438150"/>
                    <a:pt x="0" y="340067"/>
                    <a:pt x="0" y="219075"/>
                  </a:cubicBezTo>
                  <a:cubicBezTo>
                    <a:pt x="0" y="98083"/>
                    <a:pt x="98083" y="0"/>
                    <a:pt x="219075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食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 flipV="1">
              <a:off x="5867402" y="1873250"/>
              <a:ext cx="0" cy="1555750"/>
            </a:xfrm>
            <a:prstGeom prst="line">
              <a:avLst/>
            </a:prstGeom>
            <a:ln w="25400">
              <a:gradFill>
                <a:gsLst>
                  <a:gs pos="0">
                    <a:schemeClr val="bg1"/>
                  </a:gs>
                  <a:gs pos="6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6048377" y="2408468"/>
              <a:ext cx="3565525" cy="844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/>
                <a:t>水果润肺：梨、枇杷、甘蔗、柑橘等</a:t>
              </a:r>
              <a:endParaRPr lang="en-US" altLang="zh-CN" sz="1400" dirty="0"/>
            </a:p>
            <a:p>
              <a:pPr>
                <a:lnSpc>
                  <a:spcPct val="120000"/>
                </a:lnSpc>
              </a:pPr>
              <a:r>
                <a:rPr lang="zh-CN" altLang="en-US" sz="1400" dirty="0"/>
                <a:t>食粥养肺：山药、白萝卜、杏仁等</a:t>
              </a:r>
              <a:endParaRPr lang="en-US" altLang="zh-CN" sz="1400" dirty="0"/>
            </a:p>
            <a:p>
              <a:pPr>
                <a:lnSpc>
                  <a:spcPct val="120000"/>
                </a:lnSpc>
              </a:pPr>
              <a:r>
                <a:rPr lang="zh-CN" altLang="en-US" sz="1400" dirty="0"/>
                <a:t>茶饮益肺：</a:t>
              </a:r>
              <a:endParaRPr lang="zh-CN" altLang="en-US" sz="1400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32927" y="3822456"/>
            <a:ext cx="3746500" cy="1555750"/>
            <a:chOff x="2012950" y="3822456"/>
            <a:chExt cx="3746500" cy="1555750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2012950" y="3822456"/>
              <a:ext cx="0" cy="1555750"/>
            </a:xfrm>
            <a:prstGeom prst="line">
              <a:avLst/>
            </a:prstGeom>
            <a:ln w="25400">
              <a:gradFill>
                <a:gsLst>
                  <a:gs pos="0">
                    <a:schemeClr val="bg1"/>
                  </a:gs>
                  <a:gs pos="6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组合 2"/>
            <p:cNvGrpSpPr/>
            <p:nvPr/>
          </p:nvGrpSpPr>
          <p:grpSpPr>
            <a:xfrm>
              <a:off x="2193925" y="4254750"/>
              <a:ext cx="3565525" cy="1120828"/>
              <a:chOff x="2193925" y="4254750"/>
              <a:chExt cx="3565525" cy="1120828"/>
            </a:xfrm>
          </p:grpSpPr>
          <p:sp>
            <p:nvSpPr>
              <p:cNvPr id="45" name="任意多边形: 形状 44"/>
              <p:cNvSpPr/>
              <p:nvPr/>
            </p:nvSpPr>
            <p:spPr>
              <a:xfrm>
                <a:off x="2193925" y="4254750"/>
                <a:ext cx="2095500" cy="438150"/>
              </a:xfrm>
              <a:custGeom>
                <a:avLst/>
                <a:gdLst>
                  <a:gd name="connsiteX0" fmla="*/ 1847850 w 2095500"/>
                  <a:gd name="connsiteY0" fmla="*/ 127000 h 438150"/>
                  <a:gd name="connsiteX1" fmla="*/ 1755775 w 2095500"/>
                  <a:gd name="connsiteY1" fmla="*/ 219075 h 438150"/>
                  <a:gd name="connsiteX2" fmla="*/ 1847850 w 2095500"/>
                  <a:gd name="connsiteY2" fmla="*/ 311150 h 438150"/>
                  <a:gd name="connsiteX3" fmla="*/ 1939925 w 2095500"/>
                  <a:gd name="connsiteY3" fmla="*/ 219075 h 438150"/>
                  <a:gd name="connsiteX4" fmla="*/ 1847850 w 2095500"/>
                  <a:gd name="connsiteY4" fmla="*/ 127000 h 438150"/>
                  <a:gd name="connsiteX5" fmla="*/ 247650 w 2095500"/>
                  <a:gd name="connsiteY5" fmla="*/ 127000 h 438150"/>
                  <a:gd name="connsiteX6" fmla="*/ 155575 w 2095500"/>
                  <a:gd name="connsiteY6" fmla="*/ 219075 h 438150"/>
                  <a:gd name="connsiteX7" fmla="*/ 247650 w 2095500"/>
                  <a:gd name="connsiteY7" fmla="*/ 311150 h 438150"/>
                  <a:gd name="connsiteX8" fmla="*/ 339725 w 2095500"/>
                  <a:gd name="connsiteY8" fmla="*/ 219075 h 438150"/>
                  <a:gd name="connsiteX9" fmla="*/ 247650 w 2095500"/>
                  <a:gd name="connsiteY9" fmla="*/ 127000 h 438150"/>
                  <a:gd name="connsiteX10" fmla="*/ 219075 w 2095500"/>
                  <a:gd name="connsiteY10" fmla="*/ 0 h 438150"/>
                  <a:gd name="connsiteX11" fmla="*/ 1876425 w 2095500"/>
                  <a:gd name="connsiteY11" fmla="*/ 0 h 438150"/>
                  <a:gd name="connsiteX12" fmla="*/ 2095500 w 2095500"/>
                  <a:gd name="connsiteY12" fmla="*/ 219075 h 438150"/>
                  <a:gd name="connsiteX13" fmla="*/ 1876425 w 2095500"/>
                  <a:gd name="connsiteY13" fmla="*/ 438150 h 438150"/>
                  <a:gd name="connsiteX14" fmla="*/ 219075 w 2095500"/>
                  <a:gd name="connsiteY14" fmla="*/ 438150 h 438150"/>
                  <a:gd name="connsiteX15" fmla="*/ 0 w 2095500"/>
                  <a:gd name="connsiteY15" fmla="*/ 219075 h 438150"/>
                  <a:gd name="connsiteX16" fmla="*/ 219075 w 2095500"/>
                  <a:gd name="connsiteY16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95500" h="438150">
                    <a:moveTo>
                      <a:pt x="1847850" y="127000"/>
                    </a:moveTo>
                    <a:cubicBezTo>
                      <a:pt x="1796998" y="127000"/>
                      <a:pt x="1755775" y="168223"/>
                      <a:pt x="1755775" y="219075"/>
                    </a:cubicBezTo>
                    <a:cubicBezTo>
                      <a:pt x="1755775" y="269927"/>
                      <a:pt x="1796998" y="311150"/>
                      <a:pt x="1847850" y="311150"/>
                    </a:cubicBezTo>
                    <a:cubicBezTo>
                      <a:pt x="1898702" y="311150"/>
                      <a:pt x="1939925" y="269927"/>
                      <a:pt x="1939925" y="219075"/>
                    </a:cubicBezTo>
                    <a:cubicBezTo>
                      <a:pt x="1939925" y="168223"/>
                      <a:pt x="1898702" y="127000"/>
                      <a:pt x="1847850" y="127000"/>
                    </a:cubicBezTo>
                    <a:close/>
                    <a:moveTo>
                      <a:pt x="247650" y="127000"/>
                    </a:moveTo>
                    <a:cubicBezTo>
                      <a:pt x="196798" y="127000"/>
                      <a:pt x="155575" y="168223"/>
                      <a:pt x="155575" y="219075"/>
                    </a:cubicBezTo>
                    <a:cubicBezTo>
                      <a:pt x="155575" y="269927"/>
                      <a:pt x="196798" y="311150"/>
                      <a:pt x="247650" y="311150"/>
                    </a:cubicBezTo>
                    <a:cubicBezTo>
                      <a:pt x="298502" y="311150"/>
                      <a:pt x="339725" y="269927"/>
                      <a:pt x="339725" y="219075"/>
                    </a:cubicBezTo>
                    <a:cubicBezTo>
                      <a:pt x="339725" y="168223"/>
                      <a:pt x="298502" y="127000"/>
                      <a:pt x="247650" y="127000"/>
                    </a:cubicBezTo>
                    <a:close/>
                    <a:moveTo>
                      <a:pt x="219075" y="0"/>
                    </a:moveTo>
                    <a:lnTo>
                      <a:pt x="1876425" y="0"/>
                    </a:lnTo>
                    <a:cubicBezTo>
                      <a:pt x="1997417" y="0"/>
                      <a:pt x="2095500" y="98083"/>
                      <a:pt x="2095500" y="219075"/>
                    </a:cubicBezTo>
                    <a:cubicBezTo>
                      <a:pt x="2095500" y="340067"/>
                      <a:pt x="1997417" y="438150"/>
                      <a:pt x="1876425" y="438150"/>
                    </a:cubicBezTo>
                    <a:lnTo>
                      <a:pt x="219075" y="438150"/>
                    </a:lnTo>
                    <a:cubicBezTo>
                      <a:pt x="98083" y="438150"/>
                      <a:pt x="0" y="340067"/>
                      <a:pt x="0" y="219075"/>
                    </a:cubicBezTo>
                    <a:cubicBezTo>
                      <a:pt x="0" y="98083"/>
                      <a:pt x="98083" y="0"/>
                      <a:pt x="219075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tx1"/>
                    </a:solidFill>
                    <a:latin typeface="+mj-ea"/>
                    <a:ea typeface="+mj-ea"/>
                  </a:rPr>
                  <a:t>住</a:t>
                </a:r>
                <a:endParaRPr lang="zh-CN" altLang="en-US" b="1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193925" y="4789968"/>
                <a:ext cx="3565525" cy="585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dirty="0"/>
                  <a:t>秋季室内干燥，易引发或加重呼吸系统疾病，</a:t>
                </a:r>
                <a:endParaRPr lang="en-US" altLang="zh-CN" sz="1400" dirty="0"/>
              </a:p>
              <a:p>
                <a:pPr>
                  <a:lnSpc>
                    <a:spcPct val="120000"/>
                  </a:lnSpc>
                </a:pPr>
                <a:r>
                  <a:rPr lang="zh-CN" altLang="en-US" sz="1400" dirty="0"/>
                  <a:t>室内可养绿植改善</a:t>
                </a:r>
                <a:endParaRPr lang="zh-CN" altLang="en-US" sz="1400" dirty="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191252" y="3822456"/>
            <a:ext cx="3746500" cy="1814282"/>
            <a:chOff x="6191252" y="3822456"/>
            <a:chExt cx="3746500" cy="1814282"/>
          </a:xfrm>
        </p:grpSpPr>
        <p:sp>
          <p:nvSpPr>
            <p:cNvPr id="56" name="任意多边形: 形状 55"/>
            <p:cNvSpPr/>
            <p:nvPr/>
          </p:nvSpPr>
          <p:spPr>
            <a:xfrm>
              <a:off x="6372227" y="4254750"/>
              <a:ext cx="2095500" cy="438150"/>
            </a:xfrm>
            <a:custGeom>
              <a:avLst/>
              <a:gdLst>
                <a:gd name="connsiteX0" fmla="*/ 1847850 w 2095500"/>
                <a:gd name="connsiteY0" fmla="*/ 127000 h 438150"/>
                <a:gd name="connsiteX1" fmla="*/ 1755775 w 2095500"/>
                <a:gd name="connsiteY1" fmla="*/ 219075 h 438150"/>
                <a:gd name="connsiteX2" fmla="*/ 1847850 w 2095500"/>
                <a:gd name="connsiteY2" fmla="*/ 311150 h 438150"/>
                <a:gd name="connsiteX3" fmla="*/ 1939925 w 2095500"/>
                <a:gd name="connsiteY3" fmla="*/ 219075 h 438150"/>
                <a:gd name="connsiteX4" fmla="*/ 1847850 w 2095500"/>
                <a:gd name="connsiteY4" fmla="*/ 127000 h 438150"/>
                <a:gd name="connsiteX5" fmla="*/ 247650 w 2095500"/>
                <a:gd name="connsiteY5" fmla="*/ 127000 h 438150"/>
                <a:gd name="connsiteX6" fmla="*/ 155575 w 2095500"/>
                <a:gd name="connsiteY6" fmla="*/ 219075 h 438150"/>
                <a:gd name="connsiteX7" fmla="*/ 247650 w 2095500"/>
                <a:gd name="connsiteY7" fmla="*/ 311150 h 438150"/>
                <a:gd name="connsiteX8" fmla="*/ 339725 w 2095500"/>
                <a:gd name="connsiteY8" fmla="*/ 219075 h 438150"/>
                <a:gd name="connsiteX9" fmla="*/ 247650 w 2095500"/>
                <a:gd name="connsiteY9" fmla="*/ 127000 h 438150"/>
                <a:gd name="connsiteX10" fmla="*/ 219075 w 2095500"/>
                <a:gd name="connsiteY10" fmla="*/ 0 h 438150"/>
                <a:gd name="connsiteX11" fmla="*/ 1876425 w 2095500"/>
                <a:gd name="connsiteY11" fmla="*/ 0 h 438150"/>
                <a:gd name="connsiteX12" fmla="*/ 2095500 w 2095500"/>
                <a:gd name="connsiteY12" fmla="*/ 219075 h 438150"/>
                <a:gd name="connsiteX13" fmla="*/ 1876425 w 2095500"/>
                <a:gd name="connsiteY13" fmla="*/ 438150 h 438150"/>
                <a:gd name="connsiteX14" fmla="*/ 219075 w 2095500"/>
                <a:gd name="connsiteY14" fmla="*/ 438150 h 438150"/>
                <a:gd name="connsiteX15" fmla="*/ 0 w 2095500"/>
                <a:gd name="connsiteY15" fmla="*/ 219075 h 438150"/>
                <a:gd name="connsiteX16" fmla="*/ 219075 w 2095500"/>
                <a:gd name="connsiteY1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5500" h="438150">
                  <a:moveTo>
                    <a:pt x="1847850" y="127000"/>
                  </a:moveTo>
                  <a:cubicBezTo>
                    <a:pt x="1796998" y="127000"/>
                    <a:pt x="1755775" y="168223"/>
                    <a:pt x="1755775" y="219075"/>
                  </a:cubicBezTo>
                  <a:cubicBezTo>
                    <a:pt x="1755775" y="269927"/>
                    <a:pt x="1796998" y="311150"/>
                    <a:pt x="1847850" y="311150"/>
                  </a:cubicBezTo>
                  <a:cubicBezTo>
                    <a:pt x="1898702" y="311150"/>
                    <a:pt x="1939925" y="269927"/>
                    <a:pt x="1939925" y="219075"/>
                  </a:cubicBezTo>
                  <a:cubicBezTo>
                    <a:pt x="1939925" y="168223"/>
                    <a:pt x="1898702" y="127000"/>
                    <a:pt x="1847850" y="127000"/>
                  </a:cubicBezTo>
                  <a:close/>
                  <a:moveTo>
                    <a:pt x="247650" y="127000"/>
                  </a:moveTo>
                  <a:cubicBezTo>
                    <a:pt x="196798" y="127000"/>
                    <a:pt x="155575" y="168223"/>
                    <a:pt x="155575" y="219075"/>
                  </a:cubicBezTo>
                  <a:cubicBezTo>
                    <a:pt x="155575" y="269927"/>
                    <a:pt x="196798" y="311150"/>
                    <a:pt x="247650" y="311150"/>
                  </a:cubicBezTo>
                  <a:cubicBezTo>
                    <a:pt x="298502" y="311150"/>
                    <a:pt x="339725" y="269927"/>
                    <a:pt x="339725" y="219075"/>
                  </a:cubicBezTo>
                  <a:cubicBezTo>
                    <a:pt x="339725" y="168223"/>
                    <a:pt x="298502" y="127000"/>
                    <a:pt x="247650" y="127000"/>
                  </a:cubicBezTo>
                  <a:close/>
                  <a:moveTo>
                    <a:pt x="219075" y="0"/>
                  </a:moveTo>
                  <a:lnTo>
                    <a:pt x="1876425" y="0"/>
                  </a:lnTo>
                  <a:cubicBezTo>
                    <a:pt x="1997417" y="0"/>
                    <a:pt x="2095500" y="98083"/>
                    <a:pt x="2095500" y="219075"/>
                  </a:cubicBezTo>
                  <a:cubicBezTo>
                    <a:pt x="2095500" y="340067"/>
                    <a:pt x="1997417" y="438150"/>
                    <a:pt x="1876425" y="438150"/>
                  </a:cubicBezTo>
                  <a:lnTo>
                    <a:pt x="219075" y="438150"/>
                  </a:lnTo>
                  <a:cubicBezTo>
                    <a:pt x="98083" y="438150"/>
                    <a:pt x="0" y="340067"/>
                    <a:pt x="0" y="219075"/>
                  </a:cubicBezTo>
                  <a:cubicBezTo>
                    <a:pt x="0" y="98083"/>
                    <a:pt x="98083" y="0"/>
                    <a:pt x="219075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行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6191252" y="3822456"/>
              <a:ext cx="0" cy="1555750"/>
            </a:xfrm>
            <a:prstGeom prst="line">
              <a:avLst/>
            </a:prstGeom>
            <a:ln w="25400">
              <a:gradFill>
                <a:gsLst>
                  <a:gs pos="0">
                    <a:schemeClr val="bg1"/>
                  </a:gs>
                  <a:gs pos="6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57"/>
            <p:cNvSpPr txBox="1"/>
            <p:nvPr/>
          </p:nvSpPr>
          <p:spPr>
            <a:xfrm>
              <a:off x="6372227" y="4789968"/>
              <a:ext cx="3565525" cy="84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/>
                <a:t>运动健肺</a:t>
              </a:r>
              <a:endParaRPr lang="en-US" altLang="zh-CN" sz="1400" dirty="0"/>
            </a:p>
            <a:p>
              <a:pPr>
                <a:lnSpc>
                  <a:spcPct val="120000"/>
                </a:lnSpc>
              </a:pPr>
              <a:r>
                <a:rPr lang="zh-CN" altLang="en-US" sz="1400" dirty="0"/>
                <a:t>强健肺脏最佳方法是体育锻炼。</a:t>
              </a:r>
              <a:endParaRPr lang="en-US" altLang="zh-CN" sz="1400" dirty="0"/>
            </a:p>
            <a:p>
              <a:pPr>
                <a:lnSpc>
                  <a:spcPct val="120000"/>
                </a:lnSpc>
              </a:pPr>
              <a:r>
                <a:rPr lang="zh-CN" altLang="en-US" sz="1400" dirty="0"/>
                <a:t>健身气功：八段锦、太极拳、易筋经等</a:t>
              </a:r>
              <a:endParaRPr lang="zh-CN" altLang="en-US" sz="1400" dirty="0"/>
            </a:p>
          </p:txBody>
        </p:sp>
      </p:grpSp>
      <p:sp>
        <p:nvSpPr>
          <p:cNvPr id="4" name="任意多边形: 形状 3"/>
          <p:cNvSpPr/>
          <p:nvPr/>
        </p:nvSpPr>
        <p:spPr>
          <a:xfrm>
            <a:off x="10502900" y="3429000"/>
            <a:ext cx="1568451" cy="438150"/>
          </a:xfrm>
          <a:custGeom>
            <a:avLst/>
            <a:gdLst>
              <a:gd name="connsiteX0" fmla="*/ 1847850 w 2095500"/>
              <a:gd name="connsiteY0" fmla="*/ 127000 h 438150"/>
              <a:gd name="connsiteX1" fmla="*/ 1755775 w 2095500"/>
              <a:gd name="connsiteY1" fmla="*/ 219075 h 438150"/>
              <a:gd name="connsiteX2" fmla="*/ 1847850 w 2095500"/>
              <a:gd name="connsiteY2" fmla="*/ 311150 h 438150"/>
              <a:gd name="connsiteX3" fmla="*/ 1939925 w 2095500"/>
              <a:gd name="connsiteY3" fmla="*/ 219075 h 438150"/>
              <a:gd name="connsiteX4" fmla="*/ 1847850 w 2095500"/>
              <a:gd name="connsiteY4" fmla="*/ 127000 h 438150"/>
              <a:gd name="connsiteX5" fmla="*/ 247650 w 2095500"/>
              <a:gd name="connsiteY5" fmla="*/ 127000 h 438150"/>
              <a:gd name="connsiteX6" fmla="*/ 155575 w 2095500"/>
              <a:gd name="connsiteY6" fmla="*/ 219075 h 438150"/>
              <a:gd name="connsiteX7" fmla="*/ 247650 w 2095500"/>
              <a:gd name="connsiteY7" fmla="*/ 311150 h 438150"/>
              <a:gd name="connsiteX8" fmla="*/ 339725 w 2095500"/>
              <a:gd name="connsiteY8" fmla="*/ 219075 h 438150"/>
              <a:gd name="connsiteX9" fmla="*/ 247650 w 2095500"/>
              <a:gd name="connsiteY9" fmla="*/ 127000 h 438150"/>
              <a:gd name="connsiteX10" fmla="*/ 219075 w 2095500"/>
              <a:gd name="connsiteY10" fmla="*/ 0 h 438150"/>
              <a:gd name="connsiteX11" fmla="*/ 1876425 w 2095500"/>
              <a:gd name="connsiteY11" fmla="*/ 0 h 438150"/>
              <a:gd name="connsiteX12" fmla="*/ 2095500 w 2095500"/>
              <a:gd name="connsiteY12" fmla="*/ 219075 h 438150"/>
              <a:gd name="connsiteX13" fmla="*/ 1876425 w 2095500"/>
              <a:gd name="connsiteY13" fmla="*/ 438150 h 438150"/>
              <a:gd name="connsiteX14" fmla="*/ 219075 w 2095500"/>
              <a:gd name="connsiteY14" fmla="*/ 438150 h 438150"/>
              <a:gd name="connsiteX15" fmla="*/ 0 w 2095500"/>
              <a:gd name="connsiteY15" fmla="*/ 219075 h 438150"/>
              <a:gd name="connsiteX16" fmla="*/ 219075 w 2095500"/>
              <a:gd name="connsiteY16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500" h="438150">
                <a:moveTo>
                  <a:pt x="1847850" y="127000"/>
                </a:moveTo>
                <a:cubicBezTo>
                  <a:pt x="1796998" y="127000"/>
                  <a:pt x="1755775" y="168223"/>
                  <a:pt x="1755775" y="219075"/>
                </a:cubicBezTo>
                <a:cubicBezTo>
                  <a:pt x="1755775" y="269927"/>
                  <a:pt x="1796998" y="311150"/>
                  <a:pt x="1847850" y="311150"/>
                </a:cubicBezTo>
                <a:cubicBezTo>
                  <a:pt x="1898702" y="311150"/>
                  <a:pt x="1939925" y="269927"/>
                  <a:pt x="1939925" y="219075"/>
                </a:cubicBezTo>
                <a:cubicBezTo>
                  <a:pt x="1939925" y="168223"/>
                  <a:pt x="1898702" y="127000"/>
                  <a:pt x="1847850" y="127000"/>
                </a:cubicBezTo>
                <a:close/>
                <a:moveTo>
                  <a:pt x="247650" y="127000"/>
                </a:moveTo>
                <a:cubicBezTo>
                  <a:pt x="196798" y="127000"/>
                  <a:pt x="155575" y="168223"/>
                  <a:pt x="155575" y="219075"/>
                </a:cubicBezTo>
                <a:cubicBezTo>
                  <a:pt x="155575" y="269927"/>
                  <a:pt x="196798" y="311150"/>
                  <a:pt x="247650" y="311150"/>
                </a:cubicBezTo>
                <a:cubicBezTo>
                  <a:pt x="298502" y="311150"/>
                  <a:pt x="339725" y="269927"/>
                  <a:pt x="339725" y="219075"/>
                </a:cubicBezTo>
                <a:cubicBezTo>
                  <a:pt x="339725" y="168223"/>
                  <a:pt x="298502" y="127000"/>
                  <a:pt x="247650" y="127000"/>
                </a:cubicBezTo>
                <a:close/>
                <a:moveTo>
                  <a:pt x="219075" y="0"/>
                </a:moveTo>
                <a:lnTo>
                  <a:pt x="1876425" y="0"/>
                </a:lnTo>
                <a:cubicBezTo>
                  <a:pt x="1997417" y="0"/>
                  <a:pt x="2095500" y="98083"/>
                  <a:pt x="2095500" y="219075"/>
                </a:cubicBezTo>
                <a:cubicBezTo>
                  <a:pt x="2095500" y="340067"/>
                  <a:pt x="1997417" y="438150"/>
                  <a:pt x="1876425" y="438150"/>
                </a:cubicBezTo>
                <a:lnTo>
                  <a:pt x="219075" y="438150"/>
                </a:lnTo>
                <a:cubicBezTo>
                  <a:pt x="98083" y="438150"/>
                  <a:pt x="0" y="340067"/>
                  <a:pt x="0" y="219075"/>
                </a:cubicBezTo>
                <a:cubicBezTo>
                  <a:pt x="0" y="98083"/>
                  <a:pt x="98083" y="0"/>
                  <a:pt x="219075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+mj-ea"/>
                <a:ea typeface="+mj-ea"/>
              </a:rPr>
              <a:t>情志养肺</a:t>
            </a:r>
            <a:endParaRPr lang="zh-CN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茶饮益肺</a:t>
            </a:r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>
          <a:xfrm>
            <a:off x="0" y="4433231"/>
            <a:ext cx="12185650" cy="1674495"/>
          </a:xfrm>
          <a:custGeom>
            <a:avLst/>
            <a:gdLst>
              <a:gd name="connsiteX0" fmla="*/ 0 w 12185650"/>
              <a:gd name="connsiteY0" fmla="*/ 4203700 h 4203700"/>
              <a:gd name="connsiteX1" fmla="*/ 5175250 w 12185650"/>
              <a:gd name="connsiteY1" fmla="*/ 3810000 h 4203700"/>
              <a:gd name="connsiteX2" fmla="*/ 4845050 w 12185650"/>
              <a:gd name="connsiteY2" fmla="*/ 1962150 h 4203700"/>
              <a:gd name="connsiteX3" fmla="*/ 8324850 w 12185650"/>
              <a:gd name="connsiteY3" fmla="*/ 1943100 h 4203700"/>
              <a:gd name="connsiteX4" fmla="*/ 8235950 w 12185650"/>
              <a:gd name="connsiteY4" fmla="*/ 546100 h 4203700"/>
              <a:gd name="connsiteX5" fmla="*/ 12185650 w 12185650"/>
              <a:gd name="connsiteY5" fmla="*/ 0 h 42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5650" h="4203700">
                <a:moveTo>
                  <a:pt x="0" y="4203700"/>
                </a:moveTo>
                <a:cubicBezTo>
                  <a:pt x="2183871" y="4193646"/>
                  <a:pt x="4367742" y="4183592"/>
                  <a:pt x="5175250" y="3810000"/>
                </a:cubicBezTo>
                <a:cubicBezTo>
                  <a:pt x="5982758" y="3436408"/>
                  <a:pt x="4320117" y="2273300"/>
                  <a:pt x="4845050" y="1962150"/>
                </a:cubicBezTo>
                <a:cubicBezTo>
                  <a:pt x="5369983" y="1651000"/>
                  <a:pt x="7759700" y="2179108"/>
                  <a:pt x="8324850" y="1943100"/>
                </a:cubicBezTo>
                <a:cubicBezTo>
                  <a:pt x="8890000" y="1707092"/>
                  <a:pt x="7592483" y="869950"/>
                  <a:pt x="8235950" y="546100"/>
                </a:cubicBezTo>
                <a:cubicBezTo>
                  <a:pt x="8879417" y="222250"/>
                  <a:pt x="10532533" y="111125"/>
                  <a:pt x="12185650" y="0"/>
                </a:cubicBezTo>
              </a:path>
            </a:pathLst>
          </a:custGeom>
          <a:noFill/>
          <a:ln w="101600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254413" y="566679"/>
            <a:ext cx="1313381" cy="1934116"/>
            <a:chOff x="1042763" y="1519628"/>
            <a:chExt cx="1313381" cy="1898508"/>
          </a:xfrm>
        </p:grpSpPr>
        <p:sp>
          <p:nvSpPr>
            <p:cNvPr id="168" name="任意多边形: 形状 167"/>
            <p:cNvSpPr/>
            <p:nvPr/>
          </p:nvSpPr>
          <p:spPr>
            <a:xfrm rot="8100000">
              <a:off x="1539135" y="1519628"/>
              <a:ext cx="316121" cy="316121"/>
            </a:xfrm>
            <a:custGeom>
              <a:avLst/>
              <a:gdLst>
                <a:gd name="connsiteX0" fmla="*/ 290466 w 857250"/>
                <a:gd name="connsiteY0" fmla="*/ 566783 h 857250"/>
                <a:gd name="connsiteX1" fmla="*/ 574756 w 857250"/>
                <a:gd name="connsiteY1" fmla="*/ 566783 h 857250"/>
                <a:gd name="connsiteX2" fmla="*/ 574756 w 857250"/>
                <a:gd name="connsiteY2" fmla="*/ 282492 h 857250"/>
                <a:gd name="connsiteX3" fmla="*/ 290466 w 857250"/>
                <a:gd name="connsiteY3" fmla="*/ 282492 h 857250"/>
                <a:gd name="connsiteX4" fmla="*/ 290466 w 857250"/>
                <a:gd name="connsiteY4" fmla="*/ 566783 h 857250"/>
                <a:gd name="connsiteX5" fmla="*/ 125541 w 857250"/>
                <a:gd name="connsiteY5" fmla="*/ 731709 h 857250"/>
                <a:gd name="connsiteX6" fmla="*/ 0 w 857250"/>
                <a:gd name="connsiteY6" fmla="*/ 428625 h 857250"/>
                <a:gd name="connsiteX7" fmla="*/ 428625 w 857250"/>
                <a:gd name="connsiteY7" fmla="*/ 0 h 857250"/>
                <a:gd name="connsiteX8" fmla="*/ 857250 w 857250"/>
                <a:gd name="connsiteY8" fmla="*/ 0 h 857250"/>
                <a:gd name="connsiteX9" fmla="*/ 857250 w 857250"/>
                <a:gd name="connsiteY9" fmla="*/ 428625 h 857250"/>
                <a:gd name="connsiteX10" fmla="*/ 428625 w 857250"/>
                <a:gd name="connsiteY10" fmla="*/ 857250 h 857250"/>
                <a:gd name="connsiteX11" fmla="*/ 125541 w 857250"/>
                <a:gd name="connsiteY11" fmla="*/ 731709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0" h="857250">
                  <a:moveTo>
                    <a:pt x="290466" y="566783"/>
                  </a:moveTo>
                  <a:cubicBezTo>
                    <a:pt x="368970" y="645287"/>
                    <a:pt x="496252" y="645287"/>
                    <a:pt x="574756" y="566783"/>
                  </a:cubicBezTo>
                  <a:cubicBezTo>
                    <a:pt x="653261" y="488279"/>
                    <a:pt x="653261" y="360997"/>
                    <a:pt x="574756" y="282492"/>
                  </a:cubicBezTo>
                  <a:cubicBezTo>
                    <a:pt x="496252" y="203988"/>
                    <a:pt x="368970" y="203988"/>
                    <a:pt x="290466" y="282492"/>
                  </a:cubicBezTo>
                  <a:cubicBezTo>
                    <a:pt x="211961" y="360997"/>
                    <a:pt x="211961" y="488279"/>
                    <a:pt x="290466" y="566783"/>
                  </a:cubicBezTo>
                  <a:close/>
                  <a:moveTo>
                    <a:pt x="125541" y="731709"/>
                  </a:moveTo>
                  <a:cubicBezTo>
                    <a:pt x="47976" y="654143"/>
                    <a:pt x="0" y="546987"/>
                    <a:pt x="0" y="428625"/>
                  </a:cubicBezTo>
                  <a:cubicBezTo>
                    <a:pt x="0" y="191902"/>
                    <a:pt x="191902" y="0"/>
                    <a:pt x="428625" y="0"/>
                  </a:cubicBezTo>
                  <a:lnTo>
                    <a:pt x="857250" y="0"/>
                  </a:lnTo>
                  <a:lnTo>
                    <a:pt x="857250" y="428625"/>
                  </a:lnTo>
                  <a:cubicBezTo>
                    <a:pt x="857250" y="665348"/>
                    <a:pt x="665348" y="857250"/>
                    <a:pt x="428625" y="857250"/>
                  </a:cubicBezTo>
                  <a:cubicBezTo>
                    <a:pt x="310263" y="857250"/>
                    <a:pt x="203107" y="809274"/>
                    <a:pt x="125541" y="73170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9" name="矩形: 圆角 168"/>
            <p:cNvSpPr/>
            <p:nvPr/>
          </p:nvSpPr>
          <p:spPr>
            <a:xfrm>
              <a:off x="1042763" y="2026283"/>
              <a:ext cx="1313381" cy="45686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百合茶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173" name="直接连接符 172"/>
            <p:cNvCxnSpPr/>
            <p:nvPr/>
          </p:nvCxnSpPr>
          <p:spPr>
            <a:xfrm>
              <a:off x="1699454" y="2611686"/>
              <a:ext cx="0" cy="806450"/>
            </a:xfrm>
            <a:prstGeom prst="line">
              <a:avLst/>
            </a:prstGeom>
            <a:ln w="9525"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6699207" y="2085602"/>
            <a:ext cx="3592455" cy="272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/>
              <a:t>功效：</a:t>
            </a:r>
            <a:r>
              <a:rPr lang="zh-CN" altLang="en-US" dirty="0"/>
              <a:t>百合茶具有宁神降火，润肺化痰的功效，对于阴虚咳嗽、上火痰多，失眠多梦等症状有很好缓解效果。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b="1" dirty="0"/>
              <a:t>制作方法：</a:t>
            </a:r>
            <a:r>
              <a:rPr lang="zh-CN" altLang="en-US" dirty="0"/>
              <a:t>将百合和冰糖一起泡茶，口感清甜，润肺祛燥效果更佳。</a:t>
            </a:r>
            <a:endParaRPr lang="en-US" altLang="zh-CN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9" y="1558487"/>
            <a:ext cx="4411986" cy="41238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茶饮益肺</a:t>
            </a:r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>
          <a:xfrm>
            <a:off x="0" y="4433231"/>
            <a:ext cx="12185650" cy="1674495"/>
          </a:xfrm>
          <a:custGeom>
            <a:avLst/>
            <a:gdLst>
              <a:gd name="connsiteX0" fmla="*/ 0 w 12185650"/>
              <a:gd name="connsiteY0" fmla="*/ 4203700 h 4203700"/>
              <a:gd name="connsiteX1" fmla="*/ 5175250 w 12185650"/>
              <a:gd name="connsiteY1" fmla="*/ 3810000 h 4203700"/>
              <a:gd name="connsiteX2" fmla="*/ 4845050 w 12185650"/>
              <a:gd name="connsiteY2" fmla="*/ 1962150 h 4203700"/>
              <a:gd name="connsiteX3" fmla="*/ 8324850 w 12185650"/>
              <a:gd name="connsiteY3" fmla="*/ 1943100 h 4203700"/>
              <a:gd name="connsiteX4" fmla="*/ 8235950 w 12185650"/>
              <a:gd name="connsiteY4" fmla="*/ 546100 h 4203700"/>
              <a:gd name="connsiteX5" fmla="*/ 12185650 w 12185650"/>
              <a:gd name="connsiteY5" fmla="*/ 0 h 42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5650" h="4203700">
                <a:moveTo>
                  <a:pt x="0" y="4203700"/>
                </a:moveTo>
                <a:cubicBezTo>
                  <a:pt x="2183871" y="4193646"/>
                  <a:pt x="4367742" y="4183592"/>
                  <a:pt x="5175250" y="3810000"/>
                </a:cubicBezTo>
                <a:cubicBezTo>
                  <a:pt x="5982758" y="3436408"/>
                  <a:pt x="4320117" y="2273300"/>
                  <a:pt x="4845050" y="1962150"/>
                </a:cubicBezTo>
                <a:cubicBezTo>
                  <a:pt x="5369983" y="1651000"/>
                  <a:pt x="7759700" y="2179108"/>
                  <a:pt x="8324850" y="1943100"/>
                </a:cubicBezTo>
                <a:cubicBezTo>
                  <a:pt x="8890000" y="1707092"/>
                  <a:pt x="7592483" y="869950"/>
                  <a:pt x="8235950" y="546100"/>
                </a:cubicBezTo>
                <a:cubicBezTo>
                  <a:pt x="8879417" y="222250"/>
                  <a:pt x="10532533" y="111125"/>
                  <a:pt x="12185650" y="0"/>
                </a:cubicBezTo>
              </a:path>
            </a:pathLst>
          </a:custGeom>
          <a:noFill/>
          <a:ln w="101600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490436" y="576898"/>
            <a:ext cx="1313381" cy="1898508"/>
            <a:chOff x="3977983" y="1519628"/>
            <a:chExt cx="1313381" cy="1898508"/>
          </a:xfrm>
        </p:grpSpPr>
        <p:sp>
          <p:nvSpPr>
            <p:cNvPr id="5" name="任意多边形: 形状 4"/>
            <p:cNvSpPr/>
            <p:nvPr/>
          </p:nvSpPr>
          <p:spPr>
            <a:xfrm rot="8100000">
              <a:off x="4474355" y="1519628"/>
              <a:ext cx="316121" cy="316121"/>
            </a:xfrm>
            <a:custGeom>
              <a:avLst/>
              <a:gdLst>
                <a:gd name="connsiteX0" fmla="*/ 290466 w 857250"/>
                <a:gd name="connsiteY0" fmla="*/ 566783 h 857250"/>
                <a:gd name="connsiteX1" fmla="*/ 574756 w 857250"/>
                <a:gd name="connsiteY1" fmla="*/ 566783 h 857250"/>
                <a:gd name="connsiteX2" fmla="*/ 574756 w 857250"/>
                <a:gd name="connsiteY2" fmla="*/ 282492 h 857250"/>
                <a:gd name="connsiteX3" fmla="*/ 290466 w 857250"/>
                <a:gd name="connsiteY3" fmla="*/ 282492 h 857250"/>
                <a:gd name="connsiteX4" fmla="*/ 290466 w 857250"/>
                <a:gd name="connsiteY4" fmla="*/ 566783 h 857250"/>
                <a:gd name="connsiteX5" fmla="*/ 125541 w 857250"/>
                <a:gd name="connsiteY5" fmla="*/ 731709 h 857250"/>
                <a:gd name="connsiteX6" fmla="*/ 0 w 857250"/>
                <a:gd name="connsiteY6" fmla="*/ 428625 h 857250"/>
                <a:gd name="connsiteX7" fmla="*/ 428625 w 857250"/>
                <a:gd name="connsiteY7" fmla="*/ 0 h 857250"/>
                <a:gd name="connsiteX8" fmla="*/ 857250 w 857250"/>
                <a:gd name="connsiteY8" fmla="*/ 0 h 857250"/>
                <a:gd name="connsiteX9" fmla="*/ 857250 w 857250"/>
                <a:gd name="connsiteY9" fmla="*/ 428625 h 857250"/>
                <a:gd name="connsiteX10" fmla="*/ 428625 w 857250"/>
                <a:gd name="connsiteY10" fmla="*/ 857250 h 857250"/>
                <a:gd name="connsiteX11" fmla="*/ 125541 w 857250"/>
                <a:gd name="connsiteY11" fmla="*/ 731709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0" h="857250">
                  <a:moveTo>
                    <a:pt x="290466" y="566783"/>
                  </a:moveTo>
                  <a:cubicBezTo>
                    <a:pt x="368970" y="645287"/>
                    <a:pt x="496252" y="645287"/>
                    <a:pt x="574756" y="566783"/>
                  </a:cubicBezTo>
                  <a:cubicBezTo>
                    <a:pt x="653261" y="488279"/>
                    <a:pt x="653261" y="360997"/>
                    <a:pt x="574756" y="282492"/>
                  </a:cubicBezTo>
                  <a:cubicBezTo>
                    <a:pt x="496252" y="203988"/>
                    <a:pt x="368970" y="203988"/>
                    <a:pt x="290466" y="282492"/>
                  </a:cubicBezTo>
                  <a:cubicBezTo>
                    <a:pt x="211961" y="360997"/>
                    <a:pt x="211961" y="488279"/>
                    <a:pt x="290466" y="566783"/>
                  </a:cubicBezTo>
                  <a:close/>
                  <a:moveTo>
                    <a:pt x="125541" y="731709"/>
                  </a:moveTo>
                  <a:cubicBezTo>
                    <a:pt x="47976" y="654143"/>
                    <a:pt x="0" y="546987"/>
                    <a:pt x="0" y="428625"/>
                  </a:cubicBezTo>
                  <a:cubicBezTo>
                    <a:pt x="0" y="191902"/>
                    <a:pt x="191902" y="0"/>
                    <a:pt x="428625" y="0"/>
                  </a:cubicBezTo>
                  <a:lnTo>
                    <a:pt x="857250" y="0"/>
                  </a:lnTo>
                  <a:lnTo>
                    <a:pt x="857250" y="428625"/>
                  </a:lnTo>
                  <a:cubicBezTo>
                    <a:pt x="857250" y="665348"/>
                    <a:pt x="665348" y="857250"/>
                    <a:pt x="428625" y="857250"/>
                  </a:cubicBezTo>
                  <a:cubicBezTo>
                    <a:pt x="310263" y="857250"/>
                    <a:pt x="203107" y="809274"/>
                    <a:pt x="125541" y="73170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3977983" y="2026283"/>
              <a:ext cx="1313381" cy="45686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罗汉果茶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634674" y="2611686"/>
              <a:ext cx="0" cy="806450"/>
            </a:xfrm>
            <a:prstGeom prst="line">
              <a:avLst/>
            </a:prstGeom>
            <a:ln w="9525"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6913668" y="1784144"/>
            <a:ext cx="4012478" cy="298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/>
              <a:t>功效：</a:t>
            </a:r>
            <a:r>
              <a:rPr lang="zh-CN" altLang="en-US" dirty="0"/>
              <a:t>罗汉果归大肠和肺经，有润肠通便、生津止渴、润肺止咳的功效。对于秋季因气候干燥引起便秘、口干、咳嗽等症状有显著的缓解作用。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b="1" dirty="0"/>
              <a:t>制作方法：</a:t>
            </a:r>
            <a:r>
              <a:rPr lang="zh-CN" altLang="en-US" dirty="0"/>
              <a:t>用沸水冲泡罗汉果，泡之前可在罗汉果两侧扎上小孔，使果肉中营养成分充分溶于水中。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en-US" altLang="zh-CN" sz="1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6" y="1540415"/>
            <a:ext cx="4625118" cy="40875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茶饮益肺</a:t>
            </a:r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>
          <a:xfrm>
            <a:off x="0" y="4433231"/>
            <a:ext cx="12185650" cy="1674495"/>
          </a:xfrm>
          <a:custGeom>
            <a:avLst/>
            <a:gdLst>
              <a:gd name="connsiteX0" fmla="*/ 0 w 12185650"/>
              <a:gd name="connsiteY0" fmla="*/ 4203700 h 4203700"/>
              <a:gd name="connsiteX1" fmla="*/ 5175250 w 12185650"/>
              <a:gd name="connsiteY1" fmla="*/ 3810000 h 4203700"/>
              <a:gd name="connsiteX2" fmla="*/ 4845050 w 12185650"/>
              <a:gd name="connsiteY2" fmla="*/ 1962150 h 4203700"/>
              <a:gd name="connsiteX3" fmla="*/ 8324850 w 12185650"/>
              <a:gd name="connsiteY3" fmla="*/ 1943100 h 4203700"/>
              <a:gd name="connsiteX4" fmla="*/ 8235950 w 12185650"/>
              <a:gd name="connsiteY4" fmla="*/ 546100 h 4203700"/>
              <a:gd name="connsiteX5" fmla="*/ 12185650 w 12185650"/>
              <a:gd name="connsiteY5" fmla="*/ 0 h 42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5650" h="4203700">
                <a:moveTo>
                  <a:pt x="0" y="4203700"/>
                </a:moveTo>
                <a:cubicBezTo>
                  <a:pt x="2183871" y="4193646"/>
                  <a:pt x="4367742" y="4183592"/>
                  <a:pt x="5175250" y="3810000"/>
                </a:cubicBezTo>
                <a:cubicBezTo>
                  <a:pt x="5982758" y="3436408"/>
                  <a:pt x="4320117" y="2273300"/>
                  <a:pt x="4845050" y="1962150"/>
                </a:cubicBezTo>
                <a:cubicBezTo>
                  <a:pt x="5369983" y="1651000"/>
                  <a:pt x="7759700" y="2179108"/>
                  <a:pt x="8324850" y="1943100"/>
                </a:cubicBezTo>
                <a:cubicBezTo>
                  <a:pt x="8890000" y="1707092"/>
                  <a:pt x="7592483" y="869950"/>
                  <a:pt x="8235950" y="546100"/>
                </a:cubicBezTo>
                <a:cubicBezTo>
                  <a:pt x="8879417" y="222250"/>
                  <a:pt x="10532533" y="111125"/>
                  <a:pt x="12185650" y="0"/>
                </a:cubicBezTo>
              </a:path>
            </a:pathLst>
          </a:custGeom>
          <a:noFill/>
          <a:ln w="101600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0" y="1489778"/>
            <a:ext cx="4572000" cy="41148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560264" y="526261"/>
            <a:ext cx="1313381" cy="1898508"/>
            <a:chOff x="6913203" y="1519628"/>
            <a:chExt cx="1313381" cy="1898508"/>
          </a:xfrm>
        </p:grpSpPr>
        <p:sp>
          <p:nvSpPr>
            <p:cNvPr id="13" name="任意多边形: 形状 12"/>
            <p:cNvSpPr/>
            <p:nvPr/>
          </p:nvSpPr>
          <p:spPr>
            <a:xfrm rot="8100000">
              <a:off x="7409575" y="1519628"/>
              <a:ext cx="316121" cy="316121"/>
            </a:xfrm>
            <a:custGeom>
              <a:avLst/>
              <a:gdLst>
                <a:gd name="connsiteX0" fmla="*/ 290466 w 857250"/>
                <a:gd name="connsiteY0" fmla="*/ 566783 h 857250"/>
                <a:gd name="connsiteX1" fmla="*/ 574756 w 857250"/>
                <a:gd name="connsiteY1" fmla="*/ 566783 h 857250"/>
                <a:gd name="connsiteX2" fmla="*/ 574756 w 857250"/>
                <a:gd name="connsiteY2" fmla="*/ 282492 h 857250"/>
                <a:gd name="connsiteX3" fmla="*/ 290466 w 857250"/>
                <a:gd name="connsiteY3" fmla="*/ 282492 h 857250"/>
                <a:gd name="connsiteX4" fmla="*/ 290466 w 857250"/>
                <a:gd name="connsiteY4" fmla="*/ 566783 h 857250"/>
                <a:gd name="connsiteX5" fmla="*/ 125541 w 857250"/>
                <a:gd name="connsiteY5" fmla="*/ 731709 h 857250"/>
                <a:gd name="connsiteX6" fmla="*/ 0 w 857250"/>
                <a:gd name="connsiteY6" fmla="*/ 428625 h 857250"/>
                <a:gd name="connsiteX7" fmla="*/ 428625 w 857250"/>
                <a:gd name="connsiteY7" fmla="*/ 0 h 857250"/>
                <a:gd name="connsiteX8" fmla="*/ 857250 w 857250"/>
                <a:gd name="connsiteY8" fmla="*/ 0 h 857250"/>
                <a:gd name="connsiteX9" fmla="*/ 857250 w 857250"/>
                <a:gd name="connsiteY9" fmla="*/ 428625 h 857250"/>
                <a:gd name="connsiteX10" fmla="*/ 428625 w 857250"/>
                <a:gd name="connsiteY10" fmla="*/ 857250 h 857250"/>
                <a:gd name="connsiteX11" fmla="*/ 125541 w 857250"/>
                <a:gd name="connsiteY11" fmla="*/ 731709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0" h="857250">
                  <a:moveTo>
                    <a:pt x="290466" y="566783"/>
                  </a:moveTo>
                  <a:cubicBezTo>
                    <a:pt x="368970" y="645287"/>
                    <a:pt x="496252" y="645287"/>
                    <a:pt x="574756" y="566783"/>
                  </a:cubicBezTo>
                  <a:cubicBezTo>
                    <a:pt x="653261" y="488279"/>
                    <a:pt x="653261" y="360997"/>
                    <a:pt x="574756" y="282492"/>
                  </a:cubicBezTo>
                  <a:cubicBezTo>
                    <a:pt x="496252" y="203988"/>
                    <a:pt x="368970" y="203988"/>
                    <a:pt x="290466" y="282492"/>
                  </a:cubicBezTo>
                  <a:cubicBezTo>
                    <a:pt x="211961" y="360997"/>
                    <a:pt x="211961" y="488279"/>
                    <a:pt x="290466" y="566783"/>
                  </a:cubicBezTo>
                  <a:close/>
                  <a:moveTo>
                    <a:pt x="125541" y="731709"/>
                  </a:moveTo>
                  <a:cubicBezTo>
                    <a:pt x="47976" y="654143"/>
                    <a:pt x="0" y="546987"/>
                    <a:pt x="0" y="428625"/>
                  </a:cubicBezTo>
                  <a:cubicBezTo>
                    <a:pt x="0" y="191902"/>
                    <a:pt x="191902" y="0"/>
                    <a:pt x="428625" y="0"/>
                  </a:cubicBezTo>
                  <a:lnTo>
                    <a:pt x="857250" y="0"/>
                  </a:lnTo>
                  <a:lnTo>
                    <a:pt x="857250" y="428625"/>
                  </a:lnTo>
                  <a:cubicBezTo>
                    <a:pt x="857250" y="665348"/>
                    <a:pt x="665348" y="857250"/>
                    <a:pt x="428625" y="857250"/>
                  </a:cubicBezTo>
                  <a:cubicBezTo>
                    <a:pt x="310263" y="857250"/>
                    <a:pt x="203107" y="809274"/>
                    <a:pt x="125541" y="73170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6913203" y="2026283"/>
              <a:ext cx="1313381" cy="45686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杏梨茶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7569894" y="2611686"/>
              <a:ext cx="0" cy="806450"/>
            </a:xfrm>
            <a:prstGeom prst="line">
              <a:avLst/>
            </a:prstGeom>
            <a:ln w="9525"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7271615" y="1765536"/>
            <a:ext cx="3393269" cy="239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/>
              <a:t>功效：</a:t>
            </a:r>
            <a:r>
              <a:rPr lang="zh-CN" altLang="en-US" dirty="0"/>
              <a:t>杏梨茶具有生津润燥，止咳平喘等功效，有助于缓解秋天的燥热之气侵袭肺部导致的咽干咳嗽等不适。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b="1" dirty="0"/>
              <a:t>制作方法：</a:t>
            </a:r>
            <a:r>
              <a:rPr lang="zh-CN" altLang="en-US" dirty="0"/>
              <a:t>鸭梨与杏仁加适量清水炖煮，去渣饮用。</a:t>
            </a:r>
            <a:endParaRPr lang="en-US" altLang="zh-C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茶饮益肺</a:t>
            </a:r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>
          <a:xfrm>
            <a:off x="0" y="4433231"/>
            <a:ext cx="12185650" cy="1674495"/>
          </a:xfrm>
          <a:custGeom>
            <a:avLst/>
            <a:gdLst>
              <a:gd name="connsiteX0" fmla="*/ 0 w 12185650"/>
              <a:gd name="connsiteY0" fmla="*/ 4203700 h 4203700"/>
              <a:gd name="connsiteX1" fmla="*/ 5175250 w 12185650"/>
              <a:gd name="connsiteY1" fmla="*/ 3810000 h 4203700"/>
              <a:gd name="connsiteX2" fmla="*/ 4845050 w 12185650"/>
              <a:gd name="connsiteY2" fmla="*/ 1962150 h 4203700"/>
              <a:gd name="connsiteX3" fmla="*/ 8324850 w 12185650"/>
              <a:gd name="connsiteY3" fmla="*/ 1943100 h 4203700"/>
              <a:gd name="connsiteX4" fmla="*/ 8235950 w 12185650"/>
              <a:gd name="connsiteY4" fmla="*/ 546100 h 4203700"/>
              <a:gd name="connsiteX5" fmla="*/ 12185650 w 12185650"/>
              <a:gd name="connsiteY5" fmla="*/ 0 h 42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5650" h="4203700">
                <a:moveTo>
                  <a:pt x="0" y="4203700"/>
                </a:moveTo>
                <a:cubicBezTo>
                  <a:pt x="2183871" y="4193646"/>
                  <a:pt x="4367742" y="4183592"/>
                  <a:pt x="5175250" y="3810000"/>
                </a:cubicBezTo>
                <a:cubicBezTo>
                  <a:pt x="5982758" y="3436408"/>
                  <a:pt x="4320117" y="2273300"/>
                  <a:pt x="4845050" y="1962150"/>
                </a:cubicBezTo>
                <a:cubicBezTo>
                  <a:pt x="5369983" y="1651000"/>
                  <a:pt x="7759700" y="2179108"/>
                  <a:pt x="8324850" y="1943100"/>
                </a:cubicBezTo>
                <a:cubicBezTo>
                  <a:pt x="8890000" y="1707092"/>
                  <a:pt x="7592483" y="869950"/>
                  <a:pt x="8235950" y="546100"/>
                </a:cubicBezTo>
                <a:cubicBezTo>
                  <a:pt x="8879417" y="222250"/>
                  <a:pt x="10532533" y="111125"/>
                  <a:pt x="12185650" y="0"/>
                </a:cubicBezTo>
              </a:path>
            </a:pathLst>
          </a:custGeom>
          <a:noFill/>
          <a:ln w="101600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2" y="1696981"/>
            <a:ext cx="4570214" cy="376142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436134" y="747727"/>
            <a:ext cx="1313381" cy="1898508"/>
            <a:chOff x="9848424" y="1519628"/>
            <a:chExt cx="1313381" cy="1898508"/>
          </a:xfrm>
        </p:grpSpPr>
        <p:sp>
          <p:nvSpPr>
            <p:cNvPr id="13" name="任意多边形: 形状 12"/>
            <p:cNvSpPr/>
            <p:nvPr/>
          </p:nvSpPr>
          <p:spPr>
            <a:xfrm rot="8100000">
              <a:off x="10344796" y="1519628"/>
              <a:ext cx="316121" cy="316121"/>
            </a:xfrm>
            <a:custGeom>
              <a:avLst/>
              <a:gdLst>
                <a:gd name="connsiteX0" fmla="*/ 290466 w 857250"/>
                <a:gd name="connsiteY0" fmla="*/ 566783 h 857250"/>
                <a:gd name="connsiteX1" fmla="*/ 574756 w 857250"/>
                <a:gd name="connsiteY1" fmla="*/ 566783 h 857250"/>
                <a:gd name="connsiteX2" fmla="*/ 574756 w 857250"/>
                <a:gd name="connsiteY2" fmla="*/ 282492 h 857250"/>
                <a:gd name="connsiteX3" fmla="*/ 290466 w 857250"/>
                <a:gd name="connsiteY3" fmla="*/ 282492 h 857250"/>
                <a:gd name="connsiteX4" fmla="*/ 290466 w 857250"/>
                <a:gd name="connsiteY4" fmla="*/ 566783 h 857250"/>
                <a:gd name="connsiteX5" fmla="*/ 125541 w 857250"/>
                <a:gd name="connsiteY5" fmla="*/ 731709 h 857250"/>
                <a:gd name="connsiteX6" fmla="*/ 0 w 857250"/>
                <a:gd name="connsiteY6" fmla="*/ 428625 h 857250"/>
                <a:gd name="connsiteX7" fmla="*/ 428625 w 857250"/>
                <a:gd name="connsiteY7" fmla="*/ 0 h 857250"/>
                <a:gd name="connsiteX8" fmla="*/ 857250 w 857250"/>
                <a:gd name="connsiteY8" fmla="*/ 0 h 857250"/>
                <a:gd name="connsiteX9" fmla="*/ 857250 w 857250"/>
                <a:gd name="connsiteY9" fmla="*/ 428625 h 857250"/>
                <a:gd name="connsiteX10" fmla="*/ 428625 w 857250"/>
                <a:gd name="connsiteY10" fmla="*/ 857250 h 857250"/>
                <a:gd name="connsiteX11" fmla="*/ 125541 w 857250"/>
                <a:gd name="connsiteY11" fmla="*/ 731709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0" h="857250">
                  <a:moveTo>
                    <a:pt x="290466" y="566783"/>
                  </a:moveTo>
                  <a:cubicBezTo>
                    <a:pt x="368970" y="645287"/>
                    <a:pt x="496252" y="645287"/>
                    <a:pt x="574756" y="566783"/>
                  </a:cubicBezTo>
                  <a:cubicBezTo>
                    <a:pt x="653261" y="488279"/>
                    <a:pt x="653261" y="360997"/>
                    <a:pt x="574756" y="282492"/>
                  </a:cubicBezTo>
                  <a:cubicBezTo>
                    <a:pt x="496252" y="203988"/>
                    <a:pt x="368970" y="203988"/>
                    <a:pt x="290466" y="282492"/>
                  </a:cubicBezTo>
                  <a:cubicBezTo>
                    <a:pt x="211961" y="360997"/>
                    <a:pt x="211961" y="488279"/>
                    <a:pt x="290466" y="566783"/>
                  </a:cubicBezTo>
                  <a:close/>
                  <a:moveTo>
                    <a:pt x="125541" y="731709"/>
                  </a:moveTo>
                  <a:cubicBezTo>
                    <a:pt x="47976" y="654143"/>
                    <a:pt x="0" y="546987"/>
                    <a:pt x="0" y="428625"/>
                  </a:cubicBezTo>
                  <a:cubicBezTo>
                    <a:pt x="0" y="191902"/>
                    <a:pt x="191902" y="0"/>
                    <a:pt x="428625" y="0"/>
                  </a:cubicBezTo>
                  <a:lnTo>
                    <a:pt x="857250" y="0"/>
                  </a:lnTo>
                  <a:lnTo>
                    <a:pt x="857250" y="428625"/>
                  </a:lnTo>
                  <a:cubicBezTo>
                    <a:pt x="857250" y="665348"/>
                    <a:pt x="665348" y="857250"/>
                    <a:pt x="428625" y="857250"/>
                  </a:cubicBezTo>
                  <a:cubicBezTo>
                    <a:pt x="310263" y="857250"/>
                    <a:pt x="203107" y="809274"/>
                    <a:pt x="125541" y="73170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9848424" y="2026283"/>
              <a:ext cx="1313381" cy="45686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乌龙茶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0505115" y="2611686"/>
              <a:ext cx="0" cy="806450"/>
            </a:xfrm>
            <a:prstGeom prst="line">
              <a:avLst/>
            </a:prstGeom>
            <a:ln w="9525"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7169916" y="2041294"/>
            <a:ext cx="3205755" cy="239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/>
              <a:t>功效：</a:t>
            </a:r>
            <a:r>
              <a:rPr lang="zh-CN" altLang="en-US" dirty="0"/>
              <a:t>乌龙茶气味清香，口味甘醇，具有去油解腻的效果。秋季进补后引用乌龙茶，有助于清口解腻，促进消化。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b="1" dirty="0"/>
              <a:t>制作方法：</a:t>
            </a:r>
            <a:r>
              <a:rPr lang="zh-CN" altLang="en-US" dirty="0"/>
              <a:t>用沸水冲泡乌龙茶，即可饮用。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任意多边形: 形状 78"/>
          <p:cNvSpPr/>
          <p:nvPr/>
        </p:nvSpPr>
        <p:spPr>
          <a:xfrm>
            <a:off x="10887343" y="4323555"/>
            <a:ext cx="643890" cy="1805783"/>
          </a:xfrm>
          <a:custGeom>
            <a:avLst/>
            <a:gdLst>
              <a:gd name="connsiteX0" fmla="*/ 86878 w 521257"/>
              <a:gd name="connsiteY0" fmla="*/ 0 h 941916"/>
              <a:gd name="connsiteX1" fmla="*/ 434379 w 521257"/>
              <a:gd name="connsiteY1" fmla="*/ 0 h 941916"/>
              <a:gd name="connsiteX2" fmla="*/ 521257 w 521257"/>
              <a:gd name="connsiteY2" fmla="*/ 86878 h 941916"/>
              <a:gd name="connsiteX3" fmla="*/ 521257 w 521257"/>
              <a:gd name="connsiteY3" fmla="*/ 941916 h 941916"/>
              <a:gd name="connsiteX4" fmla="*/ 0 w 521257"/>
              <a:gd name="connsiteY4" fmla="*/ 941916 h 941916"/>
              <a:gd name="connsiteX5" fmla="*/ 0 w 521257"/>
              <a:gd name="connsiteY5" fmla="*/ 86878 h 941916"/>
              <a:gd name="connsiteX6" fmla="*/ 86878 w 521257"/>
              <a:gd name="connsiteY6" fmla="*/ 0 h 94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257" h="941916">
                <a:moveTo>
                  <a:pt x="86878" y="0"/>
                </a:moveTo>
                <a:lnTo>
                  <a:pt x="434379" y="0"/>
                </a:lnTo>
                <a:cubicBezTo>
                  <a:pt x="482360" y="0"/>
                  <a:pt x="521257" y="38897"/>
                  <a:pt x="521257" y="86878"/>
                </a:cubicBezTo>
                <a:lnTo>
                  <a:pt x="521257" y="941916"/>
                </a:lnTo>
                <a:lnTo>
                  <a:pt x="0" y="941916"/>
                </a:lnTo>
                <a:lnTo>
                  <a:pt x="0" y="86878"/>
                </a:lnTo>
                <a:cubicBezTo>
                  <a:pt x="0" y="38897"/>
                  <a:pt x="38897" y="0"/>
                  <a:pt x="8687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" name="任意多边形: 形状 77"/>
          <p:cNvSpPr/>
          <p:nvPr/>
        </p:nvSpPr>
        <p:spPr>
          <a:xfrm>
            <a:off x="666750" y="4323555"/>
            <a:ext cx="643890" cy="1805783"/>
          </a:xfrm>
          <a:custGeom>
            <a:avLst/>
            <a:gdLst>
              <a:gd name="connsiteX0" fmla="*/ 86878 w 521257"/>
              <a:gd name="connsiteY0" fmla="*/ 0 h 941916"/>
              <a:gd name="connsiteX1" fmla="*/ 434379 w 521257"/>
              <a:gd name="connsiteY1" fmla="*/ 0 h 941916"/>
              <a:gd name="connsiteX2" fmla="*/ 521257 w 521257"/>
              <a:gd name="connsiteY2" fmla="*/ 86878 h 941916"/>
              <a:gd name="connsiteX3" fmla="*/ 521257 w 521257"/>
              <a:gd name="connsiteY3" fmla="*/ 941916 h 941916"/>
              <a:gd name="connsiteX4" fmla="*/ 0 w 521257"/>
              <a:gd name="connsiteY4" fmla="*/ 941916 h 941916"/>
              <a:gd name="connsiteX5" fmla="*/ 0 w 521257"/>
              <a:gd name="connsiteY5" fmla="*/ 86878 h 941916"/>
              <a:gd name="connsiteX6" fmla="*/ 86878 w 521257"/>
              <a:gd name="connsiteY6" fmla="*/ 0 h 94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257" h="941916">
                <a:moveTo>
                  <a:pt x="86878" y="0"/>
                </a:moveTo>
                <a:lnTo>
                  <a:pt x="434379" y="0"/>
                </a:lnTo>
                <a:cubicBezTo>
                  <a:pt x="482360" y="0"/>
                  <a:pt x="521257" y="38897"/>
                  <a:pt x="521257" y="86878"/>
                </a:cubicBezTo>
                <a:lnTo>
                  <a:pt x="521257" y="941916"/>
                </a:lnTo>
                <a:lnTo>
                  <a:pt x="0" y="941916"/>
                </a:lnTo>
                <a:lnTo>
                  <a:pt x="0" y="86878"/>
                </a:lnTo>
                <a:cubicBezTo>
                  <a:pt x="0" y="38897"/>
                  <a:pt x="38897" y="0"/>
                  <a:pt x="86878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情志养肺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0" y="1405580"/>
            <a:ext cx="12192000" cy="1955020"/>
            <a:chOff x="0" y="1405580"/>
            <a:chExt cx="12192000" cy="1955020"/>
          </a:xfrm>
        </p:grpSpPr>
        <p:grpSp>
          <p:nvGrpSpPr>
            <p:cNvPr id="54" name="组合 53"/>
            <p:cNvGrpSpPr/>
            <p:nvPr/>
          </p:nvGrpSpPr>
          <p:grpSpPr>
            <a:xfrm>
              <a:off x="0" y="1592450"/>
              <a:ext cx="12192000" cy="1768150"/>
              <a:chOff x="0" y="1653410"/>
              <a:chExt cx="12192000" cy="1768150"/>
            </a:xfrm>
          </p:grpSpPr>
          <p:sp>
            <p:nvSpPr>
              <p:cNvPr id="45" name="任意多边形: 形状 44"/>
              <p:cNvSpPr/>
              <p:nvPr/>
            </p:nvSpPr>
            <p:spPr>
              <a:xfrm>
                <a:off x="0" y="1653410"/>
                <a:ext cx="12192000" cy="670690"/>
              </a:xfrm>
              <a:custGeom>
                <a:avLst/>
                <a:gdLst>
                  <a:gd name="connsiteX0" fmla="*/ 0 w 12207240"/>
                  <a:gd name="connsiteY0" fmla="*/ 670690 h 670690"/>
                  <a:gd name="connsiteX1" fmla="*/ 1714500 w 12207240"/>
                  <a:gd name="connsiteY1" fmla="*/ 22990 h 670690"/>
                  <a:gd name="connsiteX2" fmla="*/ 4244340 w 12207240"/>
                  <a:gd name="connsiteY2" fmla="*/ 579250 h 670690"/>
                  <a:gd name="connsiteX3" fmla="*/ 7155180 w 12207240"/>
                  <a:gd name="connsiteY3" fmla="*/ 130 h 670690"/>
                  <a:gd name="connsiteX4" fmla="*/ 10142220 w 12207240"/>
                  <a:gd name="connsiteY4" fmla="*/ 640210 h 670690"/>
                  <a:gd name="connsiteX5" fmla="*/ 12207240 w 12207240"/>
                  <a:gd name="connsiteY5" fmla="*/ 144910 h 67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07240" h="670690">
                    <a:moveTo>
                      <a:pt x="0" y="670690"/>
                    </a:moveTo>
                    <a:cubicBezTo>
                      <a:pt x="503555" y="354460"/>
                      <a:pt x="1007110" y="38230"/>
                      <a:pt x="1714500" y="22990"/>
                    </a:cubicBezTo>
                    <a:cubicBezTo>
                      <a:pt x="2421890" y="7750"/>
                      <a:pt x="3337560" y="583060"/>
                      <a:pt x="4244340" y="579250"/>
                    </a:cubicBezTo>
                    <a:cubicBezTo>
                      <a:pt x="5151120" y="575440"/>
                      <a:pt x="6172200" y="-10030"/>
                      <a:pt x="7155180" y="130"/>
                    </a:cubicBezTo>
                    <a:cubicBezTo>
                      <a:pt x="8138160" y="10290"/>
                      <a:pt x="9300210" y="616080"/>
                      <a:pt x="10142220" y="640210"/>
                    </a:cubicBezTo>
                    <a:cubicBezTo>
                      <a:pt x="10984230" y="664340"/>
                      <a:pt x="11595735" y="404625"/>
                      <a:pt x="12207240" y="14491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0" y="1927775"/>
                <a:ext cx="12192000" cy="670690"/>
              </a:xfrm>
              <a:custGeom>
                <a:avLst/>
                <a:gdLst>
                  <a:gd name="connsiteX0" fmla="*/ 0 w 12207240"/>
                  <a:gd name="connsiteY0" fmla="*/ 670690 h 670690"/>
                  <a:gd name="connsiteX1" fmla="*/ 1714500 w 12207240"/>
                  <a:gd name="connsiteY1" fmla="*/ 22990 h 670690"/>
                  <a:gd name="connsiteX2" fmla="*/ 4244340 w 12207240"/>
                  <a:gd name="connsiteY2" fmla="*/ 579250 h 670690"/>
                  <a:gd name="connsiteX3" fmla="*/ 7155180 w 12207240"/>
                  <a:gd name="connsiteY3" fmla="*/ 130 h 670690"/>
                  <a:gd name="connsiteX4" fmla="*/ 10142220 w 12207240"/>
                  <a:gd name="connsiteY4" fmla="*/ 640210 h 670690"/>
                  <a:gd name="connsiteX5" fmla="*/ 12207240 w 12207240"/>
                  <a:gd name="connsiteY5" fmla="*/ 144910 h 67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07240" h="670690">
                    <a:moveTo>
                      <a:pt x="0" y="670690"/>
                    </a:moveTo>
                    <a:cubicBezTo>
                      <a:pt x="503555" y="354460"/>
                      <a:pt x="1007110" y="38230"/>
                      <a:pt x="1714500" y="22990"/>
                    </a:cubicBezTo>
                    <a:cubicBezTo>
                      <a:pt x="2421890" y="7750"/>
                      <a:pt x="3337560" y="583060"/>
                      <a:pt x="4244340" y="579250"/>
                    </a:cubicBezTo>
                    <a:cubicBezTo>
                      <a:pt x="5151120" y="575440"/>
                      <a:pt x="6172200" y="-10030"/>
                      <a:pt x="7155180" y="130"/>
                    </a:cubicBezTo>
                    <a:cubicBezTo>
                      <a:pt x="8138160" y="10290"/>
                      <a:pt x="9300210" y="616080"/>
                      <a:pt x="10142220" y="640210"/>
                    </a:cubicBezTo>
                    <a:cubicBezTo>
                      <a:pt x="10984230" y="664340"/>
                      <a:pt x="11595735" y="404625"/>
                      <a:pt x="12207240" y="14491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0" y="2202140"/>
                <a:ext cx="12192000" cy="670690"/>
              </a:xfrm>
              <a:custGeom>
                <a:avLst/>
                <a:gdLst>
                  <a:gd name="connsiteX0" fmla="*/ 0 w 12207240"/>
                  <a:gd name="connsiteY0" fmla="*/ 670690 h 670690"/>
                  <a:gd name="connsiteX1" fmla="*/ 1714500 w 12207240"/>
                  <a:gd name="connsiteY1" fmla="*/ 22990 h 670690"/>
                  <a:gd name="connsiteX2" fmla="*/ 4244340 w 12207240"/>
                  <a:gd name="connsiteY2" fmla="*/ 579250 h 670690"/>
                  <a:gd name="connsiteX3" fmla="*/ 7155180 w 12207240"/>
                  <a:gd name="connsiteY3" fmla="*/ 130 h 670690"/>
                  <a:gd name="connsiteX4" fmla="*/ 10142220 w 12207240"/>
                  <a:gd name="connsiteY4" fmla="*/ 640210 h 670690"/>
                  <a:gd name="connsiteX5" fmla="*/ 12207240 w 12207240"/>
                  <a:gd name="connsiteY5" fmla="*/ 144910 h 67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07240" h="670690">
                    <a:moveTo>
                      <a:pt x="0" y="670690"/>
                    </a:moveTo>
                    <a:cubicBezTo>
                      <a:pt x="503555" y="354460"/>
                      <a:pt x="1007110" y="38230"/>
                      <a:pt x="1714500" y="22990"/>
                    </a:cubicBezTo>
                    <a:cubicBezTo>
                      <a:pt x="2421890" y="7750"/>
                      <a:pt x="3337560" y="583060"/>
                      <a:pt x="4244340" y="579250"/>
                    </a:cubicBezTo>
                    <a:cubicBezTo>
                      <a:pt x="5151120" y="575440"/>
                      <a:pt x="6172200" y="-10030"/>
                      <a:pt x="7155180" y="130"/>
                    </a:cubicBezTo>
                    <a:cubicBezTo>
                      <a:pt x="8138160" y="10290"/>
                      <a:pt x="9300210" y="616080"/>
                      <a:pt x="10142220" y="640210"/>
                    </a:cubicBezTo>
                    <a:cubicBezTo>
                      <a:pt x="10984230" y="664340"/>
                      <a:pt x="11595735" y="404625"/>
                      <a:pt x="12207240" y="14491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0" y="2476505"/>
                <a:ext cx="12192000" cy="670690"/>
              </a:xfrm>
              <a:custGeom>
                <a:avLst/>
                <a:gdLst>
                  <a:gd name="connsiteX0" fmla="*/ 0 w 12207240"/>
                  <a:gd name="connsiteY0" fmla="*/ 670690 h 670690"/>
                  <a:gd name="connsiteX1" fmla="*/ 1714500 w 12207240"/>
                  <a:gd name="connsiteY1" fmla="*/ 22990 h 670690"/>
                  <a:gd name="connsiteX2" fmla="*/ 4244340 w 12207240"/>
                  <a:gd name="connsiteY2" fmla="*/ 579250 h 670690"/>
                  <a:gd name="connsiteX3" fmla="*/ 7155180 w 12207240"/>
                  <a:gd name="connsiteY3" fmla="*/ 130 h 670690"/>
                  <a:gd name="connsiteX4" fmla="*/ 10142220 w 12207240"/>
                  <a:gd name="connsiteY4" fmla="*/ 640210 h 670690"/>
                  <a:gd name="connsiteX5" fmla="*/ 12207240 w 12207240"/>
                  <a:gd name="connsiteY5" fmla="*/ 144910 h 67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07240" h="670690">
                    <a:moveTo>
                      <a:pt x="0" y="670690"/>
                    </a:moveTo>
                    <a:cubicBezTo>
                      <a:pt x="503555" y="354460"/>
                      <a:pt x="1007110" y="38230"/>
                      <a:pt x="1714500" y="22990"/>
                    </a:cubicBezTo>
                    <a:cubicBezTo>
                      <a:pt x="2421890" y="7750"/>
                      <a:pt x="3337560" y="583060"/>
                      <a:pt x="4244340" y="579250"/>
                    </a:cubicBezTo>
                    <a:cubicBezTo>
                      <a:pt x="5151120" y="575440"/>
                      <a:pt x="6172200" y="-10030"/>
                      <a:pt x="7155180" y="130"/>
                    </a:cubicBezTo>
                    <a:cubicBezTo>
                      <a:pt x="8138160" y="10290"/>
                      <a:pt x="9300210" y="616080"/>
                      <a:pt x="10142220" y="640210"/>
                    </a:cubicBezTo>
                    <a:cubicBezTo>
                      <a:pt x="10984230" y="664340"/>
                      <a:pt x="11595735" y="404625"/>
                      <a:pt x="12207240" y="14491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0" y="2750870"/>
                <a:ext cx="12192000" cy="670690"/>
              </a:xfrm>
              <a:custGeom>
                <a:avLst/>
                <a:gdLst>
                  <a:gd name="connsiteX0" fmla="*/ 0 w 12207240"/>
                  <a:gd name="connsiteY0" fmla="*/ 670690 h 670690"/>
                  <a:gd name="connsiteX1" fmla="*/ 1714500 w 12207240"/>
                  <a:gd name="connsiteY1" fmla="*/ 22990 h 670690"/>
                  <a:gd name="connsiteX2" fmla="*/ 4244340 w 12207240"/>
                  <a:gd name="connsiteY2" fmla="*/ 579250 h 670690"/>
                  <a:gd name="connsiteX3" fmla="*/ 7155180 w 12207240"/>
                  <a:gd name="connsiteY3" fmla="*/ 130 h 670690"/>
                  <a:gd name="connsiteX4" fmla="*/ 10142220 w 12207240"/>
                  <a:gd name="connsiteY4" fmla="*/ 640210 h 670690"/>
                  <a:gd name="connsiteX5" fmla="*/ 12207240 w 12207240"/>
                  <a:gd name="connsiteY5" fmla="*/ 144910 h 67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07240" h="670690">
                    <a:moveTo>
                      <a:pt x="0" y="670690"/>
                    </a:moveTo>
                    <a:cubicBezTo>
                      <a:pt x="503555" y="354460"/>
                      <a:pt x="1007110" y="38230"/>
                      <a:pt x="1714500" y="22990"/>
                    </a:cubicBezTo>
                    <a:cubicBezTo>
                      <a:pt x="2421890" y="7750"/>
                      <a:pt x="3337560" y="583060"/>
                      <a:pt x="4244340" y="579250"/>
                    </a:cubicBezTo>
                    <a:cubicBezTo>
                      <a:pt x="5151120" y="575440"/>
                      <a:pt x="6172200" y="-10030"/>
                      <a:pt x="7155180" y="130"/>
                    </a:cubicBezTo>
                    <a:cubicBezTo>
                      <a:pt x="8138160" y="10290"/>
                      <a:pt x="9300210" y="616080"/>
                      <a:pt x="10142220" y="640210"/>
                    </a:cubicBezTo>
                    <a:cubicBezTo>
                      <a:pt x="10984230" y="664340"/>
                      <a:pt x="11595735" y="404625"/>
                      <a:pt x="12207240" y="14491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任意多边形: 形状 41"/>
            <p:cNvSpPr/>
            <p:nvPr/>
          </p:nvSpPr>
          <p:spPr>
            <a:xfrm rot="3890415">
              <a:off x="4749260" y="1653625"/>
              <a:ext cx="999657" cy="1125476"/>
            </a:xfrm>
            <a:custGeom>
              <a:avLst/>
              <a:gdLst>
                <a:gd name="connsiteX0" fmla="*/ 205535 w 338162"/>
                <a:gd name="connsiteY0" fmla="*/ 281577 h 380724"/>
                <a:gd name="connsiteX1" fmla="*/ 191747 w 338162"/>
                <a:gd name="connsiteY1" fmla="*/ 314087 h 380724"/>
                <a:gd name="connsiteX2" fmla="*/ 186933 w 338162"/>
                <a:gd name="connsiteY2" fmla="*/ 323469 h 380724"/>
                <a:gd name="connsiteX3" fmla="*/ 212761 w 338162"/>
                <a:gd name="connsiteY3" fmla="*/ 378950 h 380724"/>
                <a:gd name="connsiteX4" fmla="*/ 261482 w 338162"/>
                <a:gd name="connsiteY4" fmla="*/ 347155 h 380724"/>
                <a:gd name="connsiteX5" fmla="*/ 244888 w 338162"/>
                <a:gd name="connsiteY5" fmla="*/ 285155 h 380724"/>
                <a:gd name="connsiteX6" fmla="*/ 244902 w 338162"/>
                <a:gd name="connsiteY6" fmla="*/ 285126 h 380724"/>
                <a:gd name="connsiteX7" fmla="*/ 209119 w 338162"/>
                <a:gd name="connsiteY7" fmla="*/ 270222 h 380724"/>
                <a:gd name="connsiteX8" fmla="*/ 86696 w 338162"/>
                <a:gd name="connsiteY8" fmla="*/ 222631 h 380724"/>
                <a:gd name="connsiteX9" fmla="*/ 156643 w 338162"/>
                <a:gd name="connsiteY9" fmla="*/ 46021 h 380724"/>
                <a:gd name="connsiteX10" fmla="*/ 146278 w 338162"/>
                <a:gd name="connsiteY10" fmla="*/ 41913 h 380724"/>
                <a:gd name="connsiteX11" fmla="*/ 76303 w 338162"/>
                <a:gd name="connsiteY11" fmla="*/ 218594 h 380724"/>
                <a:gd name="connsiteX12" fmla="*/ 61165 w 338162"/>
                <a:gd name="connsiteY12" fmla="*/ 212712 h 380724"/>
                <a:gd name="connsiteX13" fmla="*/ 131409 w 338162"/>
                <a:gd name="connsiteY13" fmla="*/ 35338 h 380724"/>
                <a:gd name="connsiteX14" fmla="*/ 133261 w 338162"/>
                <a:gd name="connsiteY14" fmla="*/ 36123 h 380724"/>
                <a:gd name="connsiteX15" fmla="*/ 277164 w 338162"/>
                <a:gd name="connsiteY15" fmla="*/ 97027 h 380724"/>
                <a:gd name="connsiteX16" fmla="*/ 278239 w 338162"/>
                <a:gd name="connsiteY16" fmla="*/ 98002 h 380724"/>
                <a:gd name="connsiteX17" fmla="*/ 264452 w 338162"/>
                <a:gd name="connsiteY17" fmla="*/ 130512 h 380724"/>
                <a:gd name="connsiteX18" fmla="*/ 259637 w 338162"/>
                <a:gd name="connsiteY18" fmla="*/ 139894 h 380724"/>
                <a:gd name="connsiteX19" fmla="*/ 285465 w 338162"/>
                <a:gd name="connsiteY19" fmla="*/ 195375 h 380724"/>
                <a:gd name="connsiteX20" fmla="*/ 334187 w 338162"/>
                <a:gd name="connsiteY20" fmla="*/ 163580 h 380724"/>
                <a:gd name="connsiteX21" fmla="*/ 317593 w 338162"/>
                <a:gd name="connsiteY21" fmla="*/ 101580 h 380724"/>
                <a:gd name="connsiteX22" fmla="*/ 317607 w 338162"/>
                <a:gd name="connsiteY22" fmla="*/ 101552 h 380724"/>
                <a:gd name="connsiteX23" fmla="*/ 281824 w 338162"/>
                <a:gd name="connsiteY23" fmla="*/ 86647 h 380724"/>
                <a:gd name="connsiteX24" fmla="*/ 135573 w 338162"/>
                <a:gd name="connsiteY24" fmla="*/ 24824 h 380724"/>
                <a:gd name="connsiteX25" fmla="*/ 135573 w 338162"/>
                <a:gd name="connsiteY25" fmla="*/ 24824 h 380724"/>
                <a:gd name="connsiteX26" fmla="*/ 135567 w 338162"/>
                <a:gd name="connsiteY26" fmla="*/ 24824 h 380724"/>
                <a:gd name="connsiteX27" fmla="*/ 130822 w 338162"/>
                <a:gd name="connsiteY27" fmla="*/ 22816 h 380724"/>
                <a:gd name="connsiteX28" fmla="*/ 76699 w 338162"/>
                <a:gd name="connsiteY28" fmla="*/ -64 h 380724"/>
                <a:gd name="connsiteX29" fmla="*/ -156 w 338162"/>
                <a:gd name="connsiteY29" fmla="*/ 193997 h 380724"/>
                <a:gd name="connsiteX30" fmla="*/ 204460 w 338162"/>
                <a:gd name="connsiteY30" fmla="*/ 280601 h 38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38162" h="380724">
                  <a:moveTo>
                    <a:pt x="205535" y="281577"/>
                  </a:moveTo>
                  <a:lnTo>
                    <a:pt x="191747" y="314087"/>
                  </a:lnTo>
                  <a:cubicBezTo>
                    <a:pt x="189860" y="317063"/>
                    <a:pt x="188248" y="320202"/>
                    <a:pt x="186933" y="323469"/>
                  </a:cubicBezTo>
                  <a:cubicBezTo>
                    <a:pt x="177274" y="347862"/>
                    <a:pt x="195516" y="372120"/>
                    <a:pt x="212761" y="378950"/>
                  </a:cubicBezTo>
                  <a:cubicBezTo>
                    <a:pt x="230005" y="385780"/>
                    <a:pt x="251817" y="371547"/>
                    <a:pt x="261482" y="347155"/>
                  </a:cubicBezTo>
                  <a:cubicBezTo>
                    <a:pt x="271006" y="323101"/>
                    <a:pt x="261695" y="292543"/>
                    <a:pt x="244888" y="285155"/>
                  </a:cubicBezTo>
                  <a:lnTo>
                    <a:pt x="244902" y="285126"/>
                  </a:lnTo>
                  <a:lnTo>
                    <a:pt x="209119" y="270222"/>
                  </a:lnTo>
                  <a:lnTo>
                    <a:pt x="86696" y="222631"/>
                  </a:lnTo>
                  <a:lnTo>
                    <a:pt x="156643" y="46021"/>
                  </a:lnTo>
                  <a:lnTo>
                    <a:pt x="146278" y="41913"/>
                  </a:lnTo>
                  <a:lnTo>
                    <a:pt x="76303" y="218594"/>
                  </a:lnTo>
                  <a:lnTo>
                    <a:pt x="61165" y="212712"/>
                  </a:lnTo>
                  <a:lnTo>
                    <a:pt x="131409" y="35338"/>
                  </a:lnTo>
                  <a:lnTo>
                    <a:pt x="133261" y="36123"/>
                  </a:lnTo>
                  <a:lnTo>
                    <a:pt x="277164" y="97027"/>
                  </a:lnTo>
                  <a:lnTo>
                    <a:pt x="278239" y="98002"/>
                  </a:lnTo>
                  <a:lnTo>
                    <a:pt x="264452" y="130512"/>
                  </a:lnTo>
                  <a:cubicBezTo>
                    <a:pt x="262564" y="133488"/>
                    <a:pt x="260952" y="136628"/>
                    <a:pt x="259637" y="139894"/>
                  </a:cubicBezTo>
                  <a:cubicBezTo>
                    <a:pt x="249979" y="164287"/>
                    <a:pt x="268221" y="188545"/>
                    <a:pt x="285465" y="195375"/>
                  </a:cubicBezTo>
                  <a:cubicBezTo>
                    <a:pt x="302717" y="202205"/>
                    <a:pt x="324529" y="187973"/>
                    <a:pt x="334187" y="163580"/>
                  </a:cubicBezTo>
                  <a:cubicBezTo>
                    <a:pt x="343711" y="139527"/>
                    <a:pt x="334399" y="108961"/>
                    <a:pt x="317593" y="101580"/>
                  </a:cubicBezTo>
                  <a:lnTo>
                    <a:pt x="317607" y="101552"/>
                  </a:lnTo>
                  <a:lnTo>
                    <a:pt x="281824" y="86647"/>
                  </a:lnTo>
                  <a:lnTo>
                    <a:pt x="135573" y="24824"/>
                  </a:lnTo>
                  <a:lnTo>
                    <a:pt x="135573" y="24824"/>
                  </a:lnTo>
                  <a:lnTo>
                    <a:pt x="135567" y="24824"/>
                  </a:lnTo>
                  <a:lnTo>
                    <a:pt x="130822" y="22816"/>
                  </a:lnTo>
                  <a:lnTo>
                    <a:pt x="76699" y="-64"/>
                  </a:lnTo>
                  <a:lnTo>
                    <a:pt x="-156" y="193997"/>
                  </a:lnTo>
                  <a:lnTo>
                    <a:pt x="204460" y="280601"/>
                  </a:lnTo>
                  <a:close/>
                </a:path>
              </a:pathLst>
            </a:custGeom>
            <a:solidFill>
              <a:schemeClr val="accent2"/>
            </a:solidFill>
            <a:ln w="7069" cap="flat">
              <a:noFill/>
              <a:prstDash val="solid"/>
              <a:miter/>
            </a:ln>
            <a:effectLst>
              <a:outerShdw blurRad="254000" dist="127000" algn="t" rotWithShape="0">
                <a:schemeClr val="accent2">
                  <a:alpha val="30000"/>
                </a:schemeClr>
              </a:outerShdw>
            </a:effectLst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 rot="4706272">
              <a:off x="1033270" y="1538281"/>
              <a:ext cx="1318755" cy="1205796"/>
            </a:xfrm>
            <a:custGeom>
              <a:avLst/>
              <a:gdLst>
                <a:gd name="connsiteX0" fmla="*/ 421675 w 456972"/>
                <a:gd name="connsiteY0" fmla="*/ 253363 h 417830"/>
                <a:gd name="connsiteX1" fmla="*/ 421704 w 456972"/>
                <a:gd name="connsiteY1" fmla="*/ 253313 h 417830"/>
                <a:gd name="connsiteX2" fmla="*/ 360100 w 456972"/>
                <a:gd name="connsiteY2" fmla="*/ 227662 h 417830"/>
                <a:gd name="connsiteX3" fmla="*/ 102626 w 456972"/>
                <a:gd name="connsiteY3" fmla="*/ 127574 h 417830"/>
                <a:gd name="connsiteX4" fmla="*/ 167609 w 456972"/>
                <a:gd name="connsiteY4" fmla="*/ 69753 h 417830"/>
                <a:gd name="connsiteX5" fmla="*/ 279788 w 456972"/>
                <a:gd name="connsiteY5" fmla="*/ 51377 h 417830"/>
                <a:gd name="connsiteX6" fmla="*/ 259623 w 456972"/>
                <a:gd name="connsiteY6" fmla="*/ 21405 h 417830"/>
                <a:gd name="connsiteX7" fmla="*/ 168642 w 456972"/>
                <a:gd name="connsiteY7" fmla="*/ 24318 h 417830"/>
                <a:gd name="connsiteX8" fmla="*/ -156 w 456972"/>
                <a:gd name="connsiteY8" fmla="*/ 96443 h 417830"/>
                <a:gd name="connsiteX9" fmla="*/ 352082 w 456972"/>
                <a:gd name="connsiteY9" fmla="*/ 245529 h 417830"/>
                <a:gd name="connsiteX10" fmla="*/ 353927 w 456972"/>
                <a:gd name="connsiteY10" fmla="*/ 247204 h 417830"/>
                <a:gd name="connsiteX11" fmla="*/ 330192 w 456972"/>
                <a:gd name="connsiteY11" fmla="*/ 303166 h 417830"/>
                <a:gd name="connsiteX12" fmla="*/ 321913 w 456972"/>
                <a:gd name="connsiteY12" fmla="*/ 319322 h 417830"/>
                <a:gd name="connsiteX13" fmla="*/ 366371 w 456972"/>
                <a:gd name="connsiteY13" fmla="*/ 414821 h 417830"/>
                <a:gd name="connsiteX14" fmla="*/ 450240 w 456972"/>
                <a:gd name="connsiteY14" fmla="*/ 360097 h 417830"/>
                <a:gd name="connsiteX15" fmla="*/ 421675 w 456972"/>
                <a:gd name="connsiteY15" fmla="*/ 253363 h 41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6972" h="417830">
                  <a:moveTo>
                    <a:pt x="421675" y="253363"/>
                  </a:moveTo>
                  <a:lnTo>
                    <a:pt x="421704" y="253313"/>
                  </a:lnTo>
                  <a:lnTo>
                    <a:pt x="360100" y="227662"/>
                  </a:lnTo>
                  <a:lnTo>
                    <a:pt x="102626" y="127574"/>
                  </a:lnTo>
                  <a:lnTo>
                    <a:pt x="167609" y="69753"/>
                  </a:lnTo>
                  <a:cubicBezTo>
                    <a:pt x="167609" y="69753"/>
                    <a:pt x="210830" y="9775"/>
                    <a:pt x="279788" y="51377"/>
                  </a:cubicBezTo>
                  <a:lnTo>
                    <a:pt x="259623" y="21405"/>
                  </a:lnTo>
                  <a:cubicBezTo>
                    <a:pt x="259623" y="21405"/>
                    <a:pt x="221712" y="-28787"/>
                    <a:pt x="168642" y="24318"/>
                  </a:cubicBezTo>
                  <a:cubicBezTo>
                    <a:pt x="168642" y="24318"/>
                    <a:pt x="102979" y="121119"/>
                    <a:pt x="-156" y="96443"/>
                  </a:cubicBezTo>
                  <a:lnTo>
                    <a:pt x="352082" y="245529"/>
                  </a:lnTo>
                  <a:lnTo>
                    <a:pt x="353927" y="247204"/>
                  </a:lnTo>
                  <a:lnTo>
                    <a:pt x="330192" y="303166"/>
                  </a:lnTo>
                  <a:cubicBezTo>
                    <a:pt x="326947" y="308292"/>
                    <a:pt x="324168" y="313694"/>
                    <a:pt x="321913" y="319322"/>
                  </a:cubicBezTo>
                  <a:cubicBezTo>
                    <a:pt x="305283" y="361306"/>
                    <a:pt x="336690" y="403063"/>
                    <a:pt x="366371" y="414821"/>
                  </a:cubicBezTo>
                  <a:cubicBezTo>
                    <a:pt x="396060" y="426579"/>
                    <a:pt x="433610" y="402081"/>
                    <a:pt x="450240" y="360097"/>
                  </a:cubicBezTo>
                  <a:cubicBezTo>
                    <a:pt x="466636" y="318686"/>
                    <a:pt x="450607" y="266075"/>
                    <a:pt x="421675" y="253363"/>
                  </a:cubicBezTo>
                  <a:close/>
                </a:path>
              </a:pathLst>
            </a:custGeom>
            <a:solidFill>
              <a:schemeClr val="accent2"/>
            </a:solidFill>
            <a:ln w="7069" cap="flat">
              <a:noFill/>
              <a:prstDash val="solid"/>
              <a:miter/>
            </a:ln>
            <a:effectLst>
              <a:outerShdw blurRad="254000" dist="127000" algn="t" rotWithShape="0">
                <a:schemeClr val="accent2">
                  <a:alpha val="30000"/>
                </a:schemeClr>
              </a:outerShdw>
            </a:effectLst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/>
            <p:cNvSpPr/>
            <p:nvPr/>
          </p:nvSpPr>
          <p:spPr>
            <a:xfrm rot="14263052">
              <a:off x="2905611" y="2089141"/>
              <a:ext cx="1097200" cy="774765"/>
            </a:xfrm>
            <a:custGeom>
              <a:avLst/>
              <a:gdLst>
                <a:gd name="connsiteX0" fmla="*/ 629859 w 630014"/>
                <a:gd name="connsiteY0" fmla="*/ 444808 h 444871"/>
                <a:gd name="connsiteX1" fmla="*/ 527579 w 630014"/>
                <a:gd name="connsiteY1" fmla="*/ 211274 h 444871"/>
                <a:gd name="connsiteX2" fmla="*/ 438259 w 630014"/>
                <a:gd name="connsiteY2" fmla="*/ 121806 h 444871"/>
                <a:gd name="connsiteX3" fmla="*/ 406916 w 630014"/>
                <a:gd name="connsiteY3" fmla="*/ 128954 h 444871"/>
                <a:gd name="connsiteX4" fmla="*/ 360316 w 630014"/>
                <a:gd name="connsiteY4" fmla="*/ 120335 h 444871"/>
                <a:gd name="connsiteX5" fmla="*/ 312647 w 630014"/>
                <a:gd name="connsiteY5" fmla="*/ 128360 h 444871"/>
                <a:gd name="connsiteX6" fmla="*/ 412283 w 630014"/>
                <a:gd name="connsiteY6" fmla="*/ 244674 h 444871"/>
                <a:gd name="connsiteX7" fmla="*/ 427484 w 630014"/>
                <a:gd name="connsiteY7" fmla="*/ 350850 h 444871"/>
                <a:gd name="connsiteX8" fmla="*/ 143051 w 630014"/>
                <a:gd name="connsiteY8" fmla="*/ 236105 h 444871"/>
                <a:gd name="connsiteX9" fmla="*/ 175709 w 630014"/>
                <a:gd name="connsiteY9" fmla="*/ 159102 h 444871"/>
                <a:gd name="connsiteX10" fmla="*/ 187212 w 630014"/>
                <a:gd name="connsiteY10" fmla="*/ 136668 h 444871"/>
                <a:gd name="connsiteX11" fmla="*/ 125460 w 630014"/>
                <a:gd name="connsiteY11" fmla="*/ 4028 h 444871"/>
                <a:gd name="connsiteX12" fmla="*/ 8983 w 630014"/>
                <a:gd name="connsiteY12" fmla="*/ 80034 h 444871"/>
                <a:gd name="connsiteX13" fmla="*/ 48647 w 630014"/>
                <a:gd name="connsiteY13" fmla="*/ 228271 h 444871"/>
                <a:gd name="connsiteX14" fmla="*/ 48612 w 630014"/>
                <a:gd name="connsiteY14" fmla="*/ 228342 h 444871"/>
                <a:gd name="connsiteX15" fmla="*/ 134177 w 630014"/>
                <a:gd name="connsiteY15" fmla="*/ 263977 h 444871"/>
                <a:gd name="connsiteX16" fmla="*/ 134814 w 630014"/>
                <a:gd name="connsiteY16" fmla="*/ 261962 h 444871"/>
                <a:gd name="connsiteX17" fmla="*/ 485418 w 630014"/>
                <a:gd name="connsiteY17" fmla="*/ 258250 h 444871"/>
                <a:gd name="connsiteX18" fmla="*/ 494575 w 630014"/>
                <a:gd name="connsiteY18" fmla="*/ 360232 h 444871"/>
                <a:gd name="connsiteX19" fmla="*/ 451849 w 630014"/>
                <a:gd name="connsiteY19" fmla="*/ 204246 h 444871"/>
                <a:gd name="connsiteX20" fmla="*/ 432801 w 630014"/>
                <a:gd name="connsiteY20" fmla="*/ 149720 h 444871"/>
                <a:gd name="connsiteX21" fmla="*/ 485418 w 630014"/>
                <a:gd name="connsiteY21" fmla="*/ 258250 h 4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0014" h="444871">
                  <a:moveTo>
                    <a:pt x="629859" y="444808"/>
                  </a:moveTo>
                  <a:cubicBezTo>
                    <a:pt x="501998" y="371701"/>
                    <a:pt x="527579" y="211274"/>
                    <a:pt x="527579" y="211274"/>
                  </a:cubicBezTo>
                  <a:cubicBezTo>
                    <a:pt x="524362" y="107050"/>
                    <a:pt x="438259" y="121806"/>
                    <a:pt x="438259" y="121806"/>
                  </a:cubicBezTo>
                  <a:lnTo>
                    <a:pt x="406916" y="128954"/>
                  </a:lnTo>
                  <a:cubicBezTo>
                    <a:pt x="392358" y="122202"/>
                    <a:pt x="376330" y="119232"/>
                    <a:pt x="360316" y="120335"/>
                  </a:cubicBezTo>
                  <a:lnTo>
                    <a:pt x="312647" y="128360"/>
                  </a:lnTo>
                  <a:cubicBezTo>
                    <a:pt x="421198" y="153863"/>
                    <a:pt x="412283" y="244674"/>
                    <a:pt x="412283" y="244674"/>
                  </a:cubicBezTo>
                  <a:lnTo>
                    <a:pt x="427484" y="350850"/>
                  </a:lnTo>
                  <a:lnTo>
                    <a:pt x="143051" y="236105"/>
                  </a:lnTo>
                  <a:lnTo>
                    <a:pt x="175709" y="159102"/>
                  </a:lnTo>
                  <a:cubicBezTo>
                    <a:pt x="180227" y="151989"/>
                    <a:pt x="184073" y="144481"/>
                    <a:pt x="187212" y="136668"/>
                  </a:cubicBezTo>
                  <a:cubicBezTo>
                    <a:pt x="210311" y="78358"/>
                    <a:pt x="166694" y="20353"/>
                    <a:pt x="125460" y="4028"/>
                  </a:cubicBezTo>
                  <a:cubicBezTo>
                    <a:pt x="84225" y="-12305"/>
                    <a:pt x="32074" y="21725"/>
                    <a:pt x="8983" y="80034"/>
                  </a:cubicBezTo>
                  <a:cubicBezTo>
                    <a:pt x="-13798" y="137551"/>
                    <a:pt x="8466" y="210624"/>
                    <a:pt x="48647" y="228271"/>
                  </a:cubicBezTo>
                  <a:lnTo>
                    <a:pt x="48612" y="228342"/>
                  </a:lnTo>
                  <a:lnTo>
                    <a:pt x="134177" y="263977"/>
                  </a:lnTo>
                  <a:lnTo>
                    <a:pt x="134814" y="261962"/>
                  </a:lnTo>
                  <a:close/>
                  <a:moveTo>
                    <a:pt x="485418" y="258250"/>
                  </a:moveTo>
                  <a:lnTo>
                    <a:pt x="494575" y="360232"/>
                  </a:lnTo>
                  <a:cubicBezTo>
                    <a:pt x="440868" y="288942"/>
                    <a:pt x="451849" y="204246"/>
                    <a:pt x="451849" y="204246"/>
                  </a:cubicBezTo>
                  <a:cubicBezTo>
                    <a:pt x="451092" y="184576"/>
                    <a:pt x="444453" y="165585"/>
                    <a:pt x="432801" y="149720"/>
                  </a:cubicBezTo>
                  <a:cubicBezTo>
                    <a:pt x="494490" y="186641"/>
                    <a:pt x="485418" y="258250"/>
                    <a:pt x="485418" y="25825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069" cap="flat">
              <a:noFill/>
              <a:prstDash val="solid"/>
              <a:miter/>
            </a:ln>
            <a:effectLst>
              <a:outerShdw blurRad="254000" dist="127000" algn="t" rotWithShape="0">
                <a:schemeClr val="accent2">
                  <a:alpha val="30000"/>
                </a:schemeClr>
              </a:outerShdw>
            </a:effectLst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>
            <a:xfrm rot="15942791">
              <a:off x="10387308" y="2339821"/>
              <a:ext cx="839787" cy="592998"/>
            </a:xfrm>
            <a:custGeom>
              <a:avLst/>
              <a:gdLst>
                <a:gd name="connsiteX0" fmla="*/ 629859 w 630014"/>
                <a:gd name="connsiteY0" fmla="*/ 444808 h 444871"/>
                <a:gd name="connsiteX1" fmla="*/ 527579 w 630014"/>
                <a:gd name="connsiteY1" fmla="*/ 211274 h 444871"/>
                <a:gd name="connsiteX2" fmla="*/ 438259 w 630014"/>
                <a:gd name="connsiteY2" fmla="*/ 121806 h 444871"/>
                <a:gd name="connsiteX3" fmla="*/ 406916 w 630014"/>
                <a:gd name="connsiteY3" fmla="*/ 128954 h 444871"/>
                <a:gd name="connsiteX4" fmla="*/ 360316 w 630014"/>
                <a:gd name="connsiteY4" fmla="*/ 120335 h 444871"/>
                <a:gd name="connsiteX5" fmla="*/ 312647 w 630014"/>
                <a:gd name="connsiteY5" fmla="*/ 128360 h 444871"/>
                <a:gd name="connsiteX6" fmla="*/ 412283 w 630014"/>
                <a:gd name="connsiteY6" fmla="*/ 244674 h 444871"/>
                <a:gd name="connsiteX7" fmla="*/ 427484 w 630014"/>
                <a:gd name="connsiteY7" fmla="*/ 350850 h 444871"/>
                <a:gd name="connsiteX8" fmla="*/ 143051 w 630014"/>
                <a:gd name="connsiteY8" fmla="*/ 236105 h 444871"/>
                <a:gd name="connsiteX9" fmla="*/ 175709 w 630014"/>
                <a:gd name="connsiteY9" fmla="*/ 159102 h 444871"/>
                <a:gd name="connsiteX10" fmla="*/ 187212 w 630014"/>
                <a:gd name="connsiteY10" fmla="*/ 136668 h 444871"/>
                <a:gd name="connsiteX11" fmla="*/ 125460 w 630014"/>
                <a:gd name="connsiteY11" fmla="*/ 4028 h 444871"/>
                <a:gd name="connsiteX12" fmla="*/ 8983 w 630014"/>
                <a:gd name="connsiteY12" fmla="*/ 80034 h 444871"/>
                <a:gd name="connsiteX13" fmla="*/ 48647 w 630014"/>
                <a:gd name="connsiteY13" fmla="*/ 228271 h 444871"/>
                <a:gd name="connsiteX14" fmla="*/ 48612 w 630014"/>
                <a:gd name="connsiteY14" fmla="*/ 228342 h 444871"/>
                <a:gd name="connsiteX15" fmla="*/ 134177 w 630014"/>
                <a:gd name="connsiteY15" fmla="*/ 263977 h 444871"/>
                <a:gd name="connsiteX16" fmla="*/ 134814 w 630014"/>
                <a:gd name="connsiteY16" fmla="*/ 261962 h 444871"/>
                <a:gd name="connsiteX17" fmla="*/ 485418 w 630014"/>
                <a:gd name="connsiteY17" fmla="*/ 258250 h 444871"/>
                <a:gd name="connsiteX18" fmla="*/ 494575 w 630014"/>
                <a:gd name="connsiteY18" fmla="*/ 360232 h 444871"/>
                <a:gd name="connsiteX19" fmla="*/ 451849 w 630014"/>
                <a:gd name="connsiteY19" fmla="*/ 204246 h 444871"/>
                <a:gd name="connsiteX20" fmla="*/ 432801 w 630014"/>
                <a:gd name="connsiteY20" fmla="*/ 149720 h 444871"/>
                <a:gd name="connsiteX21" fmla="*/ 485418 w 630014"/>
                <a:gd name="connsiteY21" fmla="*/ 258250 h 4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0014" h="444871">
                  <a:moveTo>
                    <a:pt x="629859" y="444808"/>
                  </a:moveTo>
                  <a:cubicBezTo>
                    <a:pt x="501998" y="371701"/>
                    <a:pt x="527579" y="211274"/>
                    <a:pt x="527579" y="211274"/>
                  </a:cubicBezTo>
                  <a:cubicBezTo>
                    <a:pt x="524362" y="107050"/>
                    <a:pt x="438259" y="121806"/>
                    <a:pt x="438259" y="121806"/>
                  </a:cubicBezTo>
                  <a:lnTo>
                    <a:pt x="406916" y="128954"/>
                  </a:lnTo>
                  <a:cubicBezTo>
                    <a:pt x="392358" y="122202"/>
                    <a:pt x="376330" y="119232"/>
                    <a:pt x="360316" y="120335"/>
                  </a:cubicBezTo>
                  <a:lnTo>
                    <a:pt x="312647" y="128360"/>
                  </a:lnTo>
                  <a:cubicBezTo>
                    <a:pt x="421198" y="153863"/>
                    <a:pt x="412283" y="244674"/>
                    <a:pt x="412283" y="244674"/>
                  </a:cubicBezTo>
                  <a:lnTo>
                    <a:pt x="427484" y="350850"/>
                  </a:lnTo>
                  <a:lnTo>
                    <a:pt x="143051" y="236105"/>
                  </a:lnTo>
                  <a:lnTo>
                    <a:pt x="175709" y="159102"/>
                  </a:lnTo>
                  <a:cubicBezTo>
                    <a:pt x="180227" y="151989"/>
                    <a:pt x="184073" y="144481"/>
                    <a:pt x="187212" y="136668"/>
                  </a:cubicBezTo>
                  <a:cubicBezTo>
                    <a:pt x="210311" y="78358"/>
                    <a:pt x="166694" y="20353"/>
                    <a:pt x="125460" y="4028"/>
                  </a:cubicBezTo>
                  <a:cubicBezTo>
                    <a:pt x="84225" y="-12305"/>
                    <a:pt x="32074" y="21725"/>
                    <a:pt x="8983" y="80034"/>
                  </a:cubicBezTo>
                  <a:cubicBezTo>
                    <a:pt x="-13798" y="137551"/>
                    <a:pt x="8466" y="210624"/>
                    <a:pt x="48647" y="228271"/>
                  </a:cubicBezTo>
                  <a:lnTo>
                    <a:pt x="48612" y="228342"/>
                  </a:lnTo>
                  <a:lnTo>
                    <a:pt x="134177" y="263977"/>
                  </a:lnTo>
                  <a:lnTo>
                    <a:pt x="134814" y="261962"/>
                  </a:lnTo>
                  <a:close/>
                  <a:moveTo>
                    <a:pt x="485418" y="258250"/>
                  </a:moveTo>
                  <a:lnTo>
                    <a:pt x="494575" y="360232"/>
                  </a:lnTo>
                  <a:cubicBezTo>
                    <a:pt x="440868" y="288942"/>
                    <a:pt x="451849" y="204246"/>
                    <a:pt x="451849" y="204246"/>
                  </a:cubicBezTo>
                  <a:cubicBezTo>
                    <a:pt x="451092" y="184576"/>
                    <a:pt x="444453" y="165585"/>
                    <a:pt x="432801" y="149720"/>
                  </a:cubicBezTo>
                  <a:cubicBezTo>
                    <a:pt x="494490" y="186641"/>
                    <a:pt x="485418" y="258250"/>
                    <a:pt x="485418" y="25825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69" cap="flat">
              <a:noFill/>
              <a:prstDash val="solid"/>
              <a:miter/>
            </a:ln>
            <a:effectLst>
              <a:outerShdw blurRad="254000" dist="127000" algn="t" rotWithShape="0">
                <a:schemeClr val="accent2">
                  <a:alpha val="30000"/>
                </a:schemeClr>
              </a:outerShdw>
            </a:effectLst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>
            <a:xfrm rot="3549321">
              <a:off x="6419191" y="1462060"/>
              <a:ext cx="1318755" cy="1205796"/>
            </a:xfrm>
            <a:custGeom>
              <a:avLst/>
              <a:gdLst>
                <a:gd name="connsiteX0" fmla="*/ 421675 w 456972"/>
                <a:gd name="connsiteY0" fmla="*/ 253363 h 417830"/>
                <a:gd name="connsiteX1" fmla="*/ 421704 w 456972"/>
                <a:gd name="connsiteY1" fmla="*/ 253313 h 417830"/>
                <a:gd name="connsiteX2" fmla="*/ 360100 w 456972"/>
                <a:gd name="connsiteY2" fmla="*/ 227662 h 417830"/>
                <a:gd name="connsiteX3" fmla="*/ 102626 w 456972"/>
                <a:gd name="connsiteY3" fmla="*/ 127574 h 417830"/>
                <a:gd name="connsiteX4" fmla="*/ 167609 w 456972"/>
                <a:gd name="connsiteY4" fmla="*/ 69753 h 417830"/>
                <a:gd name="connsiteX5" fmla="*/ 279788 w 456972"/>
                <a:gd name="connsiteY5" fmla="*/ 51377 h 417830"/>
                <a:gd name="connsiteX6" fmla="*/ 259623 w 456972"/>
                <a:gd name="connsiteY6" fmla="*/ 21405 h 417830"/>
                <a:gd name="connsiteX7" fmla="*/ 168642 w 456972"/>
                <a:gd name="connsiteY7" fmla="*/ 24318 h 417830"/>
                <a:gd name="connsiteX8" fmla="*/ -156 w 456972"/>
                <a:gd name="connsiteY8" fmla="*/ 96443 h 417830"/>
                <a:gd name="connsiteX9" fmla="*/ 352082 w 456972"/>
                <a:gd name="connsiteY9" fmla="*/ 245529 h 417830"/>
                <a:gd name="connsiteX10" fmla="*/ 353927 w 456972"/>
                <a:gd name="connsiteY10" fmla="*/ 247204 h 417830"/>
                <a:gd name="connsiteX11" fmla="*/ 330192 w 456972"/>
                <a:gd name="connsiteY11" fmla="*/ 303166 h 417830"/>
                <a:gd name="connsiteX12" fmla="*/ 321913 w 456972"/>
                <a:gd name="connsiteY12" fmla="*/ 319322 h 417830"/>
                <a:gd name="connsiteX13" fmla="*/ 366371 w 456972"/>
                <a:gd name="connsiteY13" fmla="*/ 414821 h 417830"/>
                <a:gd name="connsiteX14" fmla="*/ 450240 w 456972"/>
                <a:gd name="connsiteY14" fmla="*/ 360097 h 417830"/>
                <a:gd name="connsiteX15" fmla="*/ 421675 w 456972"/>
                <a:gd name="connsiteY15" fmla="*/ 253363 h 41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6972" h="417830">
                  <a:moveTo>
                    <a:pt x="421675" y="253363"/>
                  </a:moveTo>
                  <a:lnTo>
                    <a:pt x="421704" y="253313"/>
                  </a:lnTo>
                  <a:lnTo>
                    <a:pt x="360100" y="227662"/>
                  </a:lnTo>
                  <a:lnTo>
                    <a:pt x="102626" y="127574"/>
                  </a:lnTo>
                  <a:lnTo>
                    <a:pt x="167609" y="69753"/>
                  </a:lnTo>
                  <a:cubicBezTo>
                    <a:pt x="167609" y="69753"/>
                    <a:pt x="210830" y="9775"/>
                    <a:pt x="279788" y="51377"/>
                  </a:cubicBezTo>
                  <a:lnTo>
                    <a:pt x="259623" y="21405"/>
                  </a:lnTo>
                  <a:cubicBezTo>
                    <a:pt x="259623" y="21405"/>
                    <a:pt x="221712" y="-28787"/>
                    <a:pt x="168642" y="24318"/>
                  </a:cubicBezTo>
                  <a:cubicBezTo>
                    <a:pt x="168642" y="24318"/>
                    <a:pt x="102979" y="121119"/>
                    <a:pt x="-156" y="96443"/>
                  </a:cubicBezTo>
                  <a:lnTo>
                    <a:pt x="352082" y="245529"/>
                  </a:lnTo>
                  <a:lnTo>
                    <a:pt x="353927" y="247204"/>
                  </a:lnTo>
                  <a:lnTo>
                    <a:pt x="330192" y="303166"/>
                  </a:lnTo>
                  <a:cubicBezTo>
                    <a:pt x="326947" y="308292"/>
                    <a:pt x="324168" y="313694"/>
                    <a:pt x="321913" y="319322"/>
                  </a:cubicBezTo>
                  <a:cubicBezTo>
                    <a:pt x="305283" y="361306"/>
                    <a:pt x="336690" y="403063"/>
                    <a:pt x="366371" y="414821"/>
                  </a:cubicBezTo>
                  <a:cubicBezTo>
                    <a:pt x="396060" y="426579"/>
                    <a:pt x="433610" y="402081"/>
                    <a:pt x="450240" y="360097"/>
                  </a:cubicBezTo>
                  <a:cubicBezTo>
                    <a:pt x="466636" y="318686"/>
                    <a:pt x="450607" y="266075"/>
                    <a:pt x="421675" y="25336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069" cap="flat">
              <a:noFill/>
              <a:prstDash val="solid"/>
              <a:miter/>
            </a:ln>
            <a:effectLst>
              <a:outerShdw blurRad="254000" dist="127000" algn="t" rotWithShape="0">
                <a:schemeClr val="accent2">
                  <a:alpha val="30000"/>
                </a:schemeClr>
              </a:outerShdw>
            </a:effectLst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/>
            <p:cNvSpPr/>
            <p:nvPr/>
          </p:nvSpPr>
          <p:spPr>
            <a:xfrm rot="2982561">
              <a:off x="8660514" y="2152237"/>
              <a:ext cx="798014" cy="898454"/>
            </a:xfrm>
            <a:custGeom>
              <a:avLst/>
              <a:gdLst>
                <a:gd name="connsiteX0" fmla="*/ 205535 w 338162"/>
                <a:gd name="connsiteY0" fmla="*/ 281577 h 380724"/>
                <a:gd name="connsiteX1" fmla="*/ 191747 w 338162"/>
                <a:gd name="connsiteY1" fmla="*/ 314087 h 380724"/>
                <a:gd name="connsiteX2" fmla="*/ 186933 w 338162"/>
                <a:gd name="connsiteY2" fmla="*/ 323469 h 380724"/>
                <a:gd name="connsiteX3" fmla="*/ 212761 w 338162"/>
                <a:gd name="connsiteY3" fmla="*/ 378950 h 380724"/>
                <a:gd name="connsiteX4" fmla="*/ 261482 w 338162"/>
                <a:gd name="connsiteY4" fmla="*/ 347155 h 380724"/>
                <a:gd name="connsiteX5" fmla="*/ 244888 w 338162"/>
                <a:gd name="connsiteY5" fmla="*/ 285155 h 380724"/>
                <a:gd name="connsiteX6" fmla="*/ 244902 w 338162"/>
                <a:gd name="connsiteY6" fmla="*/ 285126 h 380724"/>
                <a:gd name="connsiteX7" fmla="*/ 209119 w 338162"/>
                <a:gd name="connsiteY7" fmla="*/ 270222 h 380724"/>
                <a:gd name="connsiteX8" fmla="*/ 86696 w 338162"/>
                <a:gd name="connsiteY8" fmla="*/ 222631 h 380724"/>
                <a:gd name="connsiteX9" fmla="*/ 156643 w 338162"/>
                <a:gd name="connsiteY9" fmla="*/ 46021 h 380724"/>
                <a:gd name="connsiteX10" fmla="*/ 146278 w 338162"/>
                <a:gd name="connsiteY10" fmla="*/ 41913 h 380724"/>
                <a:gd name="connsiteX11" fmla="*/ 76303 w 338162"/>
                <a:gd name="connsiteY11" fmla="*/ 218594 h 380724"/>
                <a:gd name="connsiteX12" fmla="*/ 61165 w 338162"/>
                <a:gd name="connsiteY12" fmla="*/ 212712 h 380724"/>
                <a:gd name="connsiteX13" fmla="*/ 131409 w 338162"/>
                <a:gd name="connsiteY13" fmla="*/ 35338 h 380724"/>
                <a:gd name="connsiteX14" fmla="*/ 133261 w 338162"/>
                <a:gd name="connsiteY14" fmla="*/ 36123 h 380724"/>
                <a:gd name="connsiteX15" fmla="*/ 277164 w 338162"/>
                <a:gd name="connsiteY15" fmla="*/ 97027 h 380724"/>
                <a:gd name="connsiteX16" fmla="*/ 278239 w 338162"/>
                <a:gd name="connsiteY16" fmla="*/ 98002 h 380724"/>
                <a:gd name="connsiteX17" fmla="*/ 264452 w 338162"/>
                <a:gd name="connsiteY17" fmla="*/ 130512 h 380724"/>
                <a:gd name="connsiteX18" fmla="*/ 259637 w 338162"/>
                <a:gd name="connsiteY18" fmla="*/ 139894 h 380724"/>
                <a:gd name="connsiteX19" fmla="*/ 285465 w 338162"/>
                <a:gd name="connsiteY19" fmla="*/ 195375 h 380724"/>
                <a:gd name="connsiteX20" fmla="*/ 334187 w 338162"/>
                <a:gd name="connsiteY20" fmla="*/ 163580 h 380724"/>
                <a:gd name="connsiteX21" fmla="*/ 317593 w 338162"/>
                <a:gd name="connsiteY21" fmla="*/ 101580 h 380724"/>
                <a:gd name="connsiteX22" fmla="*/ 317607 w 338162"/>
                <a:gd name="connsiteY22" fmla="*/ 101552 h 380724"/>
                <a:gd name="connsiteX23" fmla="*/ 281824 w 338162"/>
                <a:gd name="connsiteY23" fmla="*/ 86647 h 380724"/>
                <a:gd name="connsiteX24" fmla="*/ 135573 w 338162"/>
                <a:gd name="connsiteY24" fmla="*/ 24824 h 380724"/>
                <a:gd name="connsiteX25" fmla="*/ 135573 w 338162"/>
                <a:gd name="connsiteY25" fmla="*/ 24824 h 380724"/>
                <a:gd name="connsiteX26" fmla="*/ 135567 w 338162"/>
                <a:gd name="connsiteY26" fmla="*/ 24824 h 380724"/>
                <a:gd name="connsiteX27" fmla="*/ 130822 w 338162"/>
                <a:gd name="connsiteY27" fmla="*/ 22816 h 380724"/>
                <a:gd name="connsiteX28" fmla="*/ 76699 w 338162"/>
                <a:gd name="connsiteY28" fmla="*/ -64 h 380724"/>
                <a:gd name="connsiteX29" fmla="*/ -156 w 338162"/>
                <a:gd name="connsiteY29" fmla="*/ 193997 h 380724"/>
                <a:gd name="connsiteX30" fmla="*/ 204460 w 338162"/>
                <a:gd name="connsiteY30" fmla="*/ 280601 h 38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38162" h="380724">
                  <a:moveTo>
                    <a:pt x="205535" y="281577"/>
                  </a:moveTo>
                  <a:lnTo>
                    <a:pt x="191747" y="314087"/>
                  </a:lnTo>
                  <a:cubicBezTo>
                    <a:pt x="189860" y="317063"/>
                    <a:pt x="188248" y="320202"/>
                    <a:pt x="186933" y="323469"/>
                  </a:cubicBezTo>
                  <a:cubicBezTo>
                    <a:pt x="177274" y="347862"/>
                    <a:pt x="195516" y="372120"/>
                    <a:pt x="212761" y="378950"/>
                  </a:cubicBezTo>
                  <a:cubicBezTo>
                    <a:pt x="230005" y="385780"/>
                    <a:pt x="251817" y="371547"/>
                    <a:pt x="261482" y="347155"/>
                  </a:cubicBezTo>
                  <a:cubicBezTo>
                    <a:pt x="271006" y="323101"/>
                    <a:pt x="261695" y="292543"/>
                    <a:pt x="244888" y="285155"/>
                  </a:cubicBezTo>
                  <a:lnTo>
                    <a:pt x="244902" y="285126"/>
                  </a:lnTo>
                  <a:lnTo>
                    <a:pt x="209119" y="270222"/>
                  </a:lnTo>
                  <a:lnTo>
                    <a:pt x="86696" y="222631"/>
                  </a:lnTo>
                  <a:lnTo>
                    <a:pt x="156643" y="46021"/>
                  </a:lnTo>
                  <a:lnTo>
                    <a:pt x="146278" y="41913"/>
                  </a:lnTo>
                  <a:lnTo>
                    <a:pt x="76303" y="218594"/>
                  </a:lnTo>
                  <a:lnTo>
                    <a:pt x="61165" y="212712"/>
                  </a:lnTo>
                  <a:lnTo>
                    <a:pt x="131409" y="35338"/>
                  </a:lnTo>
                  <a:lnTo>
                    <a:pt x="133261" y="36123"/>
                  </a:lnTo>
                  <a:lnTo>
                    <a:pt x="277164" y="97027"/>
                  </a:lnTo>
                  <a:lnTo>
                    <a:pt x="278239" y="98002"/>
                  </a:lnTo>
                  <a:lnTo>
                    <a:pt x="264452" y="130512"/>
                  </a:lnTo>
                  <a:cubicBezTo>
                    <a:pt x="262564" y="133488"/>
                    <a:pt x="260952" y="136628"/>
                    <a:pt x="259637" y="139894"/>
                  </a:cubicBezTo>
                  <a:cubicBezTo>
                    <a:pt x="249979" y="164287"/>
                    <a:pt x="268221" y="188545"/>
                    <a:pt x="285465" y="195375"/>
                  </a:cubicBezTo>
                  <a:cubicBezTo>
                    <a:pt x="302717" y="202205"/>
                    <a:pt x="324529" y="187973"/>
                    <a:pt x="334187" y="163580"/>
                  </a:cubicBezTo>
                  <a:cubicBezTo>
                    <a:pt x="343711" y="139527"/>
                    <a:pt x="334399" y="108961"/>
                    <a:pt x="317593" y="101580"/>
                  </a:cubicBezTo>
                  <a:lnTo>
                    <a:pt x="317607" y="101552"/>
                  </a:lnTo>
                  <a:lnTo>
                    <a:pt x="281824" y="86647"/>
                  </a:lnTo>
                  <a:lnTo>
                    <a:pt x="135573" y="24824"/>
                  </a:lnTo>
                  <a:lnTo>
                    <a:pt x="135573" y="24824"/>
                  </a:lnTo>
                  <a:lnTo>
                    <a:pt x="135567" y="24824"/>
                  </a:lnTo>
                  <a:lnTo>
                    <a:pt x="130822" y="22816"/>
                  </a:lnTo>
                  <a:lnTo>
                    <a:pt x="76699" y="-64"/>
                  </a:lnTo>
                  <a:lnTo>
                    <a:pt x="-156" y="193997"/>
                  </a:lnTo>
                  <a:lnTo>
                    <a:pt x="204460" y="280601"/>
                  </a:lnTo>
                  <a:close/>
                </a:path>
              </a:pathLst>
            </a:custGeom>
            <a:solidFill>
              <a:schemeClr val="accent2"/>
            </a:solidFill>
            <a:ln w="7069" cap="flat">
              <a:noFill/>
              <a:prstDash val="solid"/>
              <a:miter/>
            </a:ln>
            <a:effectLst>
              <a:outerShdw blurRad="254000" dist="127000" algn="t" rotWithShape="0">
                <a:schemeClr val="accent2">
                  <a:alpha val="30000"/>
                </a:schemeClr>
              </a:outerShdw>
            </a:effectLst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7811" y="4078158"/>
            <a:ext cx="1290161" cy="1187392"/>
            <a:chOff x="658812" y="4941946"/>
            <a:chExt cx="1290161" cy="1187392"/>
          </a:xfrm>
        </p:grpSpPr>
        <p:sp>
          <p:nvSpPr>
            <p:cNvPr id="56" name="任意多边形: 形状 55"/>
            <p:cNvSpPr/>
            <p:nvPr/>
          </p:nvSpPr>
          <p:spPr>
            <a:xfrm>
              <a:off x="908050" y="5028922"/>
              <a:ext cx="485056" cy="485056"/>
            </a:xfrm>
            <a:custGeom>
              <a:avLst/>
              <a:gdLst>
                <a:gd name="connsiteX0" fmla="*/ 485057 w 485056"/>
                <a:gd name="connsiteY0" fmla="*/ 242528 h 485056"/>
                <a:gd name="connsiteX1" fmla="*/ 242528 w 485056"/>
                <a:gd name="connsiteY1" fmla="*/ 485057 h 485056"/>
                <a:gd name="connsiteX2" fmla="*/ 0 w 485056"/>
                <a:gd name="connsiteY2" fmla="*/ 242528 h 485056"/>
                <a:gd name="connsiteX3" fmla="*/ 242528 w 485056"/>
                <a:gd name="connsiteY3" fmla="*/ 0 h 485056"/>
                <a:gd name="connsiteX4" fmla="*/ 485057 w 485056"/>
                <a:gd name="connsiteY4" fmla="*/ 242528 h 48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056" h="485056">
                  <a:moveTo>
                    <a:pt x="485057" y="242528"/>
                  </a:moveTo>
                  <a:cubicBezTo>
                    <a:pt x="485057" y="376473"/>
                    <a:pt x="376473" y="485057"/>
                    <a:pt x="242528" y="485057"/>
                  </a:cubicBezTo>
                  <a:cubicBezTo>
                    <a:pt x="108584" y="485057"/>
                    <a:pt x="0" y="376473"/>
                    <a:pt x="0" y="242528"/>
                  </a:cubicBezTo>
                  <a:cubicBezTo>
                    <a:pt x="0" y="108584"/>
                    <a:pt x="108584" y="0"/>
                    <a:pt x="242528" y="0"/>
                  </a:cubicBezTo>
                  <a:cubicBezTo>
                    <a:pt x="376473" y="0"/>
                    <a:pt x="485057" y="108584"/>
                    <a:pt x="485057" y="242528"/>
                  </a:cubicBezTo>
                  <a:close/>
                </a:path>
              </a:pathLst>
            </a:custGeom>
            <a:solidFill>
              <a:srgbClr val="FFB6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1055843" y="5381341"/>
              <a:ext cx="348634" cy="318315"/>
            </a:xfrm>
            <a:custGeom>
              <a:avLst/>
              <a:gdLst>
                <a:gd name="connsiteX0" fmla="*/ -191 w 348634"/>
                <a:gd name="connsiteY0" fmla="*/ 75602 h 318315"/>
                <a:gd name="connsiteX1" fmla="*/ 30127 w 348634"/>
                <a:gd name="connsiteY1" fmla="*/ 234765 h 318315"/>
                <a:gd name="connsiteX2" fmla="*/ 174126 w 348634"/>
                <a:gd name="connsiteY2" fmla="*/ 318128 h 318315"/>
                <a:gd name="connsiteX3" fmla="*/ 302970 w 348634"/>
                <a:gd name="connsiteY3" fmla="*/ 295391 h 318315"/>
                <a:gd name="connsiteX4" fmla="*/ 348443 w 348634"/>
                <a:gd name="connsiteY4" fmla="*/ 158974 h 318315"/>
                <a:gd name="connsiteX5" fmla="*/ 272652 w 348634"/>
                <a:gd name="connsiteY5" fmla="*/ -188 h 31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634" h="318315">
                  <a:moveTo>
                    <a:pt x="-191" y="75602"/>
                  </a:moveTo>
                  <a:cubicBezTo>
                    <a:pt x="-191" y="75602"/>
                    <a:pt x="30127" y="219601"/>
                    <a:pt x="30127" y="234765"/>
                  </a:cubicBezTo>
                  <a:cubicBezTo>
                    <a:pt x="30127" y="249919"/>
                    <a:pt x="174126" y="318128"/>
                    <a:pt x="174126" y="318128"/>
                  </a:cubicBezTo>
                  <a:lnTo>
                    <a:pt x="302970" y="295391"/>
                  </a:lnTo>
                  <a:lnTo>
                    <a:pt x="348443" y="158974"/>
                  </a:lnTo>
                  <a:cubicBezTo>
                    <a:pt x="348443" y="158974"/>
                    <a:pt x="272652" y="45284"/>
                    <a:pt x="272652" y="-188"/>
                  </a:cubicBezTo>
                  <a:close/>
                </a:path>
              </a:pathLst>
            </a:custGeom>
            <a:solidFill>
              <a:srgbClr val="FFB6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883218" y="4941946"/>
              <a:ext cx="521257" cy="448528"/>
            </a:xfrm>
            <a:custGeom>
              <a:avLst/>
              <a:gdLst>
                <a:gd name="connsiteX0" fmla="*/ 56848 w 521257"/>
                <a:gd name="connsiteY0" fmla="*/ 133911 h 448528"/>
                <a:gd name="connsiteX1" fmla="*/ 281438 w 521257"/>
                <a:gd name="connsiteY1" fmla="*/ 5580 h 448528"/>
                <a:gd name="connsiteX2" fmla="*/ 518858 w 521257"/>
                <a:gd name="connsiteY2" fmla="*/ 159581 h 448528"/>
                <a:gd name="connsiteX3" fmla="*/ 515657 w 521257"/>
                <a:gd name="connsiteY3" fmla="*/ 303960 h 448528"/>
                <a:gd name="connsiteX4" fmla="*/ 396938 w 521257"/>
                <a:gd name="connsiteY4" fmla="*/ 210911 h 448528"/>
                <a:gd name="connsiteX5" fmla="*/ 133848 w 521257"/>
                <a:gd name="connsiteY5" fmla="*/ 217330 h 448528"/>
                <a:gd name="connsiteX6" fmla="*/ 108188 w 521257"/>
                <a:gd name="connsiteY6" fmla="*/ 448340 h 448528"/>
                <a:gd name="connsiteX7" fmla="*/ 47228 w 521257"/>
                <a:gd name="connsiteY7" fmla="*/ 432291 h 448528"/>
                <a:gd name="connsiteX8" fmla="*/ 56848 w 521257"/>
                <a:gd name="connsiteY8" fmla="*/ 133911 h 44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257" h="448528">
                  <a:moveTo>
                    <a:pt x="56848" y="133911"/>
                  </a:moveTo>
                  <a:cubicBezTo>
                    <a:pt x="56848" y="133911"/>
                    <a:pt x="133848" y="-32920"/>
                    <a:pt x="281438" y="5580"/>
                  </a:cubicBezTo>
                  <a:cubicBezTo>
                    <a:pt x="429028" y="44080"/>
                    <a:pt x="512448" y="101830"/>
                    <a:pt x="518858" y="159581"/>
                  </a:cubicBezTo>
                  <a:cubicBezTo>
                    <a:pt x="525278" y="217330"/>
                    <a:pt x="515657" y="303960"/>
                    <a:pt x="515657" y="303960"/>
                  </a:cubicBezTo>
                  <a:cubicBezTo>
                    <a:pt x="515657" y="303960"/>
                    <a:pt x="499608" y="185250"/>
                    <a:pt x="396938" y="210911"/>
                  </a:cubicBezTo>
                  <a:cubicBezTo>
                    <a:pt x="294268" y="236580"/>
                    <a:pt x="133848" y="217330"/>
                    <a:pt x="133848" y="217330"/>
                  </a:cubicBezTo>
                  <a:lnTo>
                    <a:pt x="108188" y="448340"/>
                  </a:lnTo>
                  <a:cubicBezTo>
                    <a:pt x="108188" y="448340"/>
                    <a:pt x="79308" y="406630"/>
                    <a:pt x="47228" y="432291"/>
                  </a:cubicBezTo>
                  <a:cubicBezTo>
                    <a:pt x="15138" y="457961"/>
                    <a:pt x="-45822" y="185250"/>
                    <a:pt x="56848" y="13391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658812" y="5500022"/>
              <a:ext cx="1290161" cy="629316"/>
            </a:xfrm>
            <a:custGeom>
              <a:avLst/>
              <a:gdLst>
                <a:gd name="connsiteX0" fmla="*/ 1260823 w 1290161"/>
                <a:gd name="connsiteY0" fmla="*/ 570836 h 629316"/>
                <a:gd name="connsiteX1" fmla="*/ 1200244 w 1290161"/>
                <a:gd name="connsiteY1" fmla="*/ 297944 h 629316"/>
                <a:gd name="connsiteX2" fmla="*/ 1094136 w 1290161"/>
                <a:gd name="connsiteY2" fmla="*/ 131257 h 629316"/>
                <a:gd name="connsiteX3" fmla="*/ 720375 w 1290161"/>
                <a:gd name="connsiteY3" fmla="*/ -188 h 629316"/>
                <a:gd name="connsiteX4" fmla="*/ 720279 w 1290161"/>
                <a:gd name="connsiteY4" fmla="*/ -188 h 629316"/>
                <a:gd name="connsiteX5" fmla="*/ 609123 w 1290161"/>
                <a:gd name="connsiteY5" fmla="*/ 146497 h 629316"/>
                <a:gd name="connsiteX6" fmla="*/ 417099 w 1290161"/>
                <a:gd name="connsiteY6" fmla="*/ 56866 h 629316"/>
                <a:gd name="connsiteX7" fmla="*/ 101154 w 1290161"/>
                <a:gd name="connsiteY7" fmla="*/ 297944 h 629316"/>
                <a:gd name="connsiteX8" fmla="*/ 10286 w 1290161"/>
                <a:gd name="connsiteY8" fmla="*/ 540546 h 629316"/>
                <a:gd name="connsiteX9" fmla="*/ -191 w 1290161"/>
                <a:gd name="connsiteY9" fmla="*/ 629129 h 629316"/>
                <a:gd name="connsiteX10" fmla="*/ 1289970 w 1290161"/>
                <a:gd name="connsiteY10" fmla="*/ 629129 h 62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161" h="629316">
                  <a:moveTo>
                    <a:pt x="1260823" y="570836"/>
                  </a:moveTo>
                  <a:lnTo>
                    <a:pt x="1200244" y="297944"/>
                  </a:lnTo>
                  <a:cubicBezTo>
                    <a:pt x="1169860" y="206981"/>
                    <a:pt x="1094136" y="131257"/>
                    <a:pt x="1094136" y="131257"/>
                  </a:cubicBezTo>
                  <a:lnTo>
                    <a:pt x="720375" y="-188"/>
                  </a:lnTo>
                  <a:lnTo>
                    <a:pt x="720279" y="-188"/>
                  </a:lnTo>
                  <a:cubicBezTo>
                    <a:pt x="718784" y="67573"/>
                    <a:pt x="673960" y="126733"/>
                    <a:pt x="609123" y="146497"/>
                  </a:cubicBezTo>
                  <a:cubicBezTo>
                    <a:pt x="495394" y="184311"/>
                    <a:pt x="417099" y="56866"/>
                    <a:pt x="417099" y="56866"/>
                  </a:cubicBezTo>
                  <a:lnTo>
                    <a:pt x="101154" y="297944"/>
                  </a:lnTo>
                  <a:cubicBezTo>
                    <a:pt x="101154" y="297944"/>
                    <a:pt x="2666" y="381383"/>
                    <a:pt x="10286" y="540546"/>
                  </a:cubicBezTo>
                  <a:lnTo>
                    <a:pt x="-191" y="629129"/>
                  </a:lnTo>
                  <a:lnTo>
                    <a:pt x="1289970" y="62912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533350" y="4889932"/>
            <a:ext cx="999838" cy="1237907"/>
            <a:chOff x="10533350" y="4889932"/>
            <a:chExt cx="999838" cy="1237907"/>
          </a:xfrm>
        </p:grpSpPr>
        <p:sp>
          <p:nvSpPr>
            <p:cNvPr id="61" name="任意多边形: 形状 60"/>
            <p:cNvSpPr/>
            <p:nvPr/>
          </p:nvSpPr>
          <p:spPr>
            <a:xfrm>
              <a:off x="10686369" y="5013472"/>
              <a:ext cx="700154" cy="614781"/>
            </a:xfrm>
            <a:custGeom>
              <a:avLst/>
              <a:gdLst>
                <a:gd name="connsiteX0" fmla="*/ 325345 w 700154"/>
                <a:gd name="connsiteY0" fmla="*/ -188 h 614781"/>
                <a:gd name="connsiteX1" fmla="*/ 325345 w 700154"/>
                <a:gd name="connsiteY1" fmla="*/ -188 h 614781"/>
                <a:gd name="connsiteX2" fmla="*/ -191 w 700154"/>
                <a:gd name="connsiteY2" fmla="*/ 361095 h 614781"/>
                <a:gd name="connsiteX3" fmla="*/ -191 w 700154"/>
                <a:gd name="connsiteY3" fmla="*/ 614594 h 614781"/>
                <a:gd name="connsiteX4" fmla="*/ 77771 w 700154"/>
                <a:gd name="connsiteY4" fmla="*/ 614594 h 614781"/>
                <a:gd name="connsiteX5" fmla="*/ 122910 w 700154"/>
                <a:gd name="connsiteY5" fmla="*/ 520667 h 614781"/>
                <a:gd name="connsiteX6" fmla="*/ 111623 w 700154"/>
                <a:gd name="connsiteY6" fmla="*/ 614594 h 614781"/>
                <a:gd name="connsiteX7" fmla="*/ 612761 w 700154"/>
                <a:gd name="connsiteY7" fmla="*/ 614594 h 614781"/>
                <a:gd name="connsiteX8" fmla="*/ 653795 w 700154"/>
                <a:gd name="connsiteY8" fmla="*/ 529211 h 614781"/>
                <a:gd name="connsiteX9" fmla="*/ 643537 w 700154"/>
                <a:gd name="connsiteY9" fmla="*/ 614594 h 614781"/>
                <a:gd name="connsiteX10" fmla="*/ 699963 w 700154"/>
                <a:gd name="connsiteY10" fmla="*/ 614594 h 614781"/>
                <a:gd name="connsiteX11" fmla="*/ 699963 w 700154"/>
                <a:gd name="connsiteY11" fmla="*/ 415549 h 614781"/>
                <a:gd name="connsiteX12" fmla="*/ 325345 w 700154"/>
                <a:gd name="connsiteY12" fmla="*/ -188 h 61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0154" h="614781">
                  <a:moveTo>
                    <a:pt x="325345" y="-188"/>
                  </a:moveTo>
                  <a:lnTo>
                    <a:pt x="325345" y="-188"/>
                  </a:lnTo>
                  <a:cubicBezTo>
                    <a:pt x="145551" y="-188"/>
                    <a:pt x="-191" y="161565"/>
                    <a:pt x="-191" y="361095"/>
                  </a:cubicBezTo>
                  <a:lnTo>
                    <a:pt x="-191" y="614594"/>
                  </a:lnTo>
                  <a:lnTo>
                    <a:pt x="77771" y="614594"/>
                  </a:lnTo>
                  <a:lnTo>
                    <a:pt x="122910" y="520667"/>
                  </a:lnTo>
                  <a:lnTo>
                    <a:pt x="111623" y="614594"/>
                  </a:lnTo>
                  <a:lnTo>
                    <a:pt x="612761" y="614594"/>
                  </a:lnTo>
                  <a:lnTo>
                    <a:pt x="653795" y="529211"/>
                  </a:lnTo>
                  <a:lnTo>
                    <a:pt x="643537" y="614594"/>
                  </a:lnTo>
                  <a:lnTo>
                    <a:pt x="699963" y="614594"/>
                  </a:lnTo>
                  <a:lnTo>
                    <a:pt x="699963" y="415549"/>
                  </a:lnTo>
                  <a:cubicBezTo>
                    <a:pt x="699963" y="185939"/>
                    <a:pt x="532246" y="-188"/>
                    <a:pt x="325345" y="-188"/>
                  </a:cubicBez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10535350" y="5901240"/>
              <a:ext cx="213835" cy="226599"/>
            </a:xfrm>
            <a:custGeom>
              <a:avLst/>
              <a:gdLst>
                <a:gd name="connsiteX0" fmla="*/ 213644 w 213835"/>
                <a:gd name="connsiteY0" fmla="*/ 226411 h 226599"/>
                <a:gd name="connsiteX1" fmla="*/ 1904 w 213835"/>
                <a:gd name="connsiteY1" fmla="*/ 226411 h 226599"/>
                <a:gd name="connsiteX2" fmla="*/ -97 w 213835"/>
                <a:gd name="connsiteY2" fmla="*/ 53723 h 226599"/>
                <a:gd name="connsiteX3" fmla="*/ -191 w 213835"/>
                <a:gd name="connsiteY3" fmla="*/ 48389 h 226599"/>
                <a:gd name="connsiteX4" fmla="*/ 42194 w 213835"/>
                <a:gd name="connsiteY4" fmla="*/ 669 h 226599"/>
                <a:gd name="connsiteX5" fmla="*/ 42957 w 213835"/>
                <a:gd name="connsiteY5" fmla="*/ -188 h 226599"/>
                <a:gd name="connsiteX6" fmla="*/ 204786 w 213835"/>
                <a:gd name="connsiteY6" fmla="*/ 102301 h 22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835" h="226599">
                  <a:moveTo>
                    <a:pt x="213644" y="226411"/>
                  </a:moveTo>
                  <a:lnTo>
                    <a:pt x="1904" y="226411"/>
                  </a:lnTo>
                  <a:lnTo>
                    <a:pt x="-97" y="53723"/>
                  </a:lnTo>
                  <a:cubicBezTo>
                    <a:pt x="-191" y="51913"/>
                    <a:pt x="-191" y="50199"/>
                    <a:pt x="-191" y="48389"/>
                  </a:cubicBezTo>
                  <a:lnTo>
                    <a:pt x="42194" y="669"/>
                  </a:lnTo>
                  <a:lnTo>
                    <a:pt x="42957" y="-188"/>
                  </a:lnTo>
                  <a:lnTo>
                    <a:pt x="204786" y="102301"/>
                  </a:lnTo>
                  <a:close/>
                </a:path>
              </a:pathLst>
            </a:custGeom>
            <a:solidFill>
              <a:srgbClr val="D0CD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10751347" y="5129333"/>
              <a:ext cx="463507" cy="463507"/>
            </a:xfrm>
            <a:custGeom>
              <a:avLst/>
              <a:gdLst>
                <a:gd name="connsiteX0" fmla="*/ 463508 w 463507"/>
                <a:gd name="connsiteY0" fmla="*/ 231754 h 463507"/>
                <a:gd name="connsiteX1" fmla="*/ 231754 w 463507"/>
                <a:gd name="connsiteY1" fmla="*/ 463507 h 463507"/>
                <a:gd name="connsiteX2" fmla="*/ 0 w 463507"/>
                <a:gd name="connsiteY2" fmla="*/ 231754 h 463507"/>
                <a:gd name="connsiteX3" fmla="*/ 231754 w 463507"/>
                <a:gd name="connsiteY3" fmla="*/ 0 h 463507"/>
                <a:gd name="connsiteX4" fmla="*/ 463508 w 463507"/>
                <a:gd name="connsiteY4" fmla="*/ 231754 h 4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507" h="463507">
                  <a:moveTo>
                    <a:pt x="463508" y="231754"/>
                  </a:moveTo>
                  <a:cubicBezTo>
                    <a:pt x="463508" y="359748"/>
                    <a:pt x="359748" y="463507"/>
                    <a:pt x="231754" y="463507"/>
                  </a:cubicBezTo>
                  <a:cubicBezTo>
                    <a:pt x="103760" y="463507"/>
                    <a:pt x="0" y="359748"/>
                    <a:pt x="0" y="231754"/>
                  </a:cubicBezTo>
                  <a:cubicBezTo>
                    <a:pt x="0" y="103760"/>
                    <a:pt x="103760" y="0"/>
                    <a:pt x="231754" y="0"/>
                  </a:cubicBezTo>
                  <a:cubicBezTo>
                    <a:pt x="359748" y="0"/>
                    <a:pt x="463508" y="103760"/>
                    <a:pt x="463508" y="231754"/>
                  </a:cubicBezTo>
                  <a:close/>
                </a:path>
              </a:pathLst>
            </a:custGeom>
            <a:solidFill>
              <a:srgbClr val="FFB6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10850237" y="5444507"/>
              <a:ext cx="364626" cy="452896"/>
            </a:xfrm>
            <a:custGeom>
              <a:avLst/>
              <a:gdLst>
                <a:gd name="connsiteX0" fmla="*/ -191 w 364626"/>
                <a:gd name="connsiteY0" fmla="*/ 55437 h 452896"/>
                <a:gd name="connsiteX1" fmla="*/ 36889 w 364626"/>
                <a:gd name="connsiteY1" fmla="*/ 444782 h 452896"/>
                <a:gd name="connsiteX2" fmla="*/ 364435 w 364626"/>
                <a:gd name="connsiteY2" fmla="*/ 376802 h 452896"/>
                <a:gd name="connsiteX3" fmla="*/ 308810 w 364626"/>
                <a:gd name="connsiteY3" fmla="*/ -188 h 45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626" h="452896">
                  <a:moveTo>
                    <a:pt x="-191" y="55437"/>
                  </a:moveTo>
                  <a:cubicBezTo>
                    <a:pt x="-191" y="55437"/>
                    <a:pt x="67789" y="407701"/>
                    <a:pt x="36889" y="444782"/>
                  </a:cubicBezTo>
                  <a:cubicBezTo>
                    <a:pt x="5981" y="481863"/>
                    <a:pt x="364435" y="376802"/>
                    <a:pt x="364435" y="376802"/>
                  </a:cubicBezTo>
                  <a:cubicBezTo>
                    <a:pt x="364435" y="376802"/>
                    <a:pt x="247011" y="135781"/>
                    <a:pt x="308810" y="-188"/>
                  </a:cubicBezTo>
                  <a:close/>
                </a:path>
              </a:pathLst>
            </a:custGeom>
            <a:solidFill>
              <a:srgbClr val="FFB6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>
            <a:xfrm>
              <a:off x="10533350" y="5654119"/>
              <a:ext cx="999838" cy="473720"/>
            </a:xfrm>
            <a:custGeom>
              <a:avLst/>
              <a:gdLst>
                <a:gd name="connsiteX0" fmla="*/ 945451 w 999838"/>
                <a:gd name="connsiteY0" fmla="*/ 84056 h 473720"/>
                <a:gd name="connsiteX1" fmla="*/ 945356 w 999838"/>
                <a:gd name="connsiteY1" fmla="*/ 84056 h 473720"/>
                <a:gd name="connsiteX2" fmla="*/ 918780 w 999838"/>
                <a:gd name="connsiteY2" fmla="*/ 58147 h 473720"/>
                <a:gd name="connsiteX3" fmla="*/ 802004 w 999838"/>
                <a:gd name="connsiteY3" fmla="*/ 13190 h 473720"/>
                <a:gd name="connsiteX4" fmla="*/ 627316 w 999838"/>
                <a:gd name="connsiteY4" fmla="*/ 18619 h 473720"/>
                <a:gd name="connsiteX5" fmla="*/ 611314 w 999838"/>
                <a:gd name="connsiteY5" fmla="*/ 25858 h 473720"/>
                <a:gd name="connsiteX6" fmla="*/ 357758 w 999838"/>
                <a:gd name="connsiteY6" fmla="*/ 63577 h 473720"/>
                <a:gd name="connsiteX7" fmla="*/ 351662 w 999838"/>
                <a:gd name="connsiteY7" fmla="*/ 62719 h 473720"/>
                <a:gd name="connsiteX8" fmla="*/ 339375 w 999838"/>
                <a:gd name="connsiteY8" fmla="*/ 61672 h 473720"/>
                <a:gd name="connsiteX9" fmla="*/ 188880 w 999838"/>
                <a:gd name="connsiteY9" fmla="*/ 99009 h 473720"/>
                <a:gd name="connsiteX10" fmla="*/ 1904 w 999838"/>
                <a:gd name="connsiteY10" fmla="*/ 293129 h 473720"/>
                <a:gd name="connsiteX11" fmla="*/ -191 w 999838"/>
                <a:gd name="connsiteY11" fmla="*/ 295510 h 473720"/>
                <a:gd name="connsiteX12" fmla="*/ 1904 w 999838"/>
                <a:gd name="connsiteY12" fmla="*/ 473533 h 473720"/>
                <a:gd name="connsiteX13" fmla="*/ 996505 w 999838"/>
                <a:gd name="connsiteY13" fmla="*/ 473533 h 473720"/>
                <a:gd name="connsiteX14" fmla="*/ 999648 w 999838"/>
                <a:gd name="connsiteY14" fmla="*/ 166066 h 473720"/>
                <a:gd name="connsiteX15" fmla="*/ 945451 w 999838"/>
                <a:gd name="connsiteY15" fmla="*/ 84056 h 47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9838" h="473720">
                  <a:moveTo>
                    <a:pt x="945451" y="84056"/>
                  </a:moveTo>
                  <a:lnTo>
                    <a:pt x="945356" y="84056"/>
                  </a:lnTo>
                  <a:cubicBezTo>
                    <a:pt x="939888" y="72502"/>
                    <a:pt x="930458" y="63310"/>
                    <a:pt x="918780" y="58147"/>
                  </a:cubicBezTo>
                  <a:cubicBezTo>
                    <a:pt x="873347" y="39002"/>
                    <a:pt x="834198" y="24334"/>
                    <a:pt x="802004" y="13190"/>
                  </a:cubicBezTo>
                  <a:cubicBezTo>
                    <a:pt x="745054" y="-6356"/>
                    <a:pt x="682932" y="-4432"/>
                    <a:pt x="627316" y="18619"/>
                  </a:cubicBezTo>
                  <a:cubicBezTo>
                    <a:pt x="621886" y="20810"/>
                    <a:pt x="616552" y="23191"/>
                    <a:pt x="611314" y="25858"/>
                  </a:cubicBezTo>
                  <a:cubicBezTo>
                    <a:pt x="611314" y="25858"/>
                    <a:pt x="384714" y="69006"/>
                    <a:pt x="357758" y="63577"/>
                  </a:cubicBezTo>
                  <a:cubicBezTo>
                    <a:pt x="355758" y="63196"/>
                    <a:pt x="353663" y="62910"/>
                    <a:pt x="351662" y="62719"/>
                  </a:cubicBezTo>
                  <a:cubicBezTo>
                    <a:pt x="347586" y="62129"/>
                    <a:pt x="343480" y="61776"/>
                    <a:pt x="339375" y="61672"/>
                  </a:cubicBezTo>
                  <a:cubicBezTo>
                    <a:pt x="286645" y="59224"/>
                    <a:pt x="234343" y="72197"/>
                    <a:pt x="188880" y="99009"/>
                  </a:cubicBezTo>
                  <a:cubicBezTo>
                    <a:pt x="114489" y="142158"/>
                    <a:pt x="4190" y="218644"/>
                    <a:pt x="1904" y="293129"/>
                  </a:cubicBezTo>
                  <a:lnTo>
                    <a:pt x="-191" y="295510"/>
                  </a:lnTo>
                  <a:lnTo>
                    <a:pt x="1904" y="473533"/>
                  </a:lnTo>
                  <a:lnTo>
                    <a:pt x="996505" y="473533"/>
                  </a:lnTo>
                  <a:cubicBezTo>
                    <a:pt x="998505" y="302940"/>
                    <a:pt x="999648" y="174733"/>
                    <a:pt x="999648" y="166066"/>
                  </a:cubicBezTo>
                  <a:cubicBezTo>
                    <a:pt x="999648" y="139110"/>
                    <a:pt x="945451" y="84056"/>
                    <a:pt x="945451" y="8405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>
              <a:off x="10740223" y="5044247"/>
              <a:ext cx="569357" cy="584006"/>
            </a:xfrm>
            <a:custGeom>
              <a:avLst/>
              <a:gdLst>
                <a:gd name="connsiteX0" fmla="*/ 364035 w 569357"/>
                <a:gd name="connsiteY0" fmla="*/ 68554 h 584006"/>
                <a:gd name="connsiteX1" fmla="*/ 229323 w 569357"/>
                <a:gd name="connsiteY1" fmla="*/ -188 h 584006"/>
                <a:gd name="connsiteX2" fmla="*/ 222932 w 569357"/>
                <a:gd name="connsiteY2" fmla="*/ -188 h 584006"/>
                <a:gd name="connsiteX3" fmla="*/ -191 w 569357"/>
                <a:gd name="connsiteY3" fmla="*/ 248872 h 584006"/>
                <a:gd name="connsiteX4" fmla="*/ -191 w 569357"/>
                <a:gd name="connsiteY4" fmla="*/ 248872 h 584006"/>
                <a:gd name="connsiteX5" fmla="*/ 41100 w 569357"/>
                <a:gd name="connsiteY5" fmla="*/ 248872 h 584006"/>
                <a:gd name="connsiteX6" fmla="*/ 47767 w 569357"/>
                <a:gd name="connsiteY6" fmla="*/ 198113 h 584006"/>
                <a:gd name="connsiteX7" fmla="*/ 57549 w 569357"/>
                <a:gd name="connsiteY7" fmla="*/ 248872 h 584006"/>
                <a:gd name="connsiteX8" fmla="*/ 302437 w 569357"/>
                <a:gd name="connsiteY8" fmla="*/ 248872 h 584006"/>
                <a:gd name="connsiteX9" fmla="*/ 322954 w 569357"/>
                <a:gd name="connsiteY9" fmla="*/ 205933 h 584006"/>
                <a:gd name="connsiteX10" fmla="*/ 317829 w 569357"/>
                <a:gd name="connsiteY10" fmla="*/ 248872 h 584006"/>
                <a:gd name="connsiteX11" fmla="*/ 366007 w 569357"/>
                <a:gd name="connsiteY11" fmla="*/ 248872 h 584006"/>
                <a:gd name="connsiteX12" fmla="*/ 269100 w 569357"/>
                <a:gd name="connsiteY12" fmla="*/ 583819 h 584006"/>
                <a:gd name="connsiteX13" fmla="*/ 351167 w 569357"/>
                <a:gd name="connsiteY13" fmla="*/ 583819 h 584006"/>
                <a:gd name="connsiteX14" fmla="*/ 392200 w 569357"/>
                <a:gd name="connsiteY14" fmla="*/ 497941 h 584006"/>
                <a:gd name="connsiteX15" fmla="*/ 381942 w 569357"/>
                <a:gd name="connsiteY15" fmla="*/ 583819 h 584006"/>
                <a:gd name="connsiteX16" fmla="*/ 538390 w 569357"/>
                <a:gd name="connsiteY16" fmla="*/ 583819 h 584006"/>
                <a:gd name="connsiteX17" fmla="*/ 569166 w 569357"/>
                <a:gd name="connsiteY17" fmla="*/ 386289 h 584006"/>
                <a:gd name="connsiteX18" fmla="*/ 364035 w 569357"/>
                <a:gd name="connsiteY18" fmla="*/ 68554 h 58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9357" h="584006">
                  <a:moveTo>
                    <a:pt x="364035" y="68554"/>
                  </a:moveTo>
                  <a:cubicBezTo>
                    <a:pt x="332288" y="25920"/>
                    <a:pt x="282482" y="498"/>
                    <a:pt x="229323" y="-188"/>
                  </a:cubicBezTo>
                  <a:lnTo>
                    <a:pt x="222932" y="-188"/>
                  </a:lnTo>
                  <a:cubicBezTo>
                    <a:pt x="99707" y="-188"/>
                    <a:pt x="-191" y="111321"/>
                    <a:pt x="-191" y="248872"/>
                  </a:cubicBezTo>
                  <a:lnTo>
                    <a:pt x="-191" y="248872"/>
                  </a:lnTo>
                  <a:lnTo>
                    <a:pt x="41100" y="248872"/>
                  </a:lnTo>
                  <a:lnTo>
                    <a:pt x="47767" y="198113"/>
                  </a:lnTo>
                  <a:lnTo>
                    <a:pt x="57549" y="248872"/>
                  </a:lnTo>
                  <a:lnTo>
                    <a:pt x="302437" y="248872"/>
                  </a:lnTo>
                  <a:lnTo>
                    <a:pt x="322954" y="205933"/>
                  </a:lnTo>
                  <a:lnTo>
                    <a:pt x="317829" y="248872"/>
                  </a:lnTo>
                  <a:lnTo>
                    <a:pt x="366007" y="248872"/>
                  </a:lnTo>
                  <a:cubicBezTo>
                    <a:pt x="388486" y="360524"/>
                    <a:pt x="356186" y="472176"/>
                    <a:pt x="269100" y="583819"/>
                  </a:cubicBezTo>
                  <a:lnTo>
                    <a:pt x="351167" y="583819"/>
                  </a:lnTo>
                  <a:lnTo>
                    <a:pt x="392200" y="497941"/>
                  </a:lnTo>
                  <a:lnTo>
                    <a:pt x="381942" y="583819"/>
                  </a:lnTo>
                  <a:lnTo>
                    <a:pt x="538390" y="583819"/>
                  </a:lnTo>
                  <a:lnTo>
                    <a:pt x="569166" y="386289"/>
                  </a:lnTo>
                  <a:cubicBezTo>
                    <a:pt x="569166" y="238356"/>
                    <a:pt x="483212" y="112912"/>
                    <a:pt x="364035" y="68554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11027496" y="4889932"/>
              <a:ext cx="243860" cy="243860"/>
            </a:xfrm>
            <a:custGeom>
              <a:avLst/>
              <a:gdLst>
                <a:gd name="connsiteX0" fmla="*/ 243861 w 243860"/>
                <a:gd name="connsiteY0" fmla="*/ 121931 h 243860"/>
                <a:gd name="connsiteX1" fmla="*/ 121931 w 243860"/>
                <a:gd name="connsiteY1" fmla="*/ 243861 h 243860"/>
                <a:gd name="connsiteX2" fmla="*/ 0 w 243860"/>
                <a:gd name="connsiteY2" fmla="*/ 121931 h 243860"/>
                <a:gd name="connsiteX3" fmla="*/ 121931 w 243860"/>
                <a:gd name="connsiteY3" fmla="*/ 0 h 243860"/>
                <a:gd name="connsiteX4" fmla="*/ 243861 w 243860"/>
                <a:gd name="connsiteY4" fmla="*/ 121931 h 24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60" h="243860">
                  <a:moveTo>
                    <a:pt x="243861" y="121931"/>
                  </a:moveTo>
                  <a:cubicBezTo>
                    <a:pt x="243861" y="189271"/>
                    <a:pt x="189271" y="243861"/>
                    <a:pt x="121931" y="243861"/>
                  </a:cubicBezTo>
                  <a:cubicBezTo>
                    <a:pt x="54590" y="243861"/>
                    <a:pt x="0" y="189271"/>
                    <a:pt x="0" y="121931"/>
                  </a:cubicBezTo>
                  <a:cubicBezTo>
                    <a:pt x="0" y="54590"/>
                    <a:pt x="54591" y="0"/>
                    <a:pt x="121931" y="0"/>
                  </a:cubicBezTo>
                  <a:cubicBezTo>
                    <a:pt x="189271" y="0"/>
                    <a:pt x="243861" y="54591"/>
                    <a:pt x="243861" y="12193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73" name="对话气泡: 圆角矩形 72"/>
          <p:cNvSpPr/>
          <p:nvPr/>
        </p:nvSpPr>
        <p:spPr>
          <a:xfrm>
            <a:off x="1761195" y="3592759"/>
            <a:ext cx="3221352" cy="440760"/>
          </a:xfrm>
          <a:prstGeom prst="wedgeRoundRectCallout">
            <a:avLst>
              <a:gd name="adj1" fmla="val -31204"/>
              <a:gd name="adj2" fmla="val 6250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肺其志为悲，过悲伤肺。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4" name="对话气泡: 圆角矩形 73"/>
          <p:cNvSpPr/>
          <p:nvPr/>
        </p:nvSpPr>
        <p:spPr>
          <a:xfrm>
            <a:off x="6348841" y="3585715"/>
            <a:ext cx="3958300" cy="1911801"/>
          </a:xfrm>
          <a:prstGeom prst="wedgeRoundRectCallout">
            <a:avLst>
              <a:gd name="adj1" fmla="val 34441"/>
              <a:gd name="adj2" fmla="val 608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喜则益肺；</a:t>
            </a:r>
            <a:endParaRPr lang="en-US" altLang="zh-CN" dirty="0">
              <a:solidFill>
                <a:schemeClr val="tx1"/>
              </a:solidFill>
              <a:latin typeface="+mn-ea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常笑宣肺；</a:t>
            </a:r>
            <a:endParaRPr lang="en-US" altLang="zh-CN" dirty="0">
              <a:solidFill>
                <a:schemeClr val="tx1"/>
              </a:solidFill>
              <a:latin typeface="+mn-ea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笑能促进体内器官建康，对肺尤其有益。笑时胸肌伸展，胸廓扩张，肺活量增大。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20448" y="2662210"/>
            <a:ext cx="5194948" cy="1200329"/>
          </a:xfrm>
        </p:spPr>
        <p:txBody>
          <a:bodyPr/>
          <a:lstStyle/>
          <a:p>
            <a:r>
              <a:rPr lang="zh-CN" altLang="en-US" dirty="0"/>
              <a:t>运用中医适宜技术养肺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活动合作方</a:t>
            </a:r>
            <a:endParaRPr lang="zh-CN" altLang="en-US" dirty="0"/>
          </a:p>
        </p:txBody>
      </p:sp>
      <p:grpSp>
        <p:nvGrpSpPr>
          <p:cNvPr id="204" name="组合 203"/>
          <p:cNvGrpSpPr/>
          <p:nvPr/>
        </p:nvGrpSpPr>
        <p:grpSpPr>
          <a:xfrm>
            <a:off x="3871059" y="1562099"/>
            <a:ext cx="4436223" cy="1012306"/>
            <a:chOff x="3871059" y="1562099"/>
            <a:chExt cx="4436223" cy="1012306"/>
          </a:xfrm>
        </p:grpSpPr>
        <p:grpSp>
          <p:nvGrpSpPr>
            <p:cNvPr id="4" name="组合 3"/>
            <p:cNvGrpSpPr/>
            <p:nvPr/>
          </p:nvGrpSpPr>
          <p:grpSpPr>
            <a:xfrm rot="16200000">
              <a:off x="7327922" y="1595042"/>
              <a:ext cx="1012304" cy="946417"/>
              <a:chOff x="9768376" y="-10376"/>
              <a:chExt cx="2429980" cy="2271822"/>
            </a:xfrm>
          </p:grpSpPr>
          <p:grpSp>
            <p:nvGrpSpPr>
              <p:cNvPr id="5" name="组合 4" descr="一束拱形的橄榄及叶子"/>
              <p:cNvGrpSpPr/>
              <p:nvPr/>
            </p:nvGrpSpPr>
            <p:grpSpPr>
              <a:xfrm rot="10800000" flipH="1">
                <a:off x="9895720" y="338551"/>
                <a:ext cx="2058574" cy="1572196"/>
                <a:chOff x="9895720" y="340329"/>
                <a:chExt cx="2058574" cy="1572196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7" name="任意多边形: 形状 26"/>
                <p:cNvSpPr/>
                <p:nvPr/>
              </p:nvSpPr>
              <p:spPr>
                <a:xfrm>
                  <a:off x="10154851" y="1395904"/>
                  <a:ext cx="852206" cy="516621"/>
                </a:xfrm>
                <a:custGeom>
                  <a:avLst/>
                  <a:gdLst>
                    <a:gd name="connsiteX0" fmla="*/ 394701 w 852206"/>
                    <a:gd name="connsiteY0" fmla="*/ 68557 h 516621"/>
                    <a:gd name="connsiteX1" fmla="*/ 128530 w 852206"/>
                    <a:gd name="connsiteY1" fmla="*/ 279427 h 516621"/>
                    <a:gd name="connsiteX2" fmla="*/ 110393 w 852206"/>
                    <a:gd name="connsiteY2" fmla="*/ 297821 h 516621"/>
                    <a:gd name="connsiteX3" fmla="*/ 61391 w 852206"/>
                    <a:gd name="connsiteY3" fmla="*/ 363219 h 516621"/>
                    <a:gd name="connsiteX4" fmla="*/ 25310 w 852206"/>
                    <a:gd name="connsiteY4" fmla="*/ 436523 h 516621"/>
                    <a:gd name="connsiteX5" fmla="*/ 0 w 852206"/>
                    <a:gd name="connsiteY5" fmla="*/ 514023 h 516621"/>
                    <a:gd name="connsiteX6" fmla="*/ 10388 w 852206"/>
                    <a:gd name="connsiteY6" fmla="*/ 516621 h 516621"/>
                    <a:gd name="connsiteX7" fmla="*/ 35223 w 852206"/>
                    <a:gd name="connsiteY7" fmla="*/ 440316 h 516621"/>
                    <a:gd name="connsiteX8" fmla="*/ 70457 w 852206"/>
                    <a:gd name="connsiteY8" fmla="*/ 368551 h 516621"/>
                    <a:gd name="connsiteX9" fmla="*/ 118141 w 852206"/>
                    <a:gd name="connsiteY9" fmla="*/ 304792 h 516621"/>
                    <a:gd name="connsiteX10" fmla="*/ 127163 w 852206"/>
                    <a:gd name="connsiteY10" fmla="*/ 295347 h 516621"/>
                    <a:gd name="connsiteX11" fmla="*/ 474713 w 852206"/>
                    <a:gd name="connsiteY11" fmla="*/ 270109 h 516621"/>
                    <a:gd name="connsiteX12" fmla="*/ 852207 w 852206"/>
                    <a:gd name="connsiteY12" fmla="*/ 3583 h 516621"/>
                    <a:gd name="connsiteX13" fmla="*/ 394701 w 852206"/>
                    <a:gd name="connsiteY13" fmla="*/ 68557 h 51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206" h="516621">
                      <a:moveTo>
                        <a:pt x="394701" y="68557"/>
                      </a:moveTo>
                      <a:cubicBezTo>
                        <a:pt x="208811" y="142357"/>
                        <a:pt x="145926" y="243129"/>
                        <a:pt x="128530" y="279427"/>
                      </a:cubicBezTo>
                      <a:cubicBezTo>
                        <a:pt x="122299" y="285364"/>
                        <a:pt x="116234" y="291484"/>
                        <a:pt x="110393" y="297821"/>
                      </a:cubicBezTo>
                      <a:cubicBezTo>
                        <a:pt x="91905" y="317858"/>
                        <a:pt x="75510" y="339867"/>
                        <a:pt x="61391" y="363219"/>
                      </a:cubicBezTo>
                      <a:cubicBezTo>
                        <a:pt x="47250" y="386570"/>
                        <a:pt x="35361" y="411223"/>
                        <a:pt x="25310" y="436523"/>
                      </a:cubicBezTo>
                      <a:cubicBezTo>
                        <a:pt x="15256" y="461836"/>
                        <a:pt x="7005" y="487793"/>
                        <a:pt x="0" y="514023"/>
                      </a:cubicBezTo>
                      <a:lnTo>
                        <a:pt x="10388" y="516621"/>
                      </a:lnTo>
                      <a:cubicBezTo>
                        <a:pt x="17276" y="490730"/>
                        <a:pt x="25376" y="465168"/>
                        <a:pt x="35223" y="440316"/>
                      </a:cubicBezTo>
                      <a:cubicBezTo>
                        <a:pt x="45065" y="415471"/>
                        <a:pt x="56678" y="391344"/>
                        <a:pt x="70457" y="368551"/>
                      </a:cubicBezTo>
                      <a:cubicBezTo>
                        <a:pt x="84216" y="345750"/>
                        <a:pt x="100156" y="324319"/>
                        <a:pt x="118141" y="304792"/>
                      </a:cubicBezTo>
                      <a:cubicBezTo>
                        <a:pt x="121088" y="301584"/>
                        <a:pt x="124110" y="298451"/>
                        <a:pt x="127163" y="295347"/>
                      </a:cubicBezTo>
                      <a:cubicBezTo>
                        <a:pt x="150776" y="306289"/>
                        <a:pt x="269475" y="351588"/>
                        <a:pt x="474713" y="270109"/>
                      </a:cubicBezTo>
                      <a:cubicBezTo>
                        <a:pt x="705292" y="178568"/>
                        <a:pt x="852207" y="3583"/>
                        <a:pt x="852207" y="3583"/>
                      </a:cubicBezTo>
                      <a:cubicBezTo>
                        <a:pt x="852207" y="3583"/>
                        <a:pt x="625280" y="-22983"/>
                        <a:pt x="394701" y="68557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任意多边形: 形状 27"/>
                <p:cNvSpPr/>
                <p:nvPr/>
              </p:nvSpPr>
              <p:spPr>
                <a:xfrm>
                  <a:off x="11413541" y="782541"/>
                  <a:ext cx="540754" cy="386181"/>
                </a:xfrm>
                <a:custGeom>
                  <a:avLst/>
                  <a:gdLst>
                    <a:gd name="connsiteX0" fmla="*/ 178424 w 540754"/>
                    <a:gd name="connsiteY0" fmla="*/ 242059 h 386181"/>
                    <a:gd name="connsiteX1" fmla="*/ 0 w 540754"/>
                    <a:gd name="connsiteY1" fmla="*/ 3855 h 386181"/>
                    <a:gd name="connsiteX2" fmla="*/ 284063 w 540754"/>
                    <a:gd name="connsiteY2" fmla="*/ 92642 h 386181"/>
                    <a:gd name="connsiteX3" fmla="*/ 540754 w 540754"/>
                    <a:gd name="connsiteY3" fmla="*/ 386181 h 386181"/>
                    <a:gd name="connsiteX4" fmla="*/ 178424 w 540754"/>
                    <a:gd name="connsiteY4" fmla="*/ 242059 h 38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0754" h="386181">
                      <a:moveTo>
                        <a:pt x="178424" y="242059"/>
                      </a:moveTo>
                      <a:cubicBezTo>
                        <a:pt x="7483" y="121201"/>
                        <a:pt x="0" y="3855"/>
                        <a:pt x="0" y="3855"/>
                      </a:cubicBezTo>
                      <a:cubicBezTo>
                        <a:pt x="0" y="3855"/>
                        <a:pt x="113126" y="-28215"/>
                        <a:pt x="284063" y="92642"/>
                      </a:cubicBezTo>
                      <a:cubicBezTo>
                        <a:pt x="455003" y="213499"/>
                        <a:pt x="540754" y="386181"/>
                        <a:pt x="540754" y="386181"/>
                      </a:cubicBezTo>
                      <a:cubicBezTo>
                        <a:pt x="540754" y="386181"/>
                        <a:pt x="349364" y="362916"/>
                        <a:pt x="178424" y="24205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任意多边形: 形状 28"/>
                <p:cNvSpPr/>
                <p:nvPr/>
              </p:nvSpPr>
              <p:spPr>
                <a:xfrm>
                  <a:off x="10618018" y="983512"/>
                  <a:ext cx="950419" cy="216189"/>
                </a:xfrm>
                <a:custGeom>
                  <a:avLst/>
                  <a:gdLst>
                    <a:gd name="connsiteX0" fmla="*/ 950419 w 950419"/>
                    <a:gd name="connsiteY0" fmla="*/ 67672 h 216189"/>
                    <a:gd name="connsiteX1" fmla="*/ 186129 w 950419"/>
                    <a:gd name="connsiteY1" fmla="*/ 152022 h 216189"/>
                    <a:gd name="connsiteX2" fmla="*/ 159903 w 950419"/>
                    <a:gd name="connsiteY2" fmla="*/ 142618 h 216189"/>
                    <a:gd name="connsiteX3" fmla="*/ 621 w 950419"/>
                    <a:gd name="connsiteY3" fmla="*/ 91877 h 216189"/>
                    <a:gd name="connsiteX4" fmla="*/ 7003 w 950419"/>
                    <a:gd name="connsiteY4" fmla="*/ 83482 h 216189"/>
                    <a:gd name="connsiteX5" fmla="*/ 13467 w 950419"/>
                    <a:gd name="connsiteY5" fmla="*/ 75145 h 216189"/>
                    <a:gd name="connsiteX6" fmla="*/ 158258 w 950419"/>
                    <a:gd name="connsiteY6" fmla="*/ 130264 h 216189"/>
                    <a:gd name="connsiteX7" fmla="*/ 181368 w 950419"/>
                    <a:gd name="connsiteY7" fmla="*/ 119851 h 216189"/>
                    <a:gd name="connsiteX8" fmla="*/ 950419 w 950419"/>
                    <a:gd name="connsiteY8" fmla="*/ 67672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0419" h="216189">
                      <a:moveTo>
                        <a:pt x="950419" y="67672"/>
                      </a:moveTo>
                      <a:cubicBezTo>
                        <a:pt x="861640" y="149667"/>
                        <a:pt x="368958" y="303655"/>
                        <a:pt x="186129" y="152022"/>
                      </a:cubicBezTo>
                      <a:cubicBezTo>
                        <a:pt x="178731" y="145888"/>
                        <a:pt x="169513" y="142463"/>
                        <a:pt x="159903" y="142618"/>
                      </a:cubicBezTo>
                      <a:cubicBezTo>
                        <a:pt x="103218" y="143540"/>
                        <a:pt x="46484" y="125252"/>
                        <a:pt x="621" y="91877"/>
                      </a:cubicBezTo>
                      <a:cubicBezTo>
                        <a:pt x="3471" y="88135"/>
                        <a:pt x="-5826" y="100210"/>
                        <a:pt x="7003" y="83482"/>
                      </a:cubicBezTo>
                      <a:cubicBezTo>
                        <a:pt x="19859" y="66773"/>
                        <a:pt x="10590" y="78866"/>
                        <a:pt x="13467" y="75145"/>
                      </a:cubicBezTo>
                      <a:cubicBezTo>
                        <a:pt x="54246" y="108286"/>
                        <a:pt x="105748" y="127896"/>
                        <a:pt x="158258" y="130264"/>
                      </a:cubicBezTo>
                      <a:cubicBezTo>
                        <a:pt x="167166" y="130667"/>
                        <a:pt x="175651" y="126694"/>
                        <a:pt x="181368" y="119851"/>
                      </a:cubicBezTo>
                      <a:cubicBezTo>
                        <a:pt x="336093" y="-65343"/>
                        <a:pt x="848714" y="3097"/>
                        <a:pt x="950419" y="67672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" name="任意多边形: 形状 29"/>
                <p:cNvSpPr/>
                <p:nvPr/>
              </p:nvSpPr>
              <p:spPr>
                <a:xfrm>
                  <a:off x="10433656" y="340329"/>
                  <a:ext cx="296912" cy="918045"/>
                </a:xfrm>
                <a:custGeom>
                  <a:avLst/>
                  <a:gdLst>
                    <a:gd name="connsiteX0" fmla="*/ 285232 w 296912"/>
                    <a:gd name="connsiteY0" fmla="*/ 0 h 918045"/>
                    <a:gd name="connsiteX1" fmla="*/ 23959 w 296912"/>
                    <a:gd name="connsiteY1" fmla="*/ 723181 h 918045"/>
                    <a:gd name="connsiteX2" fmla="*/ 26947 w 296912"/>
                    <a:gd name="connsiteY2" fmla="*/ 750880 h 918045"/>
                    <a:gd name="connsiteX3" fmla="*/ 38912 w 296912"/>
                    <a:gd name="connsiteY3" fmla="*/ 917621 h 918045"/>
                    <a:gd name="connsiteX4" fmla="*/ 48570 w 296912"/>
                    <a:gd name="connsiteY4" fmla="*/ 913387 h 918045"/>
                    <a:gd name="connsiteX5" fmla="*/ 58191 w 296912"/>
                    <a:gd name="connsiteY5" fmla="*/ 909057 h 918045"/>
                    <a:gd name="connsiteX6" fmla="*/ 38571 w 296912"/>
                    <a:gd name="connsiteY6" fmla="*/ 755376 h 918045"/>
                    <a:gd name="connsiteX7" fmla="*/ 54116 w 296912"/>
                    <a:gd name="connsiteY7" fmla="*/ 735352 h 918045"/>
                    <a:gd name="connsiteX8" fmla="*/ 285232 w 296912"/>
                    <a:gd name="connsiteY8" fmla="*/ 0 h 918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912" h="918045">
                      <a:moveTo>
                        <a:pt x="285232" y="0"/>
                      </a:moveTo>
                      <a:cubicBezTo>
                        <a:pt x="184697" y="67070"/>
                        <a:pt x="-80558" y="509889"/>
                        <a:pt x="23959" y="723181"/>
                      </a:cubicBezTo>
                      <a:cubicBezTo>
                        <a:pt x="28190" y="731811"/>
                        <a:pt x="29353" y="741576"/>
                        <a:pt x="26947" y="750880"/>
                      </a:cubicBezTo>
                      <a:cubicBezTo>
                        <a:pt x="12751" y="805768"/>
                        <a:pt x="17226" y="865207"/>
                        <a:pt x="38912" y="917621"/>
                      </a:cubicBezTo>
                      <a:cubicBezTo>
                        <a:pt x="43218" y="915728"/>
                        <a:pt x="29298" y="921930"/>
                        <a:pt x="48570" y="913387"/>
                      </a:cubicBezTo>
                      <a:cubicBezTo>
                        <a:pt x="67829" y="904809"/>
                        <a:pt x="53899" y="910984"/>
                        <a:pt x="58191" y="909057"/>
                      </a:cubicBezTo>
                      <a:cubicBezTo>
                        <a:pt x="35539" y="861641"/>
                        <a:pt x="28558" y="806977"/>
                        <a:pt x="38571" y="755376"/>
                      </a:cubicBezTo>
                      <a:cubicBezTo>
                        <a:pt x="40272" y="746622"/>
                        <a:pt x="46120" y="739308"/>
                        <a:pt x="54116" y="735352"/>
                      </a:cubicBezTo>
                      <a:cubicBezTo>
                        <a:pt x="270437" y="628391"/>
                        <a:pt x="324149" y="114018"/>
                        <a:pt x="285232" y="0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任意多边形: 形状 30"/>
                <p:cNvSpPr/>
                <p:nvPr/>
              </p:nvSpPr>
              <p:spPr>
                <a:xfrm>
                  <a:off x="9895720" y="909915"/>
                  <a:ext cx="291627" cy="743902"/>
                </a:xfrm>
                <a:custGeom>
                  <a:avLst/>
                  <a:gdLst>
                    <a:gd name="connsiteX0" fmla="*/ 255382 w 291627"/>
                    <a:gd name="connsiteY0" fmla="*/ 391238 h 743902"/>
                    <a:gd name="connsiteX1" fmla="*/ 259544 w 291627"/>
                    <a:gd name="connsiteY1" fmla="*/ 743903 h 743902"/>
                    <a:gd name="connsiteX2" fmla="*/ 49827 w 291627"/>
                    <a:gd name="connsiteY2" fmla="*/ 460335 h 743902"/>
                    <a:gd name="connsiteX3" fmla="*/ 9468 w 291627"/>
                    <a:gd name="connsiteY3" fmla="*/ 0 h 743902"/>
                    <a:gd name="connsiteX4" fmla="*/ 255382 w 291627"/>
                    <a:gd name="connsiteY4" fmla="*/ 391238 h 74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627" h="743902">
                      <a:moveTo>
                        <a:pt x="255382" y="391238"/>
                      </a:moveTo>
                      <a:cubicBezTo>
                        <a:pt x="334431" y="626391"/>
                        <a:pt x="259544" y="743903"/>
                        <a:pt x="259544" y="743903"/>
                      </a:cubicBezTo>
                      <a:cubicBezTo>
                        <a:pt x="259544" y="743903"/>
                        <a:pt x="128880" y="695492"/>
                        <a:pt x="49827" y="460335"/>
                      </a:cubicBezTo>
                      <a:cubicBezTo>
                        <a:pt x="-29225" y="225178"/>
                        <a:pt x="9468" y="0"/>
                        <a:pt x="9468" y="0"/>
                      </a:cubicBezTo>
                      <a:cubicBezTo>
                        <a:pt x="9468" y="0"/>
                        <a:pt x="176330" y="156081"/>
                        <a:pt x="255382" y="3912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" name="任意多边形: 形状 31"/>
                <p:cNvSpPr/>
                <p:nvPr/>
              </p:nvSpPr>
              <p:spPr>
                <a:xfrm>
                  <a:off x="10501413" y="688478"/>
                  <a:ext cx="114237" cy="288265"/>
                </a:xfrm>
                <a:custGeom>
                  <a:avLst/>
                  <a:gdLst>
                    <a:gd name="connsiteX0" fmla="*/ 4661 w 114237"/>
                    <a:gd name="connsiteY0" fmla="*/ 288266 h 288265"/>
                    <a:gd name="connsiteX1" fmla="*/ 0 w 114237"/>
                    <a:gd name="connsiteY1" fmla="*/ 286046 h 288265"/>
                    <a:gd name="connsiteX2" fmla="*/ 109285 w 114237"/>
                    <a:gd name="connsiteY2" fmla="*/ 0 h 288265"/>
                    <a:gd name="connsiteX3" fmla="*/ 114238 w 114237"/>
                    <a:gd name="connsiteY3" fmla="*/ 1456 h 288265"/>
                    <a:gd name="connsiteX4" fmla="*/ 4661 w 114237"/>
                    <a:gd name="connsiteY4" fmla="*/ 288266 h 288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237" h="288265">
                      <a:moveTo>
                        <a:pt x="4661" y="288266"/>
                      </a:moveTo>
                      <a:lnTo>
                        <a:pt x="0" y="286046"/>
                      </a:lnTo>
                      <a:cubicBezTo>
                        <a:pt x="43612" y="194481"/>
                        <a:pt x="80381" y="98242"/>
                        <a:pt x="109285" y="0"/>
                      </a:cubicBezTo>
                      <a:lnTo>
                        <a:pt x="114238" y="1456"/>
                      </a:lnTo>
                      <a:cubicBezTo>
                        <a:pt x="85259" y="99960"/>
                        <a:pt x="48390" y="196454"/>
                        <a:pt x="4661" y="2882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任意多边形: 形状 32"/>
                <p:cNvSpPr/>
                <p:nvPr/>
              </p:nvSpPr>
              <p:spPr>
                <a:xfrm>
                  <a:off x="9974094" y="1075912"/>
                  <a:ext cx="139954" cy="443417"/>
                </a:xfrm>
                <a:custGeom>
                  <a:avLst/>
                  <a:gdLst>
                    <a:gd name="connsiteX0" fmla="*/ 134905 w 139954"/>
                    <a:gd name="connsiteY0" fmla="*/ 443417 h 443417"/>
                    <a:gd name="connsiteX1" fmla="*/ 0 w 139954"/>
                    <a:gd name="connsiteY1" fmla="*/ 1907 h 443417"/>
                    <a:gd name="connsiteX2" fmla="*/ 4798 w 139954"/>
                    <a:gd name="connsiteY2" fmla="*/ 0 h 443417"/>
                    <a:gd name="connsiteX3" fmla="*/ 139954 w 139954"/>
                    <a:gd name="connsiteY3" fmla="*/ 442326 h 443417"/>
                    <a:gd name="connsiteX4" fmla="*/ 134905 w 139954"/>
                    <a:gd name="connsiteY4" fmla="*/ 443417 h 44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54" h="443417">
                      <a:moveTo>
                        <a:pt x="134905" y="443417"/>
                      </a:moveTo>
                      <a:cubicBezTo>
                        <a:pt x="134419" y="441169"/>
                        <a:pt x="85296" y="216277"/>
                        <a:pt x="0" y="1907"/>
                      </a:cubicBezTo>
                      <a:lnTo>
                        <a:pt x="4798" y="0"/>
                      </a:lnTo>
                      <a:cubicBezTo>
                        <a:pt x="90257" y="214783"/>
                        <a:pt x="139465" y="440078"/>
                        <a:pt x="139954" y="442326"/>
                      </a:cubicBezTo>
                      <a:lnTo>
                        <a:pt x="134905" y="443417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" name="任意多边形: 形状 5"/>
              <p:cNvSpPr/>
              <p:nvPr/>
            </p:nvSpPr>
            <p:spPr>
              <a:xfrm rot="11308905" flipH="1">
                <a:off x="10349005" y="309222"/>
                <a:ext cx="271079" cy="167810"/>
              </a:xfrm>
              <a:custGeom>
                <a:avLst/>
                <a:gdLst>
                  <a:gd name="connsiteX0" fmla="*/ 271079 w 271079"/>
                  <a:gd name="connsiteY0" fmla="*/ 83906 h 167810"/>
                  <a:gd name="connsiteX1" fmla="*/ 135540 w 271079"/>
                  <a:gd name="connsiteY1" fmla="*/ 167811 h 167810"/>
                  <a:gd name="connsiteX2" fmla="*/ 0 w 271079"/>
                  <a:gd name="connsiteY2" fmla="*/ 83906 h 167810"/>
                  <a:gd name="connsiteX3" fmla="*/ 135540 w 271079"/>
                  <a:gd name="connsiteY3" fmla="*/ 0 h 167810"/>
                  <a:gd name="connsiteX4" fmla="*/ 271079 w 271079"/>
                  <a:gd name="connsiteY4" fmla="*/ 83906 h 16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079" h="167810">
                    <a:moveTo>
                      <a:pt x="271079" y="83906"/>
                    </a:moveTo>
                    <a:cubicBezTo>
                      <a:pt x="271079" y="130245"/>
                      <a:pt x="210396" y="167811"/>
                      <a:pt x="135540" y="167811"/>
                    </a:cubicBezTo>
                    <a:cubicBezTo>
                      <a:pt x="60683" y="167811"/>
                      <a:pt x="0" y="130245"/>
                      <a:pt x="0" y="83906"/>
                    </a:cubicBezTo>
                    <a:cubicBezTo>
                      <a:pt x="0" y="37566"/>
                      <a:pt x="60683" y="0"/>
                      <a:pt x="135540" y="0"/>
                    </a:cubicBezTo>
                    <a:cubicBezTo>
                      <a:pt x="210396" y="0"/>
                      <a:pt x="271079" y="37566"/>
                      <a:pt x="271079" y="8390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 rot="14574580" flipH="1">
                <a:off x="11314718" y="1240249"/>
                <a:ext cx="139649" cy="225284"/>
              </a:xfrm>
              <a:custGeom>
                <a:avLst/>
                <a:gdLst>
                  <a:gd name="connsiteX0" fmla="*/ 139649 w 139649"/>
                  <a:gd name="connsiteY0" fmla="*/ 112642 h 225284"/>
                  <a:gd name="connsiteX1" fmla="*/ 69825 w 139649"/>
                  <a:gd name="connsiteY1" fmla="*/ 225284 h 225284"/>
                  <a:gd name="connsiteX2" fmla="*/ 0 w 139649"/>
                  <a:gd name="connsiteY2" fmla="*/ 112642 h 225284"/>
                  <a:gd name="connsiteX3" fmla="*/ 69825 w 139649"/>
                  <a:gd name="connsiteY3" fmla="*/ 0 h 225284"/>
                  <a:gd name="connsiteX4" fmla="*/ 139649 w 139649"/>
                  <a:gd name="connsiteY4" fmla="*/ 112642 h 22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49" h="225284">
                    <a:moveTo>
                      <a:pt x="139649" y="112642"/>
                    </a:moveTo>
                    <a:cubicBezTo>
                      <a:pt x="139649" y="174853"/>
                      <a:pt x="108388" y="225284"/>
                      <a:pt x="69825" y="225284"/>
                    </a:cubicBezTo>
                    <a:cubicBezTo>
                      <a:pt x="31262" y="225284"/>
                      <a:pt x="0" y="174853"/>
                      <a:pt x="0" y="112642"/>
                    </a:cubicBezTo>
                    <a:cubicBezTo>
                      <a:pt x="0" y="50432"/>
                      <a:pt x="31262" y="0"/>
                      <a:pt x="69825" y="0"/>
                    </a:cubicBezTo>
                    <a:cubicBezTo>
                      <a:pt x="108388" y="0"/>
                      <a:pt x="139649" y="50432"/>
                      <a:pt x="139649" y="1126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 rot="10800000" flipH="1">
                <a:off x="10068435" y="45469"/>
                <a:ext cx="973353" cy="572193"/>
              </a:xfrm>
              <a:custGeom>
                <a:avLst/>
                <a:gdLst>
                  <a:gd name="connsiteX0" fmla="*/ 193556 w 973353"/>
                  <a:gd name="connsiteY0" fmla="*/ 144359 h 572193"/>
                  <a:gd name="connsiteX1" fmla="*/ 973354 w 973353"/>
                  <a:gd name="connsiteY1" fmla="*/ 68618 h 572193"/>
                  <a:gd name="connsiteX2" fmla="*/ 515776 w 973353"/>
                  <a:gd name="connsiteY2" fmla="*/ 4122 h 572193"/>
                  <a:gd name="connsiteX3" fmla="*/ 203776 w 973353"/>
                  <a:gd name="connsiteY3" fmla="*/ 130428 h 572193"/>
                  <a:gd name="connsiteX4" fmla="*/ 25074 w 973353"/>
                  <a:gd name="connsiteY4" fmla="*/ 572194 h 572193"/>
                  <a:gd name="connsiteX5" fmla="*/ 34812 w 973353"/>
                  <a:gd name="connsiteY5" fmla="*/ 567529 h 572193"/>
                  <a:gd name="connsiteX6" fmla="*/ 193556 w 973353"/>
                  <a:gd name="connsiteY6" fmla="*/ 144359 h 57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3353" h="572193">
                    <a:moveTo>
                      <a:pt x="193556" y="144359"/>
                    </a:moveTo>
                    <a:lnTo>
                      <a:pt x="973354" y="68618"/>
                    </a:lnTo>
                    <a:cubicBezTo>
                      <a:pt x="973354" y="68618"/>
                      <a:pt x="762702" y="-19859"/>
                      <a:pt x="515776" y="4122"/>
                    </a:cubicBezTo>
                    <a:cubicBezTo>
                      <a:pt x="321904" y="22954"/>
                      <a:pt x="233024" y="98730"/>
                      <a:pt x="203776" y="130428"/>
                    </a:cubicBezTo>
                    <a:cubicBezTo>
                      <a:pt x="4541" y="187141"/>
                      <a:pt x="-33525" y="394662"/>
                      <a:pt x="25074" y="572194"/>
                    </a:cubicBezTo>
                    <a:lnTo>
                      <a:pt x="34812" y="567529"/>
                    </a:lnTo>
                    <a:cubicBezTo>
                      <a:pt x="-20383" y="399794"/>
                      <a:pt x="11749" y="204686"/>
                      <a:pt x="193556" y="1443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9" name="组合 8" descr="一束拱形的橄榄及叶子"/>
              <p:cNvGrpSpPr/>
              <p:nvPr/>
            </p:nvGrpSpPr>
            <p:grpSpPr>
              <a:xfrm rot="10800000" flipH="1">
                <a:off x="9976495" y="-10376"/>
                <a:ext cx="2221861" cy="2112448"/>
                <a:chOff x="9976495" y="149004"/>
                <a:chExt cx="2221861" cy="211244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2" name="任意多边形: 形状 21"/>
                <p:cNvSpPr/>
                <p:nvPr/>
              </p:nvSpPr>
              <p:spPr>
                <a:xfrm>
                  <a:off x="9976495" y="149004"/>
                  <a:ext cx="2221861" cy="2112448"/>
                </a:xfrm>
                <a:custGeom>
                  <a:avLst/>
                  <a:gdLst>
                    <a:gd name="connsiteX0" fmla="*/ 1852547 w 2221861"/>
                    <a:gd name="connsiteY0" fmla="*/ 333479 h 2112448"/>
                    <a:gd name="connsiteX1" fmla="*/ 1662072 w 2221861"/>
                    <a:gd name="connsiteY1" fmla="*/ 561810 h 2112448"/>
                    <a:gd name="connsiteX2" fmla="*/ 1378302 w 2221861"/>
                    <a:gd name="connsiteY2" fmla="*/ 589554 h 2112448"/>
                    <a:gd name="connsiteX3" fmla="*/ 1131404 w 2221861"/>
                    <a:gd name="connsiteY3" fmla="*/ 658534 h 2112448"/>
                    <a:gd name="connsiteX4" fmla="*/ 1131359 w 2221861"/>
                    <a:gd name="connsiteY4" fmla="*/ 658496 h 2112448"/>
                    <a:gd name="connsiteX5" fmla="*/ 1166245 w 2221861"/>
                    <a:gd name="connsiteY5" fmla="*/ 571293 h 2112448"/>
                    <a:gd name="connsiteX6" fmla="*/ 1180798 w 2221861"/>
                    <a:gd name="connsiteY6" fmla="*/ 562918 h 2112448"/>
                    <a:gd name="connsiteX7" fmla="*/ 1716200 w 2221861"/>
                    <a:gd name="connsiteY7" fmla="*/ 0 h 2112448"/>
                    <a:gd name="connsiteX8" fmla="*/ 1161777 w 2221861"/>
                    <a:gd name="connsiteY8" fmla="*/ 542214 h 2112448"/>
                    <a:gd name="connsiteX9" fmla="*/ 1156211 w 2221861"/>
                    <a:gd name="connsiteY9" fmla="*/ 559679 h 2112448"/>
                    <a:gd name="connsiteX10" fmla="*/ 1108999 w 2221861"/>
                    <a:gd name="connsiteY10" fmla="*/ 667050 h 2112448"/>
                    <a:gd name="connsiteX11" fmla="*/ 1086287 w 2221861"/>
                    <a:gd name="connsiteY11" fmla="*/ 676068 h 2112448"/>
                    <a:gd name="connsiteX12" fmla="*/ 1011214 w 2221861"/>
                    <a:gd name="connsiteY12" fmla="*/ 709010 h 2112448"/>
                    <a:gd name="connsiteX13" fmla="*/ 1011166 w 2221861"/>
                    <a:gd name="connsiteY13" fmla="*/ 708986 h 2112448"/>
                    <a:gd name="connsiteX14" fmla="*/ 822433 w 2221861"/>
                    <a:gd name="connsiteY14" fmla="*/ 284029 h 2112448"/>
                    <a:gd name="connsiteX15" fmla="*/ 818223 w 2221861"/>
                    <a:gd name="connsiteY15" fmla="*/ 293460 h 2112448"/>
                    <a:gd name="connsiteX16" fmla="*/ 969120 w 2221861"/>
                    <a:gd name="connsiteY16" fmla="*/ 605367 h 2112448"/>
                    <a:gd name="connsiteX17" fmla="*/ 969058 w 2221861"/>
                    <a:gd name="connsiteY17" fmla="*/ 605391 h 2112448"/>
                    <a:gd name="connsiteX18" fmla="*/ 901114 w 2221861"/>
                    <a:gd name="connsiteY18" fmla="*/ 530686 h 2112448"/>
                    <a:gd name="connsiteX19" fmla="*/ 894615 w 2221861"/>
                    <a:gd name="connsiteY19" fmla="*/ 538710 h 2112448"/>
                    <a:gd name="connsiteX20" fmla="*/ 977997 w 2221861"/>
                    <a:gd name="connsiteY20" fmla="*/ 658359 h 2112448"/>
                    <a:gd name="connsiteX21" fmla="*/ 985529 w 2221861"/>
                    <a:gd name="connsiteY21" fmla="*/ 700418 h 2112448"/>
                    <a:gd name="connsiteX22" fmla="*/ 971898 w 2221861"/>
                    <a:gd name="connsiteY22" fmla="*/ 728210 h 2112448"/>
                    <a:gd name="connsiteX23" fmla="*/ 579449 w 2221861"/>
                    <a:gd name="connsiteY23" fmla="*/ 1010659 h 2112448"/>
                    <a:gd name="connsiteX24" fmla="*/ 377219 w 2221861"/>
                    <a:gd name="connsiteY24" fmla="*/ 1260390 h 2112448"/>
                    <a:gd name="connsiteX25" fmla="*/ 377157 w 2221861"/>
                    <a:gd name="connsiteY25" fmla="*/ 1260380 h 2112448"/>
                    <a:gd name="connsiteX26" fmla="*/ 379814 w 2221861"/>
                    <a:gd name="connsiteY26" fmla="*/ 1102161 h 2112448"/>
                    <a:gd name="connsiteX27" fmla="*/ 370066 w 2221861"/>
                    <a:gd name="connsiteY27" fmla="*/ 1098750 h 2112448"/>
                    <a:gd name="connsiteX28" fmla="*/ 363437 w 2221861"/>
                    <a:gd name="connsiteY28" fmla="*/ 1281793 h 2112448"/>
                    <a:gd name="connsiteX29" fmla="*/ 304232 w 2221861"/>
                    <a:gd name="connsiteY29" fmla="*/ 1382386 h 2112448"/>
                    <a:gd name="connsiteX30" fmla="*/ 304170 w 2221861"/>
                    <a:gd name="connsiteY30" fmla="*/ 1382383 h 2112448"/>
                    <a:gd name="connsiteX31" fmla="*/ 271676 w 2221861"/>
                    <a:gd name="connsiteY31" fmla="*/ 439566 h 2112448"/>
                    <a:gd name="connsiteX32" fmla="*/ 258665 w 2221861"/>
                    <a:gd name="connsiteY32" fmla="*/ 1205632 h 2112448"/>
                    <a:gd name="connsiteX33" fmla="*/ 267084 w 2221861"/>
                    <a:gd name="connsiteY33" fmla="*/ 1225325 h 2112448"/>
                    <a:gd name="connsiteX34" fmla="*/ 282398 w 2221861"/>
                    <a:gd name="connsiteY34" fmla="*/ 1375502 h 2112448"/>
                    <a:gd name="connsiteX35" fmla="*/ 273428 w 2221861"/>
                    <a:gd name="connsiteY35" fmla="*/ 1440920 h 2112448"/>
                    <a:gd name="connsiteX36" fmla="*/ 237912 w 2221861"/>
                    <a:gd name="connsiteY36" fmla="*/ 1514613 h 2112448"/>
                    <a:gd name="connsiteX37" fmla="*/ 149380 w 2221861"/>
                    <a:gd name="connsiteY37" fmla="*/ 1799227 h 2112448"/>
                    <a:gd name="connsiteX38" fmla="*/ 142251 w 2221861"/>
                    <a:gd name="connsiteY38" fmla="*/ 1799244 h 2112448"/>
                    <a:gd name="connsiteX39" fmla="*/ 139763 w 2221861"/>
                    <a:gd name="connsiteY39" fmla="*/ 1639436 h 2112448"/>
                    <a:gd name="connsiteX40" fmla="*/ 136610 w 2221861"/>
                    <a:gd name="connsiteY40" fmla="*/ 1633680 h 2112448"/>
                    <a:gd name="connsiteX41" fmla="*/ 130018 w 2221861"/>
                    <a:gd name="connsiteY41" fmla="*/ 1636025 h 2112448"/>
                    <a:gd name="connsiteX42" fmla="*/ 114952 w 2221861"/>
                    <a:gd name="connsiteY42" fmla="*/ 1703642 h 2112448"/>
                    <a:gd name="connsiteX43" fmla="*/ 114890 w 2221861"/>
                    <a:gd name="connsiteY43" fmla="*/ 1703649 h 2112448"/>
                    <a:gd name="connsiteX44" fmla="*/ 8730 w 2221861"/>
                    <a:gd name="connsiteY44" fmla="*/ 1532058 h 2112448"/>
                    <a:gd name="connsiteX45" fmla="*/ 1612 w 2221861"/>
                    <a:gd name="connsiteY45" fmla="*/ 1539538 h 2112448"/>
                    <a:gd name="connsiteX46" fmla="*/ 65533 w 2221861"/>
                    <a:gd name="connsiteY46" fmla="*/ 1622252 h 2112448"/>
                    <a:gd name="connsiteX47" fmla="*/ 129226 w 2221861"/>
                    <a:gd name="connsiteY47" fmla="*/ 1863564 h 2112448"/>
                    <a:gd name="connsiteX48" fmla="*/ 129846 w 2221861"/>
                    <a:gd name="connsiteY48" fmla="*/ 1910209 h 2112448"/>
                    <a:gd name="connsiteX49" fmla="*/ 115551 w 2221861"/>
                    <a:gd name="connsiteY49" fmla="*/ 2112449 h 2112448"/>
                    <a:gd name="connsiteX50" fmla="*/ 167183 w 2221861"/>
                    <a:gd name="connsiteY50" fmla="*/ 2112449 h 2112448"/>
                    <a:gd name="connsiteX51" fmla="*/ 192011 w 2221861"/>
                    <a:gd name="connsiteY51" fmla="*/ 1816169 h 2112448"/>
                    <a:gd name="connsiteX52" fmla="*/ 192056 w 2221861"/>
                    <a:gd name="connsiteY52" fmla="*/ 1815928 h 2112448"/>
                    <a:gd name="connsiteX53" fmla="*/ 218426 w 2221861"/>
                    <a:gd name="connsiteY53" fmla="*/ 1777593 h 2112448"/>
                    <a:gd name="connsiteX54" fmla="*/ 254087 w 2221861"/>
                    <a:gd name="connsiteY54" fmla="*/ 1758548 h 2112448"/>
                    <a:gd name="connsiteX55" fmla="*/ 406371 w 2221861"/>
                    <a:gd name="connsiteY55" fmla="*/ 1725651 h 2112448"/>
                    <a:gd name="connsiteX56" fmla="*/ 406536 w 2221861"/>
                    <a:gd name="connsiteY56" fmla="*/ 1715325 h 2112448"/>
                    <a:gd name="connsiteX57" fmla="*/ 227933 w 2221861"/>
                    <a:gd name="connsiteY57" fmla="*/ 1754445 h 2112448"/>
                    <a:gd name="connsiteX58" fmla="*/ 208306 w 2221861"/>
                    <a:gd name="connsiteY58" fmla="*/ 1738931 h 2112448"/>
                    <a:gd name="connsiteX59" fmla="*/ 274464 w 2221861"/>
                    <a:gd name="connsiteY59" fmla="*/ 1529765 h 2112448"/>
                    <a:gd name="connsiteX60" fmla="*/ 484108 w 2221861"/>
                    <a:gd name="connsiteY60" fmla="*/ 1162499 h 2112448"/>
                    <a:gd name="connsiteX61" fmla="*/ 636261 w 2221861"/>
                    <a:gd name="connsiteY61" fmla="*/ 1127795 h 2112448"/>
                    <a:gd name="connsiteX62" fmla="*/ 684042 w 2221861"/>
                    <a:gd name="connsiteY62" fmla="*/ 1143085 h 2112448"/>
                    <a:gd name="connsiteX63" fmla="*/ 1453585 w 2221861"/>
                    <a:gd name="connsiteY63" fmla="*/ 1139326 h 2112448"/>
                    <a:gd name="connsiteX64" fmla="*/ 1007758 w 2221861"/>
                    <a:gd name="connsiteY64" fmla="*/ 1017774 h 2112448"/>
                    <a:gd name="connsiteX65" fmla="*/ 690885 w 2221861"/>
                    <a:gd name="connsiteY65" fmla="*/ 1094885 h 2112448"/>
                    <a:gd name="connsiteX66" fmla="*/ 629831 w 2221861"/>
                    <a:gd name="connsiteY66" fmla="*/ 1115964 h 2112448"/>
                    <a:gd name="connsiteX67" fmla="*/ 506059 w 2221861"/>
                    <a:gd name="connsiteY67" fmla="*/ 1134820 h 2112448"/>
                    <a:gd name="connsiteX68" fmla="*/ 506021 w 2221861"/>
                    <a:gd name="connsiteY68" fmla="*/ 1134765 h 2112448"/>
                    <a:gd name="connsiteX69" fmla="*/ 598890 w 2221861"/>
                    <a:gd name="connsiteY69" fmla="*/ 1030097 h 2112448"/>
                    <a:gd name="connsiteX70" fmla="*/ 1092197 w 2221861"/>
                    <a:gd name="connsiteY70" fmla="*/ 690319 h 2112448"/>
                    <a:gd name="connsiteX71" fmla="*/ 1147465 w 2221861"/>
                    <a:gd name="connsiteY71" fmla="*/ 667794 h 2112448"/>
                    <a:gd name="connsiteX72" fmla="*/ 1169866 w 2221861"/>
                    <a:gd name="connsiteY72" fmla="*/ 664517 h 2112448"/>
                    <a:gd name="connsiteX73" fmla="*/ 1193255 w 2221861"/>
                    <a:gd name="connsiteY73" fmla="*/ 663154 h 2112448"/>
                    <a:gd name="connsiteX74" fmla="*/ 1240031 w 2221861"/>
                    <a:gd name="connsiteY74" fmla="*/ 666251 h 2112448"/>
                    <a:gd name="connsiteX75" fmla="*/ 1285353 w 2221861"/>
                    <a:gd name="connsiteY75" fmla="*/ 678141 h 2112448"/>
                    <a:gd name="connsiteX76" fmla="*/ 1326738 w 2221861"/>
                    <a:gd name="connsiteY76" fmla="*/ 700181 h 2112448"/>
                    <a:gd name="connsiteX77" fmla="*/ 1326780 w 2221861"/>
                    <a:gd name="connsiteY77" fmla="*/ 700208 h 2112448"/>
                    <a:gd name="connsiteX78" fmla="*/ 1330308 w 2221861"/>
                    <a:gd name="connsiteY78" fmla="*/ 699661 h 2112448"/>
                    <a:gd name="connsiteX79" fmla="*/ 1329826 w 2221861"/>
                    <a:gd name="connsiteY79" fmla="*/ 696043 h 2112448"/>
                    <a:gd name="connsiteX80" fmla="*/ 1288021 w 2221861"/>
                    <a:gd name="connsiteY80" fmla="*/ 671583 h 2112448"/>
                    <a:gd name="connsiteX81" fmla="*/ 1241597 w 2221861"/>
                    <a:gd name="connsiteY81" fmla="*/ 657395 h 2112448"/>
                    <a:gd name="connsiteX82" fmla="*/ 1203079 w 2221861"/>
                    <a:gd name="connsiteY82" fmla="*/ 652631 h 2112448"/>
                    <a:gd name="connsiteX83" fmla="*/ 1189951 w 2221861"/>
                    <a:gd name="connsiteY83" fmla="*/ 652232 h 2112448"/>
                    <a:gd name="connsiteX84" fmla="*/ 1189941 w 2221861"/>
                    <a:gd name="connsiteY84" fmla="*/ 652166 h 2112448"/>
                    <a:gd name="connsiteX85" fmla="*/ 1380130 w 2221861"/>
                    <a:gd name="connsiteY85" fmla="*/ 598772 h 2112448"/>
                    <a:gd name="connsiteX86" fmla="*/ 1675559 w 2221861"/>
                    <a:gd name="connsiteY86" fmla="*/ 565276 h 2112448"/>
                    <a:gd name="connsiteX87" fmla="*/ 1950318 w 2221861"/>
                    <a:gd name="connsiteY87" fmla="*/ 488175 h 2112448"/>
                    <a:gd name="connsiteX88" fmla="*/ 2221862 w 2221861"/>
                    <a:gd name="connsiteY88" fmla="*/ 208319 h 2112448"/>
                    <a:gd name="connsiteX89" fmla="*/ 1852547 w 2221861"/>
                    <a:gd name="connsiteY89" fmla="*/ 333479 h 2112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2221861" h="2112448">
                      <a:moveTo>
                        <a:pt x="1852547" y="333479"/>
                      </a:moveTo>
                      <a:cubicBezTo>
                        <a:pt x="1680853" y="441992"/>
                        <a:pt x="1662984" y="555163"/>
                        <a:pt x="1662072" y="561810"/>
                      </a:cubicBezTo>
                      <a:cubicBezTo>
                        <a:pt x="1566955" y="562430"/>
                        <a:pt x="1471832" y="571634"/>
                        <a:pt x="1378302" y="589554"/>
                      </a:cubicBezTo>
                      <a:cubicBezTo>
                        <a:pt x="1294320" y="605625"/>
                        <a:pt x="1211647" y="628742"/>
                        <a:pt x="1131404" y="658534"/>
                      </a:cubicBezTo>
                      <a:cubicBezTo>
                        <a:pt x="1131380" y="658544"/>
                        <a:pt x="1131352" y="658520"/>
                        <a:pt x="1131359" y="658496"/>
                      </a:cubicBezTo>
                      <a:cubicBezTo>
                        <a:pt x="1136770" y="626495"/>
                        <a:pt x="1148215" y="599371"/>
                        <a:pt x="1166245" y="571293"/>
                      </a:cubicBezTo>
                      <a:cubicBezTo>
                        <a:pt x="1169450" y="566302"/>
                        <a:pt x="1174871" y="563139"/>
                        <a:pt x="1180798" y="562918"/>
                      </a:cubicBezTo>
                      <a:cubicBezTo>
                        <a:pt x="1420809" y="553969"/>
                        <a:pt x="1699427" y="123394"/>
                        <a:pt x="1716200" y="0"/>
                      </a:cubicBezTo>
                      <a:cubicBezTo>
                        <a:pt x="1592097" y="17820"/>
                        <a:pt x="1155488" y="295257"/>
                        <a:pt x="1161777" y="542214"/>
                      </a:cubicBezTo>
                      <a:cubicBezTo>
                        <a:pt x="1161935" y="548492"/>
                        <a:pt x="1159960" y="554643"/>
                        <a:pt x="1156211" y="559679"/>
                      </a:cubicBezTo>
                      <a:cubicBezTo>
                        <a:pt x="1132687" y="591275"/>
                        <a:pt x="1116592" y="628381"/>
                        <a:pt x="1108999" y="667050"/>
                      </a:cubicBezTo>
                      <a:cubicBezTo>
                        <a:pt x="1101409" y="670003"/>
                        <a:pt x="1093833" y="672995"/>
                        <a:pt x="1086287" y="676068"/>
                      </a:cubicBezTo>
                      <a:cubicBezTo>
                        <a:pt x="1060974" y="686367"/>
                        <a:pt x="1035946" y="697369"/>
                        <a:pt x="1011214" y="709010"/>
                      </a:cubicBezTo>
                      <a:cubicBezTo>
                        <a:pt x="1011193" y="709020"/>
                        <a:pt x="1011173" y="709006"/>
                        <a:pt x="1011166" y="708986"/>
                      </a:cubicBezTo>
                      <a:cubicBezTo>
                        <a:pt x="976858" y="560898"/>
                        <a:pt x="964969" y="370144"/>
                        <a:pt x="822433" y="284029"/>
                      </a:cubicBezTo>
                      <a:lnTo>
                        <a:pt x="818223" y="293460"/>
                      </a:lnTo>
                      <a:cubicBezTo>
                        <a:pt x="921329" y="361202"/>
                        <a:pt x="948743" y="485749"/>
                        <a:pt x="969120" y="605367"/>
                      </a:cubicBezTo>
                      <a:cubicBezTo>
                        <a:pt x="969137" y="605460"/>
                        <a:pt x="969110" y="605470"/>
                        <a:pt x="969058" y="605391"/>
                      </a:cubicBezTo>
                      <a:cubicBezTo>
                        <a:pt x="951434" y="576501"/>
                        <a:pt x="928362" y="550926"/>
                        <a:pt x="901114" y="530686"/>
                      </a:cubicBezTo>
                      <a:lnTo>
                        <a:pt x="894615" y="538710"/>
                      </a:lnTo>
                      <a:cubicBezTo>
                        <a:pt x="933411" y="569383"/>
                        <a:pt x="962676" y="611525"/>
                        <a:pt x="977997" y="658359"/>
                      </a:cubicBezTo>
                      <a:cubicBezTo>
                        <a:pt x="980417" y="672630"/>
                        <a:pt x="982889" y="686684"/>
                        <a:pt x="985529" y="700418"/>
                      </a:cubicBezTo>
                      <a:cubicBezTo>
                        <a:pt x="987697" y="711681"/>
                        <a:pt x="982135" y="723033"/>
                        <a:pt x="971898" y="728210"/>
                      </a:cubicBezTo>
                      <a:cubicBezTo>
                        <a:pt x="827631" y="801173"/>
                        <a:pt x="694671" y="896800"/>
                        <a:pt x="579449" y="1010659"/>
                      </a:cubicBezTo>
                      <a:cubicBezTo>
                        <a:pt x="502978" y="1086166"/>
                        <a:pt x="435987" y="1170409"/>
                        <a:pt x="377219" y="1260390"/>
                      </a:cubicBezTo>
                      <a:cubicBezTo>
                        <a:pt x="377202" y="1260414"/>
                        <a:pt x="377164" y="1260411"/>
                        <a:pt x="377157" y="1260380"/>
                      </a:cubicBezTo>
                      <a:cubicBezTo>
                        <a:pt x="361072" y="1209198"/>
                        <a:pt x="362019" y="1152954"/>
                        <a:pt x="379814" y="1102161"/>
                      </a:cubicBezTo>
                      <a:lnTo>
                        <a:pt x="370066" y="1098750"/>
                      </a:lnTo>
                      <a:cubicBezTo>
                        <a:pt x="346322" y="1156540"/>
                        <a:pt x="344057" y="1222458"/>
                        <a:pt x="363437" y="1281793"/>
                      </a:cubicBezTo>
                      <a:cubicBezTo>
                        <a:pt x="342656" y="1314649"/>
                        <a:pt x="322940" y="1348227"/>
                        <a:pt x="304232" y="1382386"/>
                      </a:cubicBezTo>
                      <a:cubicBezTo>
                        <a:pt x="304218" y="1382414"/>
                        <a:pt x="304180" y="1382411"/>
                        <a:pt x="304170" y="1382383"/>
                      </a:cubicBezTo>
                      <a:cubicBezTo>
                        <a:pt x="238476" y="1212723"/>
                        <a:pt x="284815" y="595044"/>
                        <a:pt x="271676" y="439566"/>
                      </a:cubicBezTo>
                      <a:cubicBezTo>
                        <a:pt x="200248" y="531189"/>
                        <a:pt x="91259" y="1034117"/>
                        <a:pt x="258665" y="1205632"/>
                      </a:cubicBezTo>
                      <a:cubicBezTo>
                        <a:pt x="263831" y="1210923"/>
                        <a:pt x="266871" y="1217931"/>
                        <a:pt x="267084" y="1225325"/>
                      </a:cubicBezTo>
                      <a:cubicBezTo>
                        <a:pt x="268513" y="1275202"/>
                        <a:pt x="272141" y="1324431"/>
                        <a:pt x="282398" y="1375502"/>
                      </a:cubicBezTo>
                      <a:cubicBezTo>
                        <a:pt x="286856" y="1397694"/>
                        <a:pt x="283648" y="1420725"/>
                        <a:pt x="273428" y="1440920"/>
                      </a:cubicBezTo>
                      <a:cubicBezTo>
                        <a:pt x="261115" y="1465253"/>
                        <a:pt x="249278" y="1489833"/>
                        <a:pt x="237912" y="1514613"/>
                      </a:cubicBezTo>
                      <a:cubicBezTo>
                        <a:pt x="197511" y="1602673"/>
                        <a:pt x="160498" y="1752245"/>
                        <a:pt x="149380" y="1799227"/>
                      </a:cubicBezTo>
                      <a:cubicBezTo>
                        <a:pt x="148492" y="1802979"/>
                        <a:pt x="143153" y="1802993"/>
                        <a:pt x="142251" y="1799244"/>
                      </a:cubicBezTo>
                      <a:cubicBezTo>
                        <a:pt x="134179" y="1765590"/>
                        <a:pt x="117578" y="1682005"/>
                        <a:pt x="139763" y="1639436"/>
                      </a:cubicBezTo>
                      <a:cubicBezTo>
                        <a:pt x="139763" y="1639436"/>
                        <a:pt x="140496" y="1635202"/>
                        <a:pt x="136610" y="1633680"/>
                      </a:cubicBezTo>
                      <a:cubicBezTo>
                        <a:pt x="132723" y="1632159"/>
                        <a:pt x="130018" y="1636025"/>
                        <a:pt x="130018" y="1636025"/>
                      </a:cubicBezTo>
                      <a:cubicBezTo>
                        <a:pt x="121922" y="1657734"/>
                        <a:pt x="116924" y="1680549"/>
                        <a:pt x="114952" y="1703642"/>
                      </a:cubicBezTo>
                      <a:cubicBezTo>
                        <a:pt x="114948" y="1703676"/>
                        <a:pt x="114900" y="1703683"/>
                        <a:pt x="114890" y="1703649"/>
                      </a:cubicBezTo>
                      <a:cubicBezTo>
                        <a:pt x="94436" y="1638926"/>
                        <a:pt x="63829" y="1579071"/>
                        <a:pt x="8730" y="1532058"/>
                      </a:cubicBezTo>
                      <a:cubicBezTo>
                        <a:pt x="3918" y="1527321"/>
                        <a:pt x="-3228" y="1535104"/>
                        <a:pt x="1612" y="1539538"/>
                      </a:cubicBezTo>
                      <a:cubicBezTo>
                        <a:pt x="26988" y="1563843"/>
                        <a:pt x="48535" y="1591834"/>
                        <a:pt x="65533" y="1622252"/>
                      </a:cubicBezTo>
                      <a:cubicBezTo>
                        <a:pt x="104746" y="1692775"/>
                        <a:pt x="115757" y="1780987"/>
                        <a:pt x="129226" y="1863564"/>
                      </a:cubicBezTo>
                      <a:cubicBezTo>
                        <a:pt x="131742" y="1878995"/>
                        <a:pt x="131946" y="1894712"/>
                        <a:pt x="129846" y="1910209"/>
                      </a:cubicBezTo>
                      <a:cubicBezTo>
                        <a:pt x="120765" y="1977200"/>
                        <a:pt x="116001" y="2044803"/>
                        <a:pt x="115551" y="2112449"/>
                      </a:cubicBezTo>
                      <a:lnTo>
                        <a:pt x="167183" y="2112449"/>
                      </a:lnTo>
                      <a:cubicBezTo>
                        <a:pt x="165854" y="2013294"/>
                        <a:pt x="174067" y="1913916"/>
                        <a:pt x="192011" y="1816169"/>
                      </a:cubicBezTo>
                      <a:lnTo>
                        <a:pt x="192056" y="1815928"/>
                      </a:lnTo>
                      <a:cubicBezTo>
                        <a:pt x="194985" y="1799977"/>
                        <a:pt x="204575" y="1786030"/>
                        <a:pt x="218426" y="1777593"/>
                      </a:cubicBezTo>
                      <a:cubicBezTo>
                        <a:pt x="229947" y="1770575"/>
                        <a:pt x="241919" y="1764268"/>
                        <a:pt x="254087" y="1758548"/>
                      </a:cubicBezTo>
                      <a:cubicBezTo>
                        <a:pt x="301578" y="1736566"/>
                        <a:pt x="354133" y="1725851"/>
                        <a:pt x="406371" y="1725651"/>
                      </a:cubicBezTo>
                      <a:cubicBezTo>
                        <a:pt x="413255" y="1725940"/>
                        <a:pt x="413293" y="1715239"/>
                        <a:pt x="406536" y="1715325"/>
                      </a:cubicBezTo>
                      <a:cubicBezTo>
                        <a:pt x="345334" y="1713889"/>
                        <a:pt x="282815" y="1726770"/>
                        <a:pt x="227933" y="1754445"/>
                      </a:cubicBezTo>
                      <a:cubicBezTo>
                        <a:pt x="217473" y="1759721"/>
                        <a:pt x="205594" y="1750328"/>
                        <a:pt x="208306" y="1738931"/>
                      </a:cubicBezTo>
                      <a:cubicBezTo>
                        <a:pt x="225238" y="1667799"/>
                        <a:pt x="247340" y="1597827"/>
                        <a:pt x="274464" y="1529765"/>
                      </a:cubicBezTo>
                      <a:cubicBezTo>
                        <a:pt x="326640" y="1398616"/>
                        <a:pt x="397538" y="1274685"/>
                        <a:pt x="484108" y="1162499"/>
                      </a:cubicBezTo>
                      <a:cubicBezTo>
                        <a:pt x="530728" y="1139591"/>
                        <a:pt x="584226" y="1132411"/>
                        <a:pt x="636261" y="1127795"/>
                      </a:cubicBezTo>
                      <a:cubicBezTo>
                        <a:pt x="653599" y="1126256"/>
                        <a:pt x="670882" y="1131698"/>
                        <a:pt x="684042" y="1143085"/>
                      </a:cubicBezTo>
                      <a:cubicBezTo>
                        <a:pt x="865842" y="1300377"/>
                        <a:pt x="1349395" y="1212362"/>
                        <a:pt x="1453585" y="1139326"/>
                      </a:cubicBezTo>
                      <a:cubicBezTo>
                        <a:pt x="1453585" y="1139326"/>
                        <a:pt x="1255737" y="1025047"/>
                        <a:pt x="1007758" y="1017774"/>
                      </a:cubicBezTo>
                      <a:cubicBezTo>
                        <a:pt x="836952" y="1012762"/>
                        <a:pt x="736731" y="1063072"/>
                        <a:pt x="690885" y="1094885"/>
                      </a:cubicBezTo>
                      <a:cubicBezTo>
                        <a:pt x="672851" y="1107397"/>
                        <a:pt x="651744" y="1114756"/>
                        <a:pt x="629831" y="1115964"/>
                      </a:cubicBezTo>
                      <a:cubicBezTo>
                        <a:pt x="588112" y="1118264"/>
                        <a:pt x="545629" y="1122357"/>
                        <a:pt x="506059" y="1134820"/>
                      </a:cubicBezTo>
                      <a:cubicBezTo>
                        <a:pt x="506028" y="1134831"/>
                        <a:pt x="506000" y="1134793"/>
                        <a:pt x="506021" y="1134765"/>
                      </a:cubicBezTo>
                      <a:cubicBezTo>
                        <a:pt x="535348" y="1098516"/>
                        <a:pt x="566327" y="1063558"/>
                        <a:pt x="598890" y="1030097"/>
                      </a:cubicBezTo>
                      <a:cubicBezTo>
                        <a:pt x="738613" y="886401"/>
                        <a:pt x="907089" y="769956"/>
                        <a:pt x="1092197" y="690319"/>
                      </a:cubicBezTo>
                      <a:cubicBezTo>
                        <a:pt x="1110465" y="682447"/>
                        <a:pt x="1128894" y="674946"/>
                        <a:pt x="1147465" y="667794"/>
                      </a:cubicBezTo>
                      <a:cubicBezTo>
                        <a:pt x="1154583" y="666331"/>
                        <a:pt x="1162328" y="665260"/>
                        <a:pt x="1169866" y="664517"/>
                      </a:cubicBezTo>
                      <a:cubicBezTo>
                        <a:pt x="1177628" y="663752"/>
                        <a:pt x="1185438" y="663295"/>
                        <a:pt x="1193255" y="663154"/>
                      </a:cubicBezTo>
                      <a:cubicBezTo>
                        <a:pt x="1208886" y="662916"/>
                        <a:pt x="1224576" y="663790"/>
                        <a:pt x="1240031" y="666251"/>
                      </a:cubicBezTo>
                      <a:cubicBezTo>
                        <a:pt x="1255483" y="668658"/>
                        <a:pt x="1270749" y="672502"/>
                        <a:pt x="1285353" y="678141"/>
                      </a:cubicBezTo>
                      <a:cubicBezTo>
                        <a:pt x="1300017" y="683645"/>
                        <a:pt x="1313892" y="691162"/>
                        <a:pt x="1326738" y="700181"/>
                      </a:cubicBezTo>
                      <a:lnTo>
                        <a:pt x="1326780" y="700208"/>
                      </a:lnTo>
                      <a:cubicBezTo>
                        <a:pt x="1327905" y="700996"/>
                        <a:pt x="1329465" y="700762"/>
                        <a:pt x="1330308" y="699661"/>
                      </a:cubicBezTo>
                      <a:cubicBezTo>
                        <a:pt x="1331175" y="698528"/>
                        <a:pt x="1330959" y="696907"/>
                        <a:pt x="1329826" y="696043"/>
                      </a:cubicBezTo>
                      <a:cubicBezTo>
                        <a:pt x="1316990" y="686237"/>
                        <a:pt x="1302953" y="677886"/>
                        <a:pt x="1288021" y="671583"/>
                      </a:cubicBezTo>
                      <a:cubicBezTo>
                        <a:pt x="1273141" y="665143"/>
                        <a:pt x="1257496" y="660527"/>
                        <a:pt x="1241597" y="657395"/>
                      </a:cubicBezTo>
                      <a:cubicBezTo>
                        <a:pt x="1228895" y="654848"/>
                        <a:pt x="1216012" y="653340"/>
                        <a:pt x="1203079" y="652631"/>
                      </a:cubicBezTo>
                      <a:cubicBezTo>
                        <a:pt x="1199871" y="652455"/>
                        <a:pt x="1193958" y="652173"/>
                        <a:pt x="1189951" y="652232"/>
                      </a:cubicBezTo>
                      <a:cubicBezTo>
                        <a:pt x="1189913" y="652232"/>
                        <a:pt x="1189906" y="652177"/>
                        <a:pt x="1189941" y="652166"/>
                      </a:cubicBezTo>
                      <a:cubicBezTo>
                        <a:pt x="1252047" y="630329"/>
                        <a:pt x="1315610" y="612454"/>
                        <a:pt x="1380130" y="598772"/>
                      </a:cubicBezTo>
                      <a:cubicBezTo>
                        <a:pt x="1477095" y="578184"/>
                        <a:pt x="1576181" y="567049"/>
                        <a:pt x="1675559" y="565276"/>
                      </a:cubicBezTo>
                      <a:cubicBezTo>
                        <a:pt x="1710204" y="571365"/>
                        <a:pt x="1809465" y="577200"/>
                        <a:pt x="1950318" y="488175"/>
                      </a:cubicBezTo>
                      <a:cubicBezTo>
                        <a:pt x="2127285" y="376330"/>
                        <a:pt x="2221862" y="208319"/>
                        <a:pt x="2221862" y="208319"/>
                      </a:cubicBezTo>
                      <a:cubicBezTo>
                        <a:pt x="2221862" y="208319"/>
                        <a:pt x="2029515" y="221633"/>
                        <a:pt x="1852547" y="33347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3" name="组合 22" descr="一束拱形的橄榄及叶子"/>
                <p:cNvGrpSpPr/>
                <p:nvPr/>
              </p:nvGrpSpPr>
              <p:grpSpPr>
                <a:xfrm>
                  <a:off x="10706699" y="275231"/>
                  <a:ext cx="1327160" cy="1010469"/>
                  <a:chOff x="10706699" y="275231"/>
                  <a:chExt cx="1327160" cy="1010469"/>
                </a:xfrm>
                <a:grpFill/>
              </p:grpSpPr>
              <p:sp>
                <p:nvSpPr>
                  <p:cNvPr id="24" name="任意多边形: 形状 23"/>
                  <p:cNvSpPr/>
                  <p:nvPr/>
                </p:nvSpPr>
                <p:spPr>
                  <a:xfrm>
                    <a:off x="10706699" y="1272262"/>
                    <a:ext cx="536689" cy="13438"/>
                  </a:xfrm>
                  <a:custGeom>
                    <a:avLst/>
                    <a:gdLst>
                      <a:gd name="connsiteX0" fmla="*/ 401230 w 536689"/>
                      <a:gd name="connsiteY0" fmla="*/ 13438 h 13438"/>
                      <a:gd name="connsiteX1" fmla="*/ 0 w 536689"/>
                      <a:gd name="connsiteY1" fmla="*/ 5160 h 13438"/>
                      <a:gd name="connsiteX2" fmla="*/ 227 w 536689"/>
                      <a:gd name="connsiteY2" fmla="*/ 0 h 13438"/>
                      <a:gd name="connsiteX3" fmla="*/ 536589 w 536689"/>
                      <a:gd name="connsiteY3" fmla="*/ 7022 h 13438"/>
                      <a:gd name="connsiteX4" fmla="*/ 536689 w 536689"/>
                      <a:gd name="connsiteY4" fmla="*/ 12185 h 13438"/>
                      <a:gd name="connsiteX5" fmla="*/ 401230 w 536689"/>
                      <a:gd name="connsiteY5" fmla="*/ 13438 h 1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6689" h="13438">
                        <a:moveTo>
                          <a:pt x="401230" y="13438"/>
                        </a:moveTo>
                        <a:cubicBezTo>
                          <a:pt x="190320" y="13438"/>
                          <a:pt x="2272" y="5260"/>
                          <a:pt x="0" y="5160"/>
                        </a:cubicBezTo>
                        <a:lnTo>
                          <a:pt x="227" y="0"/>
                        </a:lnTo>
                        <a:cubicBezTo>
                          <a:pt x="2977" y="121"/>
                          <a:pt x="278328" y="12099"/>
                          <a:pt x="536589" y="7022"/>
                        </a:cubicBezTo>
                        <a:lnTo>
                          <a:pt x="536689" y="12185"/>
                        </a:lnTo>
                        <a:cubicBezTo>
                          <a:pt x="491545" y="13073"/>
                          <a:pt x="445872" y="13438"/>
                          <a:pt x="401230" y="13438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" name="任意多边形: 形状 24"/>
                  <p:cNvSpPr/>
                  <p:nvPr/>
                </p:nvSpPr>
                <p:spPr>
                  <a:xfrm>
                    <a:off x="11178001" y="275231"/>
                    <a:ext cx="371427" cy="394301"/>
                  </a:xfrm>
                  <a:custGeom>
                    <a:avLst/>
                    <a:gdLst>
                      <a:gd name="connsiteX0" fmla="*/ 4155 w 371427"/>
                      <a:gd name="connsiteY0" fmla="*/ 394301 h 394301"/>
                      <a:gd name="connsiteX1" fmla="*/ 0 w 371427"/>
                      <a:gd name="connsiteY1" fmla="*/ 391234 h 394301"/>
                      <a:gd name="connsiteX2" fmla="*/ 367993 w 371427"/>
                      <a:gd name="connsiteY2" fmla="*/ 0 h 394301"/>
                      <a:gd name="connsiteX3" fmla="*/ 371428 w 371427"/>
                      <a:gd name="connsiteY3" fmla="*/ 3855 h 394301"/>
                      <a:gd name="connsiteX4" fmla="*/ 4155 w 371427"/>
                      <a:gd name="connsiteY4" fmla="*/ 394301 h 394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427" h="394301">
                        <a:moveTo>
                          <a:pt x="4155" y="394301"/>
                        </a:moveTo>
                        <a:lnTo>
                          <a:pt x="0" y="391234"/>
                        </a:lnTo>
                        <a:cubicBezTo>
                          <a:pt x="135076" y="208253"/>
                          <a:pt x="365680" y="2062"/>
                          <a:pt x="367993" y="0"/>
                        </a:cubicBezTo>
                        <a:lnTo>
                          <a:pt x="371428" y="3855"/>
                        </a:lnTo>
                        <a:cubicBezTo>
                          <a:pt x="369118" y="5914"/>
                          <a:pt x="138908" y="211754"/>
                          <a:pt x="4155" y="394301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" name="任意多边形: 形状 25"/>
                  <p:cNvSpPr/>
                  <p:nvPr/>
                </p:nvSpPr>
                <p:spPr>
                  <a:xfrm>
                    <a:off x="11719971" y="457837"/>
                    <a:ext cx="313889" cy="212015"/>
                  </a:xfrm>
                  <a:custGeom>
                    <a:avLst/>
                    <a:gdLst>
                      <a:gd name="connsiteX0" fmla="*/ 3594 w 313889"/>
                      <a:gd name="connsiteY0" fmla="*/ 212016 h 212015"/>
                      <a:gd name="connsiteX1" fmla="*/ 0 w 313889"/>
                      <a:gd name="connsiteY1" fmla="*/ 208308 h 212015"/>
                      <a:gd name="connsiteX2" fmla="*/ 311545 w 313889"/>
                      <a:gd name="connsiteY2" fmla="*/ 0 h 212015"/>
                      <a:gd name="connsiteX3" fmla="*/ 313889 w 313889"/>
                      <a:gd name="connsiteY3" fmla="*/ 4599 h 212015"/>
                      <a:gd name="connsiteX4" fmla="*/ 3594 w 313889"/>
                      <a:gd name="connsiteY4" fmla="*/ 212016 h 21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889" h="212015">
                        <a:moveTo>
                          <a:pt x="3594" y="212016"/>
                        </a:moveTo>
                        <a:lnTo>
                          <a:pt x="0" y="208308"/>
                        </a:lnTo>
                        <a:cubicBezTo>
                          <a:pt x="1074" y="207269"/>
                          <a:pt x="109722" y="102913"/>
                          <a:pt x="311545" y="0"/>
                        </a:cubicBezTo>
                        <a:lnTo>
                          <a:pt x="313889" y="4599"/>
                        </a:lnTo>
                        <a:cubicBezTo>
                          <a:pt x="112813" y="107133"/>
                          <a:pt x="4661" y="210976"/>
                          <a:pt x="3594" y="212016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0" name="组合 9" descr="一束拱形的橄榄及叶子"/>
              <p:cNvGrpSpPr/>
              <p:nvPr/>
            </p:nvGrpSpPr>
            <p:grpSpPr>
              <a:xfrm rot="10800000" flipH="1">
                <a:off x="10783469" y="1041045"/>
                <a:ext cx="1187702" cy="1220401"/>
                <a:chOff x="10783469" y="-10370"/>
                <a:chExt cx="1187702" cy="12204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" name="任意多边形: 形状 18"/>
                <p:cNvSpPr/>
                <p:nvPr/>
              </p:nvSpPr>
              <p:spPr>
                <a:xfrm>
                  <a:off x="11115007" y="90044"/>
                  <a:ext cx="856164" cy="700875"/>
                </a:xfrm>
                <a:custGeom>
                  <a:avLst/>
                  <a:gdLst>
                    <a:gd name="connsiteX0" fmla="*/ 367683 w 856164"/>
                    <a:gd name="connsiteY0" fmla="*/ 587974 h 700875"/>
                    <a:gd name="connsiteX1" fmla="*/ 537 w 856164"/>
                    <a:gd name="connsiteY1" fmla="*/ 692498 h 700875"/>
                    <a:gd name="connsiteX2" fmla="*/ 0 w 856164"/>
                    <a:gd name="connsiteY2" fmla="*/ 700036 h 700875"/>
                    <a:gd name="connsiteX3" fmla="*/ 361394 w 856164"/>
                    <a:gd name="connsiteY3" fmla="*/ 603336 h 700875"/>
                    <a:gd name="connsiteX4" fmla="*/ 652514 w 856164"/>
                    <a:gd name="connsiteY4" fmla="*/ 414806 h 700875"/>
                    <a:gd name="connsiteX5" fmla="*/ 856165 w 856164"/>
                    <a:gd name="connsiteY5" fmla="*/ 0 h 700875"/>
                    <a:gd name="connsiteX6" fmla="*/ 367683 w 856164"/>
                    <a:gd name="connsiteY6" fmla="*/ 587974 h 70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6164" h="700875">
                      <a:moveTo>
                        <a:pt x="367683" y="587974"/>
                      </a:moveTo>
                      <a:cubicBezTo>
                        <a:pt x="268050" y="679579"/>
                        <a:pt x="134343" y="697671"/>
                        <a:pt x="537" y="692498"/>
                      </a:cubicBezTo>
                      <a:lnTo>
                        <a:pt x="0" y="700036"/>
                      </a:lnTo>
                      <a:cubicBezTo>
                        <a:pt x="130912" y="705096"/>
                        <a:pt x="260842" y="689042"/>
                        <a:pt x="361394" y="603336"/>
                      </a:cubicBezTo>
                      <a:cubicBezTo>
                        <a:pt x="391014" y="600944"/>
                        <a:pt x="514477" y="580959"/>
                        <a:pt x="652514" y="414806"/>
                      </a:cubicBezTo>
                      <a:cubicBezTo>
                        <a:pt x="811049" y="223980"/>
                        <a:pt x="856165" y="0"/>
                        <a:pt x="856165" y="0"/>
                      </a:cubicBezTo>
                      <a:lnTo>
                        <a:pt x="367683" y="587974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任意多边形: 形状 19"/>
                <p:cNvSpPr/>
                <p:nvPr/>
              </p:nvSpPr>
              <p:spPr>
                <a:xfrm>
                  <a:off x="10783469" y="-10370"/>
                  <a:ext cx="1105087" cy="1220401"/>
                </a:xfrm>
                <a:custGeom>
                  <a:avLst/>
                  <a:gdLst>
                    <a:gd name="connsiteX0" fmla="*/ 720204 w 1105087"/>
                    <a:gd name="connsiteY0" fmla="*/ 958366 h 1220401"/>
                    <a:gd name="connsiteX1" fmla="*/ 376646 w 1105087"/>
                    <a:gd name="connsiteY1" fmla="*/ 940807 h 1220401"/>
                    <a:gd name="connsiteX2" fmla="*/ 191167 w 1105087"/>
                    <a:gd name="connsiteY2" fmla="*/ 920564 h 1220401"/>
                    <a:gd name="connsiteX3" fmla="*/ 254678 w 1105087"/>
                    <a:gd name="connsiteY3" fmla="*/ 0 h 1220401"/>
                    <a:gd name="connsiteX4" fmla="*/ 146250 w 1105087"/>
                    <a:gd name="connsiteY4" fmla="*/ 449200 h 1220401"/>
                    <a:gd name="connsiteX5" fmla="*/ 249198 w 1105087"/>
                    <a:gd name="connsiteY5" fmla="*/ 779756 h 1220401"/>
                    <a:gd name="connsiteX6" fmla="*/ 0 w 1105087"/>
                    <a:gd name="connsiteY6" fmla="*/ 986536 h 1220401"/>
                    <a:gd name="connsiteX7" fmla="*/ 179 w 1105087"/>
                    <a:gd name="connsiteY7" fmla="*/ 994092 h 1220401"/>
                    <a:gd name="connsiteX8" fmla="*/ 177178 w 1105087"/>
                    <a:gd name="connsiteY8" fmla="*/ 932612 h 1220401"/>
                    <a:gd name="connsiteX9" fmla="*/ 368757 w 1105087"/>
                    <a:gd name="connsiteY9" fmla="*/ 947860 h 1220401"/>
                    <a:gd name="connsiteX10" fmla="*/ 645922 w 1105087"/>
                    <a:gd name="connsiteY10" fmla="*/ 1162103 h 1220401"/>
                    <a:gd name="connsiteX11" fmla="*/ 1105087 w 1105087"/>
                    <a:gd name="connsiteY11" fmla="*/ 1214103 h 1220401"/>
                    <a:gd name="connsiteX12" fmla="*/ 720204 w 1105087"/>
                    <a:gd name="connsiteY12" fmla="*/ 958366 h 1220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05087" h="1220401">
                      <a:moveTo>
                        <a:pt x="720204" y="958366"/>
                      </a:moveTo>
                      <a:cubicBezTo>
                        <a:pt x="523877" y="886786"/>
                        <a:pt x="408235" y="926502"/>
                        <a:pt x="376646" y="940807"/>
                      </a:cubicBezTo>
                      <a:cubicBezTo>
                        <a:pt x="312072" y="892459"/>
                        <a:pt x="227244" y="909807"/>
                        <a:pt x="191167" y="920564"/>
                      </a:cubicBezTo>
                      <a:cubicBezTo>
                        <a:pt x="353157" y="812050"/>
                        <a:pt x="254678" y="0"/>
                        <a:pt x="254678" y="0"/>
                      </a:cubicBezTo>
                      <a:cubicBezTo>
                        <a:pt x="254678" y="0"/>
                        <a:pt x="146250" y="201114"/>
                        <a:pt x="146250" y="449200"/>
                      </a:cubicBezTo>
                      <a:cubicBezTo>
                        <a:pt x="146250" y="663553"/>
                        <a:pt x="227185" y="758022"/>
                        <a:pt x="249198" y="779756"/>
                      </a:cubicBezTo>
                      <a:cubicBezTo>
                        <a:pt x="237150" y="902527"/>
                        <a:pt x="137992" y="979642"/>
                        <a:pt x="0" y="986536"/>
                      </a:cubicBezTo>
                      <a:lnTo>
                        <a:pt x="179" y="994092"/>
                      </a:lnTo>
                      <a:cubicBezTo>
                        <a:pt x="63139" y="990505"/>
                        <a:pt x="126895" y="971666"/>
                        <a:pt x="177178" y="932612"/>
                      </a:cubicBezTo>
                      <a:cubicBezTo>
                        <a:pt x="204766" y="923858"/>
                        <a:pt x="300861" y="898868"/>
                        <a:pt x="368757" y="947860"/>
                      </a:cubicBezTo>
                      <a:cubicBezTo>
                        <a:pt x="376440" y="966630"/>
                        <a:pt x="431986" y="1084104"/>
                        <a:pt x="645922" y="1162103"/>
                      </a:cubicBezTo>
                      <a:cubicBezTo>
                        <a:pt x="879000" y="1247083"/>
                        <a:pt x="1105087" y="1214103"/>
                        <a:pt x="1105087" y="1214103"/>
                      </a:cubicBezTo>
                      <a:cubicBezTo>
                        <a:pt x="1105087" y="1214103"/>
                        <a:pt x="953282" y="1043345"/>
                        <a:pt x="720204" y="9583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>
                <a:xfrm>
                  <a:off x="11242091" y="973374"/>
                  <a:ext cx="417642" cy="156765"/>
                </a:xfrm>
                <a:custGeom>
                  <a:avLst/>
                  <a:gdLst>
                    <a:gd name="connsiteX0" fmla="*/ 416514 w 417642"/>
                    <a:gd name="connsiteY0" fmla="*/ 156766 h 156765"/>
                    <a:gd name="connsiteX1" fmla="*/ 0 w 417642"/>
                    <a:gd name="connsiteY1" fmla="*/ 4519 h 156765"/>
                    <a:gd name="connsiteX2" fmla="*/ 2496 w 417642"/>
                    <a:gd name="connsiteY2" fmla="*/ 0 h 156765"/>
                    <a:gd name="connsiteX3" fmla="*/ 417643 w 417642"/>
                    <a:gd name="connsiteY3" fmla="*/ 151726 h 156765"/>
                    <a:gd name="connsiteX4" fmla="*/ 416514 w 417642"/>
                    <a:gd name="connsiteY4" fmla="*/ 156766 h 15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642" h="156765">
                      <a:moveTo>
                        <a:pt x="416514" y="156766"/>
                      </a:moveTo>
                      <a:cubicBezTo>
                        <a:pt x="182751" y="104431"/>
                        <a:pt x="1804" y="5511"/>
                        <a:pt x="0" y="4519"/>
                      </a:cubicBezTo>
                      <a:lnTo>
                        <a:pt x="2496" y="0"/>
                      </a:lnTo>
                      <a:cubicBezTo>
                        <a:pt x="4289" y="988"/>
                        <a:pt x="184633" y="99561"/>
                        <a:pt x="417643" y="151726"/>
                      </a:cubicBezTo>
                      <a:lnTo>
                        <a:pt x="416514" y="156766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组合 10" descr="一束拱形的橄榄及叶子"/>
              <p:cNvGrpSpPr/>
              <p:nvPr/>
            </p:nvGrpSpPr>
            <p:grpSpPr>
              <a:xfrm rot="10800000" flipH="1">
                <a:off x="9768376" y="462365"/>
                <a:ext cx="1145312" cy="1581142"/>
                <a:chOff x="9768376" y="207569"/>
                <a:chExt cx="1145312" cy="1581142"/>
              </a:xfrm>
              <a:solidFill>
                <a:schemeClr val="accent3"/>
              </a:solidFill>
            </p:grpSpPr>
            <p:sp>
              <p:nvSpPr>
                <p:cNvPr id="14" name="任意多边形: 形状 13"/>
                <p:cNvSpPr/>
                <p:nvPr/>
              </p:nvSpPr>
              <p:spPr>
                <a:xfrm>
                  <a:off x="10278424" y="1057985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任意多边形: 形状 14"/>
                <p:cNvSpPr/>
                <p:nvPr/>
              </p:nvSpPr>
              <p:spPr>
                <a:xfrm rot="-2767093">
                  <a:off x="10754153" y="532860"/>
                  <a:ext cx="111722" cy="180230"/>
                </a:xfrm>
                <a:custGeom>
                  <a:avLst/>
                  <a:gdLst>
                    <a:gd name="connsiteX0" fmla="*/ 111723 w 111722"/>
                    <a:gd name="connsiteY0" fmla="*/ 90115 h 180230"/>
                    <a:gd name="connsiteX1" fmla="*/ 55861 w 111722"/>
                    <a:gd name="connsiteY1" fmla="*/ 180231 h 180230"/>
                    <a:gd name="connsiteX2" fmla="*/ 0 w 111722"/>
                    <a:gd name="connsiteY2" fmla="*/ 90115 h 180230"/>
                    <a:gd name="connsiteX3" fmla="*/ 55861 w 111722"/>
                    <a:gd name="connsiteY3" fmla="*/ 0 h 180230"/>
                    <a:gd name="connsiteX4" fmla="*/ 111723 w 111722"/>
                    <a:gd name="connsiteY4" fmla="*/ 90115 h 18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22" h="180230">
                      <a:moveTo>
                        <a:pt x="111723" y="90115"/>
                      </a:moveTo>
                      <a:cubicBezTo>
                        <a:pt x="111723" y="139885"/>
                        <a:pt x="86713" y="180231"/>
                        <a:pt x="55861" y="180231"/>
                      </a:cubicBezTo>
                      <a:cubicBezTo>
                        <a:pt x="25010" y="180231"/>
                        <a:pt x="0" y="139885"/>
                        <a:pt x="0" y="90115"/>
                      </a:cubicBezTo>
                      <a:cubicBezTo>
                        <a:pt x="0" y="40346"/>
                        <a:pt x="25010" y="0"/>
                        <a:pt x="55861" y="0"/>
                      </a:cubicBezTo>
                      <a:cubicBezTo>
                        <a:pt x="86713" y="0"/>
                        <a:pt x="111723" y="40346"/>
                        <a:pt x="111723" y="90115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任意多边形: 形状 15"/>
                <p:cNvSpPr/>
                <p:nvPr/>
              </p:nvSpPr>
              <p:spPr>
                <a:xfrm>
                  <a:off x="10044399" y="1571856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任意多边形: 形状 16"/>
                <p:cNvSpPr/>
                <p:nvPr/>
              </p:nvSpPr>
              <p:spPr>
                <a:xfrm rot="-2526848">
                  <a:off x="10646631" y="228841"/>
                  <a:ext cx="167802" cy="271065"/>
                </a:xfrm>
                <a:custGeom>
                  <a:avLst/>
                  <a:gdLst>
                    <a:gd name="connsiteX0" fmla="*/ 167802 w 167802"/>
                    <a:gd name="connsiteY0" fmla="*/ 135533 h 271065"/>
                    <a:gd name="connsiteX1" fmla="*/ 83901 w 167802"/>
                    <a:gd name="connsiteY1" fmla="*/ 271065 h 271065"/>
                    <a:gd name="connsiteX2" fmla="*/ 0 w 167802"/>
                    <a:gd name="connsiteY2" fmla="*/ 135533 h 271065"/>
                    <a:gd name="connsiteX3" fmla="*/ 83901 w 167802"/>
                    <a:gd name="connsiteY3" fmla="*/ 0 h 271065"/>
                    <a:gd name="connsiteX4" fmla="*/ 167802 w 167802"/>
                    <a:gd name="connsiteY4" fmla="*/ 135533 h 27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2" h="271065">
                      <a:moveTo>
                        <a:pt x="167802" y="135533"/>
                      </a:moveTo>
                      <a:cubicBezTo>
                        <a:pt x="167802" y="210385"/>
                        <a:pt x="130238" y="271065"/>
                        <a:pt x="83901" y="271065"/>
                      </a:cubicBezTo>
                      <a:cubicBezTo>
                        <a:pt x="37564" y="271065"/>
                        <a:pt x="0" y="210385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8" y="0"/>
                        <a:pt x="167802" y="60680"/>
                        <a:pt x="167802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任意多边形: 形状 17"/>
                <p:cNvSpPr/>
                <p:nvPr/>
              </p:nvSpPr>
              <p:spPr>
                <a:xfrm rot="-2700000">
                  <a:off x="9839638" y="1485631"/>
                  <a:ext cx="167803" cy="271066"/>
                </a:xfrm>
                <a:custGeom>
                  <a:avLst/>
                  <a:gdLst>
                    <a:gd name="connsiteX0" fmla="*/ 167803 w 167803"/>
                    <a:gd name="connsiteY0" fmla="*/ 135533 h 271066"/>
                    <a:gd name="connsiteX1" fmla="*/ 83901 w 167803"/>
                    <a:gd name="connsiteY1" fmla="*/ 271066 h 271066"/>
                    <a:gd name="connsiteX2" fmla="*/ 0 w 167803"/>
                    <a:gd name="connsiteY2" fmla="*/ 135533 h 271066"/>
                    <a:gd name="connsiteX3" fmla="*/ 83901 w 167803"/>
                    <a:gd name="connsiteY3" fmla="*/ 0 h 271066"/>
                    <a:gd name="connsiteX4" fmla="*/ 167803 w 167803"/>
                    <a:gd name="connsiteY4" fmla="*/ 135533 h 27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3" h="271066">
                      <a:moveTo>
                        <a:pt x="167803" y="135533"/>
                      </a:moveTo>
                      <a:cubicBezTo>
                        <a:pt x="167803" y="210386"/>
                        <a:pt x="130239" y="271066"/>
                        <a:pt x="83901" y="271066"/>
                      </a:cubicBezTo>
                      <a:cubicBezTo>
                        <a:pt x="37564" y="271066"/>
                        <a:pt x="0" y="210386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9" y="0"/>
                        <a:pt x="167803" y="60680"/>
                        <a:pt x="167803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" name="任意多边形: 形状 11"/>
              <p:cNvSpPr/>
              <p:nvPr/>
            </p:nvSpPr>
            <p:spPr>
              <a:xfrm rot="10800000" flipH="1">
                <a:off x="10281226" y="670342"/>
                <a:ext cx="502400" cy="763110"/>
              </a:xfrm>
              <a:custGeom>
                <a:avLst/>
                <a:gdLst>
                  <a:gd name="connsiteX0" fmla="*/ 501345 w 502400"/>
                  <a:gd name="connsiteY0" fmla="*/ 0 h 763110"/>
                  <a:gd name="connsiteX1" fmla="*/ 123631 w 502400"/>
                  <a:gd name="connsiteY1" fmla="*/ 677156 h 763110"/>
                  <a:gd name="connsiteX2" fmla="*/ 108080 w 502400"/>
                  <a:gd name="connsiteY2" fmla="*/ 687145 h 763110"/>
                  <a:gd name="connsiteX3" fmla="*/ 13001 w 502400"/>
                  <a:gd name="connsiteY3" fmla="*/ 762752 h 763110"/>
                  <a:gd name="connsiteX4" fmla="*/ 12963 w 502400"/>
                  <a:gd name="connsiteY4" fmla="*/ 762738 h 763110"/>
                  <a:gd name="connsiteX5" fmla="*/ 1001 w 502400"/>
                  <a:gd name="connsiteY5" fmla="*/ 757726 h 763110"/>
                  <a:gd name="connsiteX6" fmla="*/ 4571 w 502400"/>
                  <a:gd name="connsiteY6" fmla="*/ 743438 h 763110"/>
                  <a:gd name="connsiteX7" fmla="*/ 4588 w 502400"/>
                  <a:gd name="connsiteY7" fmla="*/ 743404 h 763110"/>
                  <a:gd name="connsiteX8" fmla="*/ 94504 w 502400"/>
                  <a:gd name="connsiteY8" fmla="*/ 680216 h 763110"/>
                  <a:gd name="connsiteX9" fmla="*/ 98586 w 502400"/>
                  <a:gd name="connsiteY9" fmla="*/ 664592 h 763110"/>
                  <a:gd name="connsiteX10" fmla="*/ 501345 w 502400"/>
                  <a:gd name="connsiteY10" fmla="*/ 0 h 76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400" h="763110">
                    <a:moveTo>
                      <a:pt x="501345" y="0"/>
                    </a:moveTo>
                    <a:cubicBezTo>
                      <a:pt x="516686" y="124406"/>
                      <a:pt x="363504" y="618299"/>
                      <a:pt x="123631" y="677156"/>
                    </a:cubicBezTo>
                    <a:cubicBezTo>
                      <a:pt x="117477" y="678667"/>
                      <a:pt x="111993" y="682161"/>
                      <a:pt x="108080" y="687145"/>
                    </a:cubicBezTo>
                    <a:cubicBezTo>
                      <a:pt x="82897" y="719230"/>
                      <a:pt x="49845" y="745245"/>
                      <a:pt x="13001" y="762752"/>
                    </a:cubicBezTo>
                    <a:cubicBezTo>
                      <a:pt x="12987" y="762759"/>
                      <a:pt x="12976" y="762731"/>
                      <a:pt x="12963" y="762738"/>
                    </a:cubicBezTo>
                    <a:cubicBezTo>
                      <a:pt x="10295" y="763922"/>
                      <a:pt x="3452" y="762294"/>
                      <a:pt x="1001" y="757726"/>
                    </a:cubicBezTo>
                    <a:cubicBezTo>
                      <a:pt x="-1522" y="753021"/>
                      <a:pt x="1115" y="745910"/>
                      <a:pt x="4571" y="743438"/>
                    </a:cubicBezTo>
                    <a:cubicBezTo>
                      <a:pt x="4585" y="743428"/>
                      <a:pt x="4571" y="743411"/>
                      <a:pt x="4588" y="743404"/>
                    </a:cubicBezTo>
                    <a:cubicBezTo>
                      <a:pt x="38738" y="729346"/>
                      <a:pt x="69765" y="707685"/>
                      <a:pt x="94504" y="680216"/>
                    </a:cubicBezTo>
                    <a:cubicBezTo>
                      <a:pt x="98324" y="675972"/>
                      <a:pt x="99884" y="670152"/>
                      <a:pt x="98586" y="664592"/>
                    </a:cubicBezTo>
                    <a:cubicBezTo>
                      <a:pt x="43890" y="430664"/>
                      <a:pt x="386615" y="48565"/>
                      <a:pt x="501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 rot="10800000" flipH="1">
                <a:off x="10415508" y="799141"/>
                <a:ext cx="255042" cy="414327"/>
              </a:xfrm>
              <a:custGeom>
                <a:avLst/>
                <a:gdLst>
                  <a:gd name="connsiteX0" fmla="*/ 4024 w 255042"/>
                  <a:gd name="connsiteY0" fmla="*/ 414328 h 414327"/>
                  <a:gd name="connsiteX1" fmla="*/ 0 w 255042"/>
                  <a:gd name="connsiteY1" fmla="*/ 411092 h 414327"/>
                  <a:gd name="connsiteX2" fmla="*/ 250382 w 255042"/>
                  <a:gd name="connsiteY2" fmla="*/ 0 h 414327"/>
                  <a:gd name="connsiteX3" fmla="*/ 255042 w 255042"/>
                  <a:gd name="connsiteY3" fmla="*/ 2227 h 414327"/>
                  <a:gd name="connsiteX4" fmla="*/ 4024 w 255042"/>
                  <a:gd name="connsiteY4" fmla="*/ 414328 h 41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042" h="414327">
                    <a:moveTo>
                      <a:pt x="4024" y="414328"/>
                    </a:moveTo>
                    <a:lnTo>
                      <a:pt x="0" y="411092"/>
                    </a:lnTo>
                    <a:cubicBezTo>
                      <a:pt x="110400" y="273833"/>
                      <a:pt x="179935" y="147486"/>
                      <a:pt x="250382" y="0"/>
                    </a:cubicBezTo>
                    <a:lnTo>
                      <a:pt x="255042" y="2227"/>
                    </a:lnTo>
                    <a:cubicBezTo>
                      <a:pt x="184441" y="150036"/>
                      <a:pt x="114737" y="276680"/>
                      <a:pt x="4024" y="41432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871059" y="1562100"/>
              <a:ext cx="946417" cy="1012305"/>
              <a:chOff x="4393622" y="3307936"/>
              <a:chExt cx="1407373" cy="1505351"/>
            </a:xfrm>
          </p:grpSpPr>
          <p:grpSp>
            <p:nvGrpSpPr>
              <p:cNvPr id="35" name="组合 34" descr="一束拱形的橄榄及叶子"/>
              <p:cNvGrpSpPr/>
              <p:nvPr/>
            </p:nvGrpSpPr>
            <p:grpSpPr>
              <a:xfrm rot="16200000">
                <a:off x="4460224" y="3609784"/>
                <a:ext cx="1275267" cy="973961"/>
                <a:chOff x="9895720" y="340329"/>
                <a:chExt cx="2058574" cy="1572196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57" name="任意多边形: 形状 56"/>
                <p:cNvSpPr/>
                <p:nvPr/>
              </p:nvSpPr>
              <p:spPr>
                <a:xfrm>
                  <a:off x="10154851" y="1395904"/>
                  <a:ext cx="852206" cy="516621"/>
                </a:xfrm>
                <a:custGeom>
                  <a:avLst/>
                  <a:gdLst>
                    <a:gd name="connsiteX0" fmla="*/ 394701 w 852206"/>
                    <a:gd name="connsiteY0" fmla="*/ 68557 h 516621"/>
                    <a:gd name="connsiteX1" fmla="*/ 128530 w 852206"/>
                    <a:gd name="connsiteY1" fmla="*/ 279427 h 516621"/>
                    <a:gd name="connsiteX2" fmla="*/ 110393 w 852206"/>
                    <a:gd name="connsiteY2" fmla="*/ 297821 h 516621"/>
                    <a:gd name="connsiteX3" fmla="*/ 61391 w 852206"/>
                    <a:gd name="connsiteY3" fmla="*/ 363219 h 516621"/>
                    <a:gd name="connsiteX4" fmla="*/ 25310 w 852206"/>
                    <a:gd name="connsiteY4" fmla="*/ 436523 h 516621"/>
                    <a:gd name="connsiteX5" fmla="*/ 0 w 852206"/>
                    <a:gd name="connsiteY5" fmla="*/ 514023 h 516621"/>
                    <a:gd name="connsiteX6" fmla="*/ 10388 w 852206"/>
                    <a:gd name="connsiteY6" fmla="*/ 516621 h 516621"/>
                    <a:gd name="connsiteX7" fmla="*/ 35223 w 852206"/>
                    <a:gd name="connsiteY7" fmla="*/ 440316 h 516621"/>
                    <a:gd name="connsiteX8" fmla="*/ 70457 w 852206"/>
                    <a:gd name="connsiteY8" fmla="*/ 368551 h 516621"/>
                    <a:gd name="connsiteX9" fmla="*/ 118141 w 852206"/>
                    <a:gd name="connsiteY9" fmla="*/ 304792 h 516621"/>
                    <a:gd name="connsiteX10" fmla="*/ 127163 w 852206"/>
                    <a:gd name="connsiteY10" fmla="*/ 295347 h 516621"/>
                    <a:gd name="connsiteX11" fmla="*/ 474713 w 852206"/>
                    <a:gd name="connsiteY11" fmla="*/ 270109 h 516621"/>
                    <a:gd name="connsiteX12" fmla="*/ 852207 w 852206"/>
                    <a:gd name="connsiteY12" fmla="*/ 3583 h 516621"/>
                    <a:gd name="connsiteX13" fmla="*/ 394701 w 852206"/>
                    <a:gd name="connsiteY13" fmla="*/ 68557 h 51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206" h="516621">
                      <a:moveTo>
                        <a:pt x="394701" y="68557"/>
                      </a:moveTo>
                      <a:cubicBezTo>
                        <a:pt x="208811" y="142357"/>
                        <a:pt x="145926" y="243129"/>
                        <a:pt x="128530" y="279427"/>
                      </a:cubicBezTo>
                      <a:cubicBezTo>
                        <a:pt x="122299" y="285364"/>
                        <a:pt x="116234" y="291484"/>
                        <a:pt x="110393" y="297821"/>
                      </a:cubicBezTo>
                      <a:cubicBezTo>
                        <a:pt x="91905" y="317858"/>
                        <a:pt x="75510" y="339867"/>
                        <a:pt x="61391" y="363219"/>
                      </a:cubicBezTo>
                      <a:cubicBezTo>
                        <a:pt x="47250" y="386570"/>
                        <a:pt x="35361" y="411223"/>
                        <a:pt x="25310" y="436523"/>
                      </a:cubicBezTo>
                      <a:cubicBezTo>
                        <a:pt x="15256" y="461836"/>
                        <a:pt x="7005" y="487793"/>
                        <a:pt x="0" y="514023"/>
                      </a:cubicBezTo>
                      <a:lnTo>
                        <a:pt x="10388" y="516621"/>
                      </a:lnTo>
                      <a:cubicBezTo>
                        <a:pt x="17276" y="490730"/>
                        <a:pt x="25376" y="465168"/>
                        <a:pt x="35223" y="440316"/>
                      </a:cubicBezTo>
                      <a:cubicBezTo>
                        <a:pt x="45065" y="415471"/>
                        <a:pt x="56678" y="391344"/>
                        <a:pt x="70457" y="368551"/>
                      </a:cubicBezTo>
                      <a:cubicBezTo>
                        <a:pt x="84216" y="345750"/>
                        <a:pt x="100156" y="324319"/>
                        <a:pt x="118141" y="304792"/>
                      </a:cubicBezTo>
                      <a:cubicBezTo>
                        <a:pt x="121088" y="301584"/>
                        <a:pt x="124110" y="298451"/>
                        <a:pt x="127163" y="295347"/>
                      </a:cubicBezTo>
                      <a:cubicBezTo>
                        <a:pt x="150776" y="306289"/>
                        <a:pt x="269475" y="351588"/>
                        <a:pt x="474713" y="270109"/>
                      </a:cubicBezTo>
                      <a:cubicBezTo>
                        <a:pt x="705292" y="178568"/>
                        <a:pt x="852207" y="3583"/>
                        <a:pt x="852207" y="3583"/>
                      </a:cubicBezTo>
                      <a:cubicBezTo>
                        <a:pt x="852207" y="3583"/>
                        <a:pt x="625280" y="-22983"/>
                        <a:pt x="394701" y="68557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任意多边形: 形状 57"/>
                <p:cNvSpPr/>
                <p:nvPr/>
              </p:nvSpPr>
              <p:spPr>
                <a:xfrm>
                  <a:off x="11413541" y="782541"/>
                  <a:ext cx="540754" cy="386181"/>
                </a:xfrm>
                <a:custGeom>
                  <a:avLst/>
                  <a:gdLst>
                    <a:gd name="connsiteX0" fmla="*/ 178424 w 540754"/>
                    <a:gd name="connsiteY0" fmla="*/ 242059 h 386181"/>
                    <a:gd name="connsiteX1" fmla="*/ 0 w 540754"/>
                    <a:gd name="connsiteY1" fmla="*/ 3855 h 386181"/>
                    <a:gd name="connsiteX2" fmla="*/ 284063 w 540754"/>
                    <a:gd name="connsiteY2" fmla="*/ 92642 h 386181"/>
                    <a:gd name="connsiteX3" fmla="*/ 540754 w 540754"/>
                    <a:gd name="connsiteY3" fmla="*/ 386181 h 386181"/>
                    <a:gd name="connsiteX4" fmla="*/ 178424 w 540754"/>
                    <a:gd name="connsiteY4" fmla="*/ 242059 h 38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0754" h="386181">
                      <a:moveTo>
                        <a:pt x="178424" y="242059"/>
                      </a:moveTo>
                      <a:cubicBezTo>
                        <a:pt x="7483" y="121201"/>
                        <a:pt x="0" y="3855"/>
                        <a:pt x="0" y="3855"/>
                      </a:cubicBezTo>
                      <a:cubicBezTo>
                        <a:pt x="0" y="3855"/>
                        <a:pt x="113126" y="-28215"/>
                        <a:pt x="284063" y="92642"/>
                      </a:cubicBezTo>
                      <a:cubicBezTo>
                        <a:pt x="455003" y="213499"/>
                        <a:pt x="540754" y="386181"/>
                        <a:pt x="540754" y="386181"/>
                      </a:cubicBezTo>
                      <a:cubicBezTo>
                        <a:pt x="540754" y="386181"/>
                        <a:pt x="349364" y="362916"/>
                        <a:pt x="178424" y="24205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9" name="任意多边形: 形状 58"/>
                <p:cNvSpPr/>
                <p:nvPr/>
              </p:nvSpPr>
              <p:spPr>
                <a:xfrm>
                  <a:off x="10618018" y="983512"/>
                  <a:ext cx="950419" cy="216189"/>
                </a:xfrm>
                <a:custGeom>
                  <a:avLst/>
                  <a:gdLst>
                    <a:gd name="connsiteX0" fmla="*/ 950419 w 950419"/>
                    <a:gd name="connsiteY0" fmla="*/ 67672 h 216189"/>
                    <a:gd name="connsiteX1" fmla="*/ 186129 w 950419"/>
                    <a:gd name="connsiteY1" fmla="*/ 152022 h 216189"/>
                    <a:gd name="connsiteX2" fmla="*/ 159903 w 950419"/>
                    <a:gd name="connsiteY2" fmla="*/ 142618 h 216189"/>
                    <a:gd name="connsiteX3" fmla="*/ 621 w 950419"/>
                    <a:gd name="connsiteY3" fmla="*/ 91877 h 216189"/>
                    <a:gd name="connsiteX4" fmla="*/ 7003 w 950419"/>
                    <a:gd name="connsiteY4" fmla="*/ 83482 h 216189"/>
                    <a:gd name="connsiteX5" fmla="*/ 13467 w 950419"/>
                    <a:gd name="connsiteY5" fmla="*/ 75145 h 216189"/>
                    <a:gd name="connsiteX6" fmla="*/ 158258 w 950419"/>
                    <a:gd name="connsiteY6" fmla="*/ 130264 h 216189"/>
                    <a:gd name="connsiteX7" fmla="*/ 181368 w 950419"/>
                    <a:gd name="connsiteY7" fmla="*/ 119851 h 216189"/>
                    <a:gd name="connsiteX8" fmla="*/ 950419 w 950419"/>
                    <a:gd name="connsiteY8" fmla="*/ 67672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0419" h="216189">
                      <a:moveTo>
                        <a:pt x="950419" y="67672"/>
                      </a:moveTo>
                      <a:cubicBezTo>
                        <a:pt x="861640" y="149667"/>
                        <a:pt x="368958" y="303655"/>
                        <a:pt x="186129" y="152022"/>
                      </a:cubicBezTo>
                      <a:cubicBezTo>
                        <a:pt x="178731" y="145888"/>
                        <a:pt x="169513" y="142463"/>
                        <a:pt x="159903" y="142618"/>
                      </a:cubicBezTo>
                      <a:cubicBezTo>
                        <a:pt x="103218" y="143540"/>
                        <a:pt x="46484" y="125252"/>
                        <a:pt x="621" y="91877"/>
                      </a:cubicBezTo>
                      <a:cubicBezTo>
                        <a:pt x="3471" y="88135"/>
                        <a:pt x="-5826" y="100210"/>
                        <a:pt x="7003" y="83482"/>
                      </a:cubicBezTo>
                      <a:cubicBezTo>
                        <a:pt x="19859" y="66773"/>
                        <a:pt x="10590" y="78866"/>
                        <a:pt x="13467" y="75145"/>
                      </a:cubicBezTo>
                      <a:cubicBezTo>
                        <a:pt x="54246" y="108286"/>
                        <a:pt x="105748" y="127896"/>
                        <a:pt x="158258" y="130264"/>
                      </a:cubicBezTo>
                      <a:cubicBezTo>
                        <a:pt x="167166" y="130667"/>
                        <a:pt x="175651" y="126694"/>
                        <a:pt x="181368" y="119851"/>
                      </a:cubicBezTo>
                      <a:cubicBezTo>
                        <a:pt x="336093" y="-65343"/>
                        <a:pt x="848714" y="3097"/>
                        <a:pt x="950419" y="67672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60" name="任意多边形: 形状 59"/>
                <p:cNvSpPr/>
                <p:nvPr/>
              </p:nvSpPr>
              <p:spPr>
                <a:xfrm>
                  <a:off x="10433656" y="340329"/>
                  <a:ext cx="296912" cy="918045"/>
                </a:xfrm>
                <a:custGeom>
                  <a:avLst/>
                  <a:gdLst>
                    <a:gd name="connsiteX0" fmla="*/ 285232 w 296912"/>
                    <a:gd name="connsiteY0" fmla="*/ 0 h 918045"/>
                    <a:gd name="connsiteX1" fmla="*/ 23959 w 296912"/>
                    <a:gd name="connsiteY1" fmla="*/ 723181 h 918045"/>
                    <a:gd name="connsiteX2" fmla="*/ 26947 w 296912"/>
                    <a:gd name="connsiteY2" fmla="*/ 750880 h 918045"/>
                    <a:gd name="connsiteX3" fmla="*/ 38912 w 296912"/>
                    <a:gd name="connsiteY3" fmla="*/ 917621 h 918045"/>
                    <a:gd name="connsiteX4" fmla="*/ 48570 w 296912"/>
                    <a:gd name="connsiteY4" fmla="*/ 913387 h 918045"/>
                    <a:gd name="connsiteX5" fmla="*/ 58191 w 296912"/>
                    <a:gd name="connsiteY5" fmla="*/ 909057 h 918045"/>
                    <a:gd name="connsiteX6" fmla="*/ 38571 w 296912"/>
                    <a:gd name="connsiteY6" fmla="*/ 755376 h 918045"/>
                    <a:gd name="connsiteX7" fmla="*/ 54116 w 296912"/>
                    <a:gd name="connsiteY7" fmla="*/ 735352 h 918045"/>
                    <a:gd name="connsiteX8" fmla="*/ 285232 w 296912"/>
                    <a:gd name="connsiteY8" fmla="*/ 0 h 918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912" h="918045">
                      <a:moveTo>
                        <a:pt x="285232" y="0"/>
                      </a:moveTo>
                      <a:cubicBezTo>
                        <a:pt x="184697" y="67070"/>
                        <a:pt x="-80558" y="509889"/>
                        <a:pt x="23959" y="723181"/>
                      </a:cubicBezTo>
                      <a:cubicBezTo>
                        <a:pt x="28190" y="731811"/>
                        <a:pt x="29353" y="741576"/>
                        <a:pt x="26947" y="750880"/>
                      </a:cubicBezTo>
                      <a:cubicBezTo>
                        <a:pt x="12751" y="805768"/>
                        <a:pt x="17226" y="865207"/>
                        <a:pt x="38912" y="917621"/>
                      </a:cubicBezTo>
                      <a:cubicBezTo>
                        <a:pt x="43218" y="915728"/>
                        <a:pt x="29298" y="921930"/>
                        <a:pt x="48570" y="913387"/>
                      </a:cubicBezTo>
                      <a:cubicBezTo>
                        <a:pt x="67829" y="904809"/>
                        <a:pt x="53899" y="910984"/>
                        <a:pt x="58191" y="909057"/>
                      </a:cubicBezTo>
                      <a:cubicBezTo>
                        <a:pt x="35539" y="861641"/>
                        <a:pt x="28558" y="806977"/>
                        <a:pt x="38571" y="755376"/>
                      </a:cubicBezTo>
                      <a:cubicBezTo>
                        <a:pt x="40272" y="746622"/>
                        <a:pt x="46120" y="739308"/>
                        <a:pt x="54116" y="735352"/>
                      </a:cubicBezTo>
                      <a:cubicBezTo>
                        <a:pt x="270437" y="628391"/>
                        <a:pt x="324149" y="114018"/>
                        <a:pt x="285232" y="0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1" name="任意多边形: 形状 60"/>
                <p:cNvSpPr/>
                <p:nvPr/>
              </p:nvSpPr>
              <p:spPr>
                <a:xfrm>
                  <a:off x="9895720" y="909915"/>
                  <a:ext cx="291627" cy="743902"/>
                </a:xfrm>
                <a:custGeom>
                  <a:avLst/>
                  <a:gdLst>
                    <a:gd name="connsiteX0" fmla="*/ 255382 w 291627"/>
                    <a:gd name="connsiteY0" fmla="*/ 391238 h 743902"/>
                    <a:gd name="connsiteX1" fmla="*/ 259544 w 291627"/>
                    <a:gd name="connsiteY1" fmla="*/ 743903 h 743902"/>
                    <a:gd name="connsiteX2" fmla="*/ 49827 w 291627"/>
                    <a:gd name="connsiteY2" fmla="*/ 460335 h 743902"/>
                    <a:gd name="connsiteX3" fmla="*/ 9468 w 291627"/>
                    <a:gd name="connsiteY3" fmla="*/ 0 h 743902"/>
                    <a:gd name="connsiteX4" fmla="*/ 255382 w 291627"/>
                    <a:gd name="connsiteY4" fmla="*/ 391238 h 74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627" h="743902">
                      <a:moveTo>
                        <a:pt x="255382" y="391238"/>
                      </a:moveTo>
                      <a:cubicBezTo>
                        <a:pt x="334431" y="626391"/>
                        <a:pt x="259544" y="743903"/>
                        <a:pt x="259544" y="743903"/>
                      </a:cubicBezTo>
                      <a:cubicBezTo>
                        <a:pt x="259544" y="743903"/>
                        <a:pt x="128880" y="695492"/>
                        <a:pt x="49827" y="460335"/>
                      </a:cubicBezTo>
                      <a:cubicBezTo>
                        <a:pt x="-29225" y="225178"/>
                        <a:pt x="9468" y="0"/>
                        <a:pt x="9468" y="0"/>
                      </a:cubicBezTo>
                      <a:cubicBezTo>
                        <a:pt x="9468" y="0"/>
                        <a:pt x="176330" y="156081"/>
                        <a:pt x="255382" y="3912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>
                <a:xfrm>
                  <a:off x="10501413" y="688478"/>
                  <a:ext cx="114237" cy="288265"/>
                </a:xfrm>
                <a:custGeom>
                  <a:avLst/>
                  <a:gdLst>
                    <a:gd name="connsiteX0" fmla="*/ 4661 w 114237"/>
                    <a:gd name="connsiteY0" fmla="*/ 288266 h 288265"/>
                    <a:gd name="connsiteX1" fmla="*/ 0 w 114237"/>
                    <a:gd name="connsiteY1" fmla="*/ 286046 h 288265"/>
                    <a:gd name="connsiteX2" fmla="*/ 109285 w 114237"/>
                    <a:gd name="connsiteY2" fmla="*/ 0 h 288265"/>
                    <a:gd name="connsiteX3" fmla="*/ 114238 w 114237"/>
                    <a:gd name="connsiteY3" fmla="*/ 1456 h 288265"/>
                    <a:gd name="connsiteX4" fmla="*/ 4661 w 114237"/>
                    <a:gd name="connsiteY4" fmla="*/ 288266 h 288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237" h="288265">
                      <a:moveTo>
                        <a:pt x="4661" y="288266"/>
                      </a:moveTo>
                      <a:lnTo>
                        <a:pt x="0" y="286046"/>
                      </a:lnTo>
                      <a:cubicBezTo>
                        <a:pt x="43612" y="194481"/>
                        <a:pt x="80381" y="98242"/>
                        <a:pt x="109285" y="0"/>
                      </a:cubicBezTo>
                      <a:lnTo>
                        <a:pt x="114238" y="1456"/>
                      </a:lnTo>
                      <a:cubicBezTo>
                        <a:pt x="85259" y="99960"/>
                        <a:pt x="48390" y="196454"/>
                        <a:pt x="4661" y="2882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/>
                <p:cNvSpPr/>
                <p:nvPr/>
              </p:nvSpPr>
              <p:spPr>
                <a:xfrm>
                  <a:off x="9974094" y="1075912"/>
                  <a:ext cx="139954" cy="443417"/>
                </a:xfrm>
                <a:custGeom>
                  <a:avLst/>
                  <a:gdLst>
                    <a:gd name="connsiteX0" fmla="*/ 134905 w 139954"/>
                    <a:gd name="connsiteY0" fmla="*/ 443417 h 443417"/>
                    <a:gd name="connsiteX1" fmla="*/ 0 w 139954"/>
                    <a:gd name="connsiteY1" fmla="*/ 1907 h 443417"/>
                    <a:gd name="connsiteX2" fmla="*/ 4798 w 139954"/>
                    <a:gd name="connsiteY2" fmla="*/ 0 h 443417"/>
                    <a:gd name="connsiteX3" fmla="*/ 139954 w 139954"/>
                    <a:gd name="connsiteY3" fmla="*/ 442326 h 443417"/>
                    <a:gd name="connsiteX4" fmla="*/ 134905 w 139954"/>
                    <a:gd name="connsiteY4" fmla="*/ 443417 h 44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54" h="443417">
                      <a:moveTo>
                        <a:pt x="134905" y="443417"/>
                      </a:moveTo>
                      <a:cubicBezTo>
                        <a:pt x="134419" y="441169"/>
                        <a:pt x="85296" y="216277"/>
                        <a:pt x="0" y="1907"/>
                      </a:cubicBezTo>
                      <a:lnTo>
                        <a:pt x="4798" y="0"/>
                      </a:lnTo>
                      <a:cubicBezTo>
                        <a:pt x="90257" y="214783"/>
                        <a:pt x="139465" y="440078"/>
                        <a:pt x="139954" y="442326"/>
                      </a:cubicBezTo>
                      <a:lnTo>
                        <a:pt x="134905" y="443417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6" name="任意多边形: 形状 35"/>
              <p:cNvSpPr/>
              <p:nvPr/>
            </p:nvSpPr>
            <p:spPr>
              <a:xfrm rot="15691095">
                <a:off x="5467064" y="4317648"/>
                <a:ext cx="167931" cy="103957"/>
              </a:xfrm>
              <a:custGeom>
                <a:avLst/>
                <a:gdLst>
                  <a:gd name="connsiteX0" fmla="*/ 271079 w 271079"/>
                  <a:gd name="connsiteY0" fmla="*/ 83906 h 167810"/>
                  <a:gd name="connsiteX1" fmla="*/ 135540 w 271079"/>
                  <a:gd name="connsiteY1" fmla="*/ 167811 h 167810"/>
                  <a:gd name="connsiteX2" fmla="*/ 0 w 271079"/>
                  <a:gd name="connsiteY2" fmla="*/ 83906 h 167810"/>
                  <a:gd name="connsiteX3" fmla="*/ 135540 w 271079"/>
                  <a:gd name="connsiteY3" fmla="*/ 0 h 167810"/>
                  <a:gd name="connsiteX4" fmla="*/ 271079 w 271079"/>
                  <a:gd name="connsiteY4" fmla="*/ 83906 h 16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079" h="167810">
                    <a:moveTo>
                      <a:pt x="271079" y="83906"/>
                    </a:moveTo>
                    <a:cubicBezTo>
                      <a:pt x="271079" y="130245"/>
                      <a:pt x="210396" y="167811"/>
                      <a:pt x="135540" y="167811"/>
                    </a:cubicBezTo>
                    <a:cubicBezTo>
                      <a:pt x="60683" y="167811"/>
                      <a:pt x="0" y="130245"/>
                      <a:pt x="0" y="83906"/>
                    </a:cubicBezTo>
                    <a:cubicBezTo>
                      <a:pt x="0" y="37566"/>
                      <a:pt x="60683" y="0"/>
                      <a:pt x="135540" y="0"/>
                    </a:cubicBezTo>
                    <a:cubicBezTo>
                      <a:pt x="210396" y="0"/>
                      <a:pt x="271079" y="37566"/>
                      <a:pt x="271079" y="8390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 rot="12425420">
                <a:off x="4913208" y="3742306"/>
                <a:ext cx="86511" cy="139561"/>
              </a:xfrm>
              <a:custGeom>
                <a:avLst/>
                <a:gdLst>
                  <a:gd name="connsiteX0" fmla="*/ 139649 w 139649"/>
                  <a:gd name="connsiteY0" fmla="*/ 112642 h 225284"/>
                  <a:gd name="connsiteX1" fmla="*/ 69825 w 139649"/>
                  <a:gd name="connsiteY1" fmla="*/ 225284 h 225284"/>
                  <a:gd name="connsiteX2" fmla="*/ 0 w 139649"/>
                  <a:gd name="connsiteY2" fmla="*/ 112642 h 225284"/>
                  <a:gd name="connsiteX3" fmla="*/ 69825 w 139649"/>
                  <a:gd name="connsiteY3" fmla="*/ 0 h 225284"/>
                  <a:gd name="connsiteX4" fmla="*/ 139649 w 139649"/>
                  <a:gd name="connsiteY4" fmla="*/ 112642 h 22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49" h="225284">
                    <a:moveTo>
                      <a:pt x="139649" y="112642"/>
                    </a:moveTo>
                    <a:cubicBezTo>
                      <a:pt x="139649" y="174853"/>
                      <a:pt x="108388" y="225284"/>
                      <a:pt x="69825" y="225284"/>
                    </a:cubicBezTo>
                    <a:cubicBezTo>
                      <a:pt x="31262" y="225284"/>
                      <a:pt x="0" y="174853"/>
                      <a:pt x="0" y="112642"/>
                    </a:cubicBezTo>
                    <a:cubicBezTo>
                      <a:pt x="0" y="50432"/>
                      <a:pt x="31262" y="0"/>
                      <a:pt x="69825" y="0"/>
                    </a:cubicBezTo>
                    <a:cubicBezTo>
                      <a:pt x="108388" y="0"/>
                      <a:pt x="139649" y="50432"/>
                      <a:pt x="139649" y="1126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 rot="16200000">
                <a:off x="5287674" y="4148677"/>
                <a:ext cx="602983" cy="354468"/>
              </a:xfrm>
              <a:custGeom>
                <a:avLst/>
                <a:gdLst>
                  <a:gd name="connsiteX0" fmla="*/ 193556 w 973353"/>
                  <a:gd name="connsiteY0" fmla="*/ 144359 h 572193"/>
                  <a:gd name="connsiteX1" fmla="*/ 973354 w 973353"/>
                  <a:gd name="connsiteY1" fmla="*/ 68618 h 572193"/>
                  <a:gd name="connsiteX2" fmla="*/ 515776 w 973353"/>
                  <a:gd name="connsiteY2" fmla="*/ 4122 h 572193"/>
                  <a:gd name="connsiteX3" fmla="*/ 203776 w 973353"/>
                  <a:gd name="connsiteY3" fmla="*/ 130428 h 572193"/>
                  <a:gd name="connsiteX4" fmla="*/ 25074 w 973353"/>
                  <a:gd name="connsiteY4" fmla="*/ 572194 h 572193"/>
                  <a:gd name="connsiteX5" fmla="*/ 34812 w 973353"/>
                  <a:gd name="connsiteY5" fmla="*/ 567529 h 572193"/>
                  <a:gd name="connsiteX6" fmla="*/ 193556 w 973353"/>
                  <a:gd name="connsiteY6" fmla="*/ 144359 h 57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3353" h="572193">
                    <a:moveTo>
                      <a:pt x="193556" y="144359"/>
                    </a:moveTo>
                    <a:lnTo>
                      <a:pt x="973354" y="68618"/>
                    </a:lnTo>
                    <a:cubicBezTo>
                      <a:pt x="973354" y="68618"/>
                      <a:pt x="762702" y="-19859"/>
                      <a:pt x="515776" y="4122"/>
                    </a:cubicBezTo>
                    <a:cubicBezTo>
                      <a:pt x="321904" y="22954"/>
                      <a:pt x="233024" y="98730"/>
                      <a:pt x="203776" y="130428"/>
                    </a:cubicBezTo>
                    <a:cubicBezTo>
                      <a:pt x="4541" y="187141"/>
                      <a:pt x="-33525" y="394662"/>
                      <a:pt x="25074" y="572194"/>
                    </a:cubicBezTo>
                    <a:lnTo>
                      <a:pt x="34812" y="567529"/>
                    </a:lnTo>
                    <a:cubicBezTo>
                      <a:pt x="-20383" y="399794"/>
                      <a:pt x="11749" y="204686"/>
                      <a:pt x="193556" y="1443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39" name="组合 38" descr="一束拱形的橄榄及叶子"/>
              <p:cNvGrpSpPr/>
              <p:nvPr/>
            </p:nvGrpSpPr>
            <p:grpSpPr>
              <a:xfrm rot="16200000">
                <a:off x="4458463" y="3341826"/>
                <a:ext cx="1376422" cy="1308642"/>
                <a:chOff x="9976495" y="149004"/>
                <a:chExt cx="2221861" cy="211244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52" name="任意多边形: 形状 51"/>
                <p:cNvSpPr/>
                <p:nvPr/>
              </p:nvSpPr>
              <p:spPr>
                <a:xfrm>
                  <a:off x="9976495" y="149004"/>
                  <a:ext cx="2221861" cy="2112448"/>
                </a:xfrm>
                <a:custGeom>
                  <a:avLst/>
                  <a:gdLst>
                    <a:gd name="connsiteX0" fmla="*/ 1852547 w 2221861"/>
                    <a:gd name="connsiteY0" fmla="*/ 333479 h 2112448"/>
                    <a:gd name="connsiteX1" fmla="*/ 1662072 w 2221861"/>
                    <a:gd name="connsiteY1" fmla="*/ 561810 h 2112448"/>
                    <a:gd name="connsiteX2" fmla="*/ 1378302 w 2221861"/>
                    <a:gd name="connsiteY2" fmla="*/ 589554 h 2112448"/>
                    <a:gd name="connsiteX3" fmla="*/ 1131404 w 2221861"/>
                    <a:gd name="connsiteY3" fmla="*/ 658534 h 2112448"/>
                    <a:gd name="connsiteX4" fmla="*/ 1131359 w 2221861"/>
                    <a:gd name="connsiteY4" fmla="*/ 658496 h 2112448"/>
                    <a:gd name="connsiteX5" fmla="*/ 1166245 w 2221861"/>
                    <a:gd name="connsiteY5" fmla="*/ 571293 h 2112448"/>
                    <a:gd name="connsiteX6" fmla="*/ 1180798 w 2221861"/>
                    <a:gd name="connsiteY6" fmla="*/ 562918 h 2112448"/>
                    <a:gd name="connsiteX7" fmla="*/ 1716200 w 2221861"/>
                    <a:gd name="connsiteY7" fmla="*/ 0 h 2112448"/>
                    <a:gd name="connsiteX8" fmla="*/ 1161777 w 2221861"/>
                    <a:gd name="connsiteY8" fmla="*/ 542214 h 2112448"/>
                    <a:gd name="connsiteX9" fmla="*/ 1156211 w 2221861"/>
                    <a:gd name="connsiteY9" fmla="*/ 559679 h 2112448"/>
                    <a:gd name="connsiteX10" fmla="*/ 1108999 w 2221861"/>
                    <a:gd name="connsiteY10" fmla="*/ 667050 h 2112448"/>
                    <a:gd name="connsiteX11" fmla="*/ 1086287 w 2221861"/>
                    <a:gd name="connsiteY11" fmla="*/ 676068 h 2112448"/>
                    <a:gd name="connsiteX12" fmla="*/ 1011214 w 2221861"/>
                    <a:gd name="connsiteY12" fmla="*/ 709010 h 2112448"/>
                    <a:gd name="connsiteX13" fmla="*/ 1011166 w 2221861"/>
                    <a:gd name="connsiteY13" fmla="*/ 708986 h 2112448"/>
                    <a:gd name="connsiteX14" fmla="*/ 822433 w 2221861"/>
                    <a:gd name="connsiteY14" fmla="*/ 284029 h 2112448"/>
                    <a:gd name="connsiteX15" fmla="*/ 818223 w 2221861"/>
                    <a:gd name="connsiteY15" fmla="*/ 293460 h 2112448"/>
                    <a:gd name="connsiteX16" fmla="*/ 969120 w 2221861"/>
                    <a:gd name="connsiteY16" fmla="*/ 605367 h 2112448"/>
                    <a:gd name="connsiteX17" fmla="*/ 969058 w 2221861"/>
                    <a:gd name="connsiteY17" fmla="*/ 605391 h 2112448"/>
                    <a:gd name="connsiteX18" fmla="*/ 901114 w 2221861"/>
                    <a:gd name="connsiteY18" fmla="*/ 530686 h 2112448"/>
                    <a:gd name="connsiteX19" fmla="*/ 894615 w 2221861"/>
                    <a:gd name="connsiteY19" fmla="*/ 538710 h 2112448"/>
                    <a:gd name="connsiteX20" fmla="*/ 977997 w 2221861"/>
                    <a:gd name="connsiteY20" fmla="*/ 658359 h 2112448"/>
                    <a:gd name="connsiteX21" fmla="*/ 985529 w 2221861"/>
                    <a:gd name="connsiteY21" fmla="*/ 700418 h 2112448"/>
                    <a:gd name="connsiteX22" fmla="*/ 971898 w 2221861"/>
                    <a:gd name="connsiteY22" fmla="*/ 728210 h 2112448"/>
                    <a:gd name="connsiteX23" fmla="*/ 579449 w 2221861"/>
                    <a:gd name="connsiteY23" fmla="*/ 1010659 h 2112448"/>
                    <a:gd name="connsiteX24" fmla="*/ 377219 w 2221861"/>
                    <a:gd name="connsiteY24" fmla="*/ 1260390 h 2112448"/>
                    <a:gd name="connsiteX25" fmla="*/ 377157 w 2221861"/>
                    <a:gd name="connsiteY25" fmla="*/ 1260380 h 2112448"/>
                    <a:gd name="connsiteX26" fmla="*/ 379814 w 2221861"/>
                    <a:gd name="connsiteY26" fmla="*/ 1102161 h 2112448"/>
                    <a:gd name="connsiteX27" fmla="*/ 370066 w 2221861"/>
                    <a:gd name="connsiteY27" fmla="*/ 1098750 h 2112448"/>
                    <a:gd name="connsiteX28" fmla="*/ 363437 w 2221861"/>
                    <a:gd name="connsiteY28" fmla="*/ 1281793 h 2112448"/>
                    <a:gd name="connsiteX29" fmla="*/ 304232 w 2221861"/>
                    <a:gd name="connsiteY29" fmla="*/ 1382386 h 2112448"/>
                    <a:gd name="connsiteX30" fmla="*/ 304170 w 2221861"/>
                    <a:gd name="connsiteY30" fmla="*/ 1382383 h 2112448"/>
                    <a:gd name="connsiteX31" fmla="*/ 271676 w 2221861"/>
                    <a:gd name="connsiteY31" fmla="*/ 439566 h 2112448"/>
                    <a:gd name="connsiteX32" fmla="*/ 258665 w 2221861"/>
                    <a:gd name="connsiteY32" fmla="*/ 1205632 h 2112448"/>
                    <a:gd name="connsiteX33" fmla="*/ 267084 w 2221861"/>
                    <a:gd name="connsiteY33" fmla="*/ 1225325 h 2112448"/>
                    <a:gd name="connsiteX34" fmla="*/ 282398 w 2221861"/>
                    <a:gd name="connsiteY34" fmla="*/ 1375502 h 2112448"/>
                    <a:gd name="connsiteX35" fmla="*/ 273428 w 2221861"/>
                    <a:gd name="connsiteY35" fmla="*/ 1440920 h 2112448"/>
                    <a:gd name="connsiteX36" fmla="*/ 237912 w 2221861"/>
                    <a:gd name="connsiteY36" fmla="*/ 1514613 h 2112448"/>
                    <a:gd name="connsiteX37" fmla="*/ 149380 w 2221861"/>
                    <a:gd name="connsiteY37" fmla="*/ 1799227 h 2112448"/>
                    <a:gd name="connsiteX38" fmla="*/ 142251 w 2221861"/>
                    <a:gd name="connsiteY38" fmla="*/ 1799244 h 2112448"/>
                    <a:gd name="connsiteX39" fmla="*/ 139763 w 2221861"/>
                    <a:gd name="connsiteY39" fmla="*/ 1639436 h 2112448"/>
                    <a:gd name="connsiteX40" fmla="*/ 136610 w 2221861"/>
                    <a:gd name="connsiteY40" fmla="*/ 1633680 h 2112448"/>
                    <a:gd name="connsiteX41" fmla="*/ 130018 w 2221861"/>
                    <a:gd name="connsiteY41" fmla="*/ 1636025 h 2112448"/>
                    <a:gd name="connsiteX42" fmla="*/ 114952 w 2221861"/>
                    <a:gd name="connsiteY42" fmla="*/ 1703642 h 2112448"/>
                    <a:gd name="connsiteX43" fmla="*/ 114890 w 2221861"/>
                    <a:gd name="connsiteY43" fmla="*/ 1703649 h 2112448"/>
                    <a:gd name="connsiteX44" fmla="*/ 8730 w 2221861"/>
                    <a:gd name="connsiteY44" fmla="*/ 1532058 h 2112448"/>
                    <a:gd name="connsiteX45" fmla="*/ 1612 w 2221861"/>
                    <a:gd name="connsiteY45" fmla="*/ 1539538 h 2112448"/>
                    <a:gd name="connsiteX46" fmla="*/ 65533 w 2221861"/>
                    <a:gd name="connsiteY46" fmla="*/ 1622252 h 2112448"/>
                    <a:gd name="connsiteX47" fmla="*/ 129226 w 2221861"/>
                    <a:gd name="connsiteY47" fmla="*/ 1863564 h 2112448"/>
                    <a:gd name="connsiteX48" fmla="*/ 129846 w 2221861"/>
                    <a:gd name="connsiteY48" fmla="*/ 1910209 h 2112448"/>
                    <a:gd name="connsiteX49" fmla="*/ 115551 w 2221861"/>
                    <a:gd name="connsiteY49" fmla="*/ 2112449 h 2112448"/>
                    <a:gd name="connsiteX50" fmla="*/ 167183 w 2221861"/>
                    <a:gd name="connsiteY50" fmla="*/ 2112449 h 2112448"/>
                    <a:gd name="connsiteX51" fmla="*/ 192011 w 2221861"/>
                    <a:gd name="connsiteY51" fmla="*/ 1816169 h 2112448"/>
                    <a:gd name="connsiteX52" fmla="*/ 192056 w 2221861"/>
                    <a:gd name="connsiteY52" fmla="*/ 1815928 h 2112448"/>
                    <a:gd name="connsiteX53" fmla="*/ 218426 w 2221861"/>
                    <a:gd name="connsiteY53" fmla="*/ 1777593 h 2112448"/>
                    <a:gd name="connsiteX54" fmla="*/ 254087 w 2221861"/>
                    <a:gd name="connsiteY54" fmla="*/ 1758548 h 2112448"/>
                    <a:gd name="connsiteX55" fmla="*/ 406371 w 2221861"/>
                    <a:gd name="connsiteY55" fmla="*/ 1725651 h 2112448"/>
                    <a:gd name="connsiteX56" fmla="*/ 406536 w 2221861"/>
                    <a:gd name="connsiteY56" fmla="*/ 1715325 h 2112448"/>
                    <a:gd name="connsiteX57" fmla="*/ 227933 w 2221861"/>
                    <a:gd name="connsiteY57" fmla="*/ 1754445 h 2112448"/>
                    <a:gd name="connsiteX58" fmla="*/ 208306 w 2221861"/>
                    <a:gd name="connsiteY58" fmla="*/ 1738931 h 2112448"/>
                    <a:gd name="connsiteX59" fmla="*/ 274464 w 2221861"/>
                    <a:gd name="connsiteY59" fmla="*/ 1529765 h 2112448"/>
                    <a:gd name="connsiteX60" fmla="*/ 484108 w 2221861"/>
                    <a:gd name="connsiteY60" fmla="*/ 1162499 h 2112448"/>
                    <a:gd name="connsiteX61" fmla="*/ 636261 w 2221861"/>
                    <a:gd name="connsiteY61" fmla="*/ 1127795 h 2112448"/>
                    <a:gd name="connsiteX62" fmla="*/ 684042 w 2221861"/>
                    <a:gd name="connsiteY62" fmla="*/ 1143085 h 2112448"/>
                    <a:gd name="connsiteX63" fmla="*/ 1453585 w 2221861"/>
                    <a:gd name="connsiteY63" fmla="*/ 1139326 h 2112448"/>
                    <a:gd name="connsiteX64" fmla="*/ 1007758 w 2221861"/>
                    <a:gd name="connsiteY64" fmla="*/ 1017774 h 2112448"/>
                    <a:gd name="connsiteX65" fmla="*/ 690885 w 2221861"/>
                    <a:gd name="connsiteY65" fmla="*/ 1094885 h 2112448"/>
                    <a:gd name="connsiteX66" fmla="*/ 629831 w 2221861"/>
                    <a:gd name="connsiteY66" fmla="*/ 1115964 h 2112448"/>
                    <a:gd name="connsiteX67" fmla="*/ 506059 w 2221861"/>
                    <a:gd name="connsiteY67" fmla="*/ 1134820 h 2112448"/>
                    <a:gd name="connsiteX68" fmla="*/ 506021 w 2221861"/>
                    <a:gd name="connsiteY68" fmla="*/ 1134765 h 2112448"/>
                    <a:gd name="connsiteX69" fmla="*/ 598890 w 2221861"/>
                    <a:gd name="connsiteY69" fmla="*/ 1030097 h 2112448"/>
                    <a:gd name="connsiteX70" fmla="*/ 1092197 w 2221861"/>
                    <a:gd name="connsiteY70" fmla="*/ 690319 h 2112448"/>
                    <a:gd name="connsiteX71" fmla="*/ 1147465 w 2221861"/>
                    <a:gd name="connsiteY71" fmla="*/ 667794 h 2112448"/>
                    <a:gd name="connsiteX72" fmla="*/ 1169866 w 2221861"/>
                    <a:gd name="connsiteY72" fmla="*/ 664517 h 2112448"/>
                    <a:gd name="connsiteX73" fmla="*/ 1193255 w 2221861"/>
                    <a:gd name="connsiteY73" fmla="*/ 663154 h 2112448"/>
                    <a:gd name="connsiteX74" fmla="*/ 1240031 w 2221861"/>
                    <a:gd name="connsiteY74" fmla="*/ 666251 h 2112448"/>
                    <a:gd name="connsiteX75" fmla="*/ 1285353 w 2221861"/>
                    <a:gd name="connsiteY75" fmla="*/ 678141 h 2112448"/>
                    <a:gd name="connsiteX76" fmla="*/ 1326738 w 2221861"/>
                    <a:gd name="connsiteY76" fmla="*/ 700181 h 2112448"/>
                    <a:gd name="connsiteX77" fmla="*/ 1326780 w 2221861"/>
                    <a:gd name="connsiteY77" fmla="*/ 700208 h 2112448"/>
                    <a:gd name="connsiteX78" fmla="*/ 1330308 w 2221861"/>
                    <a:gd name="connsiteY78" fmla="*/ 699661 h 2112448"/>
                    <a:gd name="connsiteX79" fmla="*/ 1329826 w 2221861"/>
                    <a:gd name="connsiteY79" fmla="*/ 696043 h 2112448"/>
                    <a:gd name="connsiteX80" fmla="*/ 1288021 w 2221861"/>
                    <a:gd name="connsiteY80" fmla="*/ 671583 h 2112448"/>
                    <a:gd name="connsiteX81" fmla="*/ 1241597 w 2221861"/>
                    <a:gd name="connsiteY81" fmla="*/ 657395 h 2112448"/>
                    <a:gd name="connsiteX82" fmla="*/ 1203079 w 2221861"/>
                    <a:gd name="connsiteY82" fmla="*/ 652631 h 2112448"/>
                    <a:gd name="connsiteX83" fmla="*/ 1189951 w 2221861"/>
                    <a:gd name="connsiteY83" fmla="*/ 652232 h 2112448"/>
                    <a:gd name="connsiteX84" fmla="*/ 1189941 w 2221861"/>
                    <a:gd name="connsiteY84" fmla="*/ 652166 h 2112448"/>
                    <a:gd name="connsiteX85" fmla="*/ 1380130 w 2221861"/>
                    <a:gd name="connsiteY85" fmla="*/ 598772 h 2112448"/>
                    <a:gd name="connsiteX86" fmla="*/ 1675559 w 2221861"/>
                    <a:gd name="connsiteY86" fmla="*/ 565276 h 2112448"/>
                    <a:gd name="connsiteX87" fmla="*/ 1950318 w 2221861"/>
                    <a:gd name="connsiteY87" fmla="*/ 488175 h 2112448"/>
                    <a:gd name="connsiteX88" fmla="*/ 2221862 w 2221861"/>
                    <a:gd name="connsiteY88" fmla="*/ 208319 h 2112448"/>
                    <a:gd name="connsiteX89" fmla="*/ 1852547 w 2221861"/>
                    <a:gd name="connsiteY89" fmla="*/ 333479 h 2112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2221861" h="2112448">
                      <a:moveTo>
                        <a:pt x="1852547" y="333479"/>
                      </a:moveTo>
                      <a:cubicBezTo>
                        <a:pt x="1680853" y="441992"/>
                        <a:pt x="1662984" y="555163"/>
                        <a:pt x="1662072" y="561810"/>
                      </a:cubicBezTo>
                      <a:cubicBezTo>
                        <a:pt x="1566955" y="562430"/>
                        <a:pt x="1471832" y="571634"/>
                        <a:pt x="1378302" y="589554"/>
                      </a:cubicBezTo>
                      <a:cubicBezTo>
                        <a:pt x="1294320" y="605625"/>
                        <a:pt x="1211647" y="628742"/>
                        <a:pt x="1131404" y="658534"/>
                      </a:cubicBezTo>
                      <a:cubicBezTo>
                        <a:pt x="1131380" y="658544"/>
                        <a:pt x="1131352" y="658520"/>
                        <a:pt x="1131359" y="658496"/>
                      </a:cubicBezTo>
                      <a:cubicBezTo>
                        <a:pt x="1136770" y="626495"/>
                        <a:pt x="1148215" y="599371"/>
                        <a:pt x="1166245" y="571293"/>
                      </a:cubicBezTo>
                      <a:cubicBezTo>
                        <a:pt x="1169450" y="566302"/>
                        <a:pt x="1174871" y="563139"/>
                        <a:pt x="1180798" y="562918"/>
                      </a:cubicBezTo>
                      <a:cubicBezTo>
                        <a:pt x="1420809" y="553969"/>
                        <a:pt x="1699427" y="123394"/>
                        <a:pt x="1716200" y="0"/>
                      </a:cubicBezTo>
                      <a:cubicBezTo>
                        <a:pt x="1592097" y="17820"/>
                        <a:pt x="1155488" y="295257"/>
                        <a:pt x="1161777" y="542214"/>
                      </a:cubicBezTo>
                      <a:cubicBezTo>
                        <a:pt x="1161935" y="548492"/>
                        <a:pt x="1159960" y="554643"/>
                        <a:pt x="1156211" y="559679"/>
                      </a:cubicBezTo>
                      <a:cubicBezTo>
                        <a:pt x="1132687" y="591275"/>
                        <a:pt x="1116592" y="628381"/>
                        <a:pt x="1108999" y="667050"/>
                      </a:cubicBezTo>
                      <a:cubicBezTo>
                        <a:pt x="1101409" y="670003"/>
                        <a:pt x="1093833" y="672995"/>
                        <a:pt x="1086287" y="676068"/>
                      </a:cubicBezTo>
                      <a:cubicBezTo>
                        <a:pt x="1060974" y="686367"/>
                        <a:pt x="1035946" y="697369"/>
                        <a:pt x="1011214" y="709010"/>
                      </a:cubicBezTo>
                      <a:cubicBezTo>
                        <a:pt x="1011193" y="709020"/>
                        <a:pt x="1011173" y="709006"/>
                        <a:pt x="1011166" y="708986"/>
                      </a:cubicBezTo>
                      <a:cubicBezTo>
                        <a:pt x="976858" y="560898"/>
                        <a:pt x="964969" y="370144"/>
                        <a:pt x="822433" y="284029"/>
                      </a:cubicBezTo>
                      <a:lnTo>
                        <a:pt x="818223" y="293460"/>
                      </a:lnTo>
                      <a:cubicBezTo>
                        <a:pt x="921329" y="361202"/>
                        <a:pt x="948743" y="485749"/>
                        <a:pt x="969120" y="605367"/>
                      </a:cubicBezTo>
                      <a:cubicBezTo>
                        <a:pt x="969137" y="605460"/>
                        <a:pt x="969110" y="605470"/>
                        <a:pt x="969058" y="605391"/>
                      </a:cubicBezTo>
                      <a:cubicBezTo>
                        <a:pt x="951434" y="576501"/>
                        <a:pt x="928362" y="550926"/>
                        <a:pt x="901114" y="530686"/>
                      </a:cubicBezTo>
                      <a:lnTo>
                        <a:pt x="894615" y="538710"/>
                      </a:lnTo>
                      <a:cubicBezTo>
                        <a:pt x="933411" y="569383"/>
                        <a:pt x="962676" y="611525"/>
                        <a:pt x="977997" y="658359"/>
                      </a:cubicBezTo>
                      <a:cubicBezTo>
                        <a:pt x="980417" y="672630"/>
                        <a:pt x="982889" y="686684"/>
                        <a:pt x="985529" y="700418"/>
                      </a:cubicBezTo>
                      <a:cubicBezTo>
                        <a:pt x="987697" y="711681"/>
                        <a:pt x="982135" y="723033"/>
                        <a:pt x="971898" y="728210"/>
                      </a:cubicBezTo>
                      <a:cubicBezTo>
                        <a:pt x="827631" y="801173"/>
                        <a:pt x="694671" y="896800"/>
                        <a:pt x="579449" y="1010659"/>
                      </a:cubicBezTo>
                      <a:cubicBezTo>
                        <a:pt x="502978" y="1086166"/>
                        <a:pt x="435987" y="1170409"/>
                        <a:pt x="377219" y="1260390"/>
                      </a:cubicBezTo>
                      <a:cubicBezTo>
                        <a:pt x="377202" y="1260414"/>
                        <a:pt x="377164" y="1260411"/>
                        <a:pt x="377157" y="1260380"/>
                      </a:cubicBezTo>
                      <a:cubicBezTo>
                        <a:pt x="361072" y="1209198"/>
                        <a:pt x="362019" y="1152954"/>
                        <a:pt x="379814" y="1102161"/>
                      </a:cubicBezTo>
                      <a:lnTo>
                        <a:pt x="370066" y="1098750"/>
                      </a:lnTo>
                      <a:cubicBezTo>
                        <a:pt x="346322" y="1156540"/>
                        <a:pt x="344057" y="1222458"/>
                        <a:pt x="363437" y="1281793"/>
                      </a:cubicBezTo>
                      <a:cubicBezTo>
                        <a:pt x="342656" y="1314649"/>
                        <a:pt x="322940" y="1348227"/>
                        <a:pt x="304232" y="1382386"/>
                      </a:cubicBezTo>
                      <a:cubicBezTo>
                        <a:pt x="304218" y="1382414"/>
                        <a:pt x="304180" y="1382411"/>
                        <a:pt x="304170" y="1382383"/>
                      </a:cubicBezTo>
                      <a:cubicBezTo>
                        <a:pt x="238476" y="1212723"/>
                        <a:pt x="284815" y="595044"/>
                        <a:pt x="271676" y="439566"/>
                      </a:cubicBezTo>
                      <a:cubicBezTo>
                        <a:pt x="200248" y="531189"/>
                        <a:pt x="91259" y="1034117"/>
                        <a:pt x="258665" y="1205632"/>
                      </a:cubicBezTo>
                      <a:cubicBezTo>
                        <a:pt x="263831" y="1210923"/>
                        <a:pt x="266871" y="1217931"/>
                        <a:pt x="267084" y="1225325"/>
                      </a:cubicBezTo>
                      <a:cubicBezTo>
                        <a:pt x="268513" y="1275202"/>
                        <a:pt x="272141" y="1324431"/>
                        <a:pt x="282398" y="1375502"/>
                      </a:cubicBezTo>
                      <a:cubicBezTo>
                        <a:pt x="286856" y="1397694"/>
                        <a:pt x="283648" y="1420725"/>
                        <a:pt x="273428" y="1440920"/>
                      </a:cubicBezTo>
                      <a:cubicBezTo>
                        <a:pt x="261115" y="1465253"/>
                        <a:pt x="249278" y="1489833"/>
                        <a:pt x="237912" y="1514613"/>
                      </a:cubicBezTo>
                      <a:cubicBezTo>
                        <a:pt x="197511" y="1602673"/>
                        <a:pt x="160498" y="1752245"/>
                        <a:pt x="149380" y="1799227"/>
                      </a:cubicBezTo>
                      <a:cubicBezTo>
                        <a:pt x="148492" y="1802979"/>
                        <a:pt x="143153" y="1802993"/>
                        <a:pt x="142251" y="1799244"/>
                      </a:cubicBezTo>
                      <a:cubicBezTo>
                        <a:pt x="134179" y="1765590"/>
                        <a:pt x="117578" y="1682005"/>
                        <a:pt x="139763" y="1639436"/>
                      </a:cubicBezTo>
                      <a:cubicBezTo>
                        <a:pt x="139763" y="1639436"/>
                        <a:pt x="140496" y="1635202"/>
                        <a:pt x="136610" y="1633680"/>
                      </a:cubicBezTo>
                      <a:cubicBezTo>
                        <a:pt x="132723" y="1632159"/>
                        <a:pt x="130018" y="1636025"/>
                        <a:pt x="130018" y="1636025"/>
                      </a:cubicBezTo>
                      <a:cubicBezTo>
                        <a:pt x="121922" y="1657734"/>
                        <a:pt x="116924" y="1680549"/>
                        <a:pt x="114952" y="1703642"/>
                      </a:cubicBezTo>
                      <a:cubicBezTo>
                        <a:pt x="114948" y="1703676"/>
                        <a:pt x="114900" y="1703683"/>
                        <a:pt x="114890" y="1703649"/>
                      </a:cubicBezTo>
                      <a:cubicBezTo>
                        <a:pt x="94436" y="1638926"/>
                        <a:pt x="63829" y="1579071"/>
                        <a:pt x="8730" y="1532058"/>
                      </a:cubicBezTo>
                      <a:cubicBezTo>
                        <a:pt x="3918" y="1527321"/>
                        <a:pt x="-3228" y="1535104"/>
                        <a:pt x="1612" y="1539538"/>
                      </a:cubicBezTo>
                      <a:cubicBezTo>
                        <a:pt x="26988" y="1563843"/>
                        <a:pt x="48535" y="1591834"/>
                        <a:pt x="65533" y="1622252"/>
                      </a:cubicBezTo>
                      <a:cubicBezTo>
                        <a:pt x="104746" y="1692775"/>
                        <a:pt x="115757" y="1780987"/>
                        <a:pt x="129226" y="1863564"/>
                      </a:cubicBezTo>
                      <a:cubicBezTo>
                        <a:pt x="131742" y="1878995"/>
                        <a:pt x="131946" y="1894712"/>
                        <a:pt x="129846" y="1910209"/>
                      </a:cubicBezTo>
                      <a:cubicBezTo>
                        <a:pt x="120765" y="1977200"/>
                        <a:pt x="116001" y="2044803"/>
                        <a:pt x="115551" y="2112449"/>
                      </a:cubicBezTo>
                      <a:lnTo>
                        <a:pt x="167183" y="2112449"/>
                      </a:lnTo>
                      <a:cubicBezTo>
                        <a:pt x="165854" y="2013294"/>
                        <a:pt x="174067" y="1913916"/>
                        <a:pt x="192011" y="1816169"/>
                      </a:cubicBezTo>
                      <a:lnTo>
                        <a:pt x="192056" y="1815928"/>
                      </a:lnTo>
                      <a:cubicBezTo>
                        <a:pt x="194985" y="1799977"/>
                        <a:pt x="204575" y="1786030"/>
                        <a:pt x="218426" y="1777593"/>
                      </a:cubicBezTo>
                      <a:cubicBezTo>
                        <a:pt x="229947" y="1770575"/>
                        <a:pt x="241919" y="1764268"/>
                        <a:pt x="254087" y="1758548"/>
                      </a:cubicBezTo>
                      <a:cubicBezTo>
                        <a:pt x="301578" y="1736566"/>
                        <a:pt x="354133" y="1725851"/>
                        <a:pt x="406371" y="1725651"/>
                      </a:cubicBezTo>
                      <a:cubicBezTo>
                        <a:pt x="413255" y="1725940"/>
                        <a:pt x="413293" y="1715239"/>
                        <a:pt x="406536" y="1715325"/>
                      </a:cubicBezTo>
                      <a:cubicBezTo>
                        <a:pt x="345334" y="1713889"/>
                        <a:pt x="282815" y="1726770"/>
                        <a:pt x="227933" y="1754445"/>
                      </a:cubicBezTo>
                      <a:cubicBezTo>
                        <a:pt x="217473" y="1759721"/>
                        <a:pt x="205594" y="1750328"/>
                        <a:pt x="208306" y="1738931"/>
                      </a:cubicBezTo>
                      <a:cubicBezTo>
                        <a:pt x="225238" y="1667799"/>
                        <a:pt x="247340" y="1597827"/>
                        <a:pt x="274464" y="1529765"/>
                      </a:cubicBezTo>
                      <a:cubicBezTo>
                        <a:pt x="326640" y="1398616"/>
                        <a:pt x="397538" y="1274685"/>
                        <a:pt x="484108" y="1162499"/>
                      </a:cubicBezTo>
                      <a:cubicBezTo>
                        <a:pt x="530728" y="1139591"/>
                        <a:pt x="584226" y="1132411"/>
                        <a:pt x="636261" y="1127795"/>
                      </a:cubicBezTo>
                      <a:cubicBezTo>
                        <a:pt x="653599" y="1126256"/>
                        <a:pt x="670882" y="1131698"/>
                        <a:pt x="684042" y="1143085"/>
                      </a:cubicBezTo>
                      <a:cubicBezTo>
                        <a:pt x="865842" y="1300377"/>
                        <a:pt x="1349395" y="1212362"/>
                        <a:pt x="1453585" y="1139326"/>
                      </a:cubicBezTo>
                      <a:cubicBezTo>
                        <a:pt x="1453585" y="1139326"/>
                        <a:pt x="1255737" y="1025047"/>
                        <a:pt x="1007758" y="1017774"/>
                      </a:cubicBezTo>
                      <a:cubicBezTo>
                        <a:pt x="836952" y="1012762"/>
                        <a:pt x="736731" y="1063072"/>
                        <a:pt x="690885" y="1094885"/>
                      </a:cubicBezTo>
                      <a:cubicBezTo>
                        <a:pt x="672851" y="1107397"/>
                        <a:pt x="651744" y="1114756"/>
                        <a:pt x="629831" y="1115964"/>
                      </a:cubicBezTo>
                      <a:cubicBezTo>
                        <a:pt x="588112" y="1118264"/>
                        <a:pt x="545629" y="1122357"/>
                        <a:pt x="506059" y="1134820"/>
                      </a:cubicBezTo>
                      <a:cubicBezTo>
                        <a:pt x="506028" y="1134831"/>
                        <a:pt x="506000" y="1134793"/>
                        <a:pt x="506021" y="1134765"/>
                      </a:cubicBezTo>
                      <a:cubicBezTo>
                        <a:pt x="535348" y="1098516"/>
                        <a:pt x="566327" y="1063558"/>
                        <a:pt x="598890" y="1030097"/>
                      </a:cubicBezTo>
                      <a:cubicBezTo>
                        <a:pt x="738613" y="886401"/>
                        <a:pt x="907089" y="769956"/>
                        <a:pt x="1092197" y="690319"/>
                      </a:cubicBezTo>
                      <a:cubicBezTo>
                        <a:pt x="1110465" y="682447"/>
                        <a:pt x="1128894" y="674946"/>
                        <a:pt x="1147465" y="667794"/>
                      </a:cubicBezTo>
                      <a:cubicBezTo>
                        <a:pt x="1154583" y="666331"/>
                        <a:pt x="1162328" y="665260"/>
                        <a:pt x="1169866" y="664517"/>
                      </a:cubicBezTo>
                      <a:cubicBezTo>
                        <a:pt x="1177628" y="663752"/>
                        <a:pt x="1185438" y="663295"/>
                        <a:pt x="1193255" y="663154"/>
                      </a:cubicBezTo>
                      <a:cubicBezTo>
                        <a:pt x="1208886" y="662916"/>
                        <a:pt x="1224576" y="663790"/>
                        <a:pt x="1240031" y="666251"/>
                      </a:cubicBezTo>
                      <a:cubicBezTo>
                        <a:pt x="1255483" y="668658"/>
                        <a:pt x="1270749" y="672502"/>
                        <a:pt x="1285353" y="678141"/>
                      </a:cubicBezTo>
                      <a:cubicBezTo>
                        <a:pt x="1300017" y="683645"/>
                        <a:pt x="1313892" y="691162"/>
                        <a:pt x="1326738" y="700181"/>
                      </a:cubicBezTo>
                      <a:lnTo>
                        <a:pt x="1326780" y="700208"/>
                      </a:lnTo>
                      <a:cubicBezTo>
                        <a:pt x="1327905" y="700996"/>
                        <a:pt x="1329465" y="700762"/>
                        <a:pt x="1330308" y="699661"/>
                      </a:cubicBezTo>
                      <a:cubicBezTo>
                        <a:pt x="1331175" y="698528"/>
                        <a:pt x="1330959" y="696907"/>
                        <a:pt x="1329826" y="696043"/>
                      </a:cubicBezTo>
                      <a:cubicBezTo>
                        <a:pt x="1316990" y="686237"/>
                        <a:pt x="1302953" y="677886"/>
                        <a:pt x="1288021" y="671583"/>
                      </a:cubicBezTo>
                      <a:cubicBezTo>
                        <a:pt x="1273141" y="665143"/>
                        <a:pt x="1257496" y="660527"/>
                        <a:pt x="1241597" y="657395"/>
                      </a:cubicBezTo>
                      <a:cubicBezTo>
                        <a:pt x="1228895" y="654848"/>
                        <a:pt x="1216012" y="653340"/>
                        <a:pt x="1203079" y="652631"/>
                      </a:cubicBezTo>
                      <a:cubicBezTo>
                        <a:pt x="1199871" y="652455"/>
                        <a:pt x="1193958" y="652173"/>
                        <a:pt x="1189951" y="652232"/>
                      </a:cubicBezTo>
                      <a:cubicBezTo>
                        <a:pt x="1189913" y="652232"/>
                        <a:pt x="1189906" y="652177"/>
                        <a:pt x="1189941" y="652166"/>
                      </a:cubicBezTo>
                      <a:cubicBezTo>
                        <a:pt x="1252047" y="630329"/>
                        <a:pt x="1315610" y="612454"/>
                        <a:pt x="1380130" y="598772"/>
                      </a:cubicBezTo>
                      <a:cubicBezTo>
                        <a:pt x="1477095" y="578184"/>
                        <a:pt x="1576181" y="567049"/>
                        <a:pt x="1675559" y="565276"/>
                      </a:cubicBezTo>
                      <a:cubicBezTo>
                        <a:pt x="1710204" y="571365"/>
                        <a:pt x="1809465" y="577200"/>
                        <a:pt x="1950318" y="488175"/>
                      </a:cubicBezTo>
                      <a:cubicBezTo>
                        <a:pt x="2127285" y="376330"/>
                        <a:pt x="2221862" y="208319"/>
                        <a:pt x="2221862" y="208319"/>
                      </a:cubicBezTo>
                      <a:cubicBezTo>
                        <a:pt x="2221862" y="208319"/>
                        <a:pt x="2029515" y="221633"/>
                        <a:pt x="1852547" y="33347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53" name="组合 52" descr="一束拱形的橄榄及叶子"/>
                <p:cNvGrpSpPr/>
                <p:nvPr/>
              </p:nvGrpSpPr>
              <p:grpSpPr>
                <a:xfrm>
                  <a:off x="10706699" y="275231"/>
                  <a:ext cx="1327160" cy="1010469"/>
                  <a:chOff x="10706699" y="275231"/>
                  <a:chExt cx="1327160" cy="1010469"/>
                </a:xfrm>
                <a:grpFill/>
              </p:grpSpPr>
              <p:sp>
                <p:nvSpPr>
                  <p:cNvPr id="54" name="任意多边形: 形状 53"/>
                  <p:cNvSpPr/>
                  <p:nvPr/>
                </p:nvSpPr>
                <p:spPr>
                  <a:xfrm>
                    <a:off x="10706699" y="1272262"/>
                    <a:ext cx="536689" cy="13438"/>
                  </a:xfrm>
                  <a:custGeom>
                    <a:avLst/>
                    <a:gdLst>
                      <a:gd name="connsiteX0" fmla="*/ 401230 w 536689"/>
                      <a:gd name="connsiteY0" fmla="*/ 13438 h 13438"/>
                      <a:gd name="connsiteX1" fmla="*/ 0 w 536689"/>
                      <a:gd name="connsiteY1" fmla="*/ 5160 h 13438"/>
                      <a:gd name="connsiteX2" fmla="*/ 227 w 536689"/>
                      <a:gd name="connsiteY2" fmla="*/ 0 h 13438"/>
                      <a:gd name="connsiteX3" fmla="*/ 536589 w 536689"/>
                      <a:gd name="connsiteY3" fmla="*/ 7022 h 13438"/>
                      <a:gd name="connsiteX4" fmla="*/ 536689 w 536689"/>
                      <a:gd name="connsiteY4" fmla="*/ 12185 h 13438"/>
                      <a:gd name="connsiteX5" fmla="*/ 401230 w 536689"/>
                      <a:gd name="connsiteY5" fmla="*/ 13438 h 1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6689" h="13438">
                        <a:moveTo>
                          <a:pt x="401230" y="13438"/>
                        </a:moveTo>
                        <a:cubicBezTo>
                          <a:pt x="190320" y="13438"/>
                          <a:pt x="2272" y="5260"/>
                          <a:pt x="0" y="5160"/>
                        </a:cubicBezTo>
                        <a:lnTo>
                          <a:pt x="227" y="0"/>
                        </a:lnTo>
                        <a:cubicBezTo>
                          <a:pt x="2977" y="121"/>
                          <a:pt x="278328" y="12099"/>
                          <a:pt x="536589" y="7022"/>
                        </a:cubicBezTo>
                        <a:lnTo>
                          <a:pt x="536689" y="12185"/>
                        </a:lnTo>
                        <a:cubicBezTo>
                          <a:pt x="491545" y="13073"/>
                          <a:pt x="445872" y="13438"/>
                          <a:pt x="401230" y="13438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" name="任意多边形: 形状 54"/>
                  <p:cNvSpPr/>
                  <p:nvPr/>
                </p:nvSpPr>
                <p:spPr>
                  <a:xfrm>
                    <a:off x="11178001" y="275231"/>
                    <a:ext cx="371427" cy="394301"/>
                  </a:xfrm>
                  <a:custGeom>
                    <a:avLst/>
                    <a:gdLst>
                      <a:gd name="connsiteX0" fmla="*/ 4155 w 371427"/>
                      <a:gd name="connsiteY0" fmla="*/ 394301 h 394301"/>
                      <a:gd name="connsiteX1" fmla="*/ 0 w 371427"/>
                      <a:gd name="connsiteY1" fmla="*/ 391234 h 394301"/>
                      <a:gd name="connsiteX2" fmla="*/ 367993 w 371427"/>
                      <a:gd name="connsiteY2" fmla="*/ 0 h 394301"/>
                      <a:gd name="connsiteX3" fmla="*/ 371428 w 371427"/>
                      <a:gd name="connsiteY3" fmla="*/ 3855 h 394301"/>
                      <a:gd name="connsiteX4" fmla="*/ 4155 w 371427"/>
                      <a:gd name="connsiteY4" fmla="*/ 394301 h 394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427" h="394301">
                        <a:moveTo>
                          <a:pt x="4155" y="394301"/>
                        </a:moveTo>
                        <a:lnTo>
                          <a:pt x="0" y="391234"/>
                        </a:lnTo>
                        <a:cubicBezTo>
                          <a:pt x="135076" y="208253"/>
                          <a:pt x="365680" y="2062"/>
                          <a:pt x="367993" y="0"/>
                        </a:cubicBezTo>
                        <a:lnTo>
                          <a:pt x="371428" y="3855"/>
                        </a:lnTo>
                        <a:cubicBezTo>
                          <a:pt x="369118" y="5914"/>
                          <a:pt x="138908" y="211754"/>
                          <a:pt x="4155" y="394301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" name="任意多边形: 形状 55"/>
                  <p:cNvSpPr/>
                  <p:nvPr/>
                </p:nvSpPr>
                <p:spPr>
                  <a:xfrm>
                    <a:off x="11719971" y="457837"/>
                    <a:ext cx="313889" cy="212015"/>
                  </a:xfrm>
                  <a:custGeom>
                    <a:avLst/>
                    <a:gdLst>
                      <a:gd name="connsiteX0" fmla="*/ 3594 w 313889"/>
                      <a:gd name="connsiteY0" fmla="*/ 212016 h 212015"/>
                      <a:gd name="connsiteX1" fmla="*/ 0 w 313889"/>
                      <a:gd name="connsiteY1" fmla="*/ 208308 h 212015"/>
                      <a:gd name="connsiteX2" fmla="*/ 311545 w 313889"/>
                      <a:gd name="connsiteY2" fmla="*/ 0 h 212015"/>
                      <a:gd name="connsiteX3" fmla="*/ 313889 w 313889"/>
                      <a:gd name="connsiteY3" fmla="*/ 4599 h 212015"/>
                      <a:gd name="connsiteX4" fmla="*/ 3594 w 313889"/>
                      <a:gd name="connsiteY4" fmla="*/ 212016 h 21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889" h="212015">
                        <a:moveTo>
                          <a:pt x="3594" y="212016"/>
                        </a:moveTo>
                        <a:lnTo>
                          <a:pt x="0" y="208308"/>
                        </a:lnTo>
                        <a:cubicBezTo>
                          <a:pt x="1074" y="207269"/>
                          <a:pt x="109722" y="102913"/>
                          <a:pt x="311545" y="0"/>
                        </a:cubicBezTo>
                        <a:lnTo>
                          <a:pt x="313889" y="4599"/>
                        </a:lnTo>
                        <a:cubicBezTo>
                          <a:pt x="112813" y="107133"/>
                          <a:pt x="4661" y="210976"/>
                          <a:pt x="3594" y="212016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0" name="组合 39" descr="一束拱形的橄榄及叶子"/>
              <p:cNvGrpSpPr/>
              <p:nvPr/>
            </p:nvGrpSpPr>
            <p:grpSpPr>
              <a:xfrm rot="16200000">
                <a:off x="4403751" y="3438547"/>
                <a:ext cx="735770" cy="756027"/>
                <a:chOff x="10783469" y="-10370"/>
                <a:chExt cx="1187702" cy="12204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49" name="任意多边形: 形状 48"/>
                <p:cNvSpPr/>
                <p:nvPr/>
              </p:nvSpPr>
              <p:spPr>
                <a:xfrm>
                  <a:off x="11115007" y="90044"/>
                  <a:ext cx="856164" cy="700875"/>
                </a:xfrm>
                <a:custGeom>
                  <a:avLst/>
                  <a:gdLst>
                    <a:gd name="connsiteX0" fmla="*/ 367683 w 856164"/>
                    <a:gd name="connsiteY0" fmla="*/ 587974 h 700875"/>
                    <a:gd name="connsiteX1" fmla="*/ 537 w 856164"/>
                    <a:gd name="connsiteY1" fmla="*/ 692498 h 700875"/>
                    <a:gd name="connsiteX2" fmla="*/ 0 w 856164"/>
                    <a:gd name="connsiteY2" fmla="*/ 700036 h 700875"/>
                    <a:gd name="connsiteX3" fmla="*/ 361394 w 856164"/>
                    <a:gd name="connsiteY3" fmla="*/ 603336 h 700875"/>
                    <a:gd name="connsiteX4" fmla="*/ 652514 w 856164"/>
                    <a:gd name="connsiteY4" fmla="*/ 414806 h 700875"/>
                    <a:gd name="connsiteX5" fmla="*/ 856165 w 856164"/>
                    <a:gd name="connsiteY5" fmla="*/ 0 h 700875"/>
                    <a:gd name="connsiteX6" fmla="*/ 367683 w 856164"/>
                    <a:gd name="connsiteY6" fmla="*/ 587974 h 70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6164" h="700875">
                      <a:moveTo>
                        <a:pt x="367683" y="587974"/>
                      </a:moveTo>
                      <a:cubicBezTo>
                        <a:pt x="268050" y="679579"/>
                        <a:pt x="134343" y="697671"/>
                        <a:pt x="537" y="692498"/>
                      </a:cubicBezTo>
                      <a:lnTo>
                        <a:pt x="0" y="700036"/>
                      </a:lnTo>
                      <a:cubicBezTo>
                        <a:pt x="130912" y="705096"/>
                        <a:pt x="260842" y="689042"/>
                        <a:pt x="361394" y="603336"/>
                      </a:cubicBezTo>
                      <a:cubicBezTo>
                        <a:pt x="391014" y="600944"/>
                        <a:pt x="514477" y="580959"/>
                        <a:pt x="652514" y="414806"/>
                      </a:cubicBezTo>
                      <a:cubicBezTo>
                        <a:pt x="811049" y="223980"/>
                        <a:pt x="856165" y="0"/>
                        <a:pt x="856165" y="0"/>
                      </a:cubicBezTo>
                      <a:lnTo>
                        <a:pt x="367683" y="587974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任意多边形: 形状 49"/>
                <p:cNvSpPr/>
                <p:nvPr/>
              </p:nvSpPr>
              <p:spPr>
                <a:xfrm>
                  <a:off x="10783469" y="-10370"/>
                  <a:ext cx="1105087" cy="1220401"/>
                </a:xfrm>
                <a:custGeom>
                  <a:avLst/>
                  <a:gdLst>
                    <a:gd name="connsiteX0" fmla="*/ 720204 w 1105087"/>
                    <a:gd name="connsiteY0" fmla="*/ 958366 h 1220401"/>
                    <a:gd name="connsiteX1" fmla="*/ 376646 w 1105087"/>
                    <a:gd name="connsiteY1" fmla="*/ 940807 h 1220401"/>
                    <a:gd name="connsiteX2" fmla="*/ 191167 w 1105087"/>
                    <a:gd name="connsiteY2" fmla="*/ 920564 h 1220401"/>
                    <a:gd name="connsiteX3" fmla="*/ 254678 w 1105087"/>
                    <a:gd name="connsiteY3" fmla="*/ 0 h 1220401"/>
                    <a:gd name="connsiteX4" fmla="*/ 146250 w 1105087"/>
                    <a:gd name="connsiteY4" fmla="*/ 449200 h 1220401"/>
                    <a:gd name="connsiteX5" fmla="*/ 249198 w 1105087"/>
                    <a:gd name="connsiteY5" fmla="*/ 779756 h 1220401"/>
                    <a:gd name="connsiteX6" fmla="*/ 0 w 1105087"/>
                    <a:gd name="connsiteY6" fmla="*/ 986536 h 1220401"/>
                    <a:gd name="connsiteX7" fmla="*/ 179 w 1105087"/>
                    <a:gd name="connsiteY7" fmla="*/ 994092 h 1220401"/>
                    <a:gd name="connsiteX8" fmla="*/ 177178 w 1105087"/>
                    <a:gd name="connsiteY8" fmla="*/ 932612 h 1220401"/>
                    <a:gd name="connsiteX9" fmla="*/ 368757 w 1105087"/>
                    <a:gd name="connsiteY9" fmla="*/ 947860 h 1220401"/>
                    <a:gd name="connsiteX10" fmla="*/ 645922 w 1105087"/>
                    <a:gd name="connsiteY10" fmla="*/ 1162103 h 1220401"/>
                    <a:gd name="connsiteX11" fmla="*/ 1105087 w 1105087"/>
                    <a:gd name="connsiteY11" fmla="*/ 1214103 h 1220401"/>
                    <a:gd name="connsiteX12" fmla="*/ 720204 w 1105087"/>
                    <a:gd name="connsiteY12" fmla="*/ 958366 h 1220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05087" h="1220401">
                      <a:moveTo>
                        <a:pt x="720204" y="958366"/>
                      </a:moveTo>
                      <a:cubicBezTo>
                        <a:pt x="523877" y="886786"/>
                        <a:pt x="408235" y="926502"/>
                        <a:pt x="376646" y="940807"/>
                      </a:cubicBezTo>
                      <a:cubicBezTo>
                        <a:pt x="312072" y="892459"/>
                        <a:pt x="227244" y="909807"/>
                        <a:pt x="191167" y="920564"/>
                      </a:cubicBezTo>
                      <a:cubicBezTo>
                        <a:pt x="353157" y="812050"/>
                        <a:pt x="254678" y="0"/>
                        <a:pt x="254678" y="0"/>
                      </a:cubicBezTo>
                      <a:cubicBezTo>
                        <a:pt x="254678" y="0"/>
                        <a:pt x="146250" y="201114"/>
                        <a:pt x="146250" y="449200"/>
                      </a:cubicBezTo>
                      <a:cubicBezTo>
                        <a:pt x="146250" y="663553"/>
                        <a:pt x="227185" y="758022"/>
                        <a:pt x="249198" y="779756"/>
                      </a:cubicBezTo>
                      <a:cubicBezTo>
                        <a:pt x="237150" y="902527"/>
                        <a:pt x="137992" y="979642"/>
                        <a:pt x="0" y="986536"/>
                      </a:cubicBezTo>
                      <a:lnTo>
                        <a:pt x="179" y="994092"/>
                      </a:lnTo>
                      <a:cubicBezTo>
                        <a:pt x="63139" y="990505"/>
                        <a:pt x="126895" y="971666"/>
                        <a:pt x="177178" y="932612"/>
                      </a:cubicBezTo>
                      <a:cubicBezTo>
                        <a:pt x="204766" y="923858"/>
                        <a:pt x="300861" y="898868"/>
                        <a:pt x="368757" y="947860"/>
                      </a:cubicBezTo>
                      <a:cubicBezTo>
                        <a:pt x="376440" y="966630"/>
                        <a:pt x="431986" y="1084104"/>
                        <a:pt x="645922" y="1162103"/>
                      </a:cubicBezTo>
                      <a:cubicBezTo>
                        <a:pt x="879000" y="1247083"/>
                        <a:pt x="1105087" y="1214103"/>
                        <a:pt x="1105087" y="1214103"/>
                      </a:cubicBezTo>
                      <a:cubicBezTo>
                        <a:pt x="1105087" y="1214103"/>
                        <a:pt x="953282" y="1043345"/>
                        <a:pt x="720204" y="9583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任意多边形: 形状 50"/>
                <p:cNvSpPr/>
                <p:nvPr/>
              </p:nvSpPr>
              <p:spPr>
                <a:xfrm>
                  <a:off x="11242091" y="973374"/>
                  <a:ext cx="417642" cy="156765"/>
                </a:xfrm>
                <a:custGeom>
                  <a:avLst/>
                  <a:gdLst>
                    <a:gd name="connsiteX0" fmla="*/ 416514 w 417642"/>
                    <a:gd name="connsiteY0" fmla="*/ 156766 h 156765"/>
                    <a:gd name="connsiteX1" fmla="*/ 0 w 417642"/>
                    <a:gd name="connsiteY1" fmla="*/ 4519 h 156765"/>
                    <a:gd name="connsiteX2" fmla="*/ 2496 w 417642"/>
                    <a:gd name="connsiteY2" fmla="*/ 0 h 156765"/>
                    <a:gd name="connsiteX3" fmla="*/ 417643 w 417642"/>
                    <a:gd name="connsiteY3" fmla="*/ 151726 h 156765"/>
                    <a:gd name="connsiteX4" fmla="*/ 416514 w 417642"/>
                    <a:gd name="connsiteY4" fmla="*/ 156766 h 15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642" h="156765">
                      <a:moveTo>
                        <a:pt x="416514" y="156766"/>
                      </a:moveTo>
                      <a:cubicBezTo>
                        <a:pt x="182751" y="104431"/>
                        <a:pt x="1804" y="5511"/>
                        <a:pt x="0" y="4519"/>
                      </a:cubicBezTo>
                      <a:lnTo>
                        <a:pt x="2496" y="0"/>
                      </a:lnTo>
                      <a:cubicBezTo>
                        <a:pt x="4289" y="988"/>
                        <a:pt x="184633" y="99561"/>
                        <a:pt x="417643" y="151726"/>
                      </a:cubicBezTo>
                      <a:lnTo>
                        <a:pt x="416514" y="156766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1" name="组合 40" descr="一束拱形的橄榄及叶子"/>
              <p:cNvGrpSpPr/>
              <p:nvPr/>
            </p:nvGrpSpPr>
            <p:grpSpPr>
              <a:xfrm rot="16200000">
                <a:off x="4663630" y="3968780"/>
                <a:ext cx="709510" cy="979503"/>
                <a:chOff x="9768376" y="207569"/>
                <a:chExt cx="1145312" cy="1581142"/>
              </a:xfrm>
              <a:solidFill>
                <a:schemeClr val="accent3"/>
              </a:solidFill>
            </p:grpSpPr>
            <p:sp>
              <p:nvSpPr>
                <p:cNvPr id="44" name="任意多边形: 形状 43"/>
                <p:cNvSpPr/>
                <p:nvPr/>
              </p:nvSpPr>
              <p:spPr>
                <a:xfrm>
                  <a:off x="10278424" y="1057985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>
                <a:xfrm rot="-2767093">
                  <a:off x="10754153" y="532860"/>
                  <a:ext cx="111722" cy="180230"/>
                </a:xfrm>
                <a:custGeom>
                  <a:avLst/>
                  <a:gdLst>
                    <a:gd name="connsiteX0" fmla="*/ 111723 w 111722"/>
                    <a:gd name="connsiteY0" fmla="*/ 90115 h 180230"/>
                    <a:gd name="connsiteX1" fmla="*/ 55861 w 111722"/>
                    <a:gd name="connsiteY1" fmla="*/ 180231 h 180230"/>
                    <a:gd name="connsiteX2" fmla="*/ 0 w 111722"/>
                    <a:gd name="connsiteY2" fmla="*/ 90115 h 180230"/>
                    <a:gd name="connsiteX3" fmla="*/ 55861 w 111722"/>
                    <a:gd name="connsiteY3" fmla="*/ 0 h 180230"/>
                    <a:gd name="connsiteX4" fmla="*/ 111723 w 111722"/>
                    <a:gd name="connsiteY4" fmla="*/ 90115 h 18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22" h="180230">
                      <a:moveTo>
                        <a:pt x="111723" y="90115"/>
                      </a:moveTo>
                      <a:cubicBezTo>
                        <a:pt x="111723" y="139885"/>
                        <a:pt x="86713" y="180231"/>
                        <a:pt x="55861" y="180231"/>
                      </a:cubicBezTo>
                      <a:cubicBezTo>
                        <a:pt x="25010" y="180231"/>
                        <a:pt x="0" y="139885"/>
                        <a:pt x="0" y="90115"/>
                      </a:cubicBezTo>
                      <a:cubicBezTo>
                        <a:pt x="0" y="40346"/>
                        <a:pt x="25010" y="0"/>
                        <a:pt x="55861" y="0"/>
                      </a:cubicBezTo>
                      <a:cubicBezTo>
                        <a:pt x="86713" y="0"/>
                        <a:pt x="111723" y="40346"/>
                        <a:pt x="111723" y="90115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>
                <a:xfrm>
                  <a:off x="10044399" y="1571856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 rot="-2526848">
                  <a:off x="10646631" y="228841"/>
                  <a:ext cx="167802" cy="271065"/>
                </a:xfrm>
                <a:custGeom>
                  <a:avLst/>
                  <a:gdLst>
                    <a:gd name="connsiteX0" fmla="*/ 167802 w 167802"/>
                    <a:gd name="connsiteY0" fmla="*/ 135533 h 271065"/>
                    <a:gd name="connsiteX1" fmla="*/ 83901 w 167802"/>
                    <a:gd name="connsiteY1" fmla="*/ 271065 h 271065"/>
                    <a:gd name="connsiteX2" fmla="*/ 0 w 167802"/>
                    <a:gd name="connsiteY2" fmla="*/ 135533 h 271065"/>
                    <a:gd name="connsiteX3" fmla="*/ 83901 w 167802"/>
                    <a:gd name="connsiteY3" fmla="*/ 0 h 271065"/>
                    <a:gd name="connsiteX4" fmla="*/ 167802 w 167802"/>
                    <a:gd name="connsiteY4" fmla="*/ 135533 h 27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2" h="271065">
                      <a:moveTo>
                        <a:pt x="167802" y="135533"/>
                      </a:moveTo>
                      <a:cubicBezTo>
                        <a:pt x="167802" y="210385"/>
                        <a:pt x="130238" y="271065"/>
                        <a:pt x="83901" y="271065"/>
                      </a:cubicBezTo>
                      <a:cubicBezTo>
                        <a:pt x="37564" y="271065"/>
                        <a:pt x="0" y="210385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8" y="0"/>
                        <a:pt x="167802" y="60680"/>
                        <a:pt x="167802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 rot="-2700000">
                  <a:off x="9839638" y="1485631"/>
                  <a:ext cx="167803" cy="271066"/>
                </a:xfrm>
                <a:custGeom>
                  <a:avLst/>
                  <a:gdLst>
                    <a:gd name="connsiteX0" fmla="*/ 167803 w 167803"/>
                    <a:gd name="connsiteY0" fmla="*/ 135533 h 271066"/>
                    <a:gd name="connsiteX1" fmla="*/ 83901 w 167803"/>
                    <a:gd name="connsiteY1" fmla="*/ 271066 h 271066"/>
                    <a:gd name="connsiteX2" fmla="*/ 0 w 167803"/>
                    <a:gd name="connsiteY2" fmla="*/ 135533 h 271066"/>
                    <a:gd name="connsiteX3" fmla="*/ 83901 w 167803"/>
                    <a:gd name="connsiteY3" fmla="*/ 0 h 271066"/>
                    <a:gd name="connsiteX4" fmla="*/ 167803 w 167803"/>
                    <a:gd name="connsiteY4" fmla="*/ 135533 h 27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3" h="271066">
                      <a:moveTo>
                        <a:pt x="167803" y="135533"/>
                      </a:moveTo>
                      <a:cubicBezTo>
                        <a:pt x="167803" y="210386"/>
                        <a:pt x="130239" y="271066"/>
                        <a:pt x="83901" y="271066"/>
                      </a:cubicBezTo>
                      <a:cubicBezTo>
                        <a:pt x="37564" y="271066"/>
                        <a:pt x="0" y="210386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9" y="0"/>
                        <a:pt x="167803" y="60680"/>
                        <a:pt x="167803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2" name="任意多边形: 形状 41"/>
              <p:cNvSpPr/>
              <p:nvPr/>
            </p:nvSpPr>
            <p:spPr>
              <a:xfrm rot="16200000">
                <a:off x="4987311" y="4103595"/>
                <a:ext cx="311232" cy="472740"/>
              </a:xfrm>
              <a:custGeom>
                <a:avLst/>
                <a:gdLst>
                  <a:gd name="connsiteX0" fmla="*/ 501345 w 502400"/>
                  <a:gd name="connsiteY0" fmla="*/ 0 h 763110"/>
                  <a:gd name="connsiteX1" fmla="*/ 123631 w 502400"/>
                  <a:gd name="connsiteY1" fmla="*/ 677156 h 763110"/>
                  <a:gd name="connsiteX2" fmla="*/ 108080 w 502400"/>
                  <a:gd name="connsiteY2" fmla="*/ 687145 h 763110"/>
                  <a:gd name="connsiteX3" fmla="*/ 13001 w 502400"/>
                  <a:gd name="connsiteY3" fmla="*/ 762752 h 763110"/>
                  <a:gd name="connsiteX4" fmla="*/ 12963 w 502400"/>
                  <a:gd name="connsiteY4" fmla="*/ 762738 h 763110"/>
                  <a:gd name="connsiteX5" fmla="*/ 1001 w 502400"/>
                  <a:gd name="connsiteY5" fmla="*/ 757726 h 763110"/>
                  <a:gd name="connsiteX6" fmla="*/ 4571 w 502400"/>
                  <a:gd name="connsiteY6" fmla="*/ 743438 h 763110"/>
                  <a:gd name="connsiteX7" fmla="*/ 4588 w 502400"/>
                  <a:gd name="connsiteY7" fmla="*/ 743404 h 763110"/>
                  <a:gd name="connsiteX8" fmla="*/ 94504 w 502400"/>
                  <a:gd name="connsiteY8" fmla="*/ 680216 h 763110"/>
                  <a:gd name="connsiteX9" fmla="*/ 98586 w 502400"/>
                  <a:gd name="connsiteY9" fmla="*/ 664592 h 763110"/>
                  <a:gd name="connsiteX10" fmla="*/ 501345 w 502400"/>
                  <a:gd name="connsiteY10" fmla="*/ 0 h 76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400" h="763110">
                    <a:moveTo>
                      <a:pt x="501345" y="0"/>
                    </a:moveTo>
                    <a:cubicBezTo>
                      <a:pt x="516686" y="124406"/>
                      <a:pt x="363504" y="618299"/>
                      <a:pt x="123631" y="677156"/>
                    </a:cubicBezTo>
                    <a:cubicBezTo>
                      <a:pt x="117477" y="678667"/>
                      <a:pt x="111993" y="682161"/>
                      <a:pt x="108080" y="687145"/>
                    </a:cubicBezTo>
                    <a:cubicBezTo>
                      <a:pt x="82897" y="719230"/>
                      <a:pt x="49845" y="745245"/>
                      <a:pt x="13001" y="762752"/>
                    </a:cubicBezTo>
                    <a:cubicBezTo>
                      <a:pt x="12987" y="762759"/>
                      <a:pt x="12976" y="762731"/>
                      <a:pt x="12963" y="762738"/>
                    </a:cubicBezTo>
                    <a:cubicBezTo>
                      <a:pt x="10295" y="763922"/>
                      <a:pt x="3452" y="762294"/>
                      <a:pt x="1001" y="757726"/>
                    </a:cubicBezTo>
                    <a:cubicBezTo>
                      <a:pt x="-1522" y="753021"/>
                      <a:pt x="1115" y="745910"/>
                      <a:pt x="4571" y="743438"/>
                    </a:cubicBezTo>
                    <a:cubicBezTo>
                      <a:pt x="4585" y="743428"/>
                      <a:pt x="4571" y="743411"/>
                      <a:pt x="4588" y="743404"/>
                    </a:cubicBezTo>
                    <a:cubicBezTo>
                      <a:pt x="38738" y="729346"/>
                      <a:pt x="69765" y="707685"/>
                      <a:pt x="94504" y="680216"/>
                    </a:cubicBezTo>
                    <a:cubicBezTo>
                      <a:pt x="98324" y="675972"/>
                      <a:pt x="99884" y="670152"/>
                      <a:pt x="98586" y="664592"/>
                    </a:cubicBezTo>
                    <a:cubicBezTo>
                      <a:pt x="43890" y="430664"/>
                      <a:pt x="386615" y="48565"/>
                      <a:pt x="501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 rot="16200000">
                <a:off x="5092173" y="4205060"/>
                <a:ext cx="157996" cy="256672"/>
              </a:xfrm>
              <a:custGeom>
                <a:avLst/>
                <a:gdLst>
                  <a:gd name="connsiteX0" fmla="*/ 4024 w 255042"/>
                  <a:gd name="connsiteY0" fmla="*/ 414328 h 414327"/>
                  <a:gd name="connsiteX1" fmla="*/ 0 w 255042"/>
                  <a:gd name="connsiteY1" fmla="*/ 411092 h 414327"/>
                  <a:gd name="connsiteX2" fmla="*/ 250382 w 255042"/>
                  <a:gd name="connsiteY2" fmla="*/ 0 h 414327"/>
                  <a:gd name="connsiteX3" fmla="*/ 255042 w 255042"/>
                  <a:gd name="connsiteY3" fmla="*/ 2227 h 414327"/>
                  <a:gd name="connsiteX4" fmla="*/ 4024 w 255042"/>
                  <a:gd name="connsiteY4" fmla="*/ 414328 h 41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042" h="414327">
                    <a:moveTo>
                      <a:pt x="4024" y="414328"/>
                    </a:moveTo>
                    <a:lnTo>
                      <a:pt x="0" y="411092"/>
                    </a:lnTo>
                    <a:cubicBezTo>
                      <a:pt x="110400" y="273833"/>
                      <a:pt x="179935" y="147486"/>
                      <a:pt x="250382" y="0"/>
                    </a:cubicBezTo>
                    <a:lnTo>
                      <a:pt x="255042" y="2227"/>
                    </a:lnTo>
                    <a:cubicBezTo>
                      <a:pt x="184441" y="150036"/>
                      <a:pt x="114737" y="276680"/>
                      <a:pt x="4024" y="41432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97" name="文本框 196"/>
            <p:cNvSpPr txBox="1"/>
            <p:nvPr/>
          </p:nvSpPr>
          <p:spPr>
            <a:xfrm>
              <a:off x="4519047" y="1795595"/>
              <a:ext cx="3153906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accent2"/>
                  </a:solidFill>
                  <a:latin typeface="+mj-ea"/>
                  <a:ea typeface="+mj-ea"/>
                </a:rPr>
                <a:t>穴位按摩</a:t>
              </a:r>
              <a:endParaRPr lang="zh-CN" altLang="en-US" sz="2000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cxnSp>
          <p:nvCxnSpPr>
            <p:cNvPr id="200" name="直接连接符 199"/>
            <p:cNvCxnSpPr/>
            <p:nvPr/>
          </p:nvCxnSpPr>
          <p:spPr>
            <a:xfrm>
              <a:off x="4736366" y="2440711"/>
              <a:ext cx="2719267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alpha val="0"/>
                    </a:schemeClr>
                  </a:gs>
                  <a:gs pos="99672">
                    <a:schemeClr val="accent2">
                      <a:lumMod val="40000"/>
                      <a:lumOff val="60000"/>
                      <a:alpha val="0"/>
                    </a:schemeClr>
                  </a:gs>
                  <a:gs pos="5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组合 204"/>
          <p:cNvGrpSpPr/>
          <p:nvPr/>
        </p:nvGrpSpPr>
        <p:grpSpPr>
          <a:xfrm>
            <a:off x="1204059" y="3002710"/>
            <a:ext cx="4436223" cy="1012306"/>
            <a:chOff x="3871059" y="1562099"/>
            <a:chExt cx="4436223" cy="1012306"/>
          </a:xfrm>
        </p:grpSpPr>
        <p:grpSp>
          <p:nvGrpSpPr>
            <p:cNvPr id="206" name="组合 205"/>
            <p:cNvGrpSpPr/>
            <p:nvPr/>
          </p:nvGrpSpPr>
          <p:grpSpPr>
            <a:xfrm rot="16200000">
              <a:off x="7327922" y="1595042"/>
              <a:ext cx="1012304" cy="946417"/>
              <a:chOff x="9768376" y="-10376"/>
              <a:chExt cx="2429980" cy="2271822"/>
            </a:xfrm>
          </p:grpSpPr>
          <p:grpSp>
            <p:nvGrpSpPr>
              <p:cNvPr id="239" name="组合 238" descr="一束拱形的橄榄及叶子"/>
              <p:cNvGrpSpPr/>
              <p:nvPr/>
            </p:nvGrpSpPr>
            <p:grpSpPr>
              <a:xfrm rot="10800000" flipH="1">
                <a:off x="9895720" y="338551"/>
                <a:ext cx="2058574" cy="1572196"/>
                <a:chOff x="9895720" y="340329"/>
                <a:chExt cx="2058574" cy="1572196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61" name="任意多边形: 形状 260"/>
                <p:cNvSpPr/>
                <p:nvPr/>
              </p:nvSpPr>
              <p:spPr>
                <a:xfrm>
                  <a:off x="10154851" y="1395904"/>
                  <a:ext cx="852206" cy="516621"/>
                </a:xfrm>
                <a:custGeom>
                  <a:avLst/>
                  <a:gdLst>
                    <a:gd name="connsiteX0" fmla="*/ 394701 w 852206"/>
                    <a:gd name="connsiteY0" fmla="*/ 68557 h 516621"/>
                    <a:gd name="connsiteX1" fmla="*/ 128530 w 852206"/>
                    <a:gd name="connsiteY1" fmla="*/ 279427 h 516621"/>
                    <a:gd name="connsiteX2" fmla="*/ 110393 w 852206"/>
                    <a:gd name="connsiteY2" fmla="*/ 297821 h 516621"/>
                    <a:gd name="connsiteX3" fmla="*/ 61391 w 852206"/>
                    <a:gd name="connsiteY3" fmla="*/ 363219 h 516621"/>
                    <a:gd name="connsiteX4" fmla="*/ 25310 w 852206"/>
                    <a:gd name="connsiteY4" fmla="*/ 436523 h 516621"/>
                    <a:gd name="connsiteX5" fmla="*/ 0 w 852206"/>
                    <a:gd name="connsiteY5" fmla="*/ 514023 h 516621"/>
                    <a:gd name="connsiteX6" fmla="*/ 10388 w 852206"/>
                    <a:gd name="connsiteY6" fmla="*/ 516621 h 516621"/>
                    <a:gd name="connsiteX7" fmla="*/ 35223 w 852206"/>
                    <a:gd name="connsiteY7" fmla="*/ 440316 h 516621"/>
                    <a:gd name="connsiteX8" fmla="*/ 70457 w 852206"/>
                    <a:gd name="connsiteY8" fmla="*/ 368551 h 516621"/>
                    <a:gd name="connsiteX9" fmla="*/ 118141 w 852206"/>
                    <a:gd name="connsiteY9" fmla="*/ 304792 h 516621"/>
                    <a:gd name="connsiteX10" fmla="*/ 127163 w 852206"/>
                    <a:gd name="connsiteY10" fmla="*/ 295347 h 516621"/>
                    <a:gd name="connsiteX11" fmla="*/ 474713 w 852206"/>
                    <a:gd name="connsiteY11" fmla="*/ 270109 h 516621"/>
                    <a:gd name="connsiteX12" fmla="*/ 852207 w 852206"/>
                    <a:gd name="connsiteY12" fmla="*/ 3583 h 516621"/>
                    <a:gd name="connsiteX13" fmla="*/ 394701 w 852206"/>
                    <a:gd name="connsiteY13" fmla="*/ 68557 h 51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206" h="516621">
                      <a:moveTo>
                        <a:pt x="394701" y="68557"/>
                      </a:moveTo>
                      <a:cubicBezTo>
                        <a:pt x="208811" y="142357"/>
                        <a:pt x="145926" y="243129"/>
                        <a:pt x="128530" y="279427"/>
                      </a:cubicBezTo>
                      <a:cubicBezTo>
                        <a:pt x="122299" y="285364"/>
                        <a:pt x="116234" y="291484"/>
                        <a:pt x="110393" y="297821"/>
                      </a:cubicBezTo>
                      <a:cubicBezTo>
                        <a:pt x="91905" y="317858"/>
                        <a:pt x="75510" y="339867"/>
                        <a:pt x="61391" y="363219"/>
                      </a:cubicBezTo>
                      <a:cubicBezTo>
                        <a:pt x="47250" y="386570"/>
                        <a:pt x="35361" y="411223"/>
                        <a:pt x="25310" y="436523"/>
                      </a:cubicBezTo>
                      <a:cubicBezTo>
                        <a:pt x="15256" y="461836"/>
                        <a:pt x="7005" y="487793"/>
                        <a:pt x="0" y="514023"/>
                      </a:cubicBezTo>
                      <a:lnTo>
                        <a:pt x="10388" y="516621"/>
                      </a:lnTo>
                      <a:cubicBezTo>
                        <a:pt x="17276" y="490730"/>
                        <a:pt x="25376" y="465168"/>
                        <a:pt x="35223" y="440316"/>
                      </a:cubicBezTo>
                      <a:cubicBezTo>
                        <a:pt x="45065" y="415471"/>
                        <a:pt x="56678" y="391344"/>
                        <a:pt x="70457" y="368551"/>
                      </a:cubicBezTo>
                      <a:cubicBezTo>
                        <a:pt x="84216" y="345750"/>
                        <a:pt x="100156" y="324319"/>
                        <a:pt x="118141" y="304792"/>
                      </a:cubicBezTo>
                      <a:cubicBezTo>
                        <a:pt x="121088" y="301584"/>
                        <a:pt x="124110" y="298451"/>
                        <a:pt x="127163" y="295347"/>
                      </a:cubicBezTo>
                      <a:cubicBezTo>
                        <a:pt x="150776" y="306289"/>
                        <a:pt x="269475" y="351588"/>
                        <a:pt x="474713" y="270109"/>
                      </a:cubicBezTo>
                      <a:cubicBezTo>
                        <a:pt x="705292" y="178568"/>
                        <a:pt x="852207" y="3583"/>
                        <a:pt x="852207" y="3583"/>
                      </a:cubicBezTo>
                      <a:cubicBezTo>
                        <a:pt x="852207" y="3583"/>
                        <a:pt x="625280" y="-22983"/>
                        <a:pt x="394701" y="68557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2" name="任意多边形: 形状 261"/>
                <p:cNvSpPr/>
                <p:nvPr/>
              </p:nvSpPr>
              <p:spPr>
                <a:xfrm>
                  <a:off x="11413541" y="782541"/>
                  <a:ext cx="540754" cy="386181"/>
                </a:xfrm>
                <a:custGeom>
                  <a:avLst/>
                  <a:gdLst>
                    <a:gd name="connsiteX0" fmla="*/ 178424 w 540754"/>
                    <a:gd name="connsiteY0" fmla="*/ 242059 h 386181"/>
                    <a:gd name="connsiteX1" fmla="*/ 0 w 540754"/>
                    <a:gd name="connsiteY1" fmla="*/ 3855 h 386181"/>
                    <a:gd name="connsiteX2" fmla="*/ 284063 w 540754"/>
                    <a:gd name="connsiteY2" fmla="*/ 92642 h 386181"/>
                    <a:gd name="connsiteX3" fmla="*/ 540754 w 540754"/>
                    <a:gd name="connsiteY3" fmla="*/ 386181 h 386181"/>
                    <a:gd name="connsiteX4" fmla="*/ 178424 w 540754"/>
                    <a:gd name="connsiteY4" fmla="*/ 242059 h 38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0754" h="386181">
                      <a:moveTo>
                        <a:pt x="178424" y="242059"/>
                      </a:moveTo>
                      <a:cubicBezTo>
                        <a:pt x="7483" y="121201"/>
                        <a:pt x="0" y="3855"/>
                        <a:pt x="0" y="3855"/>
                      </a:cubicBezTo>
                      <a:cubicBezTo>
                        <a:pt x="0" y="3855"/>
                        <a:pt x="113126" y="-28215"/>
                        <a:pt x="284063" y="92642"/>
                      </a:cubicBezTo>
                      <a:cubicBezTo>
                        <a:pt x="455003" y="213499"/>
                        <a:pt x="540754" y="386181"/>
                        <a:pt x="540754" y="386181"/>
                      </a:cubicBezTo>
                      <a:cubicBezTo>
                        <a:pt x="540754" y="386181"/>
                        <a:pt x="349364" y="362916"/>
                        <a:pt x="178424" y="24205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3" name="任意多边形: 形状 262"/>
                <p:cNvSpPr/>
                <p:nvPr/>
              </p:nvSpPr>
              <p:spPr>
                <a:xfrm>
                  <a:off x="10618018" y="983512"/>
                  <a:ext cx="950419" cy="216189"/>
                </a:xfrm>
                <a:custGeom>
                  <a:avLst/>
                  <a:gdLst>
                    <a:gd name="connsiteX0" fmla="*/ 950419 w 950419"/>
                    <a:gd name="connsiteY0" fmla="*/ 67672 h 216189"/>
                    <a:gd name="connsiteX1" fmla="*/ 186129 w 950419"/>
                    <a:gd name="connsiteY1" fmla="*/ 152022 h 216189"/>
                    <a:gd name="connsiteX2" fmla="*/ 159903 w 950419"/>
                    <a:gd name="connsiteY2" fmla="*/ 142618 h 216189"/>
                    <a:gd name="connsiteX3" fmla="*/ 621 w 950419"/>
                    <a:gd name="connsiteY3" fmla="*/ 91877 h 216189"/>
                    <a:gd name="connsiteX4" fmla="*/ 7003 w 950419"/>
                    <a:gd name="connsiteY4" fmla="*/ 83482 h 216189"/>
                    <a:gd name="connsiteX5" fmla="*/ 13467 w 950419"/>
                    <a:gd name="connsiteY5" fmla="*/ 75145 h 216189"/>
                    <a:gd name="connsiteX6" fmla="*/ 158258 w 950419"/>
                    <a:gd name="connsiteY6" fmla="*/ 130264 h 216189"/>
                    <a:gd name="connsiteX7" fmla="*/ 181368 w 950419"/>
                    <a:gd name="connsiteY7" fmla="*/ 119851 h 216189"/>
                    <a:gd name="connsiteX8" fmla="*/ 950419 w 950419"/>
                    <a:gd name="connsiteY8" fmla="*/ 67672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0419" h="216189">
                      <a:moveTo>
                        <a:pt x="950419" y="67672"/>
                      </a:moveTo>
                      <a:cubicBezTo>
                        <a:pt x="861640" y="149667"/>
                        <a:pt x="368958" y="303655"/>
                        <a:pt x="186129" y="152022"/>
                      </a:cubicBezTo>
                      <a:cubicBezTo>
                        <a:pt x="178731" y="145888"/>
                        <a:pt x="169513" y="142463"/>
                        <a:pt x="159903" y="142618"/>
                      </a:cubicBezTo>
                      <a:cubicBezTo>
                        <a:pt x="103218" y="143540"/>
                        <a:pt x="46484" y="125252"/>
                        <a:pt x="621" y="91877"/>
                      </a:cubicBezTo>
                      <a:cubicBezTo>
                        <a:pt x="3471" y="88135"/>
                        <a:pt x="-5826" y="100210"/>
                        <a:pt x="7003" y="83482"/>
                      </a:cubicBezTo>
                      <a:cubicBezTo>
                        <a:pt x="19859" y="66773"/>
                        <a:pt x="10590" y="78866"/>
                        <a:pt x="13467" y="75145"/>
                      </a:cubicBezTo>
                      <a:cubicBezTo>
                        <a:pt x="54246" y="108286"/>
                        <a:pt x="105748" y="127896"/>
                        <a:pt x="158258" y="130264"/>
                      </a:cubicBezTo>
                      <a:cubicBezTo>
                        <a:pt x="167166" y="130667"/>
                        <a:pt x="175651" y="126694"/>
                        <a:pt x="181368" y="119851"/>
                      </a:cubicBezTo>
                      <a:cubicBezTo>
                        <a:pt x="336093" y="-65343"/>
                        <a:pt x="848714" y="3097"/>
                        <a:pt x="950419" y="67672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4" name="任意多边形: 形状 263"/>
                <p:cNvSpPr/>
                <p:nvPr/>
              </p:nvSpPr>
              <p:spPr>
                <a:xfrm>
                  <a:off x="10433656" y="340329"/>
                  <a:ext cx="296912" cy="918045"/>
                </a:xfrm>
                <a:custGeom>
                  <a:avLst/>
                  <a:gdLst>
                    <a:gd name="connsiteX0" fmla="*/ 285232 w 296912"/>
                    <a:gd name="connsiteY0" fmla="*/ 0 h 918045"/>
                    <a:gd name="connsiteX1" fmla="*/ 23959 w 296912"/>
                    <a:gd name="connsiteY1" fmla="*/ 723181 h 918045"/>
                    <a:gd name="connsiteX2" fmla="*/ 26947 w 296912"/>
                    <a:gd name="connsiteY2" fmla="*/ 750880 h 918045"/>
                    <a:gd name="connsiteX3" fmla="*/ 38912 w 296912"/>
                    <a:gd name="connsiteY3" fmla="*/ 917621 h 918045"/>
                    <a:gd name="connsiteX4" fmla="*/ 48570 w 296912"/>
                    <a:gd name="connsiteY4" fmla="*/ 913387 h 918045"/>
                    <a:gd name="connsiteX5" fmla="*/ 58191 w 296912"/>
                    <a:gd name="connsiteY5" fmla="*/ 909057 h 918045"/>
                    <a:gd name="connsiteX6" fmla="*/ 38571 w 296912"/>
                    <a:gd name="connsiteY6" fmla="*/ 755376 h 918045"/>
                    <a:gd name="connsiteX7" fmla="*/ 54116 w 296912"/>
                    <a:gd name="connsiteY7" fmla="*/ 735352 h 918045"/>
                    <a:gd name="connsiteX8" fmla="*/ 285232 w 296912"/>
                    <a:gd name="connsiteY8" fmla="*/ 0 h 918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912" h="918045">
                      <a:moveTo>
                        <a:pt x="285232" y="0"/>
                      </a:moveTo>
                      <a:cubicBezTo>
                        <a:pt x="184697" y="67070"/>
                        <a:pt x="-80558" y="509889"/>
                        <a:pt x="23959" y="723181"/>
                      </a:cubicBezTo>
                      <a:cubicBezTo>
                        <a:pt x="28190" y="731811"/>
                        <a:pt x="29353" y="741576"/>
                        <a:pt x="26947" y="750880"/>
                      </a:cubicBezTo>
                      <a:cubicBezTo>
                        <a:pt x="12751" y="805768"/>
                        <a:pt x="17226" y="865207"/>
                        <a:pt x="38912" y="917621"/>
                      </a:cubicBezTo>
                      <a:cubicBezTo>
                        <a:pt x="43218" y="915728"/>
                        <a:pt x="29298" y="921930"/>
                        <a:pt x="48570" y="913387"/>
                      </a:cubicBezTo>
                      <a:cubicBezTo>
                        <a:pt x="67829" y="904809"/>
                        <a:pt x="53899" y="910984"/>
                        <a:pt x="58191" y="909057"/>
                      </a:cubicBezTo>
                      <a:cubicBezTo>
                        <a:pt x="35539" y="861641"/>
                        <a:pt x="28558" y="806977"/>
                        <a:pt x="38571" y="755376"/>
                      </a:cubicBezTo>
                      <a:cubicBezTo>
                        <a:pt x="40272" y="746622"/>
                        <a:pt x="46120" y="739308"/>
                        <a:pt x="54116" y="735352"/>
                      </a:cubicBezTo>
                      <a:cubicBezTo>
                        <a:pt x="270437" y="628391"/>
                        <a:pt x="324149" y="114018"/>
                        <a:pt x="285232" y="0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5" name="任意多边形: 形状 264"/>
                <p:cNvSpPr/>
                <p:nvPr/>
              </p:nvSpPr>
              <p:spPr>
                <a:xfrm>
                  <a:off x="9895720" y="909915"/>
                  <a:ext cx="291627" cy="743902"/>
                </a:xfrm>
                <a:custGeom>
                  <a:avLst/>
                  <a:gdLst>
                    <a:gd name="connsiteX0" fmla="*/ 255382 w 291627"/>
                    <a:gd name="connsiteY0" fmla="*/ 391238 h 743902"/>
                    <a:gd name="connsiteX1" fmla="*/ 259544 w 291627"/>
                    <a:gd name="connsiteY1" fmla="*/ 743903 h 743902"/>
                    <a:gd name="connsiteX2" fmla="*/ 49827 w 291627"/>
                    <a:gd name="connsiteY2" fmla="*/ 460335 h 743902"/>
                    <a:gd name="connsiteX3" fmla="*/ 9468 w 291627"/>
                    <a:gd name="connsiteY3" fmla="*/ 0 h 743902"/>
                    <a:gd name="connsiteX4" fmla="*/ 255382 w 291627"/>
                    <a:gd name="connsiteY4" fmla="*/ 391238 h 74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627" h="743902">
                      <a:moveTo>
                        <a:pt x="255382" y="391238"/>
                      </a:moveTo>
                      <a:cubicBezTo>
                        <a:pt x="334431" y="626391"/>
                        <a:pt x="259544" y="743903"/>
                        <a:pt x="259544" y="743903"/>
                      </a:cubicBezTo>
                      <a:cubicBezTo>
                        <a:pt x="259544" y="743903"/>
                        <a:pt x="128880" y="695492"/>
                        <a:pt x="49827" y="460335"/>
                      </a:cubicBezTo>
                      <a:cubicBezTo>
                        <a:pt x="-29225" y="225178"/>
                        <a:pt x="9468" y="0"/>
                        <a:pt x="9468" y="0"/>
                      </a:cubicBezTo>
                      <a:cubicBezTo>
                        <a:pt x="9468" y="0"/>
                        <a:pt x="176330" y="156081"/>
                        <a:pt x="255382" y="3912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6" name="任意多边形: 形状 265"/>
                <p:cNvSpPr/>
                <p:nvPr/>
              </p:nvSpPr>
              <p:spPr>
                <a:xfrm>
                  <a:off x="10501413" y="688478"/>
                  <a:ext cx="114237" cy="288265"/>
                </a:xfrm>
                <a:custGeom>
                  <a:avLst/>
                  <a:gdLst>
                    <a:gd name="connsiteX0" fmla="*/ 4661 w 114237"/>
                    <a:gd name="connsiteY0" fmla="*/ 288266 h 288265"/>
                    <a:gd name="connsiteX1" fmla="*/ 0 w 114237"/>
                    <a:gd name="connsiteY1" fmla="*/ 286046 h 288265"/>
                    <a:gd name="connsiteX2" fmla="*/ 109285 w 114237"/>
                    <a:gd name="connsiteY2" fmla="*/ 0 h 288265"/>
                    <a:gd name="connsiteX3" fmla="*/ 114238 w 114237"/>
                    <a:gd name="connsiteY3" fmla="*/ 1456 h 288265"/>
                    <a:gd name="connsiteX4" fmla="*/ 4661 w 114237"/>
                    <a:gd name="connsiteY4" fmla="*/ 288266 h 288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237" h="288265">
                      <a:moveTo>
                        <a:pt x="4661" y="288266"/>
                      </a:moveTo>
                      <a:lnTo>
                        <a:pt x="0" y="286046"/>
                      </a:lnTo>
                      <a:cubicBezTo>
                        <a:pt x="43612" y="194481"/>
                        <a:pt x="80381" y="98242"/>
                        <a:pt x="109285" y="0"/>
                      </a:cubicBezTo>
                      <a:lnTo>
                        <a:pt x="114238" y="1456"/>
                      </a:lnTo>
                      <a:cubicBezTo>
                        <a:pt x="85259" y="99960"/>
                        <a:pt x="48390" y="196454"/>
                        <a:pt x="4661" y="2882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7" name="任意多边形: 形状 266"/>
                <p:cNvSpPr/>
                <p:nvPr/>
              </p:nvSpPr>
              <p:spPr>
                <a:xfrm>
                  <a:off x="9974094" y="1075912"/>
                  <a:ext cx="139954" cy="443417"/>
                </a:xfrm>
                <a:custGeom>
                  <a:avLst/>
                  <a:gdLst>
                    <a:gd name="connsiteX0" fmla="*/ 134905 w 139954"/>
                    <a:gd name="connsiteY0" fmla="*/ 443417 h 443417"/>
                    <a:gd name="connsiteX1" fmla="*/ 0 w 139954"/>
                    <a:gd name="connsiteY1" fmla="*/ 1907 h 443417"/>
                    <a:gd name="connsiteX2" fmla="*/ 4798 w 139954"/>
                    <a:gd name="connsiteY2" fmla="*/ 0 h 443417"/>
                    <a:gd name="connsiteX3" fmla="*/ 139954 w 139954"/>
                    <a:gd name="connsiteY3" fmla="*/ 442326 h 443417"/>
                    <a:gd name="connsiteX4" fmla="*/ 134905 w 139954"/>
                    <a:gd name="connsiteY4" fmla="*/ 443417 h 44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54" h="443417">
                      <a:moveTo>
                        <a:pt x="134905" y="443417"/>
                      </a:moveTo>
                      <a:cubicBezTo>
                        <a:pt x="134419" y="441169"/>
                        <a:pt x="85296" y="216277"/>
                        <a:pt x="0" y="1907"/>
                      </a:cubicBezTo>
                      <a:lnTo>
                        <a:pt x="4798" y="0"/>
                      </a:lnTo>
                      <a:cubicBezTo>
                        <a:pt x="90257" y="214783"/>
                        <a:pt x="139465" y="440078"/>
                        <a:pt x="139954" y="442326"/>
                      </a:cubicBezTo>
                      <a:lnTo>
                        <a:pt x="134905" y="443417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40" name="任意多边形: 形状 239"/>
              <p:cNvSpPr/>
              <p:nvPr/>
            </p:nvSpPr>
            <p:spPr>
              <a:xfrm rot="11308905" flipH="1">
                <a:off x="10349005" y="309222"/>
                <a:ext cx="271079" cy="167810"/>
              </a:xfrm>
              <a:custGeom>
                <a:avLst/>
                <a:gdLst>
                  <a:gd name="connsiteX0" fmla="*/ 271079 w 271079"/>
                  <a:gd name="connsiteY0" fmla="*/ 83906 h 167810"/>
                  <a:gd name="connsiteX1" fmla="*/ 135540 w 271079"/>
                  <a:gd name="connsiteY1" fmla="*/ 167811 h 167810"/>
                  <a:gd name="connsiteX2" fmla="*/ 0 w 271079"/>
                  <a:gd name="connsiteY2" fmla="*/ 83906 h 167810"/>
                  <a:gd name="connsiteX3" fmla="*/ 135540 w 271079"/>
                  <a:gd name="connsiteY3" fmla="*/ 0 h 167810"/>
                  <a:gd name="connsiteX4" fmla="*/ 271079 w 271079"/>
                  <a:gd name="connsiteY4" fmla="*/ 83906 h 16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079" h="167810">
                    <a:moveTo>
                      <a:pt x="271079" y="83906"/>
                    </a:moveTo>
                    <a:cubicBezTo>
                      <a:pt x="271079" y="130245"/>
                      <a:pt x="210396" y="167811"/>
                      <a:pt x="135540" y="167811"/>
                    </a:cubicBezTo>
                    <a:cubicBezTo>
                      <a:pt x="60683" y="167811"/>
                      <a:pt x="0" y="130245"/>
                      <a:pt x="0" y="83906"/>
                    </a:cubicBezTo>
                    <a:cubicBezTo>
                      <a:pt x="0" y="37566"/>
                      <a:pt x="60683" y="0"/>
                      <a:pt x="135540" y="0"/>
                    </a:cubicBezTo>
                    <a:cubicBezTo>
                      <a:pt x="210396" y="0"/>
                      <a:pt x="271079" y="37566"/>
                      <a:pt x="271079" y="8390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1" name="任意多边形: 形状 240"/>
              <p:cNvSpPr/>
              <p:nvPr/>
            </p:nvSpPr>
            <p:spPr>
              <a:xfrm rot="14574580" flipH="1">
                <a:off x="11314718" y="1240249"/>
                <a:ext cx="139649" cy="225284"/>
              </a:xfrm>
              <a:custGeom>
                <a:avLst/>
                <a:gdLst>
                  <a:gd name="connsiteX0" fmla="*/ 139649 w 139649"/>
                  <a:gd name="connsiteY0" fmla="*/ 112642 h 225284"/>
                  <a:gd name="connsiteX1" fmla="*/ 69825 w 139649"/>
                  <a:gd name="connsiteY1" fmla="*/ 225284 h 225284"/>
                  <a:gd name="connsiteX2" fmla="*/ 0 w 139649"/>
                  <a:gd name="connsiteY2" fmla="*/ 112642 h 225284"/>
                  <a:gd name="connsiteX3" fmla="*/ 69825 w 139649"/>
                  <a:gd name="connsiteY3" fmla="*/ 0 h 225284"/>
                  <a:gd name="connsiteX4" fmla="*/ 139649 w 139649"/>
                  <a:gd name="connsiteY4" fmla="*/ 112642 h 22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49" h="225284">
                    <a:moveTo>
                      <a:pt x="139649" y="112642"/>
                    </a:moveTo>
                    <a:cubicBezTo>
                      <a:pt x="139649" y="174853"/>
                      <a:pt x="108388" y="225284"/>
                      <a:pt x="69825" y="225284"/>
                    </a:cubicBezTo>
                    <a:cubicBezTo>
                      <a:pt x="31262" y="225284"/>
                      <a:pt x="0" y="174853"/>
                      <a:pt x="0" y="112642"/>
                    </a:cubicBezTo>
                    <a:cubicBezTo>
                      <a:pt x="0" y="50432"/>
                      <a:pt x="31262" y="0"/>
                      <a:pt x="69825" y="0"/>
                    </a:cubicBezTo>
                    <a:cubicBezTo>
                      <a:pt x="108388" y="0"/>
                      <a:pt x="139649" y="50432"/>
                      <a:pt x="139649" y="1126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 rot="10800000" flipH="1">
                <a:off x="10068435" y="45469"/>
                <a:ext cx="973353" cy="572193"/>
              </a:xfrm>
              <a:custGeom>
                <a:avLst/>
                <a:gdLst>
                  <a:gd name="connsiteX0" fmla="*/ 193556 w 973353"/>
                  <a:gd name="connsiteY0" fmla="*/ 144359 h 572193"/>
                  <a:gd name="connsiteX1" fmla="*/ 973354 w 973353"/>
                  <a:gd name="connsiteY1" fmla="*/ 68618 h 572193"/>
                  <a:gd name="connsiteX2" fmla="*/ 515776 w 973353"/>
                  <a:gd name="connsiteY2" fmla="*/ 4122 h 572193"/>
                  <a:gd name="connsiteX3" fmla="*/ 203776 w 973353"/>
                  <a:gd name="connsiteY3" fmla="*/ 130428 h 572193"/>
                  <a:gd name="connsiteX4" fmla="*/ 25074 w 973353"/>
                  <a:gd name="connsiteY4" fmla="*/ 572194 h 572193"/>
                  <a:gd name="connsiteX5" fmla="*/ 34812 w 973353"/>
                  <a:gd name="connsiteY5" fmla="*/ 567529 h 572193"/>
                  <a:gd name="connsiteX6" fmla="*/ 193556 w 973353"/>
                  <a:gd name="connsiteY6" fmla="*/ 144359 h 57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3353" h="572193">
                    <a:moveTo>
                      <a:pt x="193556" y="144359"/>
                    </a:moveTo>
                    <a:lnTo>
                      <a:pt x="973354" y="68618"/>
                    </a:lnTo>
                    <a:cubicBezTo>
                      <a:pt x="973354" y="68618"/>
                      <a:pt x="762702" y="-19859"/>
                      <a:pt x="515776" y="4122"/>
                    </a:cubicBezTo>
                    <a:cubicBezTo>
                      <a:pt x="321904" y="22954"/>
                      <a:pt x="233024" y="98730"/>
                      <a:pt x="203776" y="130428"/>
                    </a:cubicBezTo>
                    <a:cubicBezTo>
                      <a:pt x="4541" y="187141"/>
                      <a:pt x="-33525" y="394662"/>
                      <a:pt x="25074" y="572194"/>
                    </a:cubicBezTo>
                    <a:lnTo>
                      <a:pt x="34812" y="567529"/>
                    </a:lnTo>
                    <a:cubicBezTo>
                      <a:pt x="-20383" y="399794"/>
                      <a:pt x="11749" y="204686"/>
                      <a:pt x="193556" y="1443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43" name="组合 242" descr="一束拱形的橄榄及叶子"/>
              <p:cNvGrpSpPr/>
              <p:nvPr/>
            </p:nvGrpSpPr>
            <p:grpSpPr>
              <a:xfrm rot="10800000" flipH="1">
                <a:off x="9976495" y="-10376"/>
                <a:ext cx="2221861" cy="2112448"/>
                <a:chOff x="9976495" y="149004"/>
                <a:chExt cx="2221861" cy="211244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56" name="任意多边形: 形状 255"/>
                <p:cNvSpPr/>
                <p:nvPr/>
              </p:nvSpPr>
              <p:spPr>
                <a:xfrm>
                  <a:off x="9976495" y="149004"/>
                  <a:ext cx="2221861" cy="2112448"/>
                </a:xfrm>
                <a:custGeom>
                  <a:avLst/>
                  <a:gdLst>
                    <a:gd name="connsiteX0" fmla="*/ 1852547 w 2221861"/>
                    <a:gd name="connsiteY0" fmla="*/ 333479 h 2112448"/>
                    <a:gd name="connsiteX1" fmla="*/ 1662072 w 2221861"/>
                    <a:gd name="connsiteY1" fmla="*/ 561810 h 2112448"/>
                    <a:gd name="connsiteX2" fmla="*/ 1378302 w 2221861"/>
                    <a:gd name="connsiteY2" fmla="*/ 589554 h 2112448"/>
                    <a:gd name="connsiteX3" fmla="*/ 1131404 w 2221861"/>
                    <a:gd name="connsiteY3" fmla="*/ 658534 h 2112448"/>
                    <a:gd name="connsiteX4" fmla="*/ 1131359 w 2221861"/>
                    <a:gd name="connsiteY4" fmla="*/ 658496 h 2112448"/>
                    <a:gd name="connsiteX5" fmla="*/ 1166245 w 2221861"/>
                    <a:gd name="connsiteY5" fmla="*/ 571293 h 2112448"/>
                    <a:gd name="connsiteX6" fmla="*/ 1180798 w 2221861"/>
                    <a:gd name="connsiteY6" fmla="*/ 562918 h 2112448"/>
                    <a:gd name="connsiteX7" fmla="*/ 1716200 w 2221861"/>
                    <a:gd name="connsiteY7" fmla="*/ 0 h 2112448"/>
                    <a:gd name="connsiteX8" fmla="*/ 1161777 w 2221861"/>
                    <a:gd name="connsiteY8" fmla="*/ 542214 h 2112448"/>
                    <a:gd name="connsiteX9" fmla="*/ 1156211 w 2221861"/>
                    <a:gd name="connsiteY9" fmla="*/ 559679 h 2112448"/>
                    <a:gd name="connsiteX10" fmla="*/ 1108999 w 2221861"/>
                    <a:gd name="connsiteY10" fmla="*/ 667050 h 2112448"/>
                    <a:gd name="connsiteX11" fmla="*/ 1086287 w 2221861"/>
                    <a:gd name="connsiteY11" fmla="*/ 676068 h 2112448"/>
                    <a:gd name="connsiteX12" fmla="*/ 1011214 w 2221861"/>
                    <a:gd name="connsiteY12" fmla="*/ 709010 h 2112448"/>
                    <a:gd name="connsiteX13" fmla="*/ 1011166 w 2221861"/>
                    <a:gd name="connsiteY13" fmla="*/ 708986 h 2112448"/>
                    <a:gd name="connsiteX14" fmla="*/ 822433 w 2221861"/>
                    <a:gd name="connsiteY14" fmla="*/ 284029 h 2112448"/>
                    <a:gd name="connsiteX15" fmla="*/ 818223 w 2221861"/>
                    <a:gd name="connsiteY15" fmla="*/ 293460 h 2112448"/>
                    <a:gd name="connsiteX16" fmla="*/ 969120 w 2221861"/>
                    <a:gd name="connsiteY16" fmla="*/ 605367 h 2112448"/>
                    <a:gd name="connsiteX17" fmla="*/ 969058 w 2221861"/>
                    <a:gd name="connsiteY17" fmla="*/ 605391 h 2112448"/>
                    <a:gd name="connsiteX18" fmla="*/ 901114 w 2221861"/>
                    <a:gd name="connsiteY18" fmla="*/ 530686 h 2112448"/>
                    <a:gd name="connsiteX19" fmla="*/ 894615 w 2221861"/>
                    <a:gd name="connsiteY19" fmla="*/ 538710 h 2112448"/>
                    <a:gd name="connsiteX20" fmla="*/ 977997 w 2221861"/>
                    <a:gd name="connsiteY20" fmla="*/ 658359 h 2112448"/>
                    <a:gd name="connsiteX21" fmla="*/ 985529 w 2221861"/>
                    <a:gd name="connsiteY21" fmla="*/ 700418 h 2112448"/>
                    <a:gd name="connsiteX22" fmla="*/ 971898 w 2221861"/>
                    <a:gd name="connsiteY22" fmla="*/ 728210 h 2112448"/>
                    <a:gd name="connsiteX23" fmla="*/ 579449 w 2221861"/>
                    <a:gd name="connsiteY23" fmla="*/ 1010659 h 2112448"/>
                    <a:gd name="connsiteX24" fmla="*/ 377219 w 2221861"/>
                    <a:gd name="connsiteY24" fmla="*/ 1260390 h 2112448"/>
                    <a:gd name="connsiteX25" fmla="*/ 377157 w 2221861"/>
                    <a:gd name="connsiteY25" fmla="*/ 1260380 h 2112448"/>
                    <a:gd name="connsiteX26" fmla="*/ 379814 w 2221861"/>
                    <a:gd name="connsiteY26" fmla="*/ 1102161 h 2112448"/>
                    <a:gd name="connsiteX27" fmla="*/ 370066 w 2221861"/>
                    <a:gd name="connsiteY27" fmla="*/ 1098750 h 2112448"/>
                    <a:gd name="connsiteX28" fmla="*/ 363437 w 2221861"/>
                    <a:gd name="connsiteY28" fmla="*/ 1281793 h 2112448"/>
                    <a:gd name="connsiteX29" fmla="*/ 304232 w 2221861"/>
                    <a:gd name="connsiteY29" fmla="*/ 1382386 h 2112448"/>
                    <a:gd name="connsiteX30" fmla="*/ 304170 w 2221861"/>
                    <a:gd name="connsiteY30" fmla="*/ 1382383 h 2112448"/>
                    <a:gd name="connsiteX31" fmla="*/ 271676 w 2221861"/>
                    <a:gd name="connsiteY31" fmla="*/ 439566 h 2112448"/>
                    <a:gd name="connsiteX32" fmla="*/ 258665 w 2221861"/>
                    <a:gd name="connsiteY32" fmla="*/ 1205632 h 2112448"/>
                    <a:gd name="connsiteX33" fmla="*/ 267084 w 2221861"/>
                    <a:gd name="connsiteY33" fmla="*/ 1225325 h 2112448"/>
                    <a:gd name="connsiteX34" fmla="*/ 282398 w 2221861"/>
                    <a:gd name="connsiteY34" fmla="*/ 1375502 h 2112448"/>
                    <a:gd name="connsiteX35" fmla="*/ 273428 w 2221861"/>
                    <a:gd name="connsiteY35" fmla="*/ 1440920 h 2112448"/>
                    <a:gd name="connsiteX36" fmla="*/ 237912 w 2221861"/>
                    <a:gd name="connsiteY36" fmla="*/ 1514613 h 2112448"/>
                    <a:gd name="connsiteX37" fmla="*/ 149380 w 2221861"/>
                    <a:gd name="connsiteY37" fmla="*/ 1799227 h 2112448"/>
                    <a:gd name="connsiteX38" fmla="*/ 142251 w 2221861"/>
                    <a:gd name="connsiteY38" fmla="*/ 1799244 h 2112448"/>
                    <a:gd name="connsiteX39" fmla="*/ 139763 w 2221861"/>
                    <a:gd name="connsiteY39" fmla="*/ 1639436 h 2112448"/>
                    <a:gd name="connsiteX40" fmla="*/ 136610 w 2221861"/>
                    <a:gd name="connsiteY40" fmla="*/ 1633680 h 2112448"/>
                    <a:gd name="connsiteX41" fmla="*/ 130018 w 2221861"/>
                    <a:gd name="connsiteY41" fmla="*/ 1636025 h 2112448"/>
                    <a:gd name="connsiteX42" fmla="*/ 114952 w 2221861"/>
                    <a:gd name="connsiteY42" fmla="*/ 1703642 h 2112448"/>
                    <a:gd name="connsiteX43" fmla="*/ 114890 w 2221861"/>
                    <a:gd name="connsiteY43" fmla="*/ 1703649 h 2112448"/>
                    <a:gd name="connsiteX44" fmla="*/ 8730 w 2221861"/>
                    <a:gd name="connsiteY44" fmla="*/ 1532058 h 2112448"/>
                    <a:gd name="connsiteX45" fmla="*/ 1612 w 2221861"/>
                    <a:gd name="connsiteY45" fmla="*/ 1539538 h 2112448"/>
                    <a:gd name="connsiteX46" fmla="*/ 65533 w 2221861"/>
                    <a:gd name="connsiteY46" fmla="*/ 1622252 h 2112448"/>
                    <a:gd name="connsiteX47" fmla="*/ 129226 w 2221861"/>
                    <a:gd name="connsiteY47" fmla="*/ 1863564 h 2112448"/>
                    <a:gd name="connsiteX48" fmla="*/ 129846 w 2221861"/>
                    <a:gd name="connsiteY48" fmla="*/ 1910209 h 2112448"/>
                    <a:gd name="connsiteX49" fmla="*/ 115551 w 2221861"/>
                    <a:gd name="connsiteY49" fmla="*/ 2112449 h 2112448"/>
                    <a:gd name="connsiteX50" fmla="*/ 167183 w 2221861"/>
                    <a:gd name="connsiteY50" fmla="*/ 2112449 h 2112448"/>
                    <a:gd name="connsiteX51" fmla="*/ 192011 w 2221861"/>
                    <a:gd name="connsiteY51" fmla="*/ 1816169 h 2112448"/>
                    <a:gd name="connsiteX52" fmla="*/ 192056 w 2221861"/>
                    <a:gd name="connsiteY52" fmla="*/ 1815928 h 2112448"/>
                    <a:gd name="connsiteX53" fmla="*/ 218426 w 2221861"/>
                    <a:gd name="connsiteY53" fmla="*/ 1777593 h 2112448"/>
                    <a:gd name="connsiteX54" fmla="*/ 254087 w 2221861"/>
                    <a:gd name="connsiteY54" fmla="*/ 1758548 h 2112448"/>
                    <a:gd name="connsiteX55" fmla="*/ 406371 w 2221861"/>
                    <a:gd name="connsiteY55" fmla="*/ 1725651 h 2112448"/>
                    <a:gd name="connsiteX56" fmla="*/ 406536 w 2221861"/>
                    <a:gd name="connsiteY56" fmla="*/ 1715325 h 2112448"/>
                    <a:gd name="connsiteX57" fmla="*/ 227933 w 2221861"/>
                    <a:gd name="connsiteY57" fmla="*/ 1754445 h 2112448"/>
                    <a:gd name="connsiteX58" fmla="*/ 208306 w 2221861"/>
                    <a:gd name="connsiteY58" fmla="*/ 1738931 h 2112448"/>
                    <a:gd name="connsiteX59" fmla="*/ 274464 w 2221861"/>
                    <a:gd name="connsiteY59" fmla="*/ 1529765 h 2112448"/>
                    <a:gd name="connsiteX60" fmla="*/ 484108 w 2221861"/>
                    <a:gd name="connsiteY60" fmla="*/ 1162499 h 2112448"/>
                    <a:gd name="connsiteX61" fmla="*/ 636261 w 2221861"/>
                    <a:gd name="connsiteY61" fmla="*/ 1127795 h 2112448"/>
                    <a:gd name="connsiteX62" fmla="*/ 684042 w 2221861"/>
                    <a:gd name="connsiteY62" fmla="*/ 1143085 h 2112448"/>
                    <a:gd name="connsiteX63" fmla="*/ 1453585 w 2221861"/>
                    <a:gd name="connsiteY63" fmla="*/ 1139326 h 2112448"/>
                    <a:gd name="connsiteX64" fmla="*/ 1007758 w 2221861"/>
                    <a:gd name="connsiteY64" fmla="*/ 1017774 h 2112448"/>
                    <a:gd name="connsiteX65" fmla="*/ 690885 w 2221861"/>
                    <a:gd name="connsiteY65" fmla="*/ 1094885 h 2112448"/>
                    <a:gd name="connsiteX66" fmla="*/ 629831 w 2221861"/>
                    <a:gd name="connsiteY66" fmla="*/ 1115964 h 2112448"/>
                    <a:gd name="connsiteX67" fmla="*/ 506059 w 2221861"/>
                    <a:gd name="connsiteY67" fmla="*/ 1134820 h 2112448"/>
                    <a:gd name="connsiteX68" fmla="*/ 506021 w 2221861"/>
                    <a:gd name="connsiteY68" fmla="*/ 1134765 h 2112448"/>
                    <a:gd name="connsiteX69" fmla="*/ 598890 w 2221861"/>
                    <a:gd name="connsiteY69" fmla="*/ 1030097 h 2112448"/>
                    <a:gd name="connsiteX70" fmla="*/ 1092197 w 2221861"/>
                    <a:gd name="connsiteY70" fmla="*/ 690319 h 2112448"/>
                    <a:gd name="connsiteX71" fmla="*/ 1147465 w 2221861"/>
                    <a:gd name="connsiteY71" fmla="*/ 667794 h 2112448"/>
                    <a:gd name="connsiteX72" fmla="*/ 1169866 w 2221861"/>
                    <a:gd name="connsiteY72" fmla="*/ 664517 h 2112448"/>
                    <a:gd name="connsiteX73" fmla="*/ 1193255 w 2221861"/>
                    <a:gd name="connsiteY73" fmla="*/ 663154 h 2112448"/>
                    <a:gd name="connsiteX74" fmla="*/ 1240031 w 2221861"/>
                    <a:gd name="connsiteY74" fmla="*/ 666251 h 2112448"/>
                    <a:gd name="connsiteX75" fmla="*/ 1285353 w 2221861"/>
                    <a:gd name="connsiteY75" fmla="*/ 678141 h 2112448"/>
                    <a:gd name="connsiteX76" fmla="*/ 1326738 w 2221861"/>
                    <a:gd name="connsiteY76" fmla="*/ 700181 h 2112448"/>
                    <a:gd name="connsiteX77" fmla="*/ 1326780 w 2221861"/>
                    <a:gd name="connsiteY77" fmla="*/ 700208 h 2112448"/>
                    <a:gd name="connsiteX78" fmla="*/ 1330308 w 2221861"/>
                    <a:gd name="connsiteY78" fmla="*/ 699661 h 2112448"/>
                    <a:gd name="connsiteX79" fmla="*/ 1329826 w 2221861"/>
                    <a:gd name="connsiteY79" fmla="*/ 696043 h 2112448"/>
                    <a:gd name="connsiteX80" fmla="*/ 1288021 w 2221861"/>
                    <a:gd name="connsiteY80" fmla="*/ 671583 h 2112448"/>
                    <a:gd name="connsiteX81" fmla="*/ 1241597 w 2221861"/>
                    <a:gd name="connsiteY81" fmla="*/ 657395 h 2112448"/>
                    <a:gd name="connsiteX82" fmla="*/ 1203079 w 2221861"/>
                    <a:gd name="connsiteY82" fmla="*/ 652631 h 2112448"/>
                    <a:gd name="connsiteX83" fmla="*/ 1189951 w 2221861"/>
                    <a:gd name="connsiteY83" fmla="*/ 652232 h 2112448"/>
                    <a:gd name="connsiteX84" fmla="*/ 1189941 w 2221861"/>
                    <a:gd name="connsiteY84" fmla="*/ 652166 h 2112448"/>
                    <a:gd name="connsiteX85" fmla="*/ 1380130 w 2221861"/>
                    <a:gd name="connsiteY85" fmla="*/ 598772 h 2112448"/>
                    <a:gd name="connsiteX86" fmla="*/ 1675559 w 2221861"/>
                    <a:gd name="connsiteY86" fmla="*/ 565276 h 2112448"/>
                    <a:gd name="connsiteX87" fmla="*/ 1950318 w 2221861"/>
                    <a:gd name="connsiteY87" fmla="*/ 488175 h 2112448"/>
                    <a:gd name="connsiteX88" fmla="*/ 2221862 w 2221861"/>
                    <a:gd name="connsiteY88" fmla="*/ 208319 h 2112448"/>
                    <a:gd name="connsiteX89" fmla="*/ 1852547 w 2221861"/>
                    <a:gd name="connsiteY89" fmla="*/ 333479 h 2112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2221861" h="2112448">
                      <a:moveTo>
                        <a:pt x="1852547" y="333479"/>
                      </a:moveTo>
                      <a:cubicBezTo>
                        <a:pt x="1680853" y="441992"/>
                        <a:pt x="1662984" y="555163"/>
                        <a:pt x="1662072" y="561810"/>
                      </a:cubicBezTo>
                      <a:cubicBezTo>
                        <a:pt x="1566955" y="562430"/>
                        <a:pt x="1471832" y="571634"/>
                        <a:pt x="1378302" y="589554"/>
                      </a:cubicBezTo>
                      <a:cubicBezTo>
                        <a:pt x="1294320" y="605625"/>
                        <a:pt x="1211647" y="628742"/>
                        <a:pt x="1131404" y="658534"/>
                      </a:cubicBezTo>
                      <a:cubicBezTo>
                        <a:pt x="1131380" y="658544"/>
                        <a:pt x="1131352" y="658520"/>
                        <a:pt x="1131359" y="658496"/>
                      </a:cubicBezTo>
                      <a:cubicBezTo>
                        <a:pt x="1136770" y="626495"/>
                        <a:pt x="1148215" y="599371"/>
                        <a:pt x="1166245" y="571293"/>
                      </a:cubicBezTo>
                      <a:cubicBezTo>
                        <a:pt x="1169450" y="566302"/>
                        <a:pt x="1174871" y="563139"/>
                        <a:pt x="1180798" y="562918"/>
                      </a:cubicBezTo>
                      <a:cubicBezTo>
                        <a:pt x="1420809" y="553969"/>
                        <a:pt x="1699427" y="123394"/>
                        <a:pt x="1716200" y="0"/>
                      </a:cubicBezTo>
                      <a:cubicBezTo>
                        <a:pt x="1592097" y="17820"/>
                        <a:pt x="1155488" y="295257"/>
                        <a:pt x="1161777" y="542214"/>
                      </a:cubicBezTo>
                      <a:cubicBezTo>
                        <a:pt x="1161935" y="548492"/>
                        <a:pt x="1159960" y="554643"/>
                        <a:pt x="1156211" y="559679"/>
                      </a:cubicBezTo>
                      <a:cubicBezTo>
                        <a:pt x="1132687" y="591275"/>
                        <a:pt x="1116592" y="628381"/>
                        <a:pt x="1108999" y="667050"/>
                      </a:cubicBezTo>
                      <a:cubicBezTo>
                        <a:pt x="1101409" y="670003"/>
                        <a:pt x="1093833" y="672995"/>
                        <a:pt x="1086287" y="676068"/>
                      </a:cubicBezTo>
                      <a:cubicBezTo>
                        <a:pt x="1060974" y="686367"/>
                        <a:pt x="1035946" y="697369"/>
                        <a:pt x="1011214" y="709010"/>
                      </a:cubicBezTo>
                      <a:cubicBezTo>
                        <a:pt x="1011193" y="709020"/>
                        <a:pt x="1011173" y="709006"/>
                        <a:pt x="1011166" y="708986"/>
                      </a:cubicBezTo>
                      <a:cubicBezTo>
                        <a:pt x="976858" y="560898"/>
                        <a:pt x="964969" y="370144"/>
                        <a:pt x="822433" y="284029"/>
                      </a:cubicBezTo>
                      <a:lnTo>
                        <a:pt x="818223" y="293460"/>
                      </a:lnTo>
                      <a:cubicBezTo>
                        <a:pt x="921329" y="361202"/>
                        <a:pt x="948743" y="485749"/>
                        <a:pt x="969120" y="605367"/>
                      </a:cubicBezTo>
                      <a:cubicBezTo>
                        <a:pt x="969137" y="605460"/>
                        <a:pt x="969110" y="605470"/>
                        <a:pt x="969058" y="605391"/>
                      </a:cubicBezTo>
                      <a:cubicBezTo>
                        <a:pt x="951434" y="576501"/>
                        <a:pt x="928362" y="550926"/>
                        <a:pt x="901114" y="530686"/>
                      </a:cubicBezTo>
                      <a:lnTo>
                        <a:pt x="894615" y="538710"/>
                      </a:lnTo>
                      <a:cubicBezTo>
                        <a:pt x="933411" y="569383"/>
                        <a:pt x="962676" y="611525"/>
                        <a:pt x="977997" y="658359"/>
                      </a:cubicBezTo>
                      <a:cubicBezTo>
                        <a:pt x="980417" y="672630"/>
                        <a:pt x="982889" y="686684"/>
                        <a:pt x="985529" y="700418"/>
                      </a:cubicBezTo>
                      <a:cubicBezTo>
                        <a:pt x="987697" y="711681"/>
                        <a:pt x="982135" y="723033"/>
                        <a:pt x="971898" y="728210"/>
                      </a:cubicBezTo>
                      <a:cubicBezTo>
                        <a:pt x="827631" y="801173"/>
                        <a:pt x="694671" y="896800"/>
                        <a:pt x="579449" y="1010659"/>
                      </a:cubicBezTo>
                      <a:cubicBezTo>
                        <a:pt x="502978" y="1086166"/>
                        <a:pt x="435987" y="1170409"/>
                        <a:pt x="377219" y="1260390"/>
                      </a:cubicBezTo>
                      <a:cubicBezTo>
                        <a:pt x="377202" y="1260414"/>
                        <a:pt x="377164" y="1260411"/>
                        <a:pt x="377157" y="1260380"/>
                      </a:cubicBezTo>
                      <a:cubicBezTo>
                        <a:pt x="361072" y="1209198"/>
                        <a:pt x="362019" y="1152954"/>
                        <a:pt x="379814" y="1102161"/>
                      </a:cubicBezTo>
                      <a:lnTo>
                        <a:pt x="370066" y="1098750"/>
                      </a:lnTo>
                      <a:cubicBezTo>
                        <a:pt x="346322" y="1156540"/>
                        <a:pt x="344057" y="1222458"/>
                        <a:pt x="363437" y="1281793"/>
                      </a:cubicBezTo>
                      <a:cubicBezTo>
                        <a:pt x="342656" y="1314649"/>
                        <a:pt x="322940" y="1348227"/>
                        <a:pt x="304232" y="1382386"/>
                      </a:cubicBezTo>
                      <a:cubicBezTo>
                        <a:pt x="304218" y="1382414"/>
                        <a:pt x="304180" y="1382411"/>
                        <a:pt x="304170" y="1382383"/>
                      </a:cubicBezTo>
                      <a:cubicBezTo>
                        <a:pt x="238476" y="1212723"/>
                        <a:pt x="284815" y="595044"/>
                        <a:pt x="271676" y="439566"/>
                      </a:cubicBezTo>
                      <a:cubicBezTo>
                        <a:pt x="200248" y="531189"/>
                        <a:pt x="91259" y="1034117"/>
                        <a:pt x="258665" y="1205632"/>
                      </a:cubicBezTo>
                      <a:cubicBezTo>
                        <a:pt x="263831" y="1210923"/>
                        <a:pt x="266871" y="1217931"/>
                        <a:pt x="267084" y="1225325"/>
                      </a:cubicBezTo>
                      <a:cubicBezTo>
                        <a:pt x="268513" y="1275202"/>
                        <a:pt x="272141" y="1324431"/>
                        <a:pt x="282398" y="1375502"/>
                      </a:cubicBezTo>
                      <a:cubicBezTo>
                        <a:pt x="286856" y="1397694"/>
                        <a:pt x="283648" y="1420725"/>
                        <a:pt x="273428" y="1440920"/>
                      </a:cubicBezTo>
                      <a:cubicBezTo>
                        <a:pt x="261115" y="1465253"/>
                        <a:pt x="249278" y="1489833"/>
                        <a:pt x="237912" y="1514613"/>
                      </a:cubicBezTo>
                      <a:cubicBezTo>
                        <a:pt x="197511" y="1602673"/>
                        <a:pt x="160498" y="1752245"/>
                        <a:pt x="149380" y="1799227"/>
                      </a:cubicBezTo>
                      <a:cubicBezTo>
                        <a:pt x="148492" y="1802979"/>
                        <a:pt x="143153" y="1802993"/>
                        <a:pt x="142251" y="1799244"/>
                      </a:cubicBezTo>
                      <a:cubicBezTo>
                        <a:pt x="134179" y="1765590"/>
                        <a:pt x="117578" y="1682005"/>
                        <a:pt x="139763" y="1639436"/>
                      </a:cubicBezTo>
                      <a:cubicBezTo>
                        <a:pt x="139763" y="1639436"/>
                        <a:pt x="140496" y="1635202"/>
                        <a:pt x="136610" y="1633680"/>
                      </a:cubicBezTo>
                      <a:cubicBezTo>
                        <a:pt x="132723" y="1632159"/>
                        <a:pt x="130018" y="1636025"/>
                        <a:pt x="130018" y="1636025"/>
                      </a:cubicBezTo>
                      <a:cubicBezTo>
                        <a:pt x="121922" y="1657734"/>
                        <a:pt x="116924" y="1680549"/>
                        <a:pt x="114952" y="1703642"/>
                      </a:cubicBezTo>
                      <a:cubicBezTo>
                        <a:pt x="114948" y="1703676"/>
                        <a:pt x="114900" y="1703683"/>
                        <a:pt x="114890" y="1703649"/>
                      </a:cubicBezTo>
                      <a:cubicBezTo>
                        <a:pt x="94436" y="1638926"/>
                        <a:pt x="63829" y="1579071"/>
                        <a:pt x="8730" y="1532058"/>
                      </a:cubicBezTo>
                      <a:cubicBezTo>
                        <a:pt x="3918" y="1527321"/>
                        <a:pt x="-3228" y="1535104"/>
                        <a:pt x="1612" y="1539538"/>
                      </a:cubicBezTo>
                      <a:cubicBezTo>
                        <a:pt x="26988" y="1563843"/>
                        <a:pt x="48535" y="1591834"/>
                        <a:pt x="65533" y="1622252"/>
                      </a:cubicBezTo>
                      <a:cubicBezTo>
                        <a:pt x="104746" y="1692775"/>
                        <a:pt x="115757" y="1780987"/>
                        <a:pt x="129226" y="1863564"/>
                      </a:cubicBezTo>
                      <a:cubicBezTo>
                        <a:pt x="131742" y="1878995"/>
                        <a:pt x="131946" y="1894712"/>
                        <a:pt x="129846" y="1910209"/>
                      </a:cubicBezTo>
                      <a:cubicBezTo>
                        <a:pt x="120765" y="1977200"/>
                        <a:pt x="116001" y="2044803"/>
                        <a:pt x="115551" y="2112449"/>
                      </a:cubicBezTo>
                      <a:lnTo>
                        <a:pt x="167183" y="2112449"/>
                      </a:lnTo>
                      <a:cubicBezTo>
                        <a:pt x="165854" y="2013294"/>
                        <a:pt x="174067" y="1913916"/>
                        <a:pt x="192011" y="1816169"/>
                      </a:cubicBezTo>
                      <a:lnTo>
                        <a:pt x="192056" y="1815928"/>
                      </a:lnTo>
                      <a:cubicBezTo>
                        <a:pt x="194985" y="1799977"/>
                        <a:pt x="204575" y="1786030"/>
                        <a:pt x="218426" y="1777593"/>
                      </a:cubicBezTo>
                      <a:cubicBezTo>
                        <a:pt x="229947" y="1770575"/>
                        <a:pt x="241919" y="1764268"/>
                        <a:pt x="254087" y="1758548"/>
                      </a:cubicBezTo>
                      <a:cubicBezTo>
                        <a:pt x="301578" y="1736566"/>
                        <a:pt x="354133" y="1725851"/>
                        <a:pt x="406371" y="1725651"/>
                      </a:cubicBezTo>
                      <a:cubicBezTo>
                        <a:pt x="413255" y="1725940"/>
                        <a:pt x="413293" y="1715239"/>
                        <a:pt x="406536" y="1715325"/>
                      </a:cubicBezTo>
                      <a:cubicBezTo>
                        <a:pt x="345334" y="1713889"/>
                        <a:pt x="282815" y="1726770"/>
                        <a:pt x="227933" y="1754445"/>
                      </a:cubicBezTo>
                      <a:cubicBezTo>
                        <a:pt x="217473" y="1759721"/>
                        <a:pt x="205594" y="1750328"/>
                        <a:pt x="208306" y="1738931"/>
                      </a:cubicBezTo>
                      <a:cubicBezTo>
                        <a:pt x="225238" y="1667799"/>
                        <a:pt x="247340" y="1597827"/>
                        <a:pt x="274464" y="1529765"/>
                      </a:cubicBezTo>
                      <a:cubicBezTo>
                        <a:pt x="326640" y="1398616"/>
                        <a:pt x="397538" y="1274685"/>
                        <a:pt x="484108" y="1162499"/>
                      </a:cubicBezTo>
                      <a:cubicBezTo>
                        <a:pt x="530728" y="1139591"/>
                        <a:pt x="584226" y="1132411"/>
                        <a:pt x="636261" y="1127795"/>
                      </a:cubicBezTo>
                      <a:cubicBezTo>
                        <a:pt x="653599" y="1126256"/>
                        <a:pt x="670882" y="1131698"/>
                        <a:pt x="684042" y="1143085"/>
                      </a:cubicBezTo>
                      <a:cubicBezTo>
                        <a:pt x="865842" y="1300377"/>
                        <a:pt x="1349395" y="1212362"/>
                        <a:pt x="1453585" y="1139326"/>
                      </a:cubicBezTo>
                      <a:cubicBezTo>
                        <a:pt x="1453585" y="1139326"/>
                        <a:pt x="1255737" y="1025047"/>
                        <a:pt x="1007758" y="1017774"/>
                      </a:cubicBezTo>
                      <a:cubicBezTo>
                        <a:pt x="836952" y="1012762"/>
                        <a:pt x="736731" y="1063072"/>
                        <a:pt x="690885" y="1094885"/>
                      </a:cubicBezTo>
                      <a:cubicBezTo>
                        <a:pt x="672851" y="1107397"/>
                        <a:pt x="651744" y="1114756"/>
                        <a:pt x="629831" y="1115964"/>
                      </a:cubicBezTo>
                      <a:cubicBezTo>
                        <a:pt x="588112" y="1118264"/>
                        <a:pt x="545629" y="1122357"/>
                        <a:pt x="506059" y="1134820"/>
                      </a:cubicBezTo>
                      <a:cubicBezTo>
                        <a:pt x="506028" y="1134831"/>
                        <a:pt x="506000" y="1134793"/>
                        <a:pt x="506021" y="1134765"/>
                      </a:cubicBezTo>
                      <a:cubicBezTo>
                        <a:pt x="535348" y="1098516"/>
                        <a:pt x="566327" y="1063558"/>
                        <a:pt x="598890" y="1030097"/>
                      </a:cubicBezTo>
                      <a:cubicBezTo>
                        <a:pt x="738613" y="886401"/>
                        <a:pt x="907089" y="769956"/>
                        <a:pt x="1092197" y="690319"/>
                      </a:cubicBezTo>
                      <a:cubicBezTo>
                        <a:pt x="1110465" y="682447"/>
                        <a:pt x="1128894" y="674946"/>
                        <a:pt x="1147465" y="667794"/>
                      </a:cubicBezTo>
                      <a:cubicBezTo>
                        <a:pt x="1154583" y="666331"/>
                        <a:pt x="1162328" y="665260"/>
                        <a:pt x="1169866" y="664517"/>
                      </a:cubicBezTo>
                      <a:cubicBezTo>
                        <a:pt x="1177628" y="663752"/>
                        <a:pt x="1185438" y="663295"/>
                        <a:pt x="1193255" y="663154"/>
                      </a:cubicBezTo>
                      <a:cubicBezTo>
                        <a:pt x="1208886" y="662916"/>
                        <a:pt x="1224576" y="663790"/>
                        <a:pt x="1240031" y="666251"/>
                      </a:cubicBezTo>
                      <a:cubicBezTo>
                        <a:pt x="1255483" y="668658"/>
                        <a:pt x="1270749" y="672502"/>
                        <a:pt x="1285353" y="678141"/>
                      </a:cubicBezTo>
                      <a:cubicBezTo>
                        <a:pt x="1300017" y="683645"/>
                        <a:pt x="1313892" y="691162"/>
                        <a:pt x="1326738" y="700181"/>
                      </a:cubicBezTo>
                      <a:lnTo>
                        <a:pt x="1326780" y="700208"/>
                      </a:lnTo>
                      <a:cubicBezTo>
                        <a:pt x="1327905" y="700996"/>
                        <a:pt x="1329465" y="700762"/>
                        <a:pt x="1330308" y="699661"/>
                      </a:cubicBezTo>
                      <a:cubicBezTo>
                        <a:pt x="1331175" y="698528"/>
                        <a:pt x="1330959" y="696907"/>
                        <a:pt x="1329826" y="696043"/>
                      </a:cubicBezTo>
                      <a:cubicBezTo>
                        <a:pt x="1316990" y="686237"/>
                        <a:pt x="1302953" y="677886"/>
                        <a:pt x="1288021" y="671583"/>
                      </a:cubicBezTo>
                      <a:cubicBezTo>
                        <a:pt x="1273141" y="665143"/>
                        <a:pt x="1257496" y="660527"/>
                        <a:pt x="1241597" y="657395"/>
                      </a:cubicBezTo>
                      <a:cubicBezTo>
                        <a:pt x="1228895" y="654848"/>
                        <a:pt x="1216012" y="653340"/>
                        <a:pt x="1203079" y="652631"/>
                      </a:cubicBezTo>
                      <a:cubicBezTo>
                        <a:pt x="1199871" y="652455"/>
                        <a:pt x="1193958" y="652173"/>
                        <a:pt x="1189951" y="652232"/>
                      </a:cubicBezTo>
                      <a:cubicBezTo>
                        <a:pt x="1189913" y="652232"/>
                        <a:pt x="1189906" y="652177"/>
                        <a:pt x="1189941" y="652166"/>
                      </a:cubicBezTo>
                      <a:cubicBezTo>
                        <a:pt x="1252047" y="630329"/>
                        <a:pt x="1315610" y="612454"/>
                        <a:pt x="1380130" y="598772"/>
                      </a:cubicBezTo>
                      <a:cubicBezTo>
                        <a:pt x="1477095" y="578184"/>
                        <a:pt x="1576181" y="567049"/>
                        <a:pt x="1675559" y="565276"/>
                      </a:cubicBezTo>
                      <a:cubicBezTo>
                        <a:pt x="1710204" y="571365"/>
                        <a:pt x="1809465" y="577200"/>
                        <a:pt x="1950318" y="488175"/>
                      </a:cubicBezTo>
                      <a:cubicBezTo>
                        <a:pt x="2127285" y="376330"/>
                        <a:pt x="2221862" y="208319"/>
                        <a:pt x="2221862" y="208319"/>
                      </a:cubicBezTo>
                      <a:cubicBezTo>
                        <a:pt x="2221862" y="208319"/>
                        <a:pt x="2029515" y="221633"/>
                        <a:pt x="1852547" y="33347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57" name="组合 256" descr="一束拱形的橄榄及叶子"/>
                <p:cNvGrpSpPr/>
                <p:nvPr/>
              </p:nvGrpSpPr>
              <p:grpSpPr>
                <a:xfrm>
                  <a:off x="10706699" y="275231"/>
                  <a:ext cx="1327160" cy="1010469"/>
                  <a:chOff x="10706699" y="275231"/>
                  <a:chExt cx="1327160" cy="1010469"/>
                </a:xfrm>
                <a:grpFill/>
              </p:grpSpPr>
              <p:sp>
                <p:nvSpPr>
                  <p:cNvPr id="258" name="任意多边形: 形状 257"/>
                  <p:cNvSpPr/>
                  <p:nvPr/>
                </p:nvSpPr>
                <p:spPr>
                  <a:xfrm>
                    <a:off x="10706699" y="1272262"/>
                    <a:ext cx="536689" cy="13438"/>
                  </a:xfrm>
                  <a:custGeom>
                    <a:avLst/>
                    <a:gdLst>
                      <a:gd name="connsiteX0" fmla="*/ 401230 w 536689"/>
                      <a:gd name="connsiteY0" fmla="*/ 13438 h 13438"/>
                      <a:gd name="connsiteX1" fmla="*/ 0 w 536689"/>
                      <a:gd name="connsiteY1" fmla="*/ 5160 h 13438"/>
                      <a:gd name="connsiteX2" fmla="*/ 227 w 536689"/>
                      <a:gd name="connsiteY2" fmla="*/ 0 h 13438"/>
                      <a:gd name="connsiteX3" fmla="*/ 536589 w 536689"/>
                      <a:gd name="connsiteY3" fmla="*/ 7022 h 13438"/>
                      <a:gd name="connsiteX4" fmla="*/ 536689 w 536689"/>
                      <a:gd name="connsiteY4" fmla="*/ 12185 h 13438"/>
                      <a:gd name="connsiteX5" fmla="*/ 401230 w 536689"/>
                      <a:gd name="connsiteY5" fmla="*/ 13438 h 1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6689" h="13438">
                        <a:moveTo>
                          <a:pt x="401230" y="13438"/>
                        </a:moveTo>
                        <a:cubicBezTo>
                          <a:pt x="190320" y="13438"/>
                          <a:pt x="2272" y="5260"/>
                          <a:pt x="0" y="5160"/>
                        </a:cubicBezTo>
                        <a:lnTo>
                          <a:pt x="227" y="0"/>
                        </a:lnTo>
                        <a:cubicBezTo>
                          <a:pt x="2977" y="121"/>
                          <a:pt x="278328" y="12099"/>
                          <a:pt x="536589" y="7022"/>
                        </a:cubicBezTo>
                        <a:lnTo>
                          <a:pt x="536689" y="12185"/>
                        </a:lnTo>
                        <a:cubicBezTo>
                          <a:pt x="491545" y="13073"/>
                          <a:pt x="445872" y="13438"/>
                          <a:pt x="401230" y="13438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9" name="任意多边形: 形状 258"/>
                  <p:cNvSpPr/>
                  <p:nvPr/>
                </p:nvSpPr>
                <p:spPr>
                  <a:xfrm>
                    <a:off x="11178001" y="275231"/>
                    <a:ext cx="371427" cy="394301"/>
                  </a:xfrm>
                  <a:custGeom>
                    <a:avLst/>
                    <a:gdLst>
                      <a:gd name="connsiteX0" fmla="*/ 4155 w 371427"/>
                      <a:gd name="connsiteY0" fmla="*/ 394301 h 394301"/>
                      <a:gd name="connsiteX1" fmla="*/ 0 w 371427"/>
                      <a:gd name="connsiteY1" fmla="*/ 391234 h 394301"/>
                      <a:gd name="connsiteX2" fmla="*/ 367993 w 371427"/>
                      <a:gd name="connsiteY2" fmla="*/ 0 h 394301"/>
                      <a:gd name="connsiteX3" fmla="*/ 371428 w 371427"/>
                      <a:gd name="connsiteY3" fmla="*/ 3855 h 394301"/>
                      <a:gd name="connsiteX4" fmla="*/ 4155 w 371427"/>
                      <a:gd name="connsiteY4" fmla="*/ 394301 h 394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427" h="394301">
                        <a:moveTo>
                          <a:pt x="4155" y="394301"/>
                        </a:moveTo>
                        <a:lnTo>
                          <a:pt x="0" y="391234"/>
                        </a:lnTo>
                        <a:cubicBezTo>
                          <a:pt x="135076" y="208253"/>
                          <a:pt x="365680" y="2062"/>
                          <a:pt x="367993" y="0"/>
                        </a:cubicBezTo>
                        <a:lnTo>
                          <a:pt x="371428" y="3855"/>
                        </a:lnTo>
                        <a:cubicBezTo>
                          <a:pt x="369118" y="5914"/>
                          <a:pt x="138908" y="211754"/>
                          <a:pt x="4155" y="394301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0" name="任意多边形: 形状 259"/>
                  <p:cNvSpPr/>
                  <p:nvPr/>
                </p:nvSpPr>
                <p:spPr>
                  <a:xfrm>
                    <a:off x="11719971" y="457837"/>
                    <a:ext cx="313889" cy="212015"/>
                  </a:xfrm>
                  <a:custGeom>
                    <a:avLst/>
                    <a:gdLst>
                      <a:gd name="connsiteX0" fmla="*/ 3594 w 313889"/>
                      <a:gd name="connsiteY0" fmla="*/ 212016 h 212015"/>
                      <a:gd name="connsiteX1" fmla="*/ 0 w 313889"/>
                      <a:gd name="connsiteY1" fmla="*/ 208308 h 212015"/>
                      <a:gd name="connsiteX2" fmla="*/ 311545 w 313889"/>
                      <a:gd name="connsiteY2" fmla="*/ 0 h 212015"/>
                      <a:gd name="connsiteX3" fmla="*/ 313889 w 313889"/>
                      <a:gd name="connsiteY3" fmla="*/ 4599 h 212015"/>
                      <a:gd name="connsiteX4" fmla="*/ 3594 w 313889"/>
                      <a:gd name="connsiteY4" fmla="*/ 212016 h 21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889" h="212015">
                        <a:moveTo>
                          <a:pt x="3594" y="212016"/>
                        </a:moveTo>
                        <a:lnTo>
                          <a:pt x="0" y="208308"/>
                        </a:lnTo>
                        <a:cubicBezTo>
                          <a:pt x="1074" y="207269"/>
                          <a:pt x="109722" y="102913"/>
                          <a:pt x="311545" y="0"/>
                        </a:cubicBezTo>
                        <a:lnTo>
                          <a:pt x="313889" y="4599"/>
                        </a:lnTo>
                        <a:cubicBezTo>
                          <a:pt x="112813" y="107133"/>
                          <a:pt x="4661" y="210976"/>
                          <a:pt x="3594" y="212016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44" name="组合 243" descr="一束拱形的橄榄及叶子"/>
              <p:cNvGrpSpPr/>
              <p:nvPr/>
            </p:nvGrpSpPr>
            <p:grpSpPr>
              <a:xfrm rot="10800000" flipH="1">
                <a:off x="10783469" y="1041045"/>
                <a:ext cx="1187702" cy="1220401"/>
                <a:chOff x="10783469" y="-10370"/>
                <a:chExt cx="1187702" cy="12204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53" name="任意多边形: 形状 252"/>
                <p:cNvSpPr/>
                <p:nvPr/>
              </p:nvSpPr>
              <p:spPr>
                <a:xfrm>
                  <a:off x="11115007" y="90044"/>
                  <a:ext cx="856164" cy="700875"/>
                </a:xfrm>
                <a:custGeom>
                  <a:avLst/>
                  <a:gdLst>
                    <a:gd name="connsiteX0" fmla="*/ 367683 w 856164"/>
                    <a:gd name="connsiteY0" fmla="*/ 587974 h 700875"/>
                    <a:gd name="connsiteX1" fmla="*/ 537 w 856164"/>
                    <a:gd name="connsiteY1" fmla="*/ 692498 h 700875"/>
                    <a:gd name="connsiteX2" fmla="*/ 0 w 856164"/>
                    <a:gd name="connsiteY2" fmla="*/ 700036 h 700875"/>
                    <a:gd name="connsiteX3" fmla="*/ 361394 w 856164"/>
                    <a:gd name="connsiteY3" fmla="*/ 603336 h 700875"/>
                    <a:gd name="connsiteX4" fmla="*/ 652514 w 856164"/>
                    <a:gd name="connsiteY4" fmla="*/ 414806 h 700875"/>
                    <a:gd name="connsiteX5" fmla="*/ 856165 w 856164"/>
                    <a:gd name="connsiteY5" fmla="*/ 0 h 700875"/>
                    <a:gd name="connsiteX6" fmla="*/ 367683 w 856164"/>
                    <a:gd name="connsiteY6" fmla="*/ 587974 h 70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6164" h="700875">
                      <a:moveTo>
                        <a:pt x="367683" y="587974"/>
                      </a:moveTo>
                      <a:cubicBezTo>
                        <a:pt x="268050" y="679579"/>
                        <a:pt x="134343" y="697671"/>
                        <a:pt x="537" y="692498"/>
                      </a:cubicBezTo>
                      <a:lnTo>
                        <a:pt x="0" y="700036"/>
                      </a:lnTo>
                      <a:cubicBezTo>
                        <a:pt x="130912" y="705096"/>
                        <a:pt x="260842" y="689042"/>
                        <a:pt x="361394" y="603336"/>
                      </a:cubicBezTo>
                      <a:cubicBezTo>
                        <a:pt x="391014" y="600944"/>
                        <a:pt x="514477" y="580959"/>
                        <a:pt x="652514" y="414806"/>
                      </a:cubicBezTo>
                      <a:cubicBezTo>
                        <a:pt x="811049" y="223980"/>
                        <a:pt x="856165" y="0"/>
                        <a:pt x="856165" y="0"/>
                      </a:cubicBezTo>
                      <a:lnTo>
                        <a:pt x="367683" y="587974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4" name="任意多边形: 形状 253"/>
                <p:cNvSpPr/>
                <p:nvPr/>
              </p:nvSpPr>
              <p:spPr>
                <a:xfrm>
                  <a:off x="10783469" y="-10370"/>
                  <a:ext cx="1105087" cy="1220401"/>
                </a:xfrm>
                <a:custGeom>
                  <a:avLst/>
                  <a:gdLst>
                    <a:gd name="connsiteX0" fmla="*/ 720204 w 1105087"/>
                    <a:gd name="connsiteY0" fmla="*/ 958366 h 1220401"/>
                    <a:gd name="connsiteX1" fmla="*/ 376646 w 1105087"/>
                    <a:gd name="connsiteY1" fmla="*/ 940807 h 1220401"/>
                    <a:gd name="connsiteX2" fmla="*/ 191167 w 1105087"/>
                    <a:gd name="connsiteY2" fmla="*/ 920564 h 1220401"/>
                    <a:gd name="connsiteX3" fmla="*/ 254678 w 1105087"/>
                    <a:gd name="connsiteY3" fmla="*/ 0 h 1220401"/>
                    <a:gd name="connsiteX4" fmla="*/ 146250 w 1105087"/>
                    <a:gd name="connsiteY4" fmla="*/ 449200 h 1220401"/>
                    <a:gd name="connsiteX5" fmla="*/ 249198 w 1105087"/>
                    <a:gd name="connsiteY5" fmla="*/ 779756 h 1220401"/>
                    <a:gd name="connsiteX6" fmla="*/ 0 w 1105087"/>
                    <a:gd name="connsiteY6" fmla="*/ 986536 h 1220401"/>
                    <a:gd name="connsiteX7" fmla="*/ 179 w 1105087"/>
                    <a:gd name="connsiteY7" fmla="*/ 994092 h 1220401"/>
                    <a:gd name="connsiteX8" fmla="*/ 177178 w 1105087"/>
                    <a:gd name="connsiteY8" fmla="*/ 932612 h 1220401"/>
                    <a:gd name="connsiteX9" fmla="*/ 368757 w 1105087"/>
                    <a:gd name="connsiteY9" fmla="*/ 947860 h 1220401"/>
                    <a:gd name="connsiteX10" fmla="*/ 645922 w 1105087"/>
                    <a:gd name="connsiteY10" fmla="*/ 1162103 h 1220401"/>
                    <a:gd name="connsiteX11" fmla="*/ 1105087 w 1105087"/>
                    <a:gd name="connsiteY11" fmla="*/ 1214103 h 1220401"/>
                    <a:gd name="connsiteX12" fmla="*/ 720204 w 1105087"/>
                    <a:gd name="connsiteY12" fmla="*/ 958366 h 1220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05087" h="1220401">
                      <a:moveTo>
                        <a:pt x="720204" y="958366"/>
                      </a:moveTo>
                      <a:cubicBezTo>
                        <a:pt x="523877" y="886786"/>
                        <a:pt x="408235" y="926502"/>
                        <a:pt x="376646" y="940807"/>
                      </a:cubicBezTo>
                      <a:cubicBezTo>
                        <a:pt x="312072" y="892459"/>
                        <a:pt x="227244" y="909807"/>
                        <a:pt x="191167" y="920564"/>
                      </a:cubicBezTo>
                      <a:cubicBezTo>
                        <a:pt x="353157" y="812050"/>
                        <a:pt x="254678" y="0"/>
                        <a:pt x="254678" y="0"/>
                      </a:cubicBezTo>
                      <a:cubicBezTo>
                        <a:pt x="254678" y="0"/>
                        <a:pt x="146250" y="201114"/>
                        <a:pt x="146250" y="449200"/>
                      </a:cubicBezTo>
                      <a:cubicBezTo>
                        <a:pt x="146250" y="663553"/>
                        <a:pt x="227185" y="758022"/>
                        <a:pt x="249198" y="779756"/>
                      </a:cubicBezTo>
                      <a:cubicBezTo>
                        <a:pt x="237150" y="902527"/>
                        <a:pt x="137992" y="979642"/>
                        <a:pt x="0" y="986536"/>
                      </a:cubicBezTo>
                      <a:lnTo>
                        <a:pt x="179" y="994092"/>
                      </a:lnTo>
                      <a:cubicBezTo>
                        <a:pt x="63139" y="990505"/>
                        <a:pt x="126895" y="971666"/>
                        <a:pt x="177178" y="932612"/>
                      </a:cubicBezTo>
                      <a:cubicBezTo>
                        <a:pt x="204766" y="923858"/>
                        <a:pt x="300861" y="898868"/>
                        <a:pt x="368757" y="947860"/>
                      </a:cubicBezTo>
                      <a:cubicBezTo>
                        <a:pt x="376440" y="966630"/>
                        <a:pt x="431986" y="1084104"/>
                        <a:pt x="645922" y="1162103"/>
                      </a:cubicBezTo>
                      <a:cubicBezTo>
                        <a:pt x="879000" y="1247083"/>
                        <a:pt x="1105087" y="1214103"/>
                        <a:pt x="1105087" y="1214103"/>
                      </a:cubicBezTo>
                      <a:cubicBezTo>
                        <a:pt x="1105087" y="1214103"/>
                        <a:pt x="953282" y="1043345"/>
                        <a:pt x="720204" y="9583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5" name="任意多边形: 形状 254"/>
                <p:cNvSpPr/>
                <p:nvPr/>
              </p:nvSpPr>
              <p:spPr>
                <a:xfrm>
                  <a:off x="11242091" y="973374"/>
                  <a:ext cx="417642" cy="156765"/>
                </a:xfrm>
                <a:custGeom>
                  <a:avLst/>
                  <a:gdLst>
                    <a:gd name="connsiteX0" fmla="*/ 416514 w 417642"/>
                    <a:gd name="connsiteY0" fmla="*/ 156766 h 156765"/>
                    <a:gd name="connsiteX1" fmla="*/ 0 w 417642"/>
                    <a:gd name="connsiteY1" fmla="*/ 4519 h 156765"/>
                    <a:gd name="connsiteX2" fmla="*/ 2496 w 417642"/>
                    <a:gd name="connsiteY2" fmla="*/ 0 h 156765"/>
                    <a:gd name="connsiteX3" fmla="*/ 417643 w 417642"/>
                    <a:gd name="connsiteY3" fmla="*/ 151726 h 156765"/>
                    <a:gd name="connsiteX4" fmla="*/ 416514 w 417642"/>
                    <a:gd name="connsiteY4" fmla="*/ 156766 h 15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642" h="156765">
                      <a:moveTo>
                        <a:pt x="416514" y="156766"/>
                      </a:moveTo>
                      <a:cubicBezTo>
                        <a:pt x="182751" y="104431"/>
                        <a:pt x="1804" y="5511"/>
                        <a:pt x="0" y="4519"/>
                      </a:cubicBezTo>
                      <a:lnTo>
                        <a:pt x="2496" y="0"/>
                      </a:lnTo>
                      <a:cubicBezTo>
                        <a:pt x="4289" y="988"/>
                        <a:pt x="184633" y="99561"/>
                        <a:pt x="417643" y="151726"/>
                      </a:cubicBezTo>
                      <a:lnTo>
                        <a:pt x="416514" y="156766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5" name="组合 244" descr="一束拱形的橄榄及叶子"/>
              <p:cNvGrpSpPr/>
              <p:nvPr/>
            </p:nvGrpSpPr>
            <p:grpSpPr>
              <a:xfrm rot="10800000" flipH="1">
                <a:off x="9768376" y="462365"/>
                <a:ext cx="1145312" cy="1581142"/>
                <a:chOff x="9768376" y="207569"/>
                <a:chExt cx="1145312" cy="1581142"/>
              </a:xfrm>
              <a:solidFill>
                <a:schemeClr val="accent3"/>
              </a:solidFill>
            </p:grpSpPr>
            <p:sp>
              <p:nvSpPr>
                <p:cNvPr id="248" name="任意多边形: 形状 247"/>
                <p:cNvSpPr/>
                <p:nvPr/>
              </p:nvSpPr>
              <p:spPr>
                <a:xfrm>
                  <a:off x="10278424" y="1057985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9" name="任意多边形: 形状 248"/>
                <p:cNvSpPr/>
                <p:nvPr/>
              </p:nvSpPr>
              <p:spPr>
                <a:xfrm rot="-2767093">
                  <a:off x="10754153" y="532860"/>
                  <a:ext cx="111722" cy="180230"/>
                </a:xfrm>
                <a:custGeom>
                  <a:avLst/>
                  <a:gdLst>
                    <a:gd name="connsiteX0" fmla="*/ 111723 w 111722"/>
                    <a:gd name="connsiteY0" fmla="*/ 90115 h 180230"/>
                    <a:gd name="connsiteX1" fmla="*/ 55861 w 111722"/>
                    <a:gd name="connsiteY1" fmla="*/ 180231 h 180230"/>
                    <a:gd name="connsiteX2" fmla="*/ 0 w 111722"/>
                    <a:gd name="connsiteY2" fmla="*/ 90115 h 180230"/>
                    <a:gd name="connsiteX3" fmla="*/ 55861 w 111722"/>
                    <a:gd name="connsiteY3" fmla="*/ 0 h 180230"/>
                    <a:gd name="connsiteX4" fmla="*/ 111723 w 111722"/>
                    <a:gd name="connsiteY4" fmla="*/ 90115 h 18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22" h="180230">
                      <a:moveTo>
                        <a:pt x="111723" y="90115"/>
                      </a:moveTo>
                      <a:cubicBezTo>
                        <a:pt x="111723" y="139885"/>
                        <a:pt x="86713" y="180231"/>
                        <a:pt x="55861" y="180231"/>
                      </a:cubicBezTo>
                      <a:cubicBezTo>
                        <a:pt x="25010" y="180231"/>
                        <a:pt x="0" y="139885"/>
                        <a:pt x="0" y="90115"/>
                      </a:cubicBezTo>
                      <a:cubicBezTo>
                        <a:pt x="0" y="40346"/>
                        <a:pt x="25010" y="0"/>
                        <a:pt x="55861" y="0"/>
                      </a:cubicBezTo>
                      <a:cubicBezTo>
                        <a:pt x="86713" y="0"/>
                        <a:pt x="111723" y="40346"/>
                        <a:pt x="111723" y="90115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0" name="任意多边形: 形状 249"/>
                <p:cNvSpPr/>
                <p:nvPr/>
              </p:nvSpPr>
              <p:spPr>
                <a:xfrm>
                  <a:off x="10044399" y="1571856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1" name="任意多边形: 形状 250"/>
                <p:cNvSpPr/>
                <p:nvPr/>
              </p:nvSpPr>
              <p:spPr>
                <a:xfrm rot="-2526848">
                  <a:off x="10646631" y="228841"/>
                  <a:ext cx="167802" cy="271065"/>
                </a:xfrm>
                <a:custGeom>
                  <a:avLst/>
                  <a:gdLst>
                    <a:gd name="connsiteX0" fmla="*/ 167802 w 167802"/>
                    <a:gd name="connsiteY0" fmla="*/ 135533 h 271065"/>
                    <a:gd name="connsiteX1" fmla="*/ 83901 w 167802"/>
                    <a:gd name="connsiteY1" fmla="*/ 271065 h 271065"/>
                    <a:gd name="connsiteX2" fmla="*/ 0 w 167802"/>
                    <a:gd name="connsiteY2" fmla="*/ 135533 h 271065"/>
                    <a:gd name="connsiteX3" fmla="*/ 83901 w 167802"/>
                    <a:gd name="connsiteY3" fmla="*/ 0 h 271065"/>
                    <a:gd name="connsiteX4" fmla="*/ 167802 w 167802"/>
                    <a:gd name="connsiteY4" fmla="*/ 135533 h 27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2" h="271065">
                      <a:moveTo>
                        <a:pt x="167802" y="135533"/>
                      </a:moveTo>
                      <a:cubicBezTo>
                        <a:pt x="167802" y="210385"/>
                        <a:pt x="130238" y="271065"/>
                        <a:pt x="83901" y="271065"/>
                      </a:cubicBezTo>
                      <a:cubicBezTo>
                        <a:pt x="37564" y="271065"/>
                        <a:pt x="0" y="210385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8" y="0"/>
                        <a:pt x="167802" y="60680"/>
                        <a:pt x="167802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2" name="任意多边形: 形状 251"/>
                <p:cNvSpPr/>
                <p:nvPr/>
              </p:nvSpPr>
              <p:spPr>
                <a:xfrm rot="-2700000">
                  <a:off x="9839638" y="1485631"/>
                  <a:ext cx="167803" cy="271066"/>
                </a:xfrm>
                <a:custGeom>
                  <a:avLst/>
                  <a:gdLst>
                    <a:gd name="connsiteX0" fmla="*/ 167803 w 167803"/>
                    <a:gd name="connsiteY0" fmla="*/ 135533 h 271066"/>
                    <a:gd name="connsiteX1" fmla="*/ 83901 w 167803"/>
                    <a:gd name="connsiteY1" fmla="*/ 271066 h 271066"/>
                    <a:gd name="connsiteX2" fmla="*/ 0 w 167803"/>
                    <a:gd name="connsiteY2" fmla="*/ 135533 h 271066"/>
                    <a:gd name="connsiteX3" fmla="*/ 83901 w 167803"/>
                    <a:gd name="connsiteY3" fmla="*/ 0 h 271066"/>
                    <a:gd name="connsiteX4" fmla="*/ 167803 w 167803"/>
                    <a:gd name="connsiteY4" fmla="*/ 135533 h 27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3" h="271066">
                      <a:moveTo>
                        <a:pt x="167803" y="135533"/>
                      </a:moveTo>
                      <a:cubicBezTo>
                        <a:pt x="167803" y="210386"/>
                        <a:pt x="130239" y="271066"/>
                        <a:pt x="83901" y="271066"/>
                      </a:cubicBezTo>
                      <a:cubicBezTo>
                        <a:pt x="37564" y="271066"/>
                        <a:pt x="0" y="210386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9" y="0"/>
                        <a:pt x="167803" y="60680"/>
                        <a:pt x="167803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46" name="任意多边形: 形状 245"/>
              <p:cNvSpPr/>
              <p:nvPr/>
            </p:nvSpPr>
            <p:spPr>
              <a:xfrm rot="10800000" flipH="1">
                <a:off x="10281226" y="670342"/>
                <a:ext cx="502400" cy="763110"/>
              </a:xfrm>
              <a:custGeom>
                <a:avLst/>
                <a:gdLst>
                  <a:gd name="connsiteX0" fmla="*/ 501345 w 502400"/>
                  <a:gd name="connsiteY0" fmla="*/ 0 h 763110"/>
                  <a:gd name="connsiteX1" fmla="*/ 123631 w 502400"/>
                  <a:gd name="connsiteY1" fmla="*/ 677156 h 763110"/>
                  <a:gd name="connsiteX2" fmla="*/ 108080 w 502400"/>
                  <a:gd name="connsiteY2" fmla="*/ 687145 h 763110"/>
                  <a:gd name="connsiteX3" fmla="*/ 13001 w 502400"/>
                  <a:gd name="connsiteY3" fmla="*/ 762752 h 763110"/>
                  <a:gd name="connsiteX4" fmla="*/ 12963 w 502400"/>
                  <a:gd name="connsiteY4" fmla="*/ 762738 h 763110"/>
                  <a:gd name="connsiteX5" fmla="*/ 1001 w 502400"/>
                  <a:gd name="connsiteY5" fmla="*/ 757726 h 763110"/>
                  <a:gd name="connsiteX6" fmla="*/ 4571 w 502400"/>
                  <a:gd name="connsiteY6" fmla="*/ 743438 h 763110"/>
                  <a:gd name="connsiteX7" fmla="*/ 4588 w 502400"/>
                  <a:gd name="connsiteY7" fmla="*/ 743404 h 763110"/>
                  <a:gd name="connsiteX8" fmla="*/ 94504 w 502400"/>
                  <a:gd name="connsiteY8" fmla="*/ 680216 h 763110"/>
                  <a:gd name="connsiteX9" fmla="*/ 98586 w 502400"/>
                  <a:gd name="connsiteY9" fmla="*/ 664592 h 763110"/>
                  <a:gd name="connsiteX10" fmla="*/ 501345 w 502400"/>
                  <a:gd name="connsiteY10" fmla="*/ 0 h 76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400" h="763110">
                    <a:moveTo>
                      <a:pt x="501345" y="0"/>
                    </a:moveTo>
                    <a:cubicBezTo>
                      <a:pt x="516686" y="124406"/>
                      <a:pt x="363504" y="618299"/>
                      <a:pt x="123631" y="677156"/>
                    </a:cubicBezTo>
                    <a:cubicBezTo>
                      <a:pt x="117477" y="678667"/>
                      <a:pt x="111993" y="682161"/>
                      <a:pt x="108080" y="687145"/>
                    </a:cubicBezTo>
                    <a:cubicBezTo>
                      <a:pt x="82897" y="719230"/>
                      <a:pt x="49845" y="745245"/>
                      <a:pt x="13001" y="762752"/>
                    </a:cubicBezTo>
                    <a:cubicBezTo>
                      <a:pt x="12987" y="762759"/>
                      <a:pt x="12976" y="762731"/>
                      <a:pt x="12963" y="762738"/>
                    </a:cubicBezTo>
                    <a:cubicBezTo>
                      <a:pt x="10295" y="763922"/>
                      <a:pt x="3452" y="762294"/>
                      <a:pt x="1001" y="757726"/>
                    </a:cubicBezTo>
                    <a:cubicBezTo>
                      <a:pt x="-1522" y="753021"/>
                      <a:pt x="1115" y="745910"/>
                      <a:pt x="4571" y="743438"/>
                    </a:cubicBezTo>
                    <a:cubicBezTo>
                      <a:pt x="4585" y="743428"/>
                      <a:pt x="4571" y="743411"/>
                      <a:pt x="4588" y="743404"/>
                    </a:cubicBezTo>
                    <a:cubicBezTo>
                      <a:pt x="38738" y="729346"/>
                      <a:pt x="69765" y="707685"/>
                      <a:pt x="94504" y="680216"/>
                    </a:cubicBezTo>
                    <a:cubicBezTo>
                      <a:pt x="98324" y="675972"/>
                      <a:pt x="99884" y="670152"/>
                      <a:pt x="98586" y="664592"/>
                    </a:cubicBezTo>
                    <a:cubicBezTo>
                      <a:pt x="43890" y="430664"/>
                      <a:pt x="386615" y="48565"/>
                      <a:pt x="501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7" name="任意多边形: 形状 246"/>
              <p:cNvSpPr/>
              <p:nvPr/>
            </p:nvSpPr>
            <p:spPr>
              <a:xfrm rot="10800000" flipH="1">
                <a:off x="10415508" y="799141"/>
                <a:ext cx="255042" cy="414327"/>
              </a:xfrm>
              <a:custGeom>
                <a:avLst/>
                <a:gdLst>
                  <a:gd name="connsiteX0" fmla="*/ 4024 w 255042"/>
                  <a:gd name="connsiteY0" fmla="*/ 414328 h 414327"/>
                  <a:gd name="connsiteX1" fmla="*/ 0 w 255042"/>
                  <a:gd name="connsiteY1" fmla="*/ 411092 h 414327"/>
                  <a:gd name="connsiteX2" fmla="*/ 250382 w 255042"/>
                  <a:gd name="connsiteY2" fmla="*/ 0 h 414327"/>
                  <a:gd name="connsiteX3" fmla="*/ 255042 w 255042"/>
                  <a:gd name="connsiteY3" fmla="*/ 2227 h 414327"/>
                  <a:gd name="connsiteX4" fmla="*/ 4024 w 255042"/>
                  <a:gd name="connsiteY4" fmla="*/ 414328 h 41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042" h="414327">
                    <a:moveTo>
                      <a:pt x="4024" y="414328"/>
                    </a:moveTo>
                    <a:lnTo>
                      <a:pt x="0" y="411092"/>
                    </a:lnTo>
                    <a:cubicBezTo>
                      <a:pt x="110400" y="273833"/>
                      <a:pt x="179935" y="147486"/>
                      <a:pt x="250382" y="0"/>
                    </a:cubicBezTo>
                    <a:lnTo>
                      <a:pt x="255042" y="2227"/>
                    </a:lnTo>
                    <a:cubicBezTo>
                      <a:pt x="184441" y="150036"/>
                      <a:pt x="114737" y="276680"/>
                      <a:pt x="4024" y="41432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07" name="组合 206"/>
            <p:cNvGrpSpPr/>
            <p:nvPr/>
          </p:nvGrpSpPr>
          <p:grpSpPr>
            <a:xfrm>
              <a:off x="3871059" y="1562100"/>
              <a:ext cx="946417" cy="1012305"/>
              <a:chOff x="4393622" y="3307936"/>
              <a:chExt cx="1407373" cy="1505351"/>
            </a:xfrm>
          </p:grpSpPr>
          <p:grpSp>
            <p:nvGrpSpPr>
              <p:cNvPr id="210" name="组合 209" descr="一束拱形的橄榄及叶子"/>
              <p:cNvGrpSpPr/>
              <p:nvPr/>
            </p:nvGrpSpPr>
            <p:grpSpPr>
              <a:xfrm rot="16200000">
                <a:off x="4460224" y="3609784"/>
                <a:ext cx="1275267" cy="973961"/>
                <a:chOff x="9895720" y="340329"/>
                <a:chExt cx="2058574" cy="1572196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32" name="任意多边形: 形状 231"/>
                <p:cNvSpPr/>
                <p:nvPr/>
              </p:nvSpPr>
              <p:spPr>
                <a:xfrm>
                  <a:off x="10154851" y="1395904"/>
                  <a:ext cx="852206" cy="516621"/>
                </a:xfrm>
                <a:custGeom>
                  <a:avLst/>
                  <a:gdLst>
                    <a:gd name="connsiteX0" fmla="*/ 394701 w 852206"/>
                    <a:gd name="connsiteY0" fmla="*/ 68557 h 516621"/>
                    <a:gd name="connsiteX1" fmla="*/ 128530 w 852206"/>
                    <a:gd name="connsiteY1" fmla="*/ 279427 h 516621"/>
                    <a:gd name="connsiteX2" fmla="*/ 110393 w 852206"/>
                    <a:gd name="connsiteY2" fmla="*/ 297821 h 516621"/>
                    <a:gd name="connsiteX3" fmla="*/ 61391 w 852206"/>
                    <a:gd name="connsiteY3" fmla="*/ 363219 h 516621"/>
                    <a:gd name="connsiteX4" fmla="*/ 25310 w 852206"/>
                    <a:gd name="connsiteY4" fmla="*/ 436523 h 516621"/>
                    <a:gd name="connsiteX5" fmla="*/ 0 w 852206"/>
                    <a:gd name="connsiteY5" fmla="*/ 514023 h 516621"/>
                    <a:gd name="connsiteX6" fmla="*/ 10388 w 852206"/>
                    <a:gd name="connsiteY6" fmla="*/ 516621 h 516621"/>
                    <a:gd name="connsiteX7" fmla="*/ 35223 w 852206"/>
                    <a:gd name="connsiteY7" fmla="*/ 440316 h 516621"/>
                    <a:gd name="connsiteX8" fmla="*/ 70457 w 852206"/>
                    <a:gd name="connsiteY8" fmla="*/ 368551 h 516621"/>
                    <a:gd name="connsiteX9" fmla="*/ 118141 w 852206"/>
                    <a:gd name="connsiteY9" fmla="*/ 304792 h 516621"/>
                    <a:gd name="connsiteX10" fmla="*/ 127163 w 852206"/>
                    <a:gd name="connsiteY10" fmla="*/ 295347 h 516621"/>
                    <a:gd name="connsiteX11" fmla="*/ 474713 w 852206"/>
                    <a:gd name="connsiteY11" fmla="*/ 270109 h 516621"/>
                    <a:gd name="connsiteX12" fmla="*/ 852207 w 852206"/>
                    <a:gd name="connsiteY12" fmla="*/ 3583 h 516621"/>
                    <a:gd name="connsiteX13" fmla="*/ 394701 w 852206"/>
                    <a:gd name="connsiteY13" fmla="*/ 68557 h 51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206" h="516621">
                      <a:moveTo>
                        <a:pt x="394701" y="68557"/>
                      </a:moveTo>
                      <a:cubicBezTo>
                        <a:pt x="208811" y="142357"/>
                        <a:pt x="145926" y="243129"/>
                        <a:pt x="128530" y="279427"/>
                      </a:cubicBezTo>
                      <a:cubicBezTo>
                        <a:pt x="122299" y="285364"/>
                        <a:pt x="116234" y="291484"/>
                        <a:pt x="110393" y="297821"/>
                      </a:cubicBezTo>
                      <a:cubicBezTo>
                        <a:pt x="91905" y="317858"/>
                        <a:pt x="75510" y="339867"/>
                        <a:pt x="61391" y="363219"/>
                      </a:cubicBezTo>
                      <a:cubicBezTo>
                        <a:pt x="47250" y="386570"/>
                        <a:pt x="35361" y="411223"/>
                        <a:pt x="25310" y="436523"/>
                      </a:cubicBezTo>
                      <a:cubicBezTo>
                        <a:pt x="15256" y="461836"/>
                        <a:pt x="7005" y="487793"/>
                        <a:pt x="0" y="514023"/>
                      </a:cubicBezTo>
                      <a:lnTo>
                        <a:pt x="10388" y="516621"/>
                      </a:lnTo>
                      <a:cubicBezTo>
                        <a:pt x="17276" y="490730"/>
                        <a:pt x="25376" y="465168"/>
                        <a:pt x="35223" y="440316"/>
                      </a:cubicBezTo>
                      <a:cubicBezTo>
                        <a:pt x="45065" y="415471"/>
                        <a:pt x="56678" y="391344"/>
                        <a:pt x="70457" y="368551"/>
                      </a:cubicBezTo>
                      <a:cubicBezTo>
                        <a:pt x="84216" y="345750"/>
                        <a:pt x="100156" y="324319"/>
                        <a:pt x="118141" y="304792"/>
                      </a:cubicBezTo>
                      <a:cubicBezTo>
                        <a:pt x="121088" y="301584"/>
                        <a:pt x="124110" y="298451"/>
                        <a:pt x="127163" y="295347"/>
                      </a:cubicBezTo>
                      <a:cubicBezTo>
                        <a:pt x="150776" y="306289"/>
                        <a:pt x="269475" y="351588"/>
                        <a:pt x="474713" y="270109"/>
                      </a:cubicBezTo>
                      <a:cubicBezTo>
                        <a:pt x="705292" y="178568"/>
                        <a:pt x="852207" y="3583"/>
                        <a:pt x="852207" y="3583"/>
                      </a:cubicBezTo>
                      <a:cubicBezTo>
                        <a:pt x="852207" y="3583"/>
                        <a:pt x="625280" y="-22983"/>
                        <a:pt x="394701" y="68557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3" name="任意多边形: 形状 232"/>
                <p:cNvSpPr/>
                <p:nvPr/>
              </p:nvSpPr>
              <p:spPr>
                <a:xfrm>
                  <a:off x="11413541" y="782541"/>
                  <a:ext cx="540754" cy="386181"/>
                </a:xfrm>
                <a:custGeom>
                  <a:avLst/>
                  <a:gdLst>
                    <a:gd name="connsiteX0" fmla="*/ 178424 w 540754"/>
                    <a:gd name="connsiteY0" fmla="*/ 242059 h 386181"/>
                    <a:gd name="connsiteX1" fmla="*/ 0 w 540754"/>
                    <a:gd name="connsiteY1" fmla="*/ 3855 h 386181"/>
                    <a:gd name="connsiteX2" fmla="*/ 284063 w 540754"/>
                    <a:gd name="connsiteY2" fmla="*/ 92642 h 386181"/>
                    <a:gd name="connsiteX3" fmla="*/ 540754 w 540754"/>
                    <a:gd name="connsiteY3" fmla="*/ 386181 h 386181"/>
                    <a:gd name="connsiteX4" fmla="*/ 178424 w 540754"/>
                    <a:gd name="connsiteY4" fmla="*/ 242059 h 38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0754" h="386181">
                      <a:moveTo>
                        <a:pt x="178424" y="242059"/>
                      </a:moveTo>
                      <a:cubicBezTo>
                        <a:pt x="7483" y="121201"/>
                        <a:pt x="0" y="3855"/>
                        <a:pt x="0" y="3855"/>
                      </a:cubicBezTo>
                      <a:cubicBezTo>
                        <a:pt x="0" y="3855"/>
                        <a:pt x="113126" y="-28215"/>
                        <a:pt x="284063" y="92642"/>
                      </a:cubicBezTo>
                      <a:cubicBezTo>
                        <a:pt x="455003" y="213499"/>
                        <a:pt x="540754" y="386181"/>
                        <a:pt x="540754" y="386181"/>
                      </a:cubicBezTo>
                      <a:cubicBezTo>
                        <a:pt x="540754" y="386181"/>
                        <a:pt x="349364" y="362916"/>
                        <a:pt x="178424" y="24205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4" name="任意多边形: 形状 233"/>
                <p:cNvSpPr/>
                <p:nvPr/>
              </p:nvSpPr>
              <p:spPr>
                <a:xfrm>
                  <a:off x="10618018" y="983512"/>
                  <a:ext cx="950419" cy="216189"/>
                </a:xfrm>
                <a:custGeom>
                  <a:avLst/>
                  <a:gdLst>
                    <a:gd name="connsiteX0" fmla="*/ 950419 w 950419"/>
                    <a:gd name="connsiteY0" fmla="*/ 67672 h 216189"/>
                    <a:gd name="connsiteX1" fmla="*/ 186129 w 950419"/>
                    <a:gd name="connsiteY1" fmla="*/ 152022 h 216189"/>
                    <a:gd name="connsiteX2" fmla="*/ 159903 w 950419"/>
                    <a:gd name="connsiteY2" fmla="*/ 142618 h 216189"/>
                    <a:gd name="connsiteX3" fmla="*/ 621 w 950419"/>
                    <a:gd name="connsiteY3" fmla="*/ 91877 h 216189"/>
                    <a:gd name="connsiteX4" fmla="*/ 7003 w 950419"/>
                    <a:gd name="connsiteY4" fmla="*/ 83482 h 216189"/>
                    <a:gd name="connsiteX5" fmla="*/ 13467 w 950419"/>
                    <a:gd name="connsiteY5" fmla="*/ 75145 h 216189"/>
                    <a:gd name="connsiteX6" fmla="*/ 158258 w 950419"/>
                    <a:gd name="connsiteY6" fmla="*/ 130264 h 216189"/>
                    <a:gd name="connsiteX7" fmla="*/ 181368 w 950419"/>
                    <a:gd name="connsiteY7" fmla="*/ 119851 h 216189"/>
                    <a:gd name="connsiteX8" fmla="*/ 950419 w 950419"/>
                    <a:gd name="connsiteY8" fmla="*/ 67672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0419" h="216189">
                      <a:moveTo>
                        <a:pt x="950419" y="67672"/>
                      </a:moveTo>
                      <a:cubicBezTo>
                        <a:pt x="861640" y="149667"/>
                        <a:pt x="368958" y="303655"/>
                        <a:pt x="186129" y="152022"/>
                      </a:cubicBezTo>
                      <a:cubicBezTo>
                        <a:pt x="178731" y="145888"/>
                        <a:pt x="169513" y="142463"/>
                        <a:pt x="159903" y="142618"/>
                      </a:cubicBezTo>
                      <a:cubicBezTo>
                        <a:pt x="103218" y="143540"/>
                        <a:pt x="46484" y="125252"/>
                        <a:pt x="621" y="91877"/>
                      </a:cubicBezTo>
                      <a:cubicBezTo>
                        <a:pt x="3471" y="88135"/>
                        <a:pt x="-5826" y="100210"/>
                        <a:pt x="7003" y="83482"/>
                      </a:cubicBezTo>
                      <a:cubicBezTo>
                        <a:pt x="19859" y="66773"/>
                        <a:pt x="10590" y="78866"/>
                        <a:pt x="13467" y="75145"/>
                      </a:cubicBezTo>
                      <a:cubicBezTo>
                        <a:pt x="54246" y="108286"/>
                        <a:pt x="105748" y="127896"/>
                        <a:pt x="158258" y="130264"/>
                      </a:cubicBezTo>
                      <a:cubicBezTo>
                        <a:pt x="167166" y="130667"/>
                        <a:pt x="175651" y="126694"/>
                        <a:pt x="181368" y="119851"/>
                      </a:cubicBezTo>
                      <a:cubicBezTo>
                        <a:pt x="336093" y="-65343"/>
                        <a:pt x="848714" y="3097"/>
                        <a:pt x="950419" y="67672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235" name="任意多边形: 形状 234"/>
                <p:cNvSpPr/>
                <p:nvPr/>
              </p:nvSpPr>
              <p:spPr>
                <a:xfrm>
                  <a:off x="10433656" y="340329"/>
                  <a:ext cx="296912" cy="918045"/>
                </a:xfrm>
                <a:custGeom>
                  <a:avLst/>
                  <a:gdLst>
                    <a:gd name="connsiteX0" fmla="*/ 285232 w 296912"/>
                    <a:gd name="connsiteY0" fmla="*/ 0 h 918045"/>
                    <a:gd name="connsiteX1" fmla="*/ 23959 w 296912"/>
                    <a:gd name="connsiteY1" fmla="*/ 723181 h 918045"/>
                    <a:gd name="connsiteX2" fmla="*/ 26947 w 296912"/>
                    <a:gd name="connsiteY2" fmla="*/ 750880 h 918045"/>
                    <a:gd name="connsiteX3" fmla="*/ 38912 w 296912"/>
                    <a:gd name="connsiteY3" fmla="*/ 917621 h 918045"/>
                    <a:gd name="connsiteX4" fmla="*/ 48570 w 296912"/>
                    <a:gd name="connsiteY4" fmla="*/ 913387 h 918045"/>
                    <a:gd name="connsiteX5" fmla="*/ 58191 w 296912"/>
                    <a:gd name="connsiteY5" fmla="*/ 909057 h 918045"/>
                    <a:gd name="connsiteX6" fmla="*/ 38571 w 296912"/>
                    <a:gd name="connsiteY6" fmla="*/ 755376 h 918045"/>
                    <a:gd name="connsiteX7" fmla="*/ 54116 w 296912"/>
                    <a:gd name="connsiteY7" fmla="*/ 735352 h 918045"/>
                    <a:gd name="connsiteX8" fmla="*/ 285232 w 296912"/>
                    <a:gd name="connsiteY8" fmla="*/ 0 h 918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912" h="918045">
                      <a:moveTo>
                        <a:pt x="285232" y="0"/>
                      </a:moveTo>
                      <a:cubicBezTo>
                        <a:pt x="184697" y="67070"/>
                        <a:pt x="-80558" y="509889"/>
                        <a:pt x="23959" y="723181"/>
                      </a:cubicBezTo>
                      <a:cubicBezTo>
                        <a:pt x="28190" y="731811"/>
                        <a:pt x="29353" y="741576"/>
                        <a:pt x="26947" y="750880"/>
                      </a:cubicBezTo>
                      <a:cubicBezTo>
                        <a:pt x="12751" y="805768"/>
                        <a:pt x="17226" y="865207"/>
                        <a:pt x="38912" y="917621"/>
                      </a:cubicBezTo>
                      <a:cubicBezTo>
                        <a:pt x="43218" y="915728"/>
                        <a:pt x="29298" y="921930"/>
                        <a:pt x="48570" y="913387"/>
                      </a:cubicBezTo>
                      <a:cubicBezTo>
                        <a:pt x="67829" y="904809"/>
                        <a:pt x="53899" y="910984"/>
                        <a:pt x="58191" y="909057"/>
                      </a:cubicBezTo>
                      <a:cubicBezTo>
                        <a:pt x="35539" y="861641"/>
                        <a:pt x="28558" y="806977"/>
                        <a:pt x="38571" y="755376"/>
                      </a:cubicBezTo>
                      <a:cubicBezTo>
                        <a:pt x="40272" y="746622"/>
                        <a:pt x="46120" y="739308"/>
                        <a:pt x="54116" y="735352"/>
                      </a:cubicBezTo>
                      <a:cubicBezTo>
                        <a:pt x="270437" y="628391"/>
                        <a:pt x="324149" y="114018"/>
                        <a:pt x="285232" y="0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6" name="任意多边形: 形状 235"/>
                <p:cNvSpPr/>
                <p:nvPr/>
              </p:nvSpPr>
              <p:spPr>
                <a:xfrm>
                  <a:off x="9895720" y="909915"/>
                  <a:ext cx="291627" cy="743902"/>
                </a:xfrm>
                <a:custGeom>
                  <a:avLst/>
                  <a:gdLst>
                    <a:gd name="connsiteX0" fmla="*/ 255382 w 291627"/>
                    <a:gd name="connsiteY0" fmla="*/ 391238 h 743902"/>
                    <a:gd name="connsiteX1" fmla="*/ 259544 w 291627"/>
                    <a:gd name="connsiteY1" fmla="*/ 743903 h 743902"/>
                    <a:gd name="connsiteX2" fmla="*/ 49827 w 291627"/>
                    <a:gd name="connsiteY2" fmla="*/ 460335 h 743902"/>
                    <a:gd name="connsiteX3" fmla="*/ 9468 w 291627"/>
                    <a:gd name="connsiteY3" fmla="*/ 0 h 743902"/>
                    <a:gd name="connsiteX4" fmla="*/ 255382 w 291627"/>
                    <a:gd name="connsiteY4" fmla="*/ 391238 h 74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627" h="743902">
                      <a:moveTo>
                        <a:pt x="255382" y="391238"/>
                      </a:moveTo>
                      <a:cubicBezTo>
                        <a:pt x="334431" y="626391"/>
                        <a:pt x="259544" y="743903"/>
                        <a:pt x="259544" y="743903"/>
                      </a:cubicBezTo>
                      <a:cubicBezTo>
                        <a:pt x="259544" y="743903"/>
                        <a:pt x="128880" y="695492"/>
                        <a:pt x="49827" y="460335"/>
                      </a:cubicBezTo>
                      <a:cubicBezTo>
                        <a:pt x="-29225" y="225178"/>
                        <a:pt x="9468" y="0"/>
                        <a:pt x="9468" y="0"/>
                      </a:cubicBezTo>
                      <a:cubicBezTo>
                        <a:pt x="9468" y="0"/>
                        <a:pt x="176330" y="156081"/>
                        <a:pt x="255382" y="3912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7" name="任意多边形: 形状 236"/>
                <p:cNvSpPr/>
                <p:nvPr/>
              </p:nvSpPr>
              <p:spPr>
                <a:xfrm>
                  <a:off x="10501413" y="688478"/>
                  <a:ext cx="114237" cy="288265"/>
                </a:xfrm>
                <a:custGeom>
                  <a:avLst/>
                  <a:gdLst>
                    <a:gd name="connsiteX0" fmla="*/ 4661 w 114237"/>
                    <a:gd name="connsiteY0" fmla="*/ 288266 h 288265"/>
                    <a:gd name="connsiteX1" fmla="*/ 0 w 114237"/>
                    <a:gd name="connsiteY1" fmla="*/ 286046 h 288265"/>
                    <a:gd name="connsiteX2" fmla="*/ 109285 w 114237"/>
                    <a:gd name="connsiteY2" fmla="*/ 0 h 288265"/>
                    <a:gd name="connsiteX3" fmla="*/ 114238 w 114237"/>
                    <a:gd name="connsiteY3" fmla="*/ 1456 h 288265"/>
                    <a:gd name="connsiteX4" fmla="*/ 4661 w 114237"/>
                    <a:gd name="connsiteY4" fmla="*/ 288266 h 288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237" h="288265">
                      <a:moveTo>
                        <a:pt x="4661" y="288266"/>
                      </a:moveTo>
                      <a:lnTo>
                        <a:pt x="0" y="286046"/>
                      </a:lnTo>
                      <a:cubicBezTo>
                        <a:pt x="43612" y="194481"/>
                        <a:pt x="80381" y="98242"/>
                        <a:pt x="109285" y="0"/>
                      </a:cubicBezTo>
                      <a:lnTo>
                        <a:pt x="114238" y="1456"/>
                      </a:lnTo>
                      <a:cubicBezTo>
                        <a:pt x="85259" y="99960"/>
                        <a:pt x="48390" y="196454"/>
                        <a:pt x="4661" y="2882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8" name="任意多边形: 形状 237"/>
                <p:cNvSpPr/>
                <p:nvPr/>
              </p:nvSpPr>
              <p:spPr>
                <a:xfrm>
                  <a:off x="9974094" y="1075912"/>
                  <a:ext cx="139954" cy="443417"/>
                </a:xfrm>
                <a:custGeom>
                  <a:avLst/>
                  <a:gdLst>
                    <a:gd name="connsiteX0" fmla="*/ 134905 w 139954"/>
                    <a:gd name="connsiteY0" fmla="*/ 443417 h 443417"/>
                    <a:gd name="connsiteX1" fmla="*/ 0 w 139954"/>
                    <a:gd name="connsiteY1" fmla="*/ 1907 h 443417"/>
                    <a:gd name="connsiteX2" fmla="*/ 4798 w 139954"/>
                    <a:gd name="connsiteY2" fmla="*/ 0 h 443417"/>
                    <a:gd name="connsiteX3" fmla="*/ 139954 w 139954"/>
                    <a:gd name="connsiteY3" fmla="*/ 442326 h 443417"/>
                    <a:gd name="connsiteX4" fmla="*/ 134905 w 139954"/>
                    <a:gd name="connsiteY4" fmla="*/ 443417 h 44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54" h="443417">
                      <a:moveTo>
                        <a:pt x="134905" y="443417"/>
                      </a:moveTo>
                      <a:cubicBezTo>
                        <a:pt x="134419" y="441169"/>
                        <a:pt x="85296" y="216277"/>
                        <a:pt x="0" y="1907"/>
                      </a:cubicBezTo>
                      <a:lnTo>
                        <a:pt x="4798" y="0"/>
                      </a:lnTo>
                      <a:cubicBezTo>
                        <a:pt x="90257" y="214783"/>
                        <a:pt x="139465" y="440078"/>
                        <a:pt x="139954" y="442326"/>
                      </a:cubicBezTo>
                      <a:lnTo>
                        <a:pt x="134905" y="443417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11" name="任意多边形: 形状 210"/>
              <p:cNvSpPr/>
              <p:nvPr/>
            </p:nvSpPr>
            <p:spPr>
              <a:xfrm rot="15691095">
                <a:off x="5467064" y="4317648"/>
                <a:ext cx="167931" cy="103957"/>
              </a:xfrm>
              <a:custGeom>
                <a:avLst/>
                <a:gdLst>
                  <a:gd name="connsiteX0" fmla="*/ 271079 w 271079"/>
                  <a:gd name="connsiteY0" fmla="*/ 83906 h 167810"/>
                  <a:gd name="connsiteX1" fmla="*/ 135540 w 271079"/>
                  <a:gd name="connsiteY1" fmla="*/ 167811 h 167810"/>
                  <a:gd name="connsiteX2" fmla="*/ 0 w 271079"/>
                  <a:gd name="connsiteY2" fmla="*/ 83906 h 167810"/>
                  <a:gd name="connsiteX3" fmla="*/ 135540 w 271079"/>
                  <a:gd name="connsiteY3" fmla="*/ 0 h 167810"/>
                  <a:gd name="connsiteX4" fmla="*/ 271079 w 271079"/>
                  <a:gd name="connsiteY4" fmla="*/ 83906 h 16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079" h="167810">
                    <a:moveTo>
                      <a:pt x="271079" y="83906"/>
                    </a:moveTo>
                    <a:cubicBezTo>
                      <a:pt x="271079" y="130245"/>
                      <a:pt x="210396" y="167811"/>
                      <a:pt x="135540" y="167811"/>
                    </a:cubicBezTo>
                    <a:cubicBezTo>
                      <a:pt x="60683" y="167811"/>
                      <a:pt x="0" y="130245"/>
                      <a:pt x="0" y="83906"/>
                    </a:cubicBezTo>
                    <a:cubicBezTo>
                      <a:pt x="0" y="37566"/>
                      <a:pt x="60683" y="0"/>
                      <a:pt x="135540" y="0"/>
                    </a:cubicBezTo>
                    <a:cubicBezTo>
                      <a:pt x="210396" y="0"/>
                      <a:pt x="271079" y="37566"/>
                      <a:pt x="271079" y="8390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/>
              <p:cNvSpPr/>
              <p:nvPr/>
            </p:nvSpPr>
            <p:spPr>
              <a:xfrm rot="12425420">
                <a:off x="4913208" y="3742306"/>
                <a:ext cx="86511" cy="139561"/>
              </a:xfrm>
              <a:custGeom>
                <a:avLst/>
                <a:gdLst>
                  <a:gd name="connsiteX0" fmla="*/ 139649 w 139649"/>
                  <a:gd name="connsiteY0" fmla="*/ 112642 h 225284"/>
                  <a:gd name="connsiteX1" fmla="*/ 69825 w 139649"/>
                  <a:gd name="connsiteY1" fmla="*/ 225284 h 225284"/>
                  <a:gd name="connsiteX2" fmla="*/ 0 w 139649"/>
                  <a:gd name="connsiteY2" fmla="*/ 112642 h 225284"/>
                  <a:gd name="connsiteX3" fmla="*/ 69825 w 139649"/>
                  <a:gd name="connsiteY3" fmla="*/ 0 h 225284"/>
                  <a:gd name="connsiteX4" fmla="*/ 139649 w 139649"/>
                  <a:gd name="connsiteY4" fmla="*/ 112642 h 22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49" h="225284">
                    <a:moveTo>
                      <a:pt x="139649" y="112642"/>
                    </a:moveTo>
                    <a:cubicBezTo>
                      <a:pt x="139649" y="174853"/>
                      <a:pt x="108388" y="225284"/>
                      <a:pt x="69825" y="225284"/>
                    </a:cubicBezTo>
                    <a:cubicBezTo>
                      <a:pt x="31262" y="225284"/>
                      <a:pt x="0" y="174853"/>
                      <a:pt x="0" y="112642"/>
                    </a:cubicBezTo>
                    <a:cubicBezTo>
                      <a:pt x="0" y="50432"/>
                      <a:pt x="31262" y="0"/>
                      <a:pt x="69825" y="0"/>
                    </a:cubicBezTo>
                    <a:cubicBezTo>
                      <a:pt x="108388" y="0"/>
                      <a:pt x="139649" y="50432"/>
                      <a:pt x="139649" y="1126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/>
              <p:cNvSpPr/>
              <p:nvPr/>
            </p:nvSpPr>
            <p:spPr>
              <a:xfrm rot="16200000">
                <a:off x="5287674" y="4148677"/>
                <a:ext cx="602983" cy="354468"/>
              </a:xfrm>
              <a:custGeom>
                <a:avLst/>
                <a:gdLst>
                  <a:gd name="connsiteX0" fmla="*/ 193556 w 973353"/>
                  <a:gd name="connsiteY0" fmla="*/ 144359 h 572193"/>
                  <a:gd name="connsiteX1" fmla="*/ 973354 w 973353"/>
                  <a:gd name="connsiteY1" fmla="*/ 68618 h 572193"/>
                  <a:gd name="connsiteX2" fmla="*/ 515776 w 973353"/>
                  <a:gd name="connsiteY2" fmla="*/ 4122 h 572193"/>
                  <a:gd name="connsiteX3" fmla="*/ 203776 w 973353"/>
                  <a:gd name="connsiteY3" fmla="*/ 130428 h 572193"/>
                  <a:gd name="connsiteX4" fmla="*/ 25074 w 973353"/>
                  <a:gd name="connsiteY4" fmla="*/ 572194 h 572193"/>
                  <a:gd name="connsiteX5" fmla="*/ 34812 w 973353"/>
                  <a:gd name="connsiteY5" fmla="*/ 567529 h 572193"/>
                  <a:gd name="connsiteX6" fmla="*/ 193556 w 973353"/>
                  <a:gd name="connsiteY6" fmla="*/ 144359 h 57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3353" h="572193">
                    <a:moveTo>
                      <a:pt x="193556" y="144359"/>
                    </a:moveTo>
                    <a:lnTo>
                      <a:pt x="973354" y="68618"/>
                    </a:lnTo>
                    <a:cubicBezTo>
                      <a:pt x="973354" y="68618"/>
                      <a:pt x="762702" y="-19859"/>
                      <a:pt x="515776" y="4122"/>
                    </a:cubicBezTo>
                    <a:cubicBezTo>
                      <a:pt x="321904" y="22954"/>
                      <a:pt x="233024" y="98730"/>
                      <a:pt x="203776" y="130428"/>
                    </a:cubicBezTo>
                    <a:cubicBezTo>
                      <a:pt x="4541" y="187141"/>
                      <a:pt x="-33525" y="394662"/>
                      <a:pt x="25074" y="572194"/>
                    </a:cubicBezTo>
                    <a:lnTo>
                      <a:pt x="34812" y="567529"/>
                    </a:lnTo>
                    <a:cubicBezTo>
                      <a:pt x="-20383" y="399794"/>
                      <a:pt x="11749" y="204686"/>
                      <a:pt x="193556" y="1443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14" name="组合 213" descr="一束拱形的橄榄及叶子"/>
              <p:cNvGrpSpPr/>
              <p:nvPr/>
            </p:nvGrpSpPr>
            <p:grpSpPr>
              <a:xfrm rot="16200000">
                <a:off x="4458463" y="3341826"/>
                <a:ext cx="1376422" cy="1308642"/>
                <a:chOff x="9976495" y="149004"/>
                <a:chExt cx="2221861" cy="211244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27" name="任意多边形: 形状 226"/>
                <p:cNvSpPr/>
                <p:nvPr/>
              </p:nvSpPr>
              <p:spPr>
                <a:xfrm>
                  <a:off x="9976495" y="149004"/>
                  <a:ext cx="2221861" cy="2112448"/>
                </a:xfrm>
                <a:custGeom>
                  <a:avLst/>
                  <a:gdLst>
                    <a:gd name="connsiteX0" fmla="*/ 1852547 w 2221861"/>
                    <a:gd name="connsiteY0" fmla="*/ 333479 h 2112448"/>
                    <a:gd name="connsiteX1" fmla="*/ 1662072 w 2221861"/>
                    <a:gd name="connsiteY1" fmla="*/ 561810 h 2112448"/>
                    <a:gd name="connsiteX2" fmla="*/ 1378302 w 2221861"/>
                    <a:gd name="connsiteY2" fmla="*/ 589554 h 2112448"/>
                    <a:gd name="connsiteX3" fmla="*/ 1131404 w 2221861"/>
                    <a:gd name="connsiteY3" fmla="*/ 658534 h 2112448"/>
                    <a:gd name="connsiteX4" fmla="*/ 1131359 w 2221861"/>
                    <a:gd name="connsiteY4" fmla="*/ 658496 h 2112448"/>
                    <a:gd name="connsiteX5" fmla="*/ 1166245 w 2221861"/>
                    <a:gd name="connsiteY5" fmla="*/ 571293 h 2112448"/>
                    <a:gd name="connsiteX6" fmla="*/ 1180798 w 2221861"/>
                    <a:gd name="connsiteY6" fmla="*/ 562918 h 2112448"/>
                    <a:gd name="connsiteX7" fmla="*/ 1716200 w 2221861"/>
                    <a:gd name="connsiteY7" fmla="*/ 0 h 2112448"/>
                    <a:gd name="connsiteX8" fmla="*/ 1161777 w 2221861"/>
                    <a:gd name="connsiteY8" fmla="*/ 542214 h 2112448"/>
                    <a:gd name="connsiteX9" fmla="*/ 1156211 w 2221861"/>
                    <a:gd name="connsiteY9" fmla="*/ 559679 h 2112448"/>
                    <a:gd name="connsiteX10" fmla="*/ 1108999 w 2221861"/>
                    <a:gd name="connsiteY10" fmla="*/ 667050 h 2112448"/>
                    <a:gd name="connsiteX11" fmla="*/ 1086287 w 2221861"/>
                    <a:gd name="connsiteY11" fmla="*/ 676068 h 2112448"/>
                    <a:gd name="connsiteX12" fmla="*/ 1011214 w 2221861"/>
                    <a:gd name="connsiteY12" fmla="*/ 709010 h 2112448"/>
                    <a:gd name="connsiteX13" fmla="*/ 1011166 w 2221861"/>
                    <a:gd name="connsiteY13" fmla="*/ 708986 h 2112448"/>
                    <a:gd name="connsiteX14" fmla="*/ 822433 w 2221861"/>
                    <a:gd name="connsiteY14" fmla="*/ 284029 h 2112448"/>
                    <a:gd name="connsiteX15" fmla="*/ 818223 w 2221861"/>
                    <a:gd name="connsiteY15" fmla="*/ 293460 h 2112448"/>
                    <a:gd name="connsiteX16" fmla="*/ 969120 w 2221861"/>
                    <a:gd name="connsiteY16" fmla="*/ 605367 h 2112448"/>
                    <a:gd name="connsiteX17" fmla="*/ 969058 w 2221861"/>
                    <a:gd name="connsiteY17" fmla="*/ 605391 h 2112448"/>
                    <a:gd name="connsiteX18" fmla="*/ 901114 w 2221861"/>
                    <a:gd name="connsiteY18" fmla="*/ 530686 h 2112448"/>
                    <a:gd name="connsiteX19" fmla="*/ 894615 w 2221861"/>
                    <a:gd name="connsiteY19" fmla="*/ 538710 h 2112448"/>
                    <a:gd name="connsiteX20" fmla="*/ 977997 w 2221861"/>
                    <a:gd name="connsiteY20" fmla="*/ 658359 h 2112448"/>
                    <a:gd name="connsiteX21" fmla="*/ 985529 w 2221861"/>
                    <a:gd name="connsiteY21" fmla="*/ 700418 h 2112448"/>
                    <a:gd name="connsiteX22" fmla="*/ 971898 w 2221861"/>
                    <a:gd name="connsiteY22" fmla="*/ 728210 h 2112448"/>
                    <a:gd name="connsiteX23" fmla="*/ 579449 w 2221861"/>
                    <a:gd name="connsiteY23" fmla="*/ 1010659 h 2112448"/>
                    <a:gd name="connsiteX24" fmla="*/ 377219 w 2221861"/>
                    <a:gd name="connsiteY24" fmla="*/ 1260390 h 2112448"/>
                    <a:gd name="connsiteX25" fmla="*/ 377157 w 2221861"/>
                    <a:gd name="connsiteY25" fmla="*/ 1260380 h 2112448"/>
                    <a:gd name="connsiteX26" fmla="*/ 379814 w 2221861"/>
                    <a:gd name="connsiteY26" fmla="*/ 1102161 h 2112448"/>
                    <a:gd name="connsiteX27" fmla="*/ 370066 w 2221861"/>
                    <a:gd name="connsiteY27" fmla="*/ 1098750 h 2112448"/>
                    <a:gd name="connsiteX28" fmla="*/ 363437 w 2221861"/>
                    <a:gd name="connsiteY28" fmla="*/ 1281793 h 2112448"/>
                    <a:gd name="connsiteX29" fmla="*/ 304232 w 2221861"/>
                    <a:gd name="connsiteY29" fmla="*/ 1382386 h 2112448"/>
                    <a:gd name="connsiteX30" fmla="*/ 304170 w 2221861"/>
                    <a:gd name="connsiteY30" fmla="*/ 1382383 h 2112448"/>
                    <a:gd name="connsiteX31" fmla="*/ 271676 w 2221861"/>
                    <a:gd name="connsiteY31" fmla="*/ 439566 h 2112448"/>
                    <a:gd name="connsiteX32" fmla="*/ 258665 w 2221861"/>
                    <a:gd name="connsiteY32" fmla="*/ 1205632 h 2112448"/>
                    <a:gd name="connsiteX33" fmla="*/ 267084 w 2221861"/>
                    <a:gd name="connsiteY33" fmla="*/ 1225325 h 2112448"/>
                    <a:gd name="connsiteX34" fmla="*/ 282398 w 2221861"/>
                    <a:gd name="connsiteY34" fmla="*/ 1375502 h 2112448"/>
                    <a:gd name="connsiteX35" fmla="*/ 273428 w 2221861"/>
                    <a:gd name="connsiteY35" fmla="*/ 1440920 h 2112448"/>
                    <a:gd name="connsiteX36" fmla="*/ 237912 w 2221861"/>
                    <a:gd name="connsiteY36" fmla="*/ 1514613 h 2112448"/>
                    <a:gd name="connsiteX37" fmla="*/ 149380 w 2221861"/>
                    <a:gd name="connsiteY37" fmla="*/ 1799227 h 2112448"/>
                    <a:gd name="connsiteX38" fmla="*/ 142251 w 2221861"/>
                    <a:gd name="connsiteY38" fmla="*/ 1799244 h 2112448"/>
                    <a:gd name="connsiteX39" fmla="*/ 139763 w 2221861"/>
                    <a:gd name="connsiteY39" fmla="*/ 1639436 h 2112448"/>
                    <a:gd name="connsiteX40" fmla="*/ 136610 w 2221861"/>
                    <a:gd name="connsiteY40" fmla="*/ 1633680 h 2112448"/>
                    <a:gd name="connsiteX41" fmla="*/ 130018 w 2221861"/>
                    <a:gd name="connsiteY41" fmla="*/ 1636025 h 2112448"/>
                    <a:gd name="connsiteX42" fmla="*/ 114952 w 2221861"/>
                    <a:gd name="connsiteY42" fmla="*/ 1703642 h 2112448"/>
                    <a:gd name="connsiteX43" fmla="*/ 114890 w 2221861"/>
                    <a:gd name="connsiteY43" fmla="*/ 1703649 h 2112448"/>
                    <a:gd name="connsiteX44" fmla="*/ 8730 w 2221861"/>
                    <a:gd name="connsiteY44" fmla="*/ 1532058 h 2112448"/>
                    <a:gd name="connsiteX45" fmla="*/ 1612 w 2221861"/>
                    <a:gd name="connsiteY45" fmla="*/ 1539538 h 2112448"/>
                    <a:gd name="connsiteX46" fmla="*/ 65533 w 2221861"/>
                    <a:gd name="connsiteY46" fmla="*/ 1622252 h 2112448"/>
                    <a:gd name="connsiteX47" fmla="*/ 129226 w 2221861"/>
                    <a:gd name="connsiteY47" fmla="*/ 1863564 h 2112448"/>
                    <a:gd name="connsiteX48" fmla="*/ 129846 w 2221861"/>
                    <a:gd name="connsiteY48" fmla="*/ 1910209 h 2112448"/>
                    <a:gd name="connsiteX49" fmla="*/ 115551 w 2221861"/>
                    <a:gd name="connsiteY49" fmla="*/ 2112449 h 2112448"/>
                    <a:gd name="connsiteX50" fmla="*/ 167183 w 2221861"/>
                    <a:gd name="connsiteY50" fmla="*/ 2112449 h 2112448"/>
                    <a:gd name="connsiteX51" fmla="*/ 192011 w 2221861"/>
                    <a:gd name="connsiteY51" fmla="*/ 1816169 h 2112448"/>
                    <a:gd name="connsiteX52" fmla="*/ 192056 w 2221861"/>
                    <a:gd name="connsiteY52" fmla="*/ 1815928 h 2112448"/>
                    <a:gd name="connsiteX53" fmla="*/ 218426 w 2221861"/>
                    <a:gd name="connsiteY53" fmla="*/ 1777593 h 2112448"/>
                    <a:gd name="connsiteX54" fmla="*/ 254087 w 2221861"/>
                    <a:gd name="connsiteY54" fmla="*/ 1758548 h 2112448"/>
                    <a:gd name="connsiteX55" fmla="*/ 406371 w 2221861"/>
                    <a:gd name="connsiteY55" fmla="*/ 1725651 h 2112448"/>
                    <a:gd name="connsiteX56" fmla="*/ 406536 w 2221861"/>
                    <a:gd name="connsiteY56" fmla="*/ 1715325 h 2112448"/>
                    <a:gd name="connsiteX57" fmla="*/ 227933 w 2221861"/>
                    <a:gd name="connsiteY57" fmla="*/ 1754445 h 2112448"/>
                    <a:gd name="connsiteX58" fmla="*/ 208306 w 2221861"/>
                    <a:gd name="connsiteY58" fmla="*/ 1738931 h 2112448"/>
                    <a:gd name="connsiteX59" fmla="*/ 274464 w 2221861"/>
                    <a:gd name="connsiteY59" fmla="*/ 1529765 h 2112448"/>
                    <a:gd name="connsiteX60" fmla="*/ 484108 w 2221861"/>
                    <a:gd name="connsiteY60" fmla="*/ 1162499 h 2112448"/>
                    <a:gd name="connsiteX61" fmla="*/ 636261 w 2221861"/>
                    <a:gd name="connsiteY61" fmla="*/ 1127795 h 2112448"/>
                    <a:gd name="connsiteX62" fmla="*/ 684042 w 2221861"/>
                    <a:gd name="connsiteY62" fmla="*/ 1143085 h 2112448"/>
                    <a:gd name="connsiteX63" fmla="*/ 1453585 w 2221861"/>
                    <a:gd name="connsiteY63" fmla="*/ 1139326 h 2112448"/>
                    <a:gd name="connsiteX64" fmla="*/ 1007758 w 2221861"/>
                    <a:gd name="connsiteY64" fmla="*/ 1017774 h 2112448"/>
                    <a:gd name="connsiteX65" fmla="*/ 690885 w 2221861"/>
                    <a:gd name="connsiteY65" fmla="*/ 1094885 h 2112448"/>
                    <a:gd name="connsiteX66" fmla="*/ 629831 w 2221861"/>
                    <a:gd name="connsiteY66" fmla="*/ 1115964 h 2112448"/>
                    <a:gd name="connsiteX67" fmla="*/ 506059 w 2221861"/>
                    <a:gd name="connsiteY67" fmla="*/ 1134820 h 2112448"/>
                    <a:gd name="connsiteX68" fmla="*/ 506021 w 2221861"/>
                    <a:gd name="connsiteY68" fmla="*/ 1134765 h 2112448"/>
                    <a:gd name="connsiteX69" fmla="*/ 598890 w 2221861"/>
                    <a:gd name="connsiteY69" fmla="*/ 1030097 h 2112448"/>
                    <a:gd name="connsiteX70" fmla="*/ 1092197 w 2221861"/>
                    <a:gd name="connsiteY70" fmla="*/ 690319 h 2112448"/>
                    <a:gd name="connsiteX71" fmla="*/ 1147465 w 2221861"/>
                    <a:gd name="connsiteY71" fmla="*/ 667794 h 2112448"/>
                    <a:gd name="connsiteX72" fmla="*/ 1169866 w 2221861"/>
                    <a:gd name="connsiteY72" fmla="*/ 664517 h 2112448"/>
                    <a:gd name="connsiteX73" fmla="*/ 1193255 w 2221861"/>
                    <a:gd name="connsiteY73" fmla="*/ 663154 h 2112448"/>
                    <a:gd name="connsiteX74" fmla="*/ 1240031 w 2221861"/>
                    <a:gd name="connsiteY74" fmla="*/ 666251 h 2112448"/>
                    <a:gd name="connsiteX75" fmla="*/ 1285353 w 2221861"/>
                    <a:gd name="connsiteY75" fmla="*/ 678141 h 2112448"/>
                    <a:gd name="connsiteX76" fmla="*/ 1326738 w 2221861"/>
                    <a:gd name="connsiteY76" fmla="*/ 700181 h 2112448"/>
                    <a:gd name="connsiteX77" fmla="*/ 1326780 w 2221861"/>
                    <a:gd name="connsiteY77" fmla="*/ 700208 h 2112448"/>
                    <a:gd name="connsiteX78" fmla="*/ 1330308 w 2221861"/>
                    <a:gd name="connsiteY78" fmla="*/ 699661 h 2112448"/>
                    <a:gd name="connsiteX79" fmla="*/ 1329826 w 2221861"/>
                    <a:gd name="connsiteY79" fmla="*/ 696043 h 2112448"/>
                    <a:gd name="connsiteX80" fmla="*/ 1288021 w 2221861"/>
                    <a:gd name="connsiteY80" fmla="*/ 671583 h 2112448"/>
                    <a:gd name="connsiteX81" fmla="*/ 1241597 w 2221861"/>
                    <a:gd name="connsiteY81" fmla="*/ 657395 h 2112448"/>
                    <a:gd name="connsiteX82" fmla="*/ 1203079 w 2221861"/>
                    <a:gd name="connsiteY82" fmla="*/ 652631 h 2112448"/>
                    <a:gd name="connsiteX83" fmla="*/ 1189951 w 2221861"/>
                    <a:gd name="connsiteY83" fmla="*/ 652232 h 2112448"/>
                    <a:gd name="connsiteX84" fmla="*/ 1189941 w 2221861"/>
                    <a:gd name="connsiteY84" fmla="*/ 652166 h 2112448"/>
                    <a:gd name="connsiteX85" fmla="*/ 1380130 w 2221861"/>
                    <a:gd name="connsiteY85" fmla="*/ 598772 h 2112448"/>
                    <a:gd name="connsiteX86" fmla="*/ 1675559 w 2221861"/>
                    <a:gd name="connsiteY86" fmla="*/ 565276 h 2112448"/>
                    <a:gd name="connsiteX87" fmla="*/ 1950318 w 2221861"/>
                    <a:gd name="connsiteY87" fmla="*/ 488175 h 2112448"/>
                    <a:gd name="connsiteX88" fmla="*/ 2221862 w 2221861"/>
                    <a:gd name="connsiteY88" fmla="*/ 208319 h 2112448"/>
                    <a:gd name="connsiteX89" fmla="*/ 1852547 w 2221861"/>
                    <a:gd name="connsiteY89" fmla="*/ 333479 h 2112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2221861" h="2112448">
                      <a:moveTo>
                        <a:pt x="1852547" y="333479"/>
                      </a:moveTo>
                      <a:cubicBezTo>
                        <a:pt x="1680853" y="441992"/>
                        <a:pt x="1662984" y="555163"/>
                        <a:pt x="1662072" y="561810"/>
                      </a:cubicBezTo>
                      <a:cubicBezTo>
                        <a:pt x="1566955" y="562430"/>
                        <a:pt x="1471832" y="571634"/>
                        <a:pt x="1378302" y="589554"/>
                      </a:cubicBezTo>
                      <a:cubicBezTo>
                        <a:pt x="1294320" y="605625"/>
                        <a:pt x="1211647" y="628742"/>
                        <a:pt x="1131404" y="658534"/>
                      </a:cubicBezTo>
                      <a:cubicBezTo>
                        <a:pt x="1131380" y="658544"/>
                        <a:pt x="1131352" y="658520"/>
                        <a:pt x="1131359" y="658496"/>
                      </a:cubicBezTo>
                      <a:cubicBezTo>
                        <a:pt x="1136770" y="626495"/>
                        <a:pt x="1148215" y="599371"/>
                        <a:pt x="1166245" y="571293"/>
                      </a:cubicBezTo>
                      <a:cubicBezTo>
                        <a:pt x="1169450" y="566302"/>
                        <a:pt x="1174871" y="563139"/>
                        <a:pt x="1180798" y="562918"/>
                      </a:cubicBezTo>
                      <a:cubicBezTo>
                        <a:pt x="1420809" y="553969"/>
                        <a:pt x="1699427" y="123394"/>
                        <a:pt x="1716200" y="0"/>
                      </a:cubicBezTo>
                      <a:cubicBezTo>
                        <a:pt x="1592097" y="17820"/>
                        <a:pt x="1155488" y="295257"/>
                        <a:pt x="1161777" y="542214"/>
                      </a:cubicBezTo>
                      <a:cubicBezTo>
                        <a:pt x="1161935" y="548492"/>
                        <a:pt x="1159960" y="554643"/>
                        <a:pt x="1156211" y="559679"/>
                      </a:cubicBezTo>
                      <a:cubicBezTo>
                        <a:pt x="1132687" y="591275"/>
                        <a:pt x="1116592" y="628381"/>
                        <a:pt x="1108999" y="667050"/>
                      </a:cubicBezTo>
                      <a:cubicBezTo>
                        <a:pt x="1101409" y="670003"/>
                        <a:pt x="1093833" y="672995"/>
                        <a:pt x="1086287" y="676068"/>
                      </a:cubicBezTo>
                      <a:cubicBezTo>
                        <a:pt x="1060974" y="686367"/>
                        <a:pt x="1035946" y="697369"/>
                        <a:pt x="1011214" y="709010"/>
                      </a:cubicBezTo>
                      <a:cubicBezTo>
                        <a:pt x="1011193" y="709020"/>
                        <a:pt x="1011173" y="709006"/>
                        <a:pt x="1011166" y="708986"/>
                      </a:cubicBezTo>
                      <a:cubicBezTo>
                        <a:pt x="976858" y="560898"/>
                        <a:pt x="964969" y="370144"/>
                        <a:pt x="822433" y="284029"/>
                      </a:cubicBezTo>
                      <a:lnTo>
                        <a:pt x="818223" y="293460"/>
                      </a:lnTo>
                      <a:cubicBezTo>
                        <a:pt x="921329" y="361202"/>
                        <a:pt x="948743" y="485749"/>
                        <a:pt x="969120" y="605367"/>
                      </a:cubicBezTo>
                      <a:cubicBezTo>
                        <a:pt x="969137" y="605460"/>
                        <a:pt x="969110" y="605470"/>
                        <a:pt x="969058" y="605391"/>
                      </a:cubicBezTo>
                      <a:cubicBezTo>
                        <a:pt x="951434" y="576501"/>
                        <a:pt x="928362" y="550926"/>
                        <a:pt x="901114" y="530686"/>
                      </a:cubicBezTo>
                      <a:lnTo>
                        <a:pt x="894615" y="538710"/>
                      </a:lnTo>
                      <a:cubicBezTo>
                        <a:pt x="933411" y="569383"/>
                        <a:pt x="962676" y="611525"/>
                        <a:pt x="977997" y="658359"/>
                      </a:cubicBezTo>
                      <a:cubicBezTo>
                        <a:pt x="980417" y="672630"/>
                        <a:pt x="982889" y="686684"/>
                        <a:pt x="985529" y="700418"/>
                      </a:cubicBezTo>
                      <a:cubicBezTo>
                        <a:pt x="987697" y="711681"/>
                        <a:pt x="982135" y="723033"/>
                        <a:pt x="971898" y="728210"/>
                      </a:cubicBezTo>
                      <a:cubicBezTo>
                        <a:pt x="827631" y="801173"/>
                        <a:pt x="694671" y="896800"/>
                        <a:pt x="579449" y="1010659"/>
                      </a:cubicBezTo>
                      <a:cubicBezTo>
                        <a:pt x="502978" y="1086166"/>
                        <a:pt x="435987" y="1170409"/>
                        <a:pt x="377219" y="1260390"/>
                      </a:cubicBezTo>
                      <a:cubicBezTo>
                        <a:pt x="377202" y="1260414"/>
                        <a:pt x="377164" y="1260411"/>
                        <a:pt x="377157" y="1260380"/>
                      </a:cubicBezTo>
                      <a:cubicBezTo>
                        <a:pt x="361072" y="1209198"/>
                        <a:pt x="362019" y="1152954"/>
                        <a:pt x="379814" y="1102161"/>
                      </a:cubicBezTo>
                      <a:lnTo>
                        <a:pt x="370066" y="1098750"/>
                      </a:lnTo>
                      <a:cubicBezTo>
                        <a:pt x="346322" y="1156540"/>
                        <a:pt x="344057" y="1222458"/>
                        <a:pt x="363437" y="1281793"/>
                      </a:cubicBezTo>
                      <a:cubicBezTo>
                        <a:pt x="342656" y="1314649"/>
                        <a:pt x="322940" y="1348227"/>
                        <a:pt x="304232" y="1382386"/>
                      </a:cubicBezTo>
                      <a:cubicBezTo>
                        <a:pt x="304218" y="1382414"/>
                        <a:pt x="304180" y="1382411"/>
                        <a:pt x="304170" y="1382383"/>
                      </a:cubicBezTo>
                      <a:cubicBezTo>
                        <a:pt x="238476" y="1212723"/>
                        <a:pt x="284815" y="595044"/>
                        <a:pt x="271676" y="439566"/>
                      </a:cubicBezTo>
                      <a:cubicBezTo>
                        <a:pt x="200248" y="531189"/>
                        <a:pt x="91259" y="1034117"/>
                        <a:pt x="258665" y="1205632"/>
                      </a:cubicBezTo>
                      <a:cubicBezTo>
                        <a:pt x="263831" y="1210923"/>
                        <a:pt x="266871" y="1217931"/>
                        <a:pt x="267084" y="1225325"/>
                      </a:cubicBezTo>
                      <a:cubicBezTo>
                        <a:pt x="268513" y="1275202"/>
                        <a:pt x="272141" y="1324431"/>
                        <a:pt x="282398" y="1375502"/>
                      </a:cubicBezTo>
                      <a:cubicBezTo>
                        <a:pt x="286856" y="1397694"/>
                        <a:pt x="283648" y="1420725"/>
                        <a:pt x="273428" y="1440920"/>
                      </a:cubicBezTo>
                      <a:cubicBezTo>
                        <a:pt x="261115" y="1465253"/>
                        <a:pt x="249278" y="1489833"/>
                        <a:pt x="237912" y="1514613"/>
                      </a:cubicBezTo>
                      <a:cubicBezTo>
                        <a:pt x="197511" y="1602673"/>
                        <a:pt x="160498" y="1752245"/>
                        <a:pt x="149380" y="1799227"/>
                      </a:cubicBezTo>
                      <a:cubicBezTo>
                        <a:pt x="148492" y="1802979"/>
                        <a:pt x="143153" y="1802993"/>
                        <a:pt x="142251" y="1799244"/>
                      </a:cubicBezTo>
                      <a:cubicBezTo>
                        <a:pt x="134179" y="1765590"/>
                        <a:pt x="117578" y="1682005"/>
                        <a:pt x="139763" y="1639436"/>
                      </a:cubicBezTo>
                      <a:cubicBezTo>
                        <a:pt x="139763" y="1639436"/>
                        <a:pt x="140496" y="1635202"/>
                        <a:pt x="136610" y="1633680"/>
                      </a:cubicBezTo>
                      <a:cubicBezTo>
                        <a:pt x="132723" y="1632159"/>
                        <a:pt x="130018" y="1636025"/>
                        <a:pt x="130018" y="1636025"/>
                      </a:cubicBezTo>
                      <a:cubicBezTo>
                        <a:pt x="121922" y="1657734"/>
                        <a:pt x="116924" y="1680549"/>
                        <a:pt x="114952" y="1703642"/>
                      </a:cubicBezTo>
                      <a:cubicBezTo>
                        <a:pt x="114948" y="1703676"/>
                        <a:pt x="114900" y="1703683"/>
                        <a:pt x="114890" y="1703649"/>
                      </a:cubicBezTo>
                      <a:cubicBezTo>
                        <a:pt x="94436" y="1638926"/>
                        <a:pt x="63829" y="1579071"/>
                        <a:pt x="8730" y="1532058"/>
                      </a:cubicBezTo>
                      <a:cubicBezTo>
                        <a:pt x="3918" y="1527321"/>
                        <a:pt x="-3228" y="1535104"/>
                        <a:pt x="1612" y="1539538"/>
                      </a:cubicBezTo>
                      <a:cubicBezTo>
                        <a:pt x="26988" y="1563843"/>
                        <a:pt x="48535" y="1591834"/>
                        <a:pt x="65533" y="1622252"/>
                      </a:cubicBezTo>
                      <a:cubicBezTo>
                        <a:pt x="104746" y="1692775"/>
                        <a:pt x="115757" y="1780987"/>
                        <a:pt x="129226" y="1863564"/>
                      </a:cubicBezTo>
                      <a:cubicBezTo>
                        <a:pt x="131742" y="1878995"/>
                        <a:pt x="131946" y="1894712"/>
                        <a:pt x="129846" y="1910209"/>
                      </a:cubicBezTo>
                      <a:cubicBezTo>
                        <a:pt x="120765" y="1977200"/>
                        <a:pt x="116001" y="2044803"/>
                        <a:pt x="115551" y="2112449"/>
                      </a:cubicBezTo>
                      <a:lnTo>
                        <a:pt x="167183" y="2112449"/>
                      </a:lnTo>
                      <a:cubicBezTo>
                        <a:pt x="165854" y="2013294"/>
                        <a:pt x="174067" y="1913916"/>
                        <a:pt x="192011" y="1816169"/>
                      </a:cubicBezTo>
                      <a:lnTo>
                        <a:pt x="192056" y="1815928"/>
                      </a:lnTo>
                      <a:cubicBezTo>
                        <a:pt x="194985" y="1799977"/>
                        <a:pt x="204575" y="1786030"/>
                        <a:pt x="218426" y="1777593"/>
                      </a:cubicBezTo>
                      <a:cubicBezTo>
                        <a:pt x="229947" y="1770575"/>
                        <a:pt x="241919" y="1764268"/>
                        <a:pt x="254087" y="1758548"/>
                      </a:cubicBezTo>
                      <a:cubicBezTo>
                        <a:pt x="301578" y="1736566"/>
                        <a:pt x="354133" y="1725851"/>
                        <a:pt x="406371" y="1725651"/>
                      </a:cubicBezTo>
                      <a:cubicBezTo>
                        <a:pt x="413255" y="1725940"/>
                        <a:pt x="413293" y="1715239"/>
                        <a:pt x="406536" y="1715325"/>
                      </a:cubicBezTo>
                      <a:cubicBezTo>
                        <a:pt x="345334" y="1713889"/>
                        <a:pt x="282815" y="1726770"/>
                        <a:pt x="227933" y="1754445"/>
                      </a:cubicBezTo>
                      <a:cubicBezTo>
                        <a:pt x="217473" y="1759721"/>
                        <a:pt x="205594" y="1750328"/>
                        <a:pt x="208306" y="1738931"/>
                      </a:cubicBezTo>
                      <a:cubicBezTo>
                        <a:pt x="225238" y="1667799"/>
                        <a:pt x="247340" y="1597827"/>
                        <a:pt x="274464" y="1529765"/>
                      </a:cubicBezTo>
                      <a:cubicBezTo>
                        <a:pt x="326640" y="1398616"/>
                        <a:pt x="397538" y="1274685"/>
                        <a:pt x="484108" y="1162499"/>
                      </a:cubicBezTo>
                      <a:cubicBezTo>
                        <a:pt x="530728" y="1139591"/>
                        <a:pt x="584226" y="1132411"/>
                        <a:pt x="636261" y="1127795"/>
                      </a:cubicBezTo>
                      <a:cubicBezTo>
                        <a:pt x="653599" y="1126256"/>
                        <a:pt x="670882" y="1131698"/>
                        <a:pt x="684042" y="1143085"/>
                      </a:cubicBezTo>
                      <a:cubicBezTo>
                        <a:pt x="865842" y="1300377"/>
                        <a:pt x="1349395" y="1212362"/>
                        <a:pt x="1453585" y="1139326"/>
                      </a:cubicBezTo>
                      <a:cubicBezTo>
                        <a:pt x="1453585" y="1139326"/>
                        <a:pt x="1255737" y="1025047"/>
                        <a:pt x="1007758" y="1017774"/>
                      </a:cubicBezTo>
                      <a:cubicBezTo>
                        <a:pt x="836952" y="1012762"/>
                        <a:pt x="736731" y="1063072"/>
                        <a:pt x="690885" y="1094885"/>
                      </a:cubicBezTo>
                      <a:cubicBezTo>
                        <a:pt x="672851" y="1107397"/>
                        <a:pt x="651744" y="1114756"/>
                        <a:pt x="629831" y="1115964"/>
                      </a:cubicBezTo>
                      <a:cubicBezTo>
                        <a:pt x="588112" y="1118264"/>
                        <a:pt x="545629" y="1122357"/>
                        <a:pt x="506059" y="1134820"/>
                      </a:cubicBezTo>
                      <a:cubicBezTo>
                        <a:pt x="506028" y="1134831"/>
                        <a:pt x="506000" y="1134793"/>
                        <a:pt x="506021" y="1134765"/>
                      </a:cubicBezTo>
                      <a:cubicBezTo>
                        <a:pt x="535348" y="1098516"/>
                        <a:pt x="566327" y="1063558"/>
                        <a:pt x="598890" y="1030097"/>
                      </a:cubicBezTo>
                      <a:cubicBezTo>
                        <a:pt x="738613" y="886401"/>
                        <a:pt x="907089" y="769956"/>
                        <a:pt x="1092197" y="690319"/>
                      </a:cubicBezTo>
                      <a:cubicBezTo>
                        <a:pt x="1110465" y="682447"/>
                        <a:pt x="1128894" y="674946"/>
                        <a:pt x="1147465" y="667794"/>
                      </a:cubicBezTo>
                      <a:cubicBezTo>
                        <a:pt x="1154583" y="666331"/>
                        <a:pt x="1162328" y="665260"/>
                        <a:pt x="1169866" y="664517"/>
                      </a:cubicBezTo>
                      <a:cubicBezTo>
                        <a:pt x="1177628" y="663752"/>
                        <a:pt x="1185438" y="663295"/>
                        <a:pt x="1193255" y="663154"/>
                      </a:cubicBezTo>
                      <a:cubicBezTo>
                        <a:pt x="1208886" y="662916"/>
                        <a:pt x="1224576" y="663790"/>
                        <a:pt x="1240031" y="666251"/>
                      </a:cubicBezTo>
                      <a:cubicBezTo>
                        <a:pt x="1255483" y="668658"/>
                        <a:pt x="1270749" y="672502"/>
                        <a:pt x="1285353" y="678141"/>
                      </a:cubicBezTo>
                      <a:cubicBezTo>
                        <a:pt x="1300017" y="683645"/>
                        <a:pt x="1313892" y="691162"/>
                        <a:pt x="1326738" y="700181"/>
                      </a:cubicBezTo>
                      <a:lnTo>
                        <a:pt x="1326780" y="700208"/>
                      </a:lnTo>
                      <a:cubicBezTo>
                        <a:pt x="1327905" y="700996"/>
                        <a:pt x="1329465" y="700762"/>
                        <a:pt x="1330308" y="699661"/>
                      </a:cubicBezTo>
                      <a:cubicBezTo>
                        <a:pt x="1331175" y="698528"/>
                        <a:pt x="1330959" y="696907"/>
                        <a:pt x="1329826" y="696043"/>
                      </a:cubicBezTo>
                      <a:cubicBezTo>
                        <a:pt x="1316990" y="686237"/>
                        <a:pt x="1302953" y="677886"/>
                        <a:pt x="1288021" y="671583"/>
                      </a:cubicBezTo>
                      <a:cubicBezTo>
                        <a:pt x="1273141" y="665143"/>
                        <a:pt x="1257496" y="660527"/>
                        <a:pt x="1241597" y="657395"/>
                      </a:cubicBezTo>
                      <a:cubicBezTo>
                        <a:pt x="1228895" y="654848"/>
                        <a:pt x="1216012" y="653340"/>
                        <a:pt x="1203079" y="652631"/>
                      </a:cubicBezTo>
                      <a:cubicBezTo>
                        <a:pt x="1199871" y="652455"/>
                        <a:pt x="1193958" y="652173"/>
                        <a:pt x="1189951" y="652232"/>
                      </a:cubicBezTo>
                      <a:cubicBezTo>
                        <a:pt x="1189913" y="652232"/>
                        <a:pt x="1189906" y="652177"/>
                        <a:pt x="1189941" y="652166"/>
                      </a:cubicBezTo>
                      <a:cubicBezTo>
                        <a:pt x="1252047" y="630329"/>
                        <a:pt x="1315610" y="612454"/>
                        <a:pt x="1380130" y="598772"/>
                      </a:cubicBezTo>
                      <a:cubicBezTo>
                        <a:pt x="1477095" y="578184"/>
                        <a:pt x="1576181" y="567049"/>
                        <a:pt x="1675559" y="565276"/>
                      </a:cubicBezTo>
                      <a:cubicBezTo>
                        <a:pt x="1710204" y="571365"/>
                        <a:pt x="1809465" y="577200"/>
                        <a:pt x="1950318" y="488175"/>
                      </a:cubicBezTo>
                      <a:cubicBezTo>
                        <a:pt x="2127285" y="376330"/>
                        <a:pt x="2221862" y="208319"/>
                        <a:pt x="2221862" y="208319"/>
                      </a:cubicBezTo>
                      <a:cubicBezTo>
                        <a:pt x="2221862" y="208319"/>
                        <a:pt x="2029515" y="221633"/>
                        <a:pt x="1852547" y="33347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28" name="组合 227" descr="一束拱形的橄榄及叶子"/>
                <p:cNvGrpSpPr/>
                <p:nvPr/>
              </p:nvGrpSpPr>
              <p:grpSpPr>
                <a:xfrm>
                  <a:off x="10706699" y="275231"/>
                  <a:ext cx="1327160" cy="1010469"/>
                  <a:chOff x="10706699" y="275231"/>
                  <a:chExt cx="1327160" cy="1010469"/>
                </a:xfrm>
                <a:grpFill/>
              </p:grpSpPr>
              <p:sp>
                <p:nvSpPr>
                  <p:cNvPr id="229" name="任意多边形: 形状 228"/>
                  <p:cNvSpPr/>
                  <p:nvPr/>
                </p:nvSpPr>
                <p:spPr>
                  <a:xfrm>
                    <a:off x="10706699" y="1272262"/>
                    <a:ext cx="536689" cy="13438"/>
                  </a:xfrm>
                  <a:custGeom>
                    <a:avLst/>
                    <a:gdLst>
                      <a:gd name="connsiteX0" fmla="*/ 401230 w 536689"/>
                      <a:gd name="connsiteY0" fmla="*/ 13438 h 13438"/>
                      <a:gd name="connsiteX1" fmla="*/ 0 w 536689"/>
                      <a:gd name="connsiteY1" fmla="*/ 5160 h 13438"/>
                      <a:gd name="connsiteX2" fmla="*/ 227 w 536689"/>
                      <a:gd name="connsiteY2" fmla="*/ 0 h 13438"/>
                      <a:gd name="connsiteX3" fmla="*/ 536589 w 536689"/>
                      <a:gd name="connsiteY3" fmla="*/ 7022 h 13438"/>
                      <a:gd name="connsiteX4" fmla="*/ 536689 w 536689"/>
                      <a:gd name="connsiteY4" fmla="*/ 12185 h 13438"/>
                      <a:gd name="connsiteX5" fmla="*/ 401230 w 536689"/>
                      <a:gd name="connsiteY5" fmla="*/ 13438 h 1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6689" h="13438">
                        <a:moveTo>
                          <a:pt x="401230" y="13438"/>
                        </a:moveTo>
                        <a:cubicBezTo>
                          <a:pt x="190320" y="13438"/>
                          <a:pt x="2272" y="5260"/>
                          <a:pt x="0" y="5160"/>
                        </a:cubicBezTo>
                        <a:lnTo>
                          <a:pt x="227" y="0"/>
                        </a:lnTo>
                        <a:cubicBezTo>
                          <a:pt x="2977" y="121"/>
                          <a:pt x="278328" y="12099"/>
                          <a:pt x="536589" y="7022"/>
                        </a:cubicBezTo>
                        <a:lnTo>
                          <a:pt x="536689" y="12185"/>
                        </a:lnTo>
                        <a:cubicBezTo>
                          <a:pt x="491545" y="13073"/>
                          <a:pt x="445872" y="13438"/>
                          <a:pt x="401230" y="13438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0" name="任意多边形: 形状 229"/>
                  <p:cNvSpPr/>
                  <p:nvPr/>
                </p:nvSpPr>
                <p:spPr>
                  <a:xfrm>
                    <a:off x="11178001" y="275231"/>
                    <a:ext cx="371427" cy="394301"/>
                  </a:xfrm>
                  <a:custGeom>
                    <a:avLst/>
                    <a:gdLst>
                      <a:gd name="connsiteX0" fmla="*/ 4155 w 371427"/>
                      <a:gd name="connsiteY0" fmla="*/ 394301 h 394301"/>
                      <a:gd name="connsiteX1" fmla="*/ 0 w 371427"/>
                      <a:gd name="connsiteY1" fmla="*/ 391234 h 394301"/>
                      <a:gd name="connsiteX2" fmla="*/ 367993 w 371427"/>
                      <a:gd name="connsiteY2" fmla="*/ 0 h 394301"/>
                      <a:gd name="connsiteX3" fmla="*/ 371428 w 371427"/>
                      <a:gd name="connsiteY3" fmla="*/ 3855 h 394301"/>
                      <a:gd name="connsiteX4" fmla="*/ 4155 w 371427"/>
                      <a:gd name="connsiteY4" fmla="*/ 394301 h 394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427" h="394301">
                        <a:moveTo>
                          <a:pt x="4155" y="394301"/>
                        </a:moveTo>
                        <a:lnTo>
                          <a:pt x="0" y="391234"/>
                        </a:lnTo>
                        <a:cubicBezTo>
                          <a:pt x="135076" y="208253"/>
                          <a:pt x="365680" y="2062"/>
                          <a:pt x="367993" y="0"/>
                        </a:cubicBezTo>
                        <a:lnTo>
                          <a:pt x="371428" y="3855"/>
                        </a:lnTo>
                        <a:cubicBezTo>
                          <a:pt x="369118" y="5914"/>
                          <a:pt x="138908" y="211754"/>
                          <a:pt x="4155" y="394301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1" name="任意多边形: 形状 230"/>
                  <p:cNvSpPr/>
                  <p:nvPr/>
                </p:nvSpPr>
                <p:spPr>
                  <a:xfrm>
                    <a:off x="11719971" y="457837"/>
                    <a:ext cx="313889" cy="212015"/>
                  </a:xfrm>
                  <a:custGeom>
                    <a:avLst/>
                    <a:gdLst>
                      <a:gd name="connsiteX0" fmla="*/ 3594 w 313889"/>
                      <a:gd name="connsiteY0" fmla="*/ 212016 h 212015"/>
                      <a:gd name="connsiteX1" fmla="*/ 0 w 313889"/>
                      <a:gd name="connsiteY1" fmla="*/ 208308 h 212015"/>
                      <a:gd name="connsiteX2" fmla="*/ 311545 w 313889"/>
                      <a:gd name="connsiteY2" fmla="*/ 0 h 212015"/>
                      <a:gd name="connsiteX3" fmla="*/ 313889 w 313889"/>
                      <a:gd name="connsiteY3" fmla="*/ 4599 h 212015"/>
                      <a:gd name="connsiteX4" fmla="*/ 3594 w 313889"/>
                      <a:gd name="connsiteY4" fmla="*/ 212016 h 21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889" h="212015">
                        <a:moveTo>
                          <a:pt x="3594" y="212016"/>
                        </a:moveTo>
                        <a:lnTo>
                          <a:pt x="0" y="208308"/>
                        </a:lnTo>
                        <a:cubicBezTo>
                          <a:pt x="1074" y="207269"/>
                          <a:pt x="109722" y="102913"/>
                          <a:pt x="311545" y="0"/>
                        </a:cubicBezTo>
                        <a:lnTo>
                          <a:pt x="313889" y="4599"/>
                        </a:lnTo>
                        <a:cubicBezTo>
                          <a:pt x="112813" y="107133"/>
                          <a:pt x="4661" y="210976"/>
                          <a:pt x="3594" y="212016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15" name="组合 214" descr="一束拱形的橄榄及叶子"/>
              <p:cNvGrpSpPr/>
              <p:nvPr/>
            </p:nvGrpSpPr>
            <p:grpSpPr>
              <a:xfrm rot="16200000">
                <a:off x="4403751" y="3438547"/>
                <a:ext cx="735770" cy="756027"/>
                <a:chOff x="10783469" y="-10370"/>
                <a:chExt cx="1187702" cy="12204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24" name="任意多边形: 形状 223"/>
                <p:cNvSpPr/>
                <p:nvPr/>
              </p:nvSpPr>
              <p:spPr>
                <a:xfrm>
                  <a:off x="11115007" y="90044"/>
                  <a:ext cx="856164" cy="700875"/>
                </a:xfrm>
                <a:custGeom>
                  <a:avLst/>
                  <a:gdLst>
                    <a:gd name="connsiteX0" fmla="*/ 367683 w 856164"/>
                    <a:gd name="connsiteY0" fmla="*/ 587974 h 700875"/>
                    <a:gd name="connsiteX1" fmla="*/ 537 w 856164"/>
                    <a:gd name="connsiteY1" fmla="*/ 692498 h 700875"/>
                    <a:gd name="connsiteX2" fmla="*/ 0 w 856164"/>
                    <a:gd name="connsiteY2" fmla="*/ 700036 h 700875"/>
                    <a:gd name="connsiteX3" fmla="*/ 361394 w 856164"/>
                    <a:gd name="connsiteY3" fmla="*/ 603336 h 700875"/>
                    <a:gd name="connsiteX4" fmla="*/ 652514 w 856164"/>
                    <a:gd name="connsiteY4" fmla="*/ 414806 h 700875"/>
                    <a:gd name="connsiteX5" fmla="*/ 856165 w 856164"/>
                    <a:gd name="connsiteY5" fmla="*/ 0 h 700875"/>
                    <a:gd name="connsiteX6" fmla="*/ 367683 w 856164"/>
                    <a:gd name="connsiteY6" fmla="*/ 587974 h 70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6164" h="700875">
                      <a:moveTo>
                        <a:pt x="367683" y="587974"/>
                      </a:moveTo>
                      <a:cubicBezTo>
                        <a:pt x="268050" y="679579"/>
                        <a:pt x="134343" y="697671"/>
                        <a:pt x="537" y="692498"/>
                      </a:cubicBezTo>
                      <a:lnTo>
                        <a:pt x="0" y="700036"/>
                      </a:lnTo>
                      <a:cubicBezTo>
                        <a:pt x="130912" y="705096"/>
                        <a:pt x="260842" y="689042"/>
                        <a:pt x="361394" y="603336"/>
                      </a:cubicBezTo>
                      <a:cubicBezTo>
                        <a:pt x="391014" y="600944"/>
                        <a:pt x="514477" y="580959"/>
                        <a:pt x="652514" y="414806"/>
                      </a:cubicBezTo>
                      <a:cubicBezTo>
                        <a:pt x="811049" y="223980"/>
                        <a:pt x="856165" y="0"/>
                        <a:pt x="856165" y="0"/>
                      </a:cubicBezTo>
                      <a:lnTo>
                        <a:pt x="367683" y="587974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5" name="任意多边形: 形状 224"/>
                <p:cNvSpPr/>
                <p:nvPr/>
              </p:nvSpPr>
              <p:spPr>
                <a:xfrm>
                  <a:off x="10783469" y="-10370"/>
                  <a:ext cx="1105087" cy="1220401"/>
                </a:xfrm>
                <a:custGeom>
                  <a:avLst/>
                  <a:gdLst>
                    <a:gd name="connsiteX0" fmla="*/ 720204 w 1105087"/>
                    <a:gd name="connsiteY0" fmla="*/ 958366 h 1220401"/>
                    <a:gd name="connsiteX1" fmla="*/ 376646 w 1105087"/>
                    <a:gd name="connsiteY1" fmla="*/ 940807 h 1220401"/>
                    <a:gd name="connsiteX2" fmla="*/ 191167 w 1105087"/>
                    <a:gd name="connsiteY2" fmla="*/ 920564 h 1220401"/>
                    <a:gd name="connsiteX3" fmla="*/ 254678 w 1105087"/>
                    <a:gd name="connsiteY3" fmla="*/ 0 h 1220401"/>
                    <a:gd name="connsiteX4" fmla="*/ 146250 w 1105087"/>
                    <a:gd name="connsiteY4" fmla="*/ 449200 h 1220401"/>
                    <a:gd name="connsiteX5" fmla="*/ 249198 w 1105087"/>
                    <a:gd name="connsiteY5" fmla="*/ 779756 h 1220401"/>
                    <a:gd name="connsiteX6" fmla="*/ 0 w 1105087"/>
                    <a:gd name="connsiteY6" fmla="*/ 986536 h 1220401"/>
                    <a:gd name="connsiteX7" fmla="*/ 179 w 1105087"/>
                    <a:gd name="connsiteY7" fmla="*/ 994092 h 1220401"/>
                    <a:gd name="connsiteX8" fmla="*/ 177178 w 1105087"/>
                    <a:gd name="connsiteY8" fmla="*/ 932612 h 1220401"/>
                    <a:gd name="connsiteX9" fmla="*/ 368757 w 1105087"/>
                    <a:gd name="connsiteY9" fmla="*/ 947860 h 1220401"/>
                    <a:gd name="connsiteX10" fmla="*/ 645922 w 1105087"/>
                    <a:gd name="connsiteY10" fmla="*/ 1162103 h 1220401"/>
                    <a:gd name="connsiteX11" fmla="*/ 1105087 w 1105087"/>
                    <a:gd name="connsiteY11" fmla="*/ 1214103 h 1220401"/>
                    <a:gd name="connsiteX12" fmla="*/ 720204 w 1105087"/>
                    <a:gd name="connsiteY12" fmla="*/ 958366 h 1220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05087" h="1220401">
                      <a:moveTo>
                        <a:pt x="720204" y="958366"/>
                      </a:moveTo>
                      <a:cubicBezTo>
                        <a:pt x="523877" y="886786"/>
                        <a:pt x="408235" y="926502"/>
                        <a:pt x="376646" y="940807"/>
                      </a:cubicBezTo>
                      <a:cubicBezTo>
                        <a:pt x="312072" y="892459"/>
                        <a:pt x="227244" y="909807"/>
                        <a:pt x="191167" y="920564"/>
                      </a:cubicBezTo>
                      <a:cubicBezTo>
                        <a:pt x="353157" y="812050"/>
                        <a:pt x="254678" y="0"/>
                        <a:pt x="254678" y="0"/>
                      </a:cubicBezTo>
                      <a:cubicBezTo>
                        <a:pt x="254678" y="0"/>
                        <a:pt x="146250" y="201114"/>
                        <a:pt x="146250" y="449200"/>
                      </a:cubicBezTo>
                      <a:cubicBezTo>
                        <a:pt x="146250" y="663553"/>
                        <a:pt x="227185" y="758022"/>
                        <a:pt x="249198" y="779756"/>
                      </a:cubicBezTo>
                      <a:cubicBezTo>
                        <a:pt x="237150" y="902527"/>
                        <a:pt x="137992" y="979642"/>
                        <a:pt x="0" y="986536"/>
                      </a:cubicBezTo>
                      <a:lnTo>
                        <a:pt x="179" y="994092"/>
                      </a:lnTo>
                      <a:cubicBezTo>
                        <a:pt x="63139" y="990505"/>
                        <a:pt x="126895" y="971666"/>
                        <a:pt x="177178" y="932612"/>
                      </a:cubicBezTo>
                      <a:cubicBezTo>
                        <a:pt x="204766" y="923858"/>
                        <a:pt x="300861" y="898868"/>
                        <a:pt x="368757" y="947860"/>
                      </a:cubicBezTo>
                      <a:cubicBezTo>
                        <a:pt x="376440" y="966630"/>
                        <a:pt x="431986" y="1084104"/>
                        <a:pt x="645922" y="1162103"/>
                      </a:cubicBezTo>
                      <a:cubicBezTo>
                        <a:pt x="879000" y="1247083"/>
                        <a:pt x="1105087" y="1214103"/>
                        <a:pt x="1105087" y="1214103"/>
                      </a:cubicBezTo>
                      <a:cubicBezTo>
                        <a:pt x="1105087" y="1214103"/>
                        <a:pt x="953282" y="1043345"/>
                        <a:pt x="720204" y="9583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6" name="任意多边形: 形状 225"/>
                <p:cNvSpPr/>
                <p:nvPr/>
              </p:nvSpPr>
              <p:spPr>
                <a:xfrm>
                  <a:off x="11242091" y="973374"/>
                  <a:ext cx="417642" cy="156765"/>
                </a:xfrm>
                <a:custGeom>
                  <a:avLst/>
                  <a:gdLst>
                    <a:gd name="connsiteX0" fmla="*/ 416514 w 417642"/>
                    <a:gd name="connsiteY0" fmla="*/ 156766 h 156765"/>
                    <a:gd name="connsiteX1" fmla="*/ 0 w 417642"/>
                    <a:gd name="connsiteY1" fmla="*/ 4519 h 156765"/>
                    <a:gd name="connsiteX2" fmla="*/ 2496 w 417642"/>
                    <a:gd name="connsiteY2" fmla="*/ 0 h 156765"/>
                    <a:gd name="connsiteX3" fmla="*/ 417643 w 417642"/>
                    <a:gd name="connsiteY3" fmla="*/ 151726 h 156765"/>
                    <a:gd name="connsiteX4" fmla="*/ 416514 w 417642"/>
                    <a:gd name="connsiteY4" fmla="*/ 156766 h 15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642" h="156765">
                      <a:moveTo>
                        <a:pt x="416514" y="156766"/>
                      </a:moveTo>
                      <a:cubicBezTo>
                        <a:pt x="182751" y="104431"/>
                        <a:pt x="1804" y="5511"/>
                        <a:pt x="0" y="4519"/>
                      </a:cubicBezTo>
                      <a:lnTo>
                        <a:pt x="2496" y="0"/>
                      </a:lnTo>
                      <a:cubicBezTo>
                        <a:pt x="4289" y="988"/>
                        <a:pt x="184633" y="99561"/>
                        <a:pt x="417643" y="151726"/>
                      </a:cubicBezTo>
                      <a:lnTo>
                        <a:pt x="416514" y="156766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6" name="组合 215" descr="一束拱形的橄榄及叶子"/>
              <p:cNvGrpSpPr/>
              <p:nvPr/>
            </p:nvGrpSpPr>
            <p:grpSpPr>
              <a:xfrm rot="16200000">
                <a:off x="4663630" y="3968780"/>
                <a:ext cx="709510" cy="979503"/>
                <a:chOff x="9768376" y="207569"/>
                <a:chExt cx="1145312" cy="1581142"/>
              </a:xfrm>
              <a:solidFill>
                <a:schemeClr val="accent3"/>
              </a:solidFill>
            </p:grpSpPr>
            <p:sp>
              <p:nvSpPr>
                <p:cNvPr id="219" name="任意多边形: 形状 218"/>
                <p:cNvSpPr/>
                <p:nvPr/>
              </p:nvSpPr>
              <p:spPr>
                <a:xfrm>
                  <a:off x="10278424" y="1057985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0" name="任意多边形: 形状 219"/>
                <p:cNvSpPr/>
                <p:nvPr/>
              </p:nvSpPr>
              <p:spPr>
                <a:xfrm rot="-2767093">
                  <a:off x="10754153" y="532860"/>
                  <a:ext cx="111722" cy="180230"/>
                </a:xfrm>
                <a:custGeom>
                  <a:avLst/>
                  <a:gdLst>
                    <a:gd name="connsiteX0" fmla="*/ 111723 w 111722"/>
                    <a:gd name="connsiteY0" fmla="*/ 90115 h 180230"/>
                    <a:gd name="connsiteX1" fmla="*/ 55861 w 111722"/>
                    <a:gd name="connsiteY1" fmla="*/ 180231 h 180230"/>
                    <a:gd name="connsiteX2" fmla="*/ 0 w 111722"/>
                    <a:gd name="connsiteY2" fmla="*/ 90115 h 180230"/>
                    <a:gd name="connsiteX3" fmla="*/ 55861 w 111722"/>
                    <a:gd name="connsiteY3" fmla="*/ 0 h 180230"/>
                    <a:gd name="connsiteX4" fmla="*/ 111723 w 111722"/>
                    <a:gd name="connsiteY4" fmla="*/ 90115 h 18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22" h="180230">
                      <a:moveTo>
                        <a:pt x="111723" y="90115"/>
                      </a:moveTo>
                      <a:cubicBezTo>
                        <a:pt x="111723" y="139885"/>
                        <a:pt x="86713" y="180231"/>
                        <a:pt x="55861" y="180231"/>
                      </a:cubicBezTo>
                      <a:cubicBezTo>
                        <a:pt x="25010" y="180231"/>
                        <a:pt x="0" y="139885"/>
                        <a:pt x="0" y="90115"/>
                      </a:cubicBezTo>
                      <a:cubicBezTo>
                        <a:pt x="0" y="40346"/>
                        <a:pt x="25010" y="0"/>
                        <a:pt x="55861" y="0"/>
                      </a:cubicBezTo>
                      <a:cubicBezTo>
                        <a:pt x="86713" y="0"/>
                        <a:pt x="111723" y="40346"/>
                        <a:pt x="111723" y="90115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1" name="任意多边形: 形状 220"/>
                <p:cNvSpPr/>
                <p:nvPr/>
              </p:nvSpPr>
              <p:spPr>
                <a:xfrm>
                  <a:off x="10044399" y="1571856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2" name="任意多边形: 形状 221"/>
                <p:cNvSpPr/>
                <p:nvPr/>
              </p:nvSpPr>
              <p:spPr>
                <a:xfrm rot="-2526848">
                  <a:off x="10646631" y="228841"/>
                  <a:ext cx="167802" cy="271065"/>
                </a:xfrm>
                <a:custGeom>
                  <a:avLst/>
                  <a:gdLst>
                    <a:gd name="connsiteX0" fmla="*/ 167802 w 167802"/>
                    <a:gd name="connsiteY0" fmla="*/ 135533 h 271065"/>
                    <a:gd name="connsiteX1" fmla="*/ 83901 w 167802"/>
                    <a:gd name="connsiteY1" fmla="*/ 271065 h 271065"/>
                    <a:gd name="connsiteX2" fmla="*/ 0 w 167802"/>
                    <a:gd name="connsiteY2" fmla="*/ 135533 h 271065"/>
                    <a:gd name="connsiteX3" fmla="*/ 83901 w 167802"/>
                    <a:gd name="connsiteY3" fmla="*/ 0 h 271065"/>
                    <a:gd name="connsiteX4" fmla="*/ 167802 w 167802"/>
                    <a:gd name="connsiteY4" fmla="*/ 135533 h 27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2" h="271065">
                      <a:moveTo>
                        <a:pt x="167802" y="135533"/>
                      </a:moveTo>
                      <a:cubicBezTo>
                        <a:pt x="167802" y="210385"/>
                        <a:pt x="130238" y="271065"/>
                        <a:pt x="83901" y="271065"/>
                      </a:cubicBezTo>
                      <a:cubicBezTo>
                        <a:pt x="37564" y="271065"/>
                        <a:pt x="0" y="210385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8" y="0"/>
                        <a:pt x="167802" y="60680"/>
                        <a:pt x="167802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3" name="任意多边形: 形状 222"/>
                <p:cNvSpPr/>
                <p:nvPr/>
              </p:nvSpPr>
              <p:spPr>
                <a:xfrm rot="-2700000">
                  <a:off x="9839638" y="1485631"/>
                  <a:ext cx="167803" cy="271066"/>
                </a:xfrm>
                <a:custGeom>
                  <a:avLst/>
                  <a:gdLst>
                    <a:gd name="connsiteX0" fmla="*/ 167803 w 167803"/>
                    <a:gd name="connsiteY0" fmla="*/ 135533 h 271066"/>
                    <a:gd name="connsiteX1" fmla="*/ 83901 w 167803"/>
                    <a:gd name="connsiteY1" fmla="*/ 271066 h 271066"/>
                    <a:gd name="connsiteX2" fmla="*/ 0 w 167803"/>
                    <a:gd name="connsiteY2" fmla="*/ 135533 h 271066"/>
                    <a:gd name="connsiteX3" fmla="*/ 83901 w 167803"/>
                    <a:gd name="connsiteY3" fmla="*/ 0 h 271066"/>
                    <a:gd name="connsiteX4" fmla="*/ 167803 w 167803"/>
                    <a:gd name="connsiteY4" fmla="*/ 135533 h 27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3" h="271066">
                      <a:moveTo>
                        <a:pt x="167803" y="135533"/>
                      </a:moveTo>
                      <a:cubicBezTo>
                        <a:pt x="167803" y="210386"/>
                        <a:pt x="130239" y="271066"/>
                        <a:pt x="83901" y="271066"/>
                      </a:cubicBezTo>
                      <a:cubicBezTo>
                        <a:pt x="37564" y="271066"/>
                        <a:pt x="0" y="210386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9" y="0"/>
                        <a:pt x="167803" y="60680"/>
                        <a:pt x="167803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17" name="任意多边形: 形状 216"/>
              <p:cNvSpPr/>
              <p:nvPr/>
            </p:nvSpPr>
            <p:spPr>
              <a:xfrm rot="16200000">
                <a:off x="4987311" y="4103595"/>
                <a:ext cx="311232" cy="472740"/>
              </a:xfrm>
              <a:custGeom>
                <a:avLst/>
                <a:gdLst>
                  <a:gd name="connsiteX0" fmla="*/ 501345 w 502400"/>
                  <a:gd name="connsiteY0" fmla="*/ 0 h 763110"/>
                  <a:gd name="connsiteX1" fmla="*/ 123631 w 502400"/>
                  <a:gd name="connsiteY1" fmla="*/ 677156 h 763110"/>
                  <a:gd name="connsiteX2" fmla="*/ 108080 w 502400"/>
                  <a:gd name="connsiteY2" fmla="*/ 687145 h 763110"/>
                  <a:gd name="connsiteX3" fmla="*/ 13001 w 502400"/>
                  <a:gd name="connsiteY3" fmla="*/ 762752 h 763110"/>
                  <a:gd name="connsiteX4" fmla="*/ 12963 w 502400"/>
                  <a:gd name="connsiteY4" fmla="*/ 762738 h 763110"/>
                  <a:gd name="connsiteX5" fmla="*/ 1001 w 502400"/>
                  <a:gd name="connsiteY5" fmla="*/ 757726 h 763110"/>
                  <a:gd name="connsiteX6" fmla="*/ 4571 w 502400"/>
                  <a:gd name="connsiteY6" fmla="*/ 743438 h 763110"/>
                  <a:gd name="connsiteX7" fmla="*/ 4588 w 502400"/>
                  <a:gd name="connsiteY7" fmla="*/ 743404 h 763110"/>
                  <a:gd name="connsiteX8" fmla="*/ 94504 w 502400"/>
                  <a:gd name="connsiteY8" fmla="*/ 680216 h 763110"/>
                  <a:gd name="connsiteX9" fmla="*/ 98586 w 502400"/>
                  <a:gd name="connsiteY9" fmla="*/ 664592 h 763110"/>
                  <a:gd name="connsiteX10" fmla="*/ 501345 w 502400"/>
                  <a:gd name="connsiteY10" fmla="*/ 0 h 76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400" h="763110">
                    <a:moveTo>
                      <a:pt x="501345" y="0"/>
                    </a:moveTo>
                    <a:cubicBezTo>
                      <a:pt x="516686" y="124406"/>
                      <a:pt x="363504" y="618299"/>
                      <a:pt x="123631" y="677156"/>
                    </a:cubicBezTo>
                    <a:cubicBezTo>
                      <a:pt x="117477" y="678667"/>
                      <a:pt x="111993" y="682161"/>
                      <a:pt x="108080" y="687145"/>
                    </a:cubicBezTo>
                    <a:cubicBezTo>
                      <a:pt x="82897" y="719230"/>
                      <a:pt x="49845" y="745245"/>
                      <a:pt x="13001" y="762752"/>
                    </a:cubicBezTo>
                    <a:cubicBezTo>
                      <a:pt x="12987" y="762759"/>
                      <a:pt x="12976" y="762731"/>
                      <a:pt x="12963" y="762738"/>
                    </a:cubicBezTo>
                    <a:cubicBezTo>
                      <a:pt x="10295" y="763922"/>
                      <a:pt x="3452" y="762294"/>
                      <a:pt x="1001" y="757726"/>
                    </a:cubicBezTo>
                    <a:cubicBezTo>
                      <a:pt x="-1522" y="753021"/>
                      <a:pt x="1115" y="745910"/>
                      <a:pt x="4571" y="743438"/>
                    </a:cubicBezTo>
                    <a:cubicBezTo>
                      <a:pt x="4585" y="743428"/>
                      <a:pt x="4571" y="743411"/>
                      <a:pt x="4588" y="743404"/>
                    </a:cubicBezTo>
                    <a:cubicBezTo>
                      <a:pt x="38738" y="729346"/>
                      <a:pt x="69765" y="707685"/>
                      <a:pt x="94504" y="680216"/>
                    </a:cubicBezTo>
                    <a:cubicBezTo>
                      <a:pt x="98324" y="675972"/>
                      <a:pt x="99884" y="670152"/>
                      <a:pt x="98586" y="664592"/>
                    </a:cubicBezTo>
                    <a:cubicBezTo>
                      <a:pt x="43890" y="430664"/>
                      <a:pt x="386615" y="48565"/>
                      <a:pt x="501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8" name="任意多边形: 形状 217"/>
              <p:cNvSpPr/>
              <p:nvPr/>
            </p:nvSpPr>
            <p:spPr>
              <a:xfrm rot="16200000">
                <a:off x="5092173" y="4205060"/>
                <a:ext cx="157996" cy="256672"/>
              </a:xfrm>
              <a:custGeom>
                <a:avLst/>
                <a:gdLst>
                  <a:gd name="connsiteX0" fmla="*/ 4024 w 255042"/>
                  <a:gd name="connsiteY0" fmla="*/ 414328 h 414327"/>
                  <a:gd name="connsiteX1" fmla="*/ 0 w 255042"/>
                  <a:gd name="connsiteY1" fmla="*/ 411092 h 414327"/>
                  <a:gd name="connsiteX2" fmla="*/ 250382 w 255042"/>
                  <a:gd name="connsiteY2" fmla="*/ 0 h 414327"/>
                  <a:gd name="connsiteX3" fmla="*/ 255042 w 255042"/>
                  <a:gd name="connsiteY3" fmla="*/ 2227 h 414327"/>
                  <a:gd name="connsiteX4" fmla="*/ 4024 w 255042"/>
                  <a:gd name="connsiteY4" fmla="*/ 414328 h 41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042" h="414327">
                    <a:moveTo>
                      <a:pt x="4024" y="414328"/>
                    </a:moveTo>
                    <a:lnTo>
                      <a:pt x="0" y="411092"/>
                    </a:lnTo>
                    <a:cubicBezTo>
                      <a:pt x="110400" y="273833"/>
                      <a:pt x="179935" y="147486"/>
                      <a:pt x="250382" y="0"/>
                    </a:cubicBezTo>
                    <a:lnTo>
                      <a:pt x="255042" y="2227"/>
                    </a:lnTo>
                    <a:cubicBezTo>
                      <a:pt x="184441" y="150036"/>
                      <a:pt x="114737" y="276680"/>
                      <a:pt x="4024" y="41432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08" name="文本框 207"/>
            <p:cNvSpPr txBox="1"/>
            <p:nvPr/>
          </p:nvSpPr>
          <p:spPr>
            <a:xfrm>
              <a:off x="4519047" y="1795595"/>
              <a:ext cx="3153906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艾灸</a:t>
              </a:r>
              <a:endPara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209" name="直接连接符 208"/>
            <p:cNvCxnSpPr/>
            <p:nvPr/>
          </p:nvCxnSpPr>
          <p:spPr>
            <a:xfrm>
              <a:off x="4736366" y="2440711"/>
              <a:ext cx="2719267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0"/>
                    </a:schemeClr>
                  </a:gs>
                  <a:gs pos="99672">
                    <a:schemeClr val="accent1">
                      <a:lumMod val="20000"/>
                      <a:lumOff val="80000"/>
                      <a:alpha val="0"/>
                    </a:schemeClr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组合 267"/>
          <p:cNvGrpSpPr/>
          <p:nvPr/>
        </p:nvGrpSpPr>
        <p:grpSpPr>
          <a:xfrm>
            <a:off x="6553299" y="3002710"/>
            <a:ext cx="4436223" cy="1012306"/>
            <a:chOff x="3871059" y="1562099"/>
            <a:chExt cx="4436223" cy="1012306"/>
          </a:xfrm>
        </p:grpSpPr>
        <p:grpSp>
          <p:nvGrpSpPr>
            <p:cNvPr id="269" name="组合 268"/>
            <p:cNvGrpSpPr/>
            <p:nvPr/>
          </p:nvGrpSpPr>
          <p:grpSpPr>
            <a:xfrm rot="16200000">
              <a:off x="7327922" y="1595042"/>
              <a:ext cx="1012304" cy="946417"/>
              <a:chOff x="9768376" y="-10376"/>
              <a:chExt cx="2429980" cy="2271822"/>
            </a:xfrm>
          </p:grpSpPr>
          <p:grpSp>
            <p:nvGrpSpPr>
              <p:cNvPr id="302" name="组合 301" descr="一束拱形的橄榄及叶子"/>
              <p:cNvGrpSpPr/>
              <p:nvPr/>
            </p:nvGrpSpPr>
            <p:grpSpPr>
              <a:xfrm rot="10800000" flipH="1">
                <a:off x="9895720" y="338551"/>
                <a:ext cx="2058574" cy="1572196"/>
                <a:chOff x="9895720" y="340329"/>
                <a:chExt cx="2058574" cy="1572196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324" name="任意多边形: 形状 323"/>
                <p:cNvSpPr/>
                <p:nvPr/>
              </p:nvSpPr>
              <p:spPr>
                <a:xfrm>
                  <a:off x="10154851" y="1395904"/>
                  <a:ext cx="852206" cy="516621"/>
                </a:xfrm>
                <a:custGeom>
                  <a:avLst/>
                  <a:gdLst>
                    <a:gd name="connsiteX0" fmla="*/ 394701 w 852206"/>
                    <a:gd name="connsiteY0" fmla="*/ 68557 h 516621"/>
                    <a:gd name="connsiteX1" fmla="*/ 128530 w 852206"/>
                    <a:gd name="connsiteY1" fmla="*/ 279427 h 516621"/>
                    <a:gd name="connsiteX2" fmla="*/ 110393 w 852206"/>
                    <a:gd name="connsiteY2" fmla="*/ 297821 h 516621"/>
                    <a:gd name="connsiteX3" fmla="*/ 61391 w 852206"/>
                    <a:gd name="connsiteY3" fmla="*/ 363219 h 516621"/>
                    <a:gd name="connsiteX4" fmla="*/ 25310 w 852206"/>
                    <a:gd name="connsiteY4" fmla="*/ 436523 h 516621"/>
                    <a:gd name="connsiteX5" fmla="*/ 0 w 852206"/>
                    <a:gd name="connsiteY5" fmla="*/ 514023 h 516621"/>
                    <a:gd name="connsiteX6" fmla="*/ 10388 w 852206"/>
                    <a:gd name="connsiteY6" fmla="*/ 516621 h 516621"/>
                    <a:gd name="connsiteX7" fmla="*/ 35223 w 852206"/>
                    <a:gd name="connsiteY7" fmla="*/ 440316 h 516621"/>
                    <a:gd name="connsiteX8" fmla="*/ 70457 w 852206"/>
                    <a:gd name="connsiteY8" fmla="*/ 368551 h 516621"/>
                    <a:gd name="connsiteX9" fmla="*/ 118141 w 852206"/>
                    <a:gd name="connsiteY9" fmla="*/ 304792 h 516621"/>
                    <a:gd name="connsiteX10" fmla="*/ 127163 w 852206"/>
                    <a:gd name="connsiteY10" fmla="*/ 295347 h 516621"/>
                    <a:gd name="connsiteX11" fmla="*/ 474713 w 852206"/>
                    <a:gd name="connsiteY11" fmla="*/ 270109 h 516621"/>
                    <a:gd name="connsiteX12" fmla="*/ 852207 w 852206"/>
                    <a:gd name="connsiteY12" fmla="*/ 3583 h 516621"/>
                    <a:gd name="connsiteX13" fmla="*/ 394701 w 852206"/>
                    <a:gd name="connsiteY13" fmla="*/ 68557 h 51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206" h="516621">
                      <a:moveTo>
                        <a:pt x="394701" y="68557"/>
                      </a:moveTo>
                      <a:cubicBezTo>
                        <a:pt x="208811" y="142357"/>
                        <a:pt x="145926" y="243129"/>
                        <a:pt x="128530" y="279427"/>
                      </a:cubicBezTo>
                      <a:cubicBezTo>
                        <a:pt x="122299" y="285364"/>
                        <a:pt x="116234" y="291484"/>
                        <a:pt x="110393" y="297821"/>
                      </a:cubicBezTo>
                      <a:cubicBezTo>
                        <a:pt x="91905" y="317858"/>
                        <a:pt x="75510" y="339867"/>
                        <a:pt x="61391" y="363219"/>
                      </a:cubicBezTo>
                      <a:cubicBezTo>
                        <a:pt x="47250" y="386570"/>
                        <a:pt x="35361" y="411223"/>
                        <a:pt x="25310" y="436523"/>
                      </a:cubicBezTo>
                      <a:cubicBezTo>
                        <a:pt x="15256" y="461836"/>
                        <a:pt x="7005" y="487793"/>
                        <a:pt x="0" y="514023"/>
                      </a:cubicBezTo>
                      <a:lnTo>
                        <a:pt x="10388" y="516621"/>
                      </a:lnTo>
                      <a:cubicBezTo>
                        <a:pt x="17276" y="490730"/>
                        <a:pt x="25376" y="465168"/>
                        <a:pt x="35223" y="440316"/>
                      </a:cubicBezTo>
                      <a:cubicBezTo>
                        <a:pt x="45065" y="415471"/>
                        <a:pt x="56678" y="391344"/>
                        <a:pt x="70457" y="368551"/>
                      </a:cubicBezTo>
                      <a:cubicBezTo>
                        <a:pt x="84216" y="345750"/>
                        <a:pt x="100156" y="324319"/>
                        <a:pt x="118141" y="304792"/>
                      </a:cubicBezTo>
                      <a:cubicBezTo>
                        <a:pt x="121088" y="301584"/>
                        <a:pt x="124110" y="298451"/>
                        <a:pt x="127163" y="295347"/>
                      </a:cubicBezTo>
                      <a:cubicBezTo>
                        <a:pt x="150776" y="306289"/>
                        <a:pt x="269475" y="351588"/>
                        <a:pt x="474713" y="270109"/>
                      </a:cubicBezTo>
                      <a:cubicBezTo>
                        <a:pt x="705292" y="178568"/>
                        <a:pt x="852207" y="3583"/>
                        <a:pt x="852207" y="3583"/>
                      </a:cubicBezTo>
                      <a:cubicBezTo>
                        <a:pt x="852207" y="3583"/>
                        <a:pt x="625280" y="-22983"/>
                        <a:pt x="394701" y="68557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5" name="任意多边形: 形状 324"/>
                <p:cNvSpPr/>
                <p:nvPr/>
              </p:nvSpPr>
              <p:spPr>
                <a:xfrm>
                  <a:off x="11413541" y="782541"/>
                  <a:ext cx="540754" cy="386181"/>
                </a:xfrm>
                <a:custGeom>
                  <a:avLst/>
                  <a:gdLst>
                    <a:gd name="connsiteX0" fmla="*/ 178424 w 540754"/>
                    <a:gd name="connsiteY0" fmla="*/ 242059 h 386181"/>
                    <a:gd name="connsiteX1" fmla="*/ 0 w 540754"/>
                    <a:gd name="connsiteY1" fmla="*/ 3855 h 386181"/>
                    <a:gd name="connsiteX2" fmla="*/ 284063 w 540754"/>
                    <a:gd name="connsiteY2" fmla="*/ 92642 h 386181"/>
                    <a:gd name="connsiteX3" fmla="*/ 540754 w 540754"/>
                    <a:gd name="connsiteY3" fmla="*/ 386181 h 386181"/>
                    <a:gd name="connsiteX4" fmla="*/ 178424 w 540754"/>
                    <a:gd name="connsiteY4" fmla="*/ 242059 h 38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0754" h="386181">
                      <a:moveTo>
                        <a:pt x="178424" y="242059"/>
                      </a:moveTo>
                      <a:cubicBezTo>
                        <a:pt x="7483" y="121201"/>
                        <a:pt x="0" y="3855"/>
                        <a:pt x="0" y="3855"/>
                      </a:cubicBezTo>
                      <a:cubicBezTo>
                        <a:pt x="0" y="3855"/>
                        <a:pt x="113126" y="-28215"/>
                        <a:pt x="284063" y="92642"/>
                      </a:cubicBezTo>
                      <a:cubicBezTo>
                        <a:pt x="455003" y="213499"/>
                        <a:pt x="540754" y="386181"/>
                        <a:pt x="540754" y="386181"/>
                      </a:cubicBezTo>
                      <a:cubicBezTo>
                        <a:pt x="540754" y="386181"/>
                        <a:pt x="349364" y="362916"/>
                        <a:pt x="178424" y="24205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6" name="任意多边形: 形状 325"/>
                <p:cNvSpPr/>
                <p:nvPr/>
              </p:nvSpPr>
              <p:spPr>
                <a:xfrm>
                  <a:off x="10618018" y="983512"/>
                  <a:ext cx="950419" cy="216189"/>
                </a:xfrm>
                <a:custGeom>
                  <a:avLst/>
                  <a:gdLst>
                    <a:gd name="connsiteX0" fmla="*/ 950419 w 950419"/>
                    <a:gd name="connsiteY0" fmla="*/ 67672 h 216189"/>
                    <a:gd name="connsiteX1" fmla="*/ 186129 w 950419"/>
                    <a:gd name="connsiteY1" fmla="*/ 152022 h 216189"/>
                    <a:gd name="connsiteX2" fmla="*/ 159903 w 950419"/>
                    <a:gd name="connsiteY2" fmla="*/ 142618 h 216189"/>
                    <a:gd name="connsiteX3" fmla="*/ 621 w 950419"/>
                    <a:gd name="connsiteY3" fmla="*/ 91877 h 216189"/>
                    <a:gd name="connsiteX4" fmla="*/ 7003 w 950419"/>
                    <a:gd name="connsiteY4" fmla="*/ 83482 h 216189"/>
                    <a:gd name="connsiteX5" fmla="*/ 13467 w 950419"/>
                    <a:gd name="connsiteY5" fmla="*/ 75145 h 216189"/>
                    <a:gd name="connsiteX6" fmla="*/ 158258 w 950419"/>
                    <a:gd name="connsiteY6" fmla="*/ 130264 h 216189"/>
                    <a:gd name="connsiteX7" fmla="*/ 181368 w 950419"/>
                    <a:gd name="connsiteY7" fmla="*/ 119851 h 216189"/>
                    <a:gd name="connsiteX8" fmla="*/ 950419 w 950419"/>
                    <a:gd name="connsiteY8" fmla="*/ 67672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0419" h="216189">
                      <a:moveTo>
                        <a:pt x="950419" y="67672"/>
                      </a:moveTo>
                      <a:cubicBezTo>
                        <a:pt x="861640" y="149667"/>
                        <a:pt x="368958" y="303655"/>
                        <a:pt x="186129" y="152022"/>
                      </a:cubicBezTo>
                      <a:cubicBezTo>
                        <a:pt x="178731" y="145888"/>
                        <a:pt x="169513" y="142463"/>
                        <a:pt x="159903" y="142618"/>
                      </a:cubicBezTo>
                      <a:cubicBezTo>
                        <a:pt x="103218" y="143540"/>
                        <a:pt x="46484" y="125252"/>
                        <a:pt x="621" y="91877"/>
                      </a:cubicBezTo>
                      <a:cubicBezTo>
                        <a:pt x="3471" y="88135"/>
                        <a:pt x="-5826" y="100210"/>
                        <a:pt x="7003" y="83482"/>
                      </a:cubicBezTo>
                      <a:cubicBezTo>
                        <a:pt x="19859" y="66773"/>
                        <a:pt x="10590" y="78866"/>
                        <a:pt x="13467" y="75145"/>
                      </a:cubicBezTo>
                      <a:cubicBezTo>
                        <a:pt x="54246" y="108286"/>
                        <a:pt x="105748" y="127896"/>
                        <a:pt x="158258" y="130264"/>
                      </a:cubicBezTo>
                      <a:cubicBezTo>
                        <a:pt x="167166" y="130667"/>
                        <a:pt x="175651" y="126694"/>
                        <a:pt x="181368" y="119851"/>
                      </a:cubicBezTo>
                      <a:cubicBezTo>
                        <a:pt x="336093" y="-65343"/>
                        <a:pt x="848714" y="3097"/>
                        <a:pt x="950419" y="67672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7" name="任意多边形: 形状 326"/>
                <p:cNvSpPr/>
                <p:nvPr/>
              </p:nvSpPr>
              <p:spPr>
                <a:xfrm>
                  <a:off x="10433656" y="340329"/>
                  <a:ext cx="296912" cy="918045"/>
                </a:xfrm>
                <a:custGeom>
                  <a:avLst/>
                  <a:gdLst>
                    <a:gd name="connsiteX0" fmla="*/ 285232 w 296912"/>
                    <a:gd name="connsiteY0" fmla="*/ 0 h 918045"/>
                    <a:gd name="connsiteX1" fmla="*/ 23959 w 296912"/>
                    <a:gd name="connsiteY1" fmla="*/ 723181 h 918045"/>
                    <a:gd name="connsiteX2" fmla="*/ 26947 w 296912"/>
                    <a:gd name="connsiteY2" fmla="*/ 750880 h 918045"/>
                    <a:gd name="connsiteX3" fmla="*/ 38912 w 296912"/>
                    <a:gd name="connsiteY3" fmla="*/ 917621 h 918045"/>
                    <a:gd name="connsiteX4" fmla="*/ 48570 w 296912"/>
                    <a:gd name="connsiteY4" fmla="*/ 913387 h 918045"/>
                    <a:gd name="connsiteX5" fmla="*/ 58191 w 296912"/>
                    <a:gd name="connsiteY5" fmla="*/ 909057 h 918045"/>
                    <a:gd name="connsiteX6" fmla="*/ 38571 w 296912"/>
                    <a:gd name="connsiteY6" fmla="*/ 755376 h 918045"/>
                    <a:gd name="connsiteX7" fmla="*/ 54116 w 296912"/>
                    <a:gd name="connsiteY7" fmla="*/ 735352 h 918045"/>
                    <a:gd name="connsiteX8" fmla="*/ 285232 w 296912"/>
                    <a:gd name="connsiteY8" fmla="*/ 0 h 918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912" h="918045">
                      <a:moveTo>
                        <a:pt x="285232" y="0"/>
                      </a:moveTo>
                      <a:cubicBezTo>
                        <a:pt x="184697" y="67070"/>
                        <a:pt x="-80558" y="509889"/>
                        <a:pt x="23959" y="723181"/>
                      </a:cubicBezTo>
                      <a:cubicBezTo>
                        <a:pt x="28190" y="731811"/>
                        <a:pt x="29353" y="741576"/>
                        <a:pt x="26947" y="750880"/>
                      </a:cubicBezTo>
                      <a:cubicBezTo>
                        <a:pt x="12751" y="805768"/>
                        <a:pt x="17226" y="865207"/>
                        <a:pt x="38912" y="917621"/>
                      </a:cubicBezTo>
                      <a:cubicBezTo>
                        <a:pt x="43218" y="915728"/>
                        <a:pt x="29298" y="921930"/>
                        <a:pt x="48570" y="913387"/>
                      </a:cubicBezTo>
                      <a:cubicBezTo>
                        <a:pt x="67829" y="904809"/>
                        <a:pt x="53899" y="910984"/>
                        <a:pt x="58191" y="909057"/>
                      </a:cubicBezTo>
                      <a:cubicBezTo>
                        <a:pt x="35539" y="861641"/>
                        <a:pt x="28558" y="806977"/>
                        <a:pt x="38571" y="755376"/>
                      </a:cubicBezTo>
                      <a:cubicBezTo>
                        <a:pt x="40272" y="746622"/>
                        <a:pt x="46120" y="739308"/>
                        <a:pt x="54116" y="735352"/>
                      </a:cubicBezTo>
                      <a:cubicBezTo>
                        <a:pt x="270437" y="628391"/>
                        <a:pt x="324149" y="114018"/>
                        <a:pt x="285232" y="0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8" name="任意多边形: 形状 327"/>
                <p:cNvSpPr/>
                <p:nvPr/>
              </p:nvSpPr>
              <p:spPr>
                <a:xfrm>
                  <a:off x="9895720" y="909915"/>
                  <a:ext cx="291627" cy="743902"/>
                </a:xfrm>
                <a:custGeom>
                  <a:avLst/>
                  <a:gdLst>
                    <a:gd name="connsiteX0" fmla="*/ 255382 w 291627"/>
                    <a:gd name="connsiteY0" fmla="*/ 391238 h 743902"/>
                    <a:gd name="connsiteX1" fmla="*/ 259544 w 291627"/>
                    <a:gd name="connsiteY1" fmla="*/ 743903 h 743902"/>
                    <a:gd name="connsiteX2" fmla="*/ 49827 w 291627"/>
                    <a:gd name="connsiteY2" fmla="*/ 460335 h 743902"/>
                    <a:gd name="connsiteX3" fmla="*/ 9468 w 291627"/>
                    <a:gd name="connsiteY3" fmla="*/ 0 h 743902"/>
                    <a:gd name="connsiteX4" fmla="*/ 255382 w 291627"/>
                    <a:gd name="connsiteY4" fmla="*/ 391238 h 74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627" h="743902">
                      <a:moveTo>
                        <a:pt x="255382" y="391238"/>
                      </a:moveTo>
                      <a:cubicBezTo>
                        <a:pt x="334431" y="626391"/>
                        <a:pt x="259544" y="743903"/>
                        <a:pt x="259544" y="743903"/>
                      </a:cubicBezTo>
                      <a:cubicBezTo>
                        <a:pt x="259544" y="743903"/>
                        <a:pt x="128880" y="695492"/>
                        <a:pt x="49827" y="460335"/>
                      </a:cubicBezTo>
                      <a:cubicBezTo>
                        <a:pt x="-29225" y="225178"/>
                        <a:pt x="9468" y="0"/>
                        <a:pt x="9468" y="0"/>
                      </a:cubicBezTo>
                      <a:cubicBezTo>
                        <a:pt x="9468" y="0"/>
                        <a:pt x="176330" y="156081"/>
                        <a:pt x="255382" y="3912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9" name="任意多边形: 形状 328"/>
                <p:cNvSpPr/>
                <p:nvPr/>
              </p:nvSpPr>
              <p:spPr>
                <a:xfrm>
                  <a:off x="10501413" y="688478"/>
                  <a:ext cx="114237" cy="288265"/>
                </a:xfrm>
                <a:custGeom>
                  <a:avLst/>
                  <a:gdLst>
                    <a:gd name="connsiteX0" fmla="*/ 4661 w 114237"/>
                    <a:gd name="connsiteY0" fmla="*/ 288266 h 288265"/>
                    <a:gd name="connsiteX1" fmla="*/ 0 w 114237"/>
                    <a:gd name="connsiteY1" fmla="*/ 286046 h 288265"/>
                    <a:gd name="connsiteX2" fmla="*/ 109285 w 114237"/>
                    <a:gd name="connsiteY2" fmla="*/ 0 h 288265"/>
                    <a:gd name="connsiteX3" fmla="*/ 114238 w 114237"/>
                    <a:gd name="connsiteY3" fmla="*/ 1456 h 288265"/>
                    <a:gd name="connsiteX4" fmla="*/ 4661 w 114237"/>
                    <a:gd name="connsiteY4" fmla="*/ 288266 h 288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237" h="288265">
                      <a:moveTo>
                        <a:pt x="4661" y="288266"/>
                      </a:moveTo>
                      <a:lnTo>
                        <a:pt x="0" y="286046"/>
                      </a:lnTo>
                      <a:cubicBezTo>
                        <a:pt x="43612" y="194481"/>
                        <a:pt x="80381" y="98242"/>
                        <a:pt x="109285" y="0"/>
                      </a:cubicBezTo>
                      <a:lnTo>
                        <a:pt x="114238" y="1456"/>
                      </a:lnTo>
                      <a:cubicBezTo>
                        <a:pt x="85259" y="99960"/>
                        <a:pt x="48390" y="196454"/>
                        <a:pt x="4661" y="2882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0" name="任意多边形: 形状 329"/>
                <p:cNvSpPr/>
                <p:nvPr/>
              </p:nvSpPr>
              <p:spPr>
                <a:xfrm>
                  <a:off x="9974094" y="1075912"/>
                  <a:ext cx="139954" cy="443417"/>
                </a:xfrm>
                <a:custGeom>
                  <a:avLst/>
                  <a:gdLst>
                    <a:gd name="connsiteX0" fmla="*/ 134905 w 139954"/>
                    <a:gd name="connsiteY0" fmla="*/ 443417 h 443417"/>
                    <a:gd name="connsiteX1" fmla="*/ 0 w 139954"/>
                    <a:gd name="connsiteY1" fmla="*/ 1907 h 443417"/>
                    <a:gd name="connsiteX2" fmla="*/ 4798 w 139954"/>
                    <a:gd name="connsiteY2" fmla="*/ 0 h 443417"/>
                    <a:gd name="connsiteX3" fmla="*/ 139954 w 139954"/>
                    <a:gd name="connsiteY3" fmla="*/ 442326 h 443417"/>
                    <a:gd name="connsiteX4" fmla="*/ 134905 w 139954"/>
                    <a:gd name="connsiteY4" fmla="*/ 443417 h 44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54" h="443417">
                      <a:moveTo>
                        <a:pt x="134905" y="443417"/>
                      </a:moveTo>
                      <a:cubicBezTo>
                        <a:pt x="134419" y="441169"/>
                        <a:pt x="85296" y="216277"/>
                        <a:pt x="0" y="1907"/>
                      </a:cubicBezTo>
                      <a:lnTo>
                        <a:pt x="4798" y="0"/>
                      </a:lnTo>
                      <a:cubicBezTo>
                        <a:pt x="90257" y="214783"/>
                        <a:pt x="139465" y="440078"/>
                        <a:pt x="139954" y="442326"/>
                      </a:cubicBezTo>
                      <a:lnTo>
                        <a:pt x="134905" y="443417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03" name="任意多边形: 形状 302"/>
              <p:cNvSpPr/>
              <p:nvPr/>
            </p:nvSpPr>
            <p:spPr>
              <a:xfrm rot="11308905" flipH="1">
                <a:off x="10349005" y="309222"/>
                <a:ext cx="271079" cy="167810"/>
              </a:xfrm>
              <a:custGeom>
                <a:avLst/>
                <a:gdLst>
                  <a:gd name="connsiteX0" fmla="*/ 271079 w 271079"/>
                  <a:gd name="connsiteY0" fmla="*/ 83906 h 167810"/>
                  <a:gd name="connsiteX1" fmla="*/ 135540 w 271079"/>
                  <a:gd name="connsiteY1" fmla="*/ 167811 h 167810"/>
                  <a:gd name="connsiteX2" fmla="*/ 0 w 271079"/>
                  <a:gd name="connsiteY2" fmla="*/ 83906 h 167810"/>
                  <a:gd name="connsiteX3" fmla="*/ 135540 w 271079"/>
                  <a:gd name="connsiteY3" fmla="*/ 0 h 167810"/>
                  <a:gd name="connsiteX4" fmla="*/ 271079 w 271079"/>
                  <a:gd name="connsiteY4" fmla="*/ 83906 h 16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079" h="167810">
                    <a:moveTo>
                      <a:pt x="271079" y="83906"/>
                    </a:moveTo>
                    <a:cubicBezTo>
                      <a:pt x="271079" y="130245"/>
                      <a:pt x="210396" y="167811"/>
                      <a:pt x="135540" y="167811"/>
                    </a:cubicBezTo>
                    <a:cubicBezTo>
                      <a:pt x="60683" y="167811"/>
                      <a:pt x="0" y="130245"/>
                      <a:pt x="0" y="83906"/>
                    </a:cubicBezTo>
                    <a:cubicBezTo>
                      <a:pt x="0" y="37566"/>
                      <a:pt x="60683" y="0"/>
                      <a:pt x="135540" y="0"/>
                    </a:cubicBezTo>
                    <a:cubicBezTo>
                      <a:pt x="210396" y="0"/>
                      <a:pt x="271079" y="37566"/>
                      <a:pt x="271079" y="8390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4" name="任意多边形: 形状 303"/>
              <p:cNvSpPr/>
              <p:nvPr/>
            </p:nvSpPr>
            <p:spPr>
              <a:xfrm rot="14574580" flipH="1">
                <a:off x="11314718" y="1240249"/>
                <a:ext cx="139649" cy="225284"/>
              </a:xfrm>
              <a:custGeom>
                <a:avLst/>
                <a:gdLst>
                  <a:gd name="connsiteX0" fmla="*/ 139649 w 139649"/>
                  <a:gd name="connsiteY0" fmla="*/ 112642 h 225284"/>
                  <a:gd name="connsiteX1" fmla="*/ 69825 w 139649"/>
                  <a:gd name="connsiteY1" fmla="*/ 225284 h 225284"/>
                  <a:gd name="connsiteX2" fmla="*/ 0 w 139649"/>
                  <a:gd name="connsiteY2" fmla="*/ 112642 h 225284"/>
                  <a:gd name="connsiteX3" fmla="*/ 69825 w 139649"/>
                  <a:gd name="connsiteY3" fmla="*/ 0 h 225284"/>
                  <a:gd name="connsiteX4" fmla="*/ 139649 w 139649"/>
                  <a:gd name="connsiteY4" fmla="*/ 112642 h 22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49" h="225284">
                    <a:moveTo>
                      <a:pt x="139649" y="112642"/>
                    </a:moveTo>
                    <a:cubicBezTo>
                      <a:pt x="139649" y="174853"/>
                      <a:pt x="108388" y="225284"/>
                      <a:pt x="69825" y="225284"/>
                    </a:cubicBezTo>
                    <a:cubicBezTo>
                      <a:pt x="31262" y="225284"/>
                      <a:pt x="0" y="174853"/>
                      <a:pt x="0" y="112642"/>
                    </a:cubicBezTo>
                    <a:cubicBezTo>
                      <a:pt x="0" y="50432"/>
                      <a:pt x="31262" y="0"/>
                      <a:pt x="69825" y="0"/>
                    </a:cubicBezTo>
                    <a:cubicBezTo>
                      <a:pt x="108388" y="0"/>
                      <a:pt x="139649" y="50432"/>
                      <a:pt x="139649" y="1126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5" name="任意多边形: 形状 304"/>
              <p:cNvSpPr/>
              <p:nvPr/>
            </p:nvSpPr>
            <p:spPr>
              <a:xfrm rot="10800000" flipH="1">
                <a:off x="10068435" y="45469"/>
                <a:ext cx="973353" cy="572193"/>
              </a:xfrm>
              <a:custGeom>
                <a:avLst/>
                <a:gdLst>
                  <a:gd name="connsiteX0" fmla="*/ 193556 w 973353"/>
                  <a:gd name="connsiteY0" fmla="*/ 144359 h 572193"/>
                  <a:gd name="connsiteX1" fmla="*/ 973354 w 973353"/>
                  <a:gd name="connsiteY1" fmla="*/ 68618 h 572193"/>
                  <a:gd name="connsiteX2" fmla="*/ 515776 w 973353"/>
                  <a:gd name="connsiteY2" fmla="*/ 4122 h 572193"/>
                  <a:gd name="connsiteX3" fmla="*/ 203776 w 973353"/>
                  <a:gd name="connsiteY3" fmla="*/ 130428 h 572193"/>
                  <a:gd name="connsiteX4" fmla="*/ 25074 w 973353"/>
                  <a:gd name="connsiteY4" fmla="*/ 572194 h 572193"/>
                  <a:gd name="connsiteX5" fmla="*/ 34812 w 973353"/>
                  <a:gd name="connsiteY5" fmla="*/ 567529 h 572193"/>
                  <a:gd name="connsiteX6" fmla="*/ 193556 w 973353"/>
                  <a:gd name="connsiteY6" fmla="*/ 144359 h 57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3353" h="572193">
                    <a:moveTo>
                      <a:pt x="193556" y="144359"/>
                    </a:moveTo>
                    <a:lnTo>
                      <a:pt x="973354" y="68618"/>
                    </a:lnTo>
                    <a:cubicBezTo>
                      <a:pt x="973354" y="68618"/>
                      <a:pt x="762702" y="-19859"/>
                      <a:pt x="515776" y="4122"/>
                    </a:cubicBezTo>
                    <a:cubicBezTo>
                      <a:pt x="321904" y="22954"/>
                      <a:pt x="233024" y="98730"/>
                      <a:pt x="203776" y="130428"/>
                    </a:cubicBezTo>
                    <a:cubicBezTo>
                      <a:pt x="4541" y="187141"/>
                      <a:pt x="-33525" y="394662"/>
                      <a:pt x="25074" y="572194"/>
                    </a:cubicBezTo>
                    <a:lnTo>
                      <a:pt x="34812" y="567529"/>
                    </a:lnTo>
                    <a:cubicBezTo>
                      <a:pt x="-20383" y="399794"/>
                      <a:pt x="11749" y="204686"/>
                      <a:pt x="193556" y="1443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306" name="组合 305" descr="一束拱形的橄榄及叶子"/>
              <p:cNvGrpSpPr/>
              <p:nvPr/>
            </p:nvGrpSpPr>
            <p:grpSpPr>
              <a:xfrm rot="10800000" flipH="1">
                <a:off x="9976495" y="-10376"/>
                <a:ext cx="2221861" cy="2112448"/>
                <a:chOff x="9976495" y="149004"/>
                <a:chExt cx="2221861" cy="211244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319" name="任意多边形: 形状 318"/>
                <p:cNvSpPr/>
                <p:nvPr/>
              </p:nvSpPr>
              <p:spPr>
                <a:xfrm>
                  <a:off x="9976495" y="149004"/>
                  <a:ext cx="2221861" cy="2112448"/>
                </a:xfrm>
                <a:custGeom>
                  <a:avLst/>
                  <a:gdLst>
                    <a:gd name="connsiteX0" fmla="*/ 1852547 w 2221861"/>
                    <a:gd name="connsiteY0" fmla="*/ 333479 h 2112448"/>
                    <a:gd name="connsiteX1" fmla="*/ 1662072 w 2221861"/>
                    <a:gd name="connsiteY1" fmla="*/ 561810 h 2112448"/>
                    <a:gd name="connsiteX2" fmla="*/ 1378302 w 2221861"/>
                    <a:gd name="connsiteY2" fmla="*/ 589554 h 2112448"/>
                    <a:gd name="connsiteX3" fmla="*/ 1131404 w 2221861"/>
                    <a:gd name="connsiteY3" fmla="*/ 658534 h 2112448"/>
                    <a:gd name="connsiteX4" fmla="*/ 1131359 w 2221861"/>
                    <a:gd name="connsiteY4" fmla="*/ 658496 h 2112448"/>
                    <a:gd name="connsiteX5" fmla="*/ 1166245 w 2221861"/>
                    <a:gd name="connsiteY5" fmla="*/ 571293 h 2112448"/>
                    <a:gd name="connsiteX6" fmla="*/ 1180798 w 2221861"/>
                    <a:gd name="connsiteY6" fmla="*/ 562918 h 2112448"/>
                    <a:gd name="connsiteX7" fmla="*/ 1716200 w 2221861"/>
                    <a:gd name="connsiteY7" fmla="*/ 0 h 2112448"/>
                    <a:gd name="connsiteX8" fmla="*/ 1161777 w 2221861"/>
                    <a:gd name="connsiteY8" fmla="*/ 542214 h 2112448"/>
                    <a:gd name="connsiteX9" fmla="*/ 1156211 w 2221861"/>
                    <a:gd name="connsiteY9" fmla="*/ 559679 h 2112448"/>
                    <a:gd name="connsiteX10" fmla="*/ 1108999 w 2221861"/>
                    <a:gd name="connsiteY10" fmla="*/ 667050 h 2112448"/>
                    <a:gd name="connsiteX11" fmla="*/ 1086287 w 2221861"/>
                    <a:gd name="connsiteY11" fmla="*/ 676068 h 2112448"/>
                    <a:gd name="connsiteX12" fmla="*/ 1011214 w 2221861"/>
                    <a:gd name="connsiteY12" fmla="*/ 709010 h 2112448"/>
                    <a:gd name="connsiteX13" fmla="*/ 1011166 w 2221861"/>
                    <a:gd name="connsiteY13" fmla="*/ 708986 h 2112448"/>
                    <a:gd name="connsiteX14" fmla="*/ 822433 w 2221861"/>
                    <a:gd name="connsiteY14" fmla="*/ 284029 h 2112448"/>
                    <a:gd name="connsiteX15" fmla="*/ 818223 w 2221861"/>
                    <a:gd name="connsiteY15" fmla="*/ 293460 h 2112448"/>
                    <a:gd name="connsiteX16" fmla="*/ 969120 w 2221861"/>
                    <a:gd name="connsiteY16" fmla="*/ 605367 h 2112448"/>
                    <a:gd name="connsiteX17" fmla="*/ 969058 w 2221861"/>
                    <a:gd name="connsiteY17" fmla="*/ 605391 h 2112448"/>
                    <a:gd name="connsiteX18" fmla="*/ 901114 w 2221861"/>
                    <a:gd name="connsiteY18" fmla="*/ 530686 h 2112448"/>
                    <a:gd name="connsiteX19" fmla="*/ 894615 w 2221861"/>
                    <a:gd name="connsiteY19" fmla="*/ 538710 h 2112448"/>
                    <a:gd name="connsiteX20" fmla="*/ 977997 w 2221861"/>
                    <a:gd name="connsiteY20" fmla="*/ 658359 h 2112448"/>
                    <a:gd name="connsiteX21" fmla="*/ 985529 w 2221861"/>
                    <a:gd name="connsiteY21" fmla="*/ 700418 h 2112448"/>
                    <a:gd name="connsiteX22" fmla="*/ 971898 w 2221861"/>
                    <a:gd name="connsiteY22" fmla="*/ 728210 h 2112448"/>
                    <a:gd name="connsiteX23" fmla="*/ 579449 w 2221861"/>
                    <a:gd name="connsiteY23" fmla="*/ 1010659 h 2112448"/>
                    <a:gd name="connsiteX24" fmla="*/ 377219 w 2221861"/>
                    <a:gd name="connsiteY24" fmla="*/ 1260390 h 2112448"/>
                    <a:gd name="connsiteX25" fmla="*/ 377157 w 2221861"/>
                    <a:gd name="connsiteY25" fmla="*/ 1260380 h 2112448"/>
                    <a:gd name="connsiteX26" fmla="*/ 379814 w 2221861"/>
                    <a:gd name="connsiteY26" fmla="*/ 1102161 h 2112448"/>
                    <a:gd name="connsiteX27" fmla="*/ 370066 w 2221861"/>
                    <a:gd name="connsiteY27" fmla="*/ 1098750 h 2112448"/>
                    <a:gd name="connsiteX28" fmla="*/ 363437 w 2221861"/>
                    <a:gd name="connsiteY28" fmla="*/ 1281793 h 2112448"/>
                    <a:gd name="connsiteX29" fmla="*/ 304232 w 2221861"/>
                    <a:gd name="connsiteY29" fmla="*/ 1382386 h 2112448"/>
                    <a:gd name="connsiteX30" fmla="*/ 304170 w 2221861"/>
                    <a:gd name="connsiteY30" fmla="*/ 1382383 h 2112448"/>
                    <a:gd name="connsiteX31" fmla="*/ 271676 w 2221861"/>
                    <a:gd name="connsiteY31" fmla="*/ 439566 h 2112448"/>
                    <a:gd name="connsiteX32" fmla="*/ 258665 w 2221861"/>
                    <a:gd name="connsiteY32" fmla="*/ 1205632 h 2112448"/>
                    <a:gd name="connsiteX33" fmla="*/ 267084 w 2221861"/>
                    <a:gd name="connsiteY33" fmla="*/ 1225325 h 2112448"/>
                    <a:gd name="connsiteX34" fmla="*/ 282398 w 2221861"/>
                    <a:gd name="connsiteY34" fmla="*/ 1375502 h 2112448"/>
                    <a:gd name="connsiteX35" fmla="*/ 273428 w 2221861"/>
                    <a:gd name="connsiteY35" fmla="*/ 1440920 h 2112448"/>
                    <a:gd name="connsiteX36" fmla="*/ 237912 w 2221861"/>
                    <a:gd name="connsiteY36" fmla="*/ 1514613 h 2112448"/>
                    <a:gd name="connsiteX37" fmla="*/ 149380 w 2221861"/>
                    <a:gd name="connsiteY37" fmla="*/ 1799227 h 2112448"/>
                    <a:gd name="connsiteX38" fmla="*/ 142251 w 2221861"/>
                    <a:gd name="connsiteY38" fmla="*/ 1799244 h 2112448"/>
                    <a:gd name="connsiteX39" fmla="*/ 139763 w 2221861"/>
                    <a:gd name="connsiteY39" fmla="*/ 1639436 h 2112448"/>
                    <a:gd name="connsiteX40" fmla="*/ 136610 w 2221861"/>
                    <a:gd name="connsiteY40" fmla="*/ 1633680 h 2112448"/>
                    <a:gd name="connsiteX41" fmla="*/ 130018 w 2221861"/>
                    <a:gd name="connsiteY41" fmla="*/ 1636025 h 2112448"/>
                    <a:gd name="connsiteX42" fmla="*/ 114952 w 2221861"/>
                    <a:gd name="connsiteY42" fmla="*/ 1703642 h 2112448"/>
                    <a:gd name="connsiteX43" fmla="*/ 114890 w 2221861"/>
                    <a:gd name="connsiteY43" fmla="*/ 1703649 h 2112448"/>
                    <a:gd name="connsiteX44" fmla="*/ 8730 w 2221861"/>
                    <a:gd name="connsiteY44" fmla="*/ 1532058 h 2112448"/>
                    <a:gd name="connsiteX45" fmla="*/ 1612 w 2221861"/>
                    <a:gd name="connsiteY45" fmla="*/ 1539538 h 2112448"/>
                    <a:gd name="connsiteX46" fmla="*/ 65533 w 2221861"/>
                    <a:gd name="connsiteY46" fmla="*/ 1622252 h 2112448"/>
                    <a:gd name="connsiteX47" fmla="*/ 129226 w 2221861"/>
                    <a:gd name="connsiteY47" fmla="*/ 1863564 h 2112448"/>
                    <a:gd name="connsiteX48" fmla="*/ 129846 w 2221861"/>
                    <a:gd name="connsiteY48" fmla="*/ 1910209 h 2112448"/>
                    <a:gd name="connsiteX49" fmla="*/ 115551 w 2221861"/>
                    <a:gd name="connsiteY49" fmla="*/ 2112449 h 2112448"/>
                    <a:gd name="connsiteX50" fmla="*/ 167183 w 2221861"/>
                    <a:gd name="connsiteY50" fmla="*/ 2112449 h 2112448"/>
                    <a:gd name="connsiteX51" fmla="*/ 192011 w 2221861"/>
                    <a:gd name="connsiteY51" fmla="*/ 1816169 h 2112448"/>
                    <a:gd name="connsiteX52" fmla="*/ 192056 w 2221861"/>
                    <a:gd name="connsiteY52" fmla="*/ 1815928 h 2112448"/>
                    <a:gd name="connsiteX53" fmla="*/ 218426 w 2221861"/>
                    <a:gd name="connsiteY53" fmla="*/ 1777593 h 2112448"/>
                    <a:gd name="connsiteX54" fmla="*/ 254087 w 2221861"/>
                    <a:gd name="connsiteY54" fmla="*/ 1758548 h 2112448"/>
                    <a:gd name="connsiteX55" fmla="*/ 406371 w 2221861"/>
                    <a:gd name="connsiteY55" fmla="*/ 1725651 h 2112448"/>
                    <a:gd name="connsiteX56" fmla="*/ 406536 w 2221861"/>
                    <a:gd name="connsiteY56" fmla="*/ 1715325 h 2112448"/>
                    <a:gd name="connsiteX57" fmla="*/ 227933 w 2221861"/>
                    <a:gd name="connsiteY57" fmla="*/ 1754445 h 2112448"/>
                    <a:gd name="connsiteX58" fmla="*/ 208306 w 2221861"/>
                    <a:gd name="connsiteY58" fmla="*/ 1738931 h 2112448"/>
                    <a:gd name="connsiteX59" fmla="*/ 274464 w 2221861"/>
                    <a:gd name="connsiteY59" fmla="*/ 1529765 h 2112448"/>
                    <a:gd name="connsiteX60" fmla="*/ 484108 w 2221861"/>
                    <a:gd name="connsiteY60" fmla="*/ 1162499 h 2112448"/>
                    <a:gd name="connsiteX61" fmla="*/ 636261 w 2221861"/>
                    <a:gd name="connsiteY61" fmla="*/ 1127795 h 2112448"/>
                    <a:gd name="connsiteX62" fmla="*/ 684042 w 2221861"/>
                    <a:gd name="connsiteY62" fmla="*/ 1143085 h 2112448"/>
                    <a:gd name="connsiteX63" fmla="*/ 1453585 w 2221861"/>
                    <a:gd name="connsiteY63" fmla="*/ 1139326 h 2112448"/>
                    <a:gd name="connsiteX64" fmla="*/ 1007758 w 2221861"/>
                    <a:gd name="connsiteY64" fmla="*/ 1017774 h 2112448"/>
                    <a:gd name="connsiteX65" fmla="*/ 690885 w 2221861"/>
                    <a:gd name="connsiteY65" fmla="*/ 1094885 h 2112448"/>
                    <a:gd name="connsiteX66" fmla="*/ 629831 w 2221861"/>
                    <a:gd name="connsiteY66" fmla="*/ 1115964 h 2112448"/>
                    <a:gd name="connsiteX67" fmla="*/ 506059 w 2221861"/>
                    <a:gd name="connsiteY67" fmla="*/ 1134820 h 2112448"/>
                    <a:gd name="connsiteX68" fmla="*/ 506021 w 2221861"/>
                    <a:gd name="connsiteY68" fmla="*/ 1134765 h 2112448"/>
                    <a:gd name="connsiteX69" fmla="*/ 598890 w 2221861"/>
                    <a:gd name="connsiteY69" fmla="*/ 1030097 h 2112448"/>
                    <a:gd name="connsiteX70" fmla="*/ 1092197 w 2221861"/>
                    <a:gd name="connsiteY70" fmla="*/ 690319 h 2112448"/>
                    <a:gd name="connsiteX71" fmla="*/ 1147465 w 2221861"/>
                    <a:gd name="connsiteY71" fmla="*/ 667794 h 2112448"/>
                    <a:gd name="connsiteX72" fmla="*/ 1169866 w 2221861"/>
                    <a:gd name="connsiteY72" fmla="*/ 664517 h 2112448"/>
                    <a:gd name="connsiteX73" fmla="*/ 1193255 w 2221861"/>
                    <a:gd name="connsiteY73" fmla="*/ 663154 h 2112448"/>
                    <a:gd name="connsiteX74" fmla="*/ 1240031 w 2221861"/>
                    <a:gd name="connsiteY74" fmla="*/ 666251 h 2112448"/>
                    <a:gd name="connsiteX75" fmla="*/ 1285353 w 2221861"/>
                    <a:gd name="connsiteY75" fmla="*/ 678141 h 2112448"/>
                    <a:gd name="connsiteX76" fmla="*/ 1326738 w 2221861"/>
                    <a:gd name="connsiteY76" fmla="*/ 700181 h 2112448"/>
                    <a:gd name="connsiteX77" fmla="*/ 1326780 w 2221861"/>
                    <a:gd name="connsiteY77" fmla="*/ 700208 h 2112448"/>
                    <a:gd name="connsiteX78" fmla="*/ 1330308 w 2221861"/>
                    <a:gd name="connsiteY78" fmla="*/ 699661 h 2112448"/>
                    <a:gd name="connsiteX79" fmla="*/ 1329826 w 2221861"/>
                    <a:gd name="connsiteY79" fmla="*/ 696043 h 2112448"/>
                    <a:gd name="connsiteX80" fmla="*/ 1288021 w 2221861"/>
                    <a:gd name="connsiteY80" fmla="*/ 671583 h 2112448"/>
                    <a:gd name="connsiteX81" fmla="*/ 1241597 w 2221861"/>
                    <a:gd name="connsiteY81" fmla="*/ 657395 h 2112448"/>
                    <a:gd name="connsiteX82" fmla="*/ 1203079 w 2221861"/>
                    <a:gd name="connsiteY82" fmla="*/ 652631 h 2112448"/>
                    <a:gd name="connsiteX83" fmla="*/ 1189951 w 2221861"/>
                    <a:gd name="connsiteY83" fmla="*/ 652232 h 2112448"/>
                    <a:gd name="connsiteX84" fmla="*/ 1189941 w 2221861"/>
                    <a:gd name="connsiteY84" fmla="*/ 652166 h 2112448"/>
                    <a:gd name="connsiteX85" fmla="*/ 1380130 w 2221861"/>
                    <a:gd name="connsiteY85" fmla="*/ 598772 h 2112448"/>
                    <a:gd name="connsiteX86" fmla="*/ 1675559 w 2221861"/>
                    <a:gd name="connsiteY86" fmla="*/ 565276 h 2112448"/>
                    <a:gd name="connsiteX87" fmla="*/ 1950318 w 2221861"/>
                    <a:gd name="connsiteY87" fmla="*/ 488175 h 2112448"/>
                    <a:gd name="connsiteX88" fmla="*/ 2221862 w 2221861"/>
                    <a:gd name="connsiteY88" fmla="*/ 208319 h 2112448"/>
                    <a:gd name="connsiteX89" fmla="*/ 1852547 w 2221861"/>
                    <a:gd name="connsiteY89" fmla="*/ 333479 h 2112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2221861" h="2112448">
                      <a:moveTo>
                        <a:pt x="1852547" y="333479"/>
                      </a:moveTo>
                      <a:cubicBezTo>
                        <a:pt x="1680853" y="441992"/>
                        <a:pt x="1662984" y="555163"/>
                        <a:pt x="1662072" y="561810"/>
                      </a:cubicBezTo>
                      <a:cubicBezTo>
                        <a:pt x="1566955" y="562430"/>
                        <a:pt x="1471832" y="571634"/>
                        <a:pt x="1378302" y="589554"/>
                      </a:cubicBezTo>
                      <a:cubicBezTo>
                        <a:pt x="1294320" y="605625"/>
                        <a:pt x="1211647" y="628742"/>
                        <a:pt x="1131404" y="658534"/>
                      </a:cubicBezTo>
                      <a:cubicBezTo>
                        <a:pt x="1131380" y="658544"/>
                        <a:pt x="1131352" y="658520"/>
                        <a:pt x="1131359" y="658496"/>
                      </a:cubicBezTo>
                      <a:cubicBezTo>
                        <a:pt x="1136770" y="626495"/>
                        <a:pt x="1148215" y="599371"/>
                        <a:pt x="1166245" y="571293"/>
                      </a:cubicBezTo>
                      <a:cubicBezTo>
                        <a:pt x="1169450" y="566302"/>
                        <a:pt x="1174871" y="563139"/>
                        <a:pt x="1180798" y="562918"/>
                      </a:cubicBezTo>
                      <a:cubicBezTo>
                        <a:pt x="1420809" y="553969"/>
                        <a:pt x="1699427" y="123394"/>
                        <a:pt x="1716200" y="0"/>
                      </a:cubicBezTo>
                      <a:cubicBezTo>
                        <a:pt x="1592097" y="17820"/>
                        <a:pt x="1155488" y="295257"/>
                        <a:pt x="1161777" y="542214"/>
                      </a:cubicBezTo>
                      <a:cubicBezTo>
                        <a:pt x="1161935" y="548492"/>
                        <a:pt x="1159960" y="554643"/>
                        <a:pt x="1156211" y="559679"/>
                      </a:cubicBezTo>
                      <a:cubicBezTo>
                        <a:pt x="1132687" y="591275"/>
                        <a:pt x="1116592" y="628381"/>
                        <a:pt x="1108999" y="667050"/>
                      </a:cubicBezTo>
                      <a:cubicBezTo>
                        <a:pt x="1101409" y="670003"/>
                        <a:pt x="1093833" y="672995"/>
                        <a:pt x="1086287" y="676068"/>
                      </a:cubicBezTo>
                      <a:cubicBezTo>
                        <a:pt x="1060974" y="686367"/>
                        <a:pt x="1035946" y="697369"/>
                        <a:pt x="1011214" y="709010"/>
                      </a:cubicBezTo>
                      <a:cubicBezTo>
                        <a:pt x="1011193" y="709020"/>
                        <a:pt x="1011173" y="709006"/>
                        <a:pt x="1011166" y="708986"/>
                      </a:cubicBezTo>
                      <a:cubicBezTo>
                        <a:pt x="976858" y="560898"/>
                        <a:pt x="964969" y="370144"/>
                        <a:pt x="822433" y="284029"/>
                      </a:cubicBezTo>
                      <a:lnTo>
                        <a:pt x="818223" y="293460"/>
                      </a:lnTo>
                      <a:cubicBezTo>
                        <a:pt x="921329" y="361202"/>
                        <a:pt x="948743" y="485749"/>
                        <a:pt x="969120" y="605367"/>
                      </a:cubicBezTo>
                      <a:cubicBezTo>
                        <a:pt x="969137" y="605460"/>
                        <a:pt x="969110" y="605470"/>
                        <a:pt x="969058" y="605391"/>
                      </a:cubicBezTo>
                      <a:cubicBezTo>
                        <a:pt x="951434" y="576501"/>
                        <a:pt x="928362" y="550926"/>
                        <a:pt x="901114" y="530686"/>
                      </a:cubicBezTo>
                      <a:lnTo>
                        <a:pt x="894615" y="538710"/>
                      </a:lnTo>
                      <a:cubicBezTo>
                        <a:pt x="933411" y="569383"/>
                        <a:pt x="962676" y="611525"/>
                        <a:pt x="977997" y="658359"/>
                      </a:cubicBezTo>
                      <a:cubicBezTo>
                        <a:pt x="980417" y="672630"/>
                        <a:pt x="982889" y="686684"/>
                        <a:pt x="985529" y="700418"/>
                      </a:cubicBezTo>
                      <a:cubicBezTo>
                        <a:pt x="987697" y="711681"/>
                        <a:pt x="982135" y="723033"/>
                        <a:pt x="971898" y="728210"/>
                      </a:cubicBezTo>
                      <a:cubicBezTo>
                        <a:pt x="827631" y="801173"/>
                        <a:pt x="694671" y="896800"/>
                        <a:pt x="579449" y="1010659"/>
                      </a:cubicBezTo>
                      <a:cubicBezTo>
                        <a:pt x="502978" y="1086166"/>
                        <a:pt x="435987" y="1170409"/>
                        <a:pt x="377219" y="1260390"/>
                      </a:cubicBezTo>
                      <a:cubicBezTo>
                        <a:pt x="377202" y="1260414"/>
                        <a:pt x="377164" y="1260411"/>
                        <a:pt x="377157" y="1260380"/>
                      </a:cubicBezTo>
                      <a:cubicBezTo>
                        <a:pt x="361072" y="1209198"/>
                        <a:pt x="362019" y="1152954"/>
                        <a:pt x="379814" y="1102161"/>
                      </a:cubicBezTo>
                      <a:lnTo>
                        <a:pt x="370066" y="1098750"/>
                      </a:lnTo>
                      <a:cubicBezTo>
                        <a:pt x="346322" y="1156540"/>
                        <a:pt x="344057" y="1222458"/>
                        <a:pt x="363437" y="1281793"/>
                      </a:cubicBezTo>
                      <a:cubicBezTo>
                        <a:pt x="342656" y="1314649"/>
                        <a:pt x="322940" y="1348227"/>
                        <a:pt x="304232" y="1382386"/>
                      </a:cubicBezTo>
                      <a:cubicBezTo>
                        <a:pt x="304218" y="1382414"/>
                        <a:pt x="304180" y="1382411"/>
                        <a:pt x="304170" y="1382383"/>
                      </a:cubicBezTo>
                      <a:cubicBezTo>
                        <a:pt x="238476" y="1212723"/>
                        <a:pt x="284815" y="595044"/>
                        <a:pt x="271676" y="439566"/>
                      </a:cubicBezTo>
                      <a:cubicBezTo>
                        <a:pt x="200248" y="531189"/>
                        <a:pt x="91259" y="1034117"/>
                        <a:pt x="258665" y="1205632"/>
                      </a:cubicBezTo>
                      <a:cubicBezTo>
                        <a:pt x="263831" y="1210923"/>
                        <a:pt x="266871" y="1217931"/>
                        <a:pt x="267084" y="1225325"/>
                      </a:cubicBezTo>
                      <a:cubicBezTo>
                        <a:pt x="268513" y="1275202"/>
                        <a:pt x="272141" y="1324431"/>
                        <a:pt x="282398" y="1375502"/>
                      </a:cubicBezTo>
                      <a:cubicBezTo>
                        <a:pt x="286856" y="1397694"/>
                        <a:pt x="283648" y="1420725"/>
                        <a:pt x="273428" y="1440920"/>
                      </a:cubicBezTo>
                      <a:cubicBezTo>
                        <a:pt x="261115" y="1465253"/>
                        <a:pt x="249278" y="1489833"/>
                        <a:pt x="237912" y="1514613"/>
                      </a:cubicBezTo>
                      <a:cubicBezTo>
                        <a:pt x="197511" y="1602673"/>
                        <a:pt x="160498" y="1752245"/>
                        <a:pt x="149380" y="1799227"/>
                      </a:cubicBezTo>
                      <a:cubicBezTo>
                        <a:pt x="148492" y="1802979"/>
                        <a:pt x="143153" y="1802993"/>
                        <a:pt x="142251" y="1799244"/>
                      </a:cubicBezTo>
                      <a:cubicBezTo>
                        <a:pt x="134179" y="1765590"/>
                        <a:pt x="117578" y="1682005"/>
                        <a:pt x="139763" y="1639436"/>
                      </a:cubicBezTo>
                      <a:cubicBezTo>
                        <a:pt x="139763" y="1639436"/>
                        <a:pt x="140496" y="1635202"/>
                        <a:pt x="136610" y="1633680"/>
                      </a:cubicBezTo>
                      <a:cubicBezTo>
                        <a:pt x="132723" y="1632159"/>
                        <a:pt x="130018" y="1636025"/>
                        <a:pt x="130018" y="1636025"/>
                      </a:cubicBezTo>
                      <a:cubicBezTo>
                        <a:pt x="121922" y="1657734"/>
                        <a:pt x="116924" y="1680549"/>
                        <a:pt x="114952" y="1703642"/>
                      </a:cubicBezTo>
                      <a:cubicBezTo>
                        <a:pt x="114948" y="1703676"/>
                        <a:pt x="114900" y="1703683"/>
                        <a:pt x="114890" y="1703649"/>
                      </a:cubicBezTo>
                      <a:cubicBezTo>
                        <a:pt x="94436" y="1638926"/>
                        <a:pt x="63829" y="1579071"/>
                        <a:pt x="8730" y="1532058"/>
                      </a:cubicBezTo>
                      <a:cubicBezTo>
                        <a:pt x="3918" y="1527321"/>
                        <a:pt x="-3228" y="1535104"/>
                        <a:pt x="1612" y="1539538"/>
                      </a:cubicBezTo>
                      <a:cubicBezTo>
                        <a:pt x="26988" y="1563843"/>
                        <a:pt x="48535" y="1591834"/>
                        <a:pt x="65533" y="1622252"/>
                      </a:cubicBezTo>
                      <a:cubicBezTo>
                        <a:pt x="104746" y="1692775"/>
                        <a:pt x="115757" y="1780987"/>
                        <a:pt x="129226" y="1863564"/>
                      </a:cubicBezTo>
                      <a:cubicBezTo>
                        <a:pt x="131742" y="1878995"/>
                        <a:pt x="131946" y="1894712"/>
                        <a:pt x="129846" y="1910209"/>
                      </a:cubicBezTo>
                      <a:cubicBezTo>
                        <a:pt x="120765" y="1977200"/>
                        <a:pt x="116001" y="2044803"/>
                        <a:pt x="115551" y="2112449"/>
                      </a:cubicBezTo>
                      <a:lnTo>
                        <a:pt x="167183" y="2112449"/>
                      </a:lnTo>
                      <a:cubicBezTo>
                        <a:pt x="165854" y="2013294"/>
                        <a:pt x="174067" y="1913916"/>
                        <a:pt x="192011" y="1816169"/>
                      </a:cubicBezTo>
                      <a:lnTo>
                        <a:pt x="192056" y="1815928"/>
                      </a:lnTo>
                      <a:cubicBezTo>
                        <a:pt x="194985" y="1799977"/>
                        <a:pt x="204575" y="1786030"/>
                        <a:pt x="218426" y="1777593"/>
                      </a:cubicBezTo>
                      <a:cubicBezTo>
                        <a:pt x="229947" y="1770575"/>
                        <a:pt x="241919" y="1764268"/>
                        <a:pt x="254087" y="1758548"/>
                      </a:cubicBezTo>
                      <a:cubicBezTo>
                        <a:pt x="301578" y="1736566"/>
                        <a:pt x="354133" y="1725851"/>
                        <a:pt x="406371" y="1725651"/>
                      </a:cubicBezTo>
                      <a:cubicBezTo>
                        <a:pt x="413255" y="1725940"/>
                        <a:pt x="413293" y="1715239"/>
                        <a:pt x="406536" y="1715325"/>
                      </a:cubicBezTo>
                      <a:cubicBezTo>
                        <a:pt x="345334" y="1713889"/>
                        <a:pt x="282815" y="1726770"/>
                        <a:pt x="227933" y="1754445"/>
                      </a:cubicBezTo>
                      <a:cubicBezTo>
                        <a:pt x="217473" y="1759721"/>
                        <a:pt x="205594" y="1750328"/>
                        <a:pt x="208306" y="1738931"/>
                      </a:cubicBezTo>
                      <a:cubicBezTo>
                        <a:pt x="225238" y="1667799"/>
                        <a:pt x="247340" y="1597827"/>
                        <a:pt x="274464" y="1529765"/>
                      </a:cubicBezTo>
                      <a:cubicBezTo>
                        <a:pt x="326640" y="1398616"/>
                        <a:pt x="397538" y="1274685"/>
                        <a:pt x="484108" y="1162499"/>
                      </a:cubicBezTo>
                      <a:cubicBezTo>
                        <a:pt x="530728" y="1139591"/>
                        <a:pt x="584226" y="1132411"/>
                        <a:pt x="636261" y="1127795"/>
                      </a:cubicBezTo>
                      <a:cubicBezTo>
                        <a:pt x="653599" y="1126256"/>
                        <a:pt x="670882" y="1131698"/>
                        <a:pt x="684042" y="1143085"/>
                      </a:cubicBezTo>
                      <a:cubicBezTo>
                        <a:pt x="865842" y="1300377"/>
                        <a:pt x="1349395" y="1212362"/>
                        <a:pt x="1453585" y="1139326"/>
                      </a:cubicBezTo>
                      <a:cubicBezTo>
                        <a:pt x="1453585" y="1139326"/>
                        <a:pt x="1255737" y="1025047"/>
                        <a:pt x="1007758" y="1017774"/>
                      </a:cubicBezTo>
                      <a:cubicBezTo>
                        <a:pt x="836952" y="1012762"/>
                        <a:pt x="736731" y="1063072"/>
                        <a:pt x="690885" y="1094885"/>
                      </a:cubicBezTo>
                      <a:cubicBezTo>
                        <a:pt x="672851" y="1107397"/>
                        <a:pt x="651744" y="1114756"/>
                        <a:pt x="629831" y="1115964"/>
                      </a:cubicBezTo>
                      <a:cubicBezTo>
                        <a:pt x="588112" y="1118264"/>
                        <a:pt x="545629" y="1122357"/>
                        <a:pt x="506059" y="1134820"/>
                      </a:cubicBezTo>
                      <a:cubicBezTo>
                        <a:pt x="506028" y="1134831"/>
                        <a:pt x="506000" y="1134793"/>
                        <a:pt x="506021" y="1134765"/>
                      </a:cubicBezTo>
                      <a:cubicBezTo>
                        <a:pt x="535348" y="1098516"/>
                        <a:pt x="566327" y="1063558"/>
                        <a:pt x="598890" y="1030097"/>
                      </a:cubicBezTo>
                      <a:cubicBezTo>
                        <a:pt x="738613" y="886401"/>
                        <a:pt x="907089" y="769956"/>
                        <a:pt x="1092197" y="690319"/>
                      </a:cubicBezTo>
                      <a:cubicBezTo>
                        <a:pt x="1110465" y="682447"/>
                        <a:pt x="1128894" y="674946"/>
                        <a:pt x="1147465" y="667794"/>
                      </a:cubicBezTo>
                      <a:cubicBezTo>
                        <a:pt x="1154583" y="666331"/>
                        <a:pt x="1162328" y="665260"/>
                        <a:pt x="1169866" y="664517"/>
                      </a:cubicBezTo>
                      <a:cubicBezTo>
                        <a:pt x="1177628" y="663752"/>
                        <a:pt x="1185438" y="663295"/>
                        <a:pt x="1193255" y="663154"/>
                      </a:cubicBezTo>
                      <a:cubicBezTo>
                        <a:pt x="1208886" y="662916"/>
                        <a:pt x="1224576" y="663790"/>
                        <a:pt x="1240031" y="666251"/>
                      </a:cubicBezTo>
                      <a:cubicBezTo>
                        <a:pt x="1255483" y="668658"/>
                        <a:pt x="1270749" y="672502"/>
                        <a:pt x="1285353" y="678141"/>
                      </a:cubicBezTo>
                      <a:cubicBezTo>
                        <a:pt x="1300017" y="683645"/>
                        <a:pt x="1313892" y="691162"/>
                        <a:pt x="1326738" y="700181"/>
                      </a:cubicBezTo>
                      <a:lnTo>
                        <a:pt x="1326780" y="700208"/>
                      </a:lnTo>
                      <a:cubicBezTo>
                        <a:pt x="1327905" y="700996"/>
                        <a:pt x="1329465" y="700762"/>
                        <a:pt x="1330308" y="699661"/>
                      </a:cubicBezTo>
                      <a:cubicBezTo>
                        <a:pt x="1331175" y="698528"/>
                        <a:pt x="1330959" y="696907"/>
                        <a:pt x="1329826" y="696043"/>
                      </a:cubicBezTo>
                      <a:cubicBezTo>
                        <a:pt x="1316990" y="686237"/>
                        <a:pt x="1302953" y="677886"/>
                        <a:pt x="1288021" y="671583"/>
                      </a:cubicBezTo>
                      <a:cubicBezTo>
                        <a:pt x="1273141" y="665143"/>
                        <a:pt x="1257496" y="660527"/>
                        <a:pt x="1241597" y="657395"/>
                      </a:cubicBezTo>
                      <a:cubicBezTo>
                        <a:pt x="1228895" y="654848"/>
                        <a:pt x="1216012" y="653340"/>
                        <a:pt x="1203079" y="652631"/>
                      </a:cubicBezTo>
                      <a:cubicBezTo>
                        <a:pt x="1199871" y="652455"/>
                        <a:pt x="1193958" y="652173"/>
                        <a:pt x="1189951" y="652232"/>
                      </a:cubicBezTo>
                      <a:cubicBezTo>
                        <a:pt x="1189913" y="652232"/>
                        <a:pt x="1189906" y="652177"/>
                        <a:pt x="1189941" y="652166"/>
                      </a:cubicBezTo>
                      <a:cubicBezTo>
                        <a:pt x="1252047" y="630329"/>
                        <a:pt x="1315610" y="612454"/>
                        <a:pt x="1380130" y="598772"/>
                      </a:cubicBezTo>
                      <a:cubicBezTo>
                        <a:pt x="1477095" y="578184"/>
                        <a:pt x="1576181" y="567049"/>
                        <a:pt x="1675559" y="565276"/>
                      </a:cubicBezTo>
                      <a:cubicBezTo>
                        <a:pt x="1710204" y="571365"/>
                        <a:pt x="1809465" y="577200"/>
                        <a:pt x="1950318" y="488175"/>
                      </a:cubicBezTo>
                      <a:cubicBezTo>
                        <a:pt x="2127285" y="376330"/>
                        <a:pt x="2221862" y="208319"/>
                        <a:pt x="2221862" y="208319"/>
                      </a:cubicBezTo>
                      <a:cubicBezTo>
                        <a:pt x="2221862" y="208319"/>
                        <a:pt x="2029515" y="221633"/>
                        <a:pt x="1852547" y="33347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20" name="组合 319" descr="一束拱形的橄榄及叶子"/>
                <p:cNvGrpSpPr/>
                <p:nvPr/>
              </p:nvGrpSpPr>
              <p:grpSpPr>
                <a:xfrm>
                  <a:off x="10706699" y="275231"/>
                  <a:ext cx="1327160" cy="1010469"/>
                  <a:chOff x="10706699" y="275231"/>
                  <a:chExt cx="1327160" cy="1010469"/>
                </a:xfrm>
                <a:grpFill/>
              </p:grpSpPr>
              <p:sp>
                <p:nvSpPr>
                  <p:cNvPr id="321" name="任意多边形: 形状 320"/>
                  <p:cNvSpPr/>
                  <p:nvPr/>
                </p:nvSpPr>
                <p:spPr>
                  <a:xfrm>
                    <a:off x="10706699" y="1272262"/>
                    <a:ext cx="536689" cy="13438"/>
                  </a:xfrm>
                  <a:custGeom>
                    <a:avLst/>
                    <a:gdLst>
                      <a:gd name="connsiteX0" fmla="*/ 401230 w 536689"/>
                      <a:gd name="connsiteY0" fmla="*/ 13438 h 13438"/>
                      <a:gd name="connsiteX1" fmla="*/ 0 w 536689"/>
                      <a:gd name="connsiteY1" fmla="*/ 5160 h 13438"/>
                      <a:gd name="connsiteX2" fmla="*/ 227 w 536689"/>
                      <a:gd name="connsiteY2" fmla="*/ 0 h 13438"/>
                      <a:gd name="connsiteX3" fmla="*/ 536589 w 536689"/>
                      <a:gd name="connsiteY3" fmla="*/ 7022 h 13438"/>
                      <a:gd name="connsiteX4" fmla="*/ 536689 w 536689"/>
                      <a:gd name="connsiteY4" fmla="*/ 12185 h 13438"/>
                      <a:gd name="connsiteX5" fmla="*/ 401230 w 536689"/>
                      <a:gd name="connsiteY5" fmla="*/ 13438 h 1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6689" h="13438">
                        <a:moveTo>
                          <a:pt x="401230" y="13438"/>
                        </a:moveTo>
                        <a:cubicBezTo>
                          <a:pt x="190320" y="13438"/>
                          <a:pt x="2272" y="5260"/>
                          <a:pt x="0" y="5160"/>
                        </a:cubicBezTo>
                        <a:lnTo>
                          <a:pt x="227" y="0"/>
                        </a:lnTo>
                        <a:cubicBezTo>
                          <a:pt x="2977" y="121"/>
                          <a:pt x="278328" y="12099"/>
                          <a:pt x="536589" y="7022"/>
                        </a:cubicBezTo>
                        <a:lnTo>
                          <a:pt x="536689" y="12185"/>
                        </a:lnTo>
                        <a:cubicBezTo>
                          <a:pt x="491545" y="13073"/>
                          <a:pt x="445872" y="13438"/>
                          <a:pt x="401230" y="13438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2" name="任意多边形: 形状 321"/>
                  <p:cNvSpPr/>
                  <p:nvPr/>
                </p:nvSpPr>
                <p:spPr>
                  <a:xfrm>
                    <a:off x="11178001" y="275231"/>
                    <a:ext cx="371427" cy="394301"/>
                  </a:xfrm>
                  <a:custGeom>
                    <a:avLst/>
                    <a:gdLst>
                      <a:gd name="connsiteX0" fmla="*/ 4155 w 371427"/>
                      <a:gd name="connsiteY0" fmla="*/ 394301 h 394301"/>
                      <a:gd name="connsiteX1" fmla="*/ 0 w 371427"/>
                      <a:gd name="connsiteY1" fmla="*/ 391234 h 394301"/>
                      <a:gd name="connsiteX2" fmla="*/ 367993 w 371427"/>
                      <a:gd name="connsiteY2" fmla="*/ 0 h 394301"/>
                      <a:gd name="connsiteX3" fmla="*/ 371428 w 371427"/>
                      <a:gd name="connsiteY3" fmla="*/ 3855 h 394301"/>
                      <a:gd name="connsiteX4" fmla="*/ 4155 w 371427"/>
                      <a:gd name="connsiteY4" fmla="*/ 394301 h 394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427" h="394301">
                        <a:moveTo>
                          <a:pt x="4155" y="394301"/>
                        </a:moveTo>
                        <a:lnTo>
                          <a:pt x="0" y="391234"/>
                        </a:lnTo>
                        <a:cubicBezTo>
                          <a:pt x="135076" y="208253"/>
                          <a:pt x="365680" y="2062"/>
                          <a:pt x="367993" y="0"/>
                        </a:cubicBezTo>
                        <a:lnTo>
                          <a:pt x="371428" y="3855"/>
                        </a:lnTo>
                        <a:cubicBezTo>
                          <a:pt x="369118" y="5914"/>
                          <a:pt x="138908" y="211754"/>
                          <a:pt x="4155" y="394301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3" name="任意多边形: 形状 322"/>
                  <p:cNvSpPr/>
                  <p:nvPr/>
                </p:nvSpPr>
                <p:spPr>
                  <a:xfrm>
                    <a:off x="11719971" y="457837"/>
                    <a:ext cx="313889" cy="212015"/>
                  </a:xfrm>
                  <a:custGeom>
                    <a:avLst/>
                    <a:gdLst>
                      <a:gd name="connsiteX0" fmla="*/ 3594 w 313889"/>
                      <a:gd name="connsiteY0" fmla="*/ 212016 h 212015"/>
                      <a:gd name="connsiteX1" fmla="*/ 0 w 313889"/>
                      <a:gd name="connsiteY1" fmla="*/ 208308 h 212015"/>
                      <a:gd name="connsiteX2" fmla="*/ 311545 w 313889"/>
                      <a:gd name="connsiteY2" fmla="*/ 0 h 212015"/>
                      <a:gd name="connsiteX3" fmla="*/ 313889 w 313889"/>
                      <a:gd name="connsiteY3" fmla="*/ 4599 h 212015"/>
                      <a:gd name="connsiteX4" fmla="*/ 3594 w 313889"/>
                      <a:gd name="connsiteY4" fmla="*/ 212016 h 21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889" h="212015">
                        <a:moveTo>
                          <a:pt x="3594" y="212016"/>
                        </a:moveTo>
                        <a:lnTo>
                          <a:pt x="0" y="208308"/>
                        </a:lnTo>
                        <a:cubicBezTo>
                          <a:pt x="1074" y="207269"/>
                          <a:pt x="109722" y="102913"/>
                          <a:pt x="311545" y="0"/>
                        </a:cubicBezTo>
                        <a:lnTo>
                          <a:pt x="313889" y="4599"/>
                        </a:lnTo>
                        <a:cubicBezTo>
                          <a:pt x="112813" y="107133"/>
                          <a:pt x="4661" y="210976"/>
                          <a:pt x="3594" y="212016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07" name="组合 306" descr="一束拱形的橄榄及叶子"/>
              <p:cNvGrpSpPr/>
              <p:nvPr/>
            </p:nvGrpSpPr>
            <p:grpSpPr>
              <a:xfrm rot="10800000" flipH="1">
                <a:off x="10783469" y="1041045"/>
                <a:ext cx="1187702" cy="1220401"/>
                <a:chOff x="10783469" y="-10370"/>
                <a:chExt cx="1187702" cy="12204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316" name="任意多边形: 形状 315"/>
                <p:cNvSpPr/>
                <p:nvPr/>
              </p:nvSpPr>
              <p:spPr>
                <a:xfrm>
                  <a:off x="11115007" y="90044"/>
                  <a:ext cx="856164" cy="700875"/>
                </a:xfrm>
                <a:custGeom>
                  <a:avLst/>
                  <a:gdLst>
                    <a:gd name="connsiteX0" fmla="*/ 367683 w 856164"/>
                    <a:gd name="connsiteY0" fmla="*/ 587974 h 700875"/>
                    <a:gd name="connsiteX1" fmla="*/ 537 w 856164"/>
                    <a:gd name="connsiteY1" fmla="*/ 692498 h 700875"/>
                    <a:gd name="connsiteX2" fmla="*/ 0 w 856164"/>
                    <a:gd name="connsiteY2" fmla="*/ 700036 h 700875"/>
                    <a:gd name="connsiteX3" fmla="*/ 361394 w 856164"/>
                    <a:gd name="connsiteY3" fmla="*/ 603336 h 700875"/>
                    <a:gd name="connsiteX4" fmla="*/ 652514 w 856164"/>
                    <a:gd name="connsiteY4" fmla="*/ 414806 h 700875"/>
                    <a:gd name="connsiteX5" fmla="*/ 856165 w 856164"/>
                    <a:gd name="connsiteY5" fmla="*/ 0 h 700875"/>
                    <a:gd name="connsiteX6" fmla="*/ 367683 w 856164"/>
                    <a:gd name="connsiteY6" fmla="*/ 587974 h 70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6164" h="700875">
                      <a:moveTo>
                        <a:pt x="367683" y="587974"/>
                      </a:moveTo>
                      <a:cubicBezTo>
                        <a:pt x="268050" y="679579"/>
                        <a:pt x="134343" y="697671"/>
                        <a:pt x="537" y="692498"/>
                      </a:cubicBezTo>
                      <a:lnTo>
                        <a:pt x="0" y="700036"/>
                      </a:lnTo>
                      <a:cubicBezTo>
                        <a:pt x="130912" y="705096"/>
                        <a:pt x="260842" y="689042"/>
                        <a:pt x="361394" y="603336"/>
                      </a:cubicBezTo>
                      <a:cubicBezTo>
                        <a:pt x="391014" y="600944"/>
                        <a:pt x="514477" y="580959"/>
                        <a:pt x="652514" y="414806"/>
                      </a:cubicBezTo>
                      <a:cubicBezTo>
                        <a:pt x="811049" y="223980"/>
                        <a:pt x="856165" y="0"/>
                        <a:pt x="856165" y="0"/>
                      </a:cubicBezTo>
                      <a:lnTo>
                        <a:pt x="367683" y="587974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7" name="任意多边形: 形状 316"/>
                <p:cNvSpPr/>
                <p:nvPr/>
              </p:nvSpPr>
              <p:spPr>
                <a:xfrm>
                  <a:off x="10783469" y="-10370"/>
                  <a:ext cx="1105087" cy="1220401"/>
                </a:xfrm>
                <a:custGeom>
                  <a:avLst/>
                  <a:gdLst>
                    <a:gd name="connsiteX0" fmla="*/ 720204 w 1105087"/>
                    <a:gd name="connsiteY0" fmla="*/ 958366 h 1220401"/>
                    <a:gd name="connsiteX1" fmla="*/ 376646 w 1105087"/>
                    <a:gd name="connsiteY1" fmla="*/ 940807 h 1220401"/>
                    <a:gd name="connsiteX2" fmla="*/ 191167 w 1105087"/>
                    <a:gd name="connsiteY2" fmla="*/ 920564 h 1220401"/>
                    <a:gd name="connsiteX3" fmla="*/ 254678 w 1105087"/>
                    <a:gd name="connsiteY3" fmla="*/ 0 h 1220401"/>
                    <a:gd name="connsiteX4" fmla="*/ 146250 w 1105087"/>
                    <a:gd name="connsiteY4" fmla="*/ 449200 h 1220401"/>
                    <a:gd name="connsiteX5" fmla="*/ 249198 w 1105087"/>
                    <a:gd name="connsiteY5" fmla="*/ 779756 h 1220401"/>
                    <a:gd name="connsiteX6" fmla="*/ 0 w 1105087"/>
                    <a:gd name="connsiteY6" fmla="*/ 986536 h 1220401"/>
                    <a:gd name="connsiteX7" fmla="*/ 179 w 1105087"/>
                    <a:gd name="connsiteY7" fmla="*/ 994092 h 1220401"/>
                    <a:gd name="connsiteX8" fmla="*/ 177178 w 1105087"/>
                    <a:gd name="connsiteY8" fmla="*/ 932612 h 1220401"/>
                    <a:gd name="connsiteX9" fmla="*/ 368757 w 1105087"/>
                    <a:gd name="connsiteY9" fmla="*/ 947860 h 1220401"/>
                    <a:gd name="connsiteX10" fmla="*/ 645922 w 1105087"/>
                    <a:gd name="connsiteY10" fmla="*/ 1162103 h 1220401"/>
                    <a:gd name="connsiteX11" fmla="*/ 1105087 w 1105087"/>
                    <a:gd name="connsiteY11" fmla="*/ 1214103 h 1220401"/>
                    <a:gd name="connsiteX12" fmla="*/ 720204 w 1105087"/>
                    <a:gd name="connsiteY12" fmla="*/ 958366 h 1220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05087" h="1220401">
                      <a:moveTo>
                        <a:pt x="720204" y="958366"/>
                      </a:moveTo>
                      <a:cubicBezTo>
                        <a:pt x="523877" y="886786"/>
                        <a:pt x="408235" y="926502"/>
                        <a:pt x="376646" y="940807"/>
                      </a:cubicBezTo>
                      <a:cubicBezTo>
                        <a:pt x="312072" y="892459"/>
                        <a:pt x="227244" y="909807"/>
                        <a:pt x="191167" y="920564"/>
                      </a:cubicBezTo>
                      <a:cubicBezTo>
                        <a:pt x="353157" y="812050"/>
                        <a:pt x="254678" y="0"/>
                        <a:pt x="254678" y="0"/>
                      </a:cubicBezTo>
                      <a:cubicBezTo>
                        <a:pt x="254678" y="0"/>
                        <a:pt x="146250" y="201114"/>
                        <a:pt x="146250" y="449200"/>
                      </a:cubicBezTo>
                      <a:cubicBezTo>
                        <a:pt x="146250" y="663553"/>
                        <a:pt x="227185" y="758022"/>
                        <a:pt x="249198" y="779756"/>
                      </a:cubicBezTo>
                      <a:cubicBezTo>
                        <a:pt x="237150" y="902527"/>
                        <a:pt x="137992" y="979642"/>
                        <a:pt x="0" y="986536"/>
                      </a:cubicBezTo>
                      <a:lnTo>
                        <a:pt x="179" y="994092"/>
                      </a:lnTo>
                      <a:cubicBezTo>
                        <a:pt x="63139" y="990505"/>
                        <a:pt x="126895" y="971666"/>
                        <a:pt x="177178" y="932612"/>
                      </a:cubicBezTo>
                      <a:cubicBezTo>
                        <a:pt x="204766" y="923858"/>
                        <a:pt x="300861" y="898868"/>
                        <a:pt x="368757" y="947860"/>
                      </a:cubicBezTo>
                      <a:cubicBezTo>
                        <a:pt x="376440" y="966630"/>
                        <a:pt x="431986" y="1084104"/>
                        <a:pt x="645922" y="1162103"/>
                      </a:cubicBezTo>
                      <a:cubicBezTo>
                        <a:pt x="879000" y="1247083"/>
                        <a:pt x="1105087" y="1214103"/>
                        <a:pt x="1105087" y="1214103"/>
                      </a:cubicBezTo>
                      <a:cubicBezTo>
                        <a:pt x="1105087" y="1214103"/>
                        <a:pt x="953282" y="1043345"/>
                        <a:pt x="720204" y="9583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8" name="任意多边形: 形状 317"/>
                <p:cNvSpPr/>
                <p:nvPr/>
              </p:nvSpPr>
              <p:spPr>
                <a:xfrm>
                  <a:off x="11242091" y="973374"/>
                  <a:ext cx="417642" cy="156765"/>
                </a:xfrm>
                <a:custGeom>
                  <a:avLst/>
                  <a:gdLst>
                    <a:gd name="connsiteX0" fmla="*/ 416514 w 417642"/>
                    <a:gd name="connsiteY0" fmla="*/ 156766 h 156765"/>
                    <a:gd name="connsiteX1" fmla="*/ 0 w 417642"/>
                    <a:gd name="connsiteY1" fmla="*/ 4519 h 156765"/>
                    <a:gd name="connsiteX2" fmla="*/ 2496 w 417642"/>
                    <a:gd name="connsiteY2" fmla="*/ 0 h 156765"/>
                    <a:gd name="connsiteX3" fmla="*/ 417643 w 417642"/>
                    <a:gd name="connsiteY3" fmla="*/ 151726 h 156765"/>
                    <a:gd name="connsiteX4" fmla="*/ 416514 w 417642"/>
                    <a:gd name="connsiteY4" fmla="*/ 156766 h 15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642" h="156765">
                      <a:moveTo>
                        <a:pt x="416514" y="156766"/>
                      </a:moveTo>
                      <a:cubicBezTo>
                        <a:pt x="182751" y="104431"/>
                        <a:pt x="1804" y="5511"/>
                        <a:pt x="0" y="4519"/>
                      </a:cubicBezTo>
                      <a:lnTo>
                        <a:pt x="2496" y="0"/>
                      </a:lnTo>
                      <a:cubicBezTo>
                        <a:pt x="4289" y="988"/>
                        <a:pt x="184633" y="99561"/>
                        <a:pt x="417643" y="151726"/>
                      </a:cubicBezTo>
                      <a:lnTo>
                        <a:pt x="416514" y="156766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08" name="组合 307" descr="一束拱形的橄榄及叶子"/>
              <p:cNvGrpSpPr/>
              <p:nvPr/>
            </p:nvGrpSpPr>
            <p:grpSpPr>
              <a:xfrm rot="10800000" flipH="1">
                <a:off x="9768376" y="462365"/>
                <a:ext cx="1145312" cy="1581142"/>
                <a:chOff x="9768376" y="207569"/>
                <a:chExt cx="1145312" cy="1581142"/>
              </a:xfrm>
              <a:solidFill>
                <a:schemeClr val="accent3"/>
              </a:solidFill>
            </p:grpSpPr>
            <p:sp>
              <p:nvSpPr>
                <p:cNvPr id="311" name="任意多边形: 形状 310"/>
                <p:cNvSpPr/>
                <p:nvPr/>
              </p:nvSpPr>
              <p:spPr>
                <a:xfrm>
                  <a:off x="10278424" y="1057985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2" name="任意多边形: 形状 311"/>
                <p:cNvSpPr/>
                <p:nvPr/>
              </p:nvSpPr>
              <p:spPr>
                <a:xfrm rot="-2767093">
                  <a:off x="10754153" y="532860"/>
                  <a:ext cx="111722" cy="180230"/>
                </a:xfrm>
                <a:custGeom>
                  <a:avLst/>
                  <a:gdLst>
                    <a:gd name="connsiteX0" fmla="*/ 111723 w 111722"/>
                    <a:gd name="connsiteY0" fmla="*/ 90115 h 180230"/>
                    <a:gd name="connsiteX1" fmla="*/ 55861 w 111722"/>
                    <a:gd name="connsiteY1" fmla="*/ 180231 h 180230"/>
                    <a:gd name="connsiteX2" fmla="*/ 0 w 111722"/>
                    <a:gd name="connsiteY2" fmla="*/ 90115 h 180230"/>
                    <a:gd name="connsiteX3" fmla="*/ 55861 w 111722"/>
                    <a:gd name="connsiteY3" fmla="*/ 0 h 180230"/>
                    <a:gd name="connsiteX4" fmla="*/ 111723 w 111722"/>
                    <a:gd name="connsiteY4" fmla="*/ 90115 h 18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22" h="180230">
                      <a:moveTo>
                        <a:pt x="111723" y="90115"/>
                      </a:moveTo>
                      <a:cubicBezTo>
                        <a:pt x="111723" y="139885"/>
                        <a:pt x="86713" y="180231"/>
                        <a:pt x="55861" y="180231"/>
                      </a:cubicBezTo>
                      <a:cubicBezTo>
                        <a:pt x="25010" y="180231"/>
                        <a:pt x="0" y="139885"/>
                        <a:pt x="0" y="90115"/>
                      </a:cubicBezTo>
                      <a:cubicBezTo>
                        <a:pt x="0" y="40346"/>
                        <a:pt x="25010" y="0"/>
                        <a:pt x="55861" y="0"/>
                      </a:cubicBezTo>
                      <a:cubicBezTo>
                        <a:pt x="86713" y="0"/>
                        <a:pt x="111723" y="40346"/>
                        <a:pt x="111723" y="90115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3" name="任意多边形: 形状 312"/>
                <p:cNvSpPr/>
                <p:nvPr/>
              </p:nvSpPr>
              <p:spPr>
                <a:xfrm>
                  <a:off x="10044399" y="1571856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4" name="任意多边形: 形状 313"/>
                <p:cNvSpPr/>
                <p:nvPr/>
              </p:nvSpPr>
              <p:spPr>
                <a:xfrm rot="-2526848">
                  <a:off x="10646631" y="228841"/>
                  <a:ext cx="167802" cy="271065"/>
                </a:xfrm>
                <a:custGeom>
                  <a:avLst/>
                  <a:gdLst>
                    <a:gd name="connsiteX0" fmla="*/ 167802 w 167802"/>
                    <a:gd name="connsiteY0" fmla="*/ 135533 h 271065"/>
                    <a:gd name="connsiteX1" fmla="*/ 83901 w 167802"/>
                    <a:gd name="connsiteY1" fmla="*/ 271065 h 271065"/>
                    <a:gd name="connsiteX2" fmla="*/ 0 w 167802"/>
                    <a:gd name="connsiteY2" fmla="*/ 135533 h 271065"/>
                    <a:gd name="connsiteX3" fmla="*/ 83901 w 167802"/>
                    <a:gd name="connsiteY3" fmla="*/ 0 h 271065"/>
                    <a:gd name="connsiteX4" fmla="*/ 167802 w 167802"/>
                    <a:gd name="connsiteY4" fmla="*/ 135533 h 27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2" h="271065">
                      <a:moveTo>
                        <a:pt x="167802" y="135533"/>
                      </a:moveTo>
                      <a:cubicBezTo>
                        <a:pt x="167802" y="210385"/>
                        <a:pt x="130238" y="271065"/>
                        <a:pt x="83901" y="271065"/>
                      </a:cubicBezTo>
                      <a:cubicBezTo>
                        <a:pt x="37564" y="271065"/>
                        <a:pt x="0" y="210385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8" y="0"/>
                        <a:pt x="167802" y="60680"/>
                        <a:pt x="167802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5" name="任意多边形: 形状 314"/>
                <p:cNvSpPr/>
                <p:nvPr/>
              </p:nvSpPr>
              <p:spPr>
                <a:xfrm rot="-2700000">
                  <a:off x="9839638" y="1485631"/>
                  <a:ext cx="167803" cy="271066"/>
                </a:xfrm>
                <a:custGeom>
                  <a:avLst/>
                  <a:gdLst>
                    <a:gd name="connsiteX0" fmla="*/ 167803 w 167803"/>
                    <a:gd name="connsiteY0" fmla="*/ 135533 h 271066"/>
                    <a:gd name="connsiteX1" fmla="*/ 83901 w 167803"/>
                    <a:gd name="connsiteY1" fmla="*/ 271066 h 271066"/>
                    <a:gd name="connsiteX2" fmla="*/ 0 w 167803"/>
                    <a:gd name="connsiteY2" fmla="*/ 135533 h 271066"/>
                    <a:gd name="connsiteX3" fmla="*/ 83901 w 167803"/>
                    <a:gd name="connsiteY3" fmla="*/ 0 h 271066"/>
                    <a:gd name="connsiteX4" fmla="*/ 167803 w 167803"/>
                    <a:gd name="connsiteY4" fmla="*/ 135533 h 27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3" h="271066">
                      <a:moveTo>
                        <a:pt x="167803" y="135533"/>
                      </a:moveTo>
                      <a:cubicBezTo>
                        <a:pt x="167803" y="210386"/>
                        <a:pt x="130239" y="271066"/>
                        <a:pt x="83901" y="271066"/>
                      </a:cubicBezTo>
                      <a:cubicBezTo>
                        <a:pt x="37564" y="271066"/>
                        <a:pt x="0" y="210386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9" y="0"/>
                        <a:pt x="167803" y="60680"/>
                        <a:pt x="167803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09" name="任意多边形: 形状 308"/>
              <p:cNvSpPr/>
              <p:nvPr/>
            </p:nvSpPr>
            <p:spPr>
              <a:xfrm rot="10800000" flipH="1">
                <a:off x="10281226" y="670342"/>
                <a:ext cx="502400" cy="763110"/>
              </a:xfrm>
              <a:custGeom>
                <a:avLst/>
                <a:gdLst>
                  <a:gd name="connsiteX0" fmla="*/ 501345 w 502400"/>
                  <a:gd name="connsiteY0" fmla="*/ 0 h 763110"/>
                  <a:gd name="connsiteX1" fmla="*/ 123631 w 502400"/>
                  <a:gd name="connsiteY1" fmla="*/ 677156 h 763110"/>
                  <a:gd name="connsiteX2" fmla="*/ 108080 w 502400"/>
                  <a:gd name="connsiteY2" fmla="*/ 687145 h 763110"/>
                  <a:gd name="connsiteX3" fmla="*/ 13001 w 502400"/>
                  <a:gd name="connsiteY3" fmla="*/ 762752 h 763110"/>
                  <a:gd name="connsiteX4" fmla="*/ 12963 w 502400"/>
                  <a:gd name="connsiteY4" fmla="*/ 762738 h 763110"/>
                  <a:gd name="connsiteX5" fmla="*/ 1001 w 502400"/>
                  <a:gd name="connsiteY5" fmla="*/ 757726 h 763110"/>
                  <a:gd name="connsiteX6" fmla="*/ 4571 w 502400"/>
                  <a:gd name="connsiteY6" fmla="*/ 743438 h 763110"/>
                  <a:gd name="connsiteX7" fmla="*/ 4588 w 502400"/>
                  <a:gd name="connsiteY7" fmla="*/ 743404 h 763110"/>
                  <a:gd name="connsiteX8" fmla="*/ 94504 w 502400"/>
                  <a:gd name="connsiteY8" fmla="*/ 680216 h 763110"/>
                  <a:gd name="connsiteX9" fmla="*/ 98586 w 502400"/>
                  <a:gd name="connsiteY9" fmla="*/ 664592 h 763110"/>
                  <a:gd name="connsiteX10" fmla="*/ 501345 w 502400"/>
                  <a:gd name="connsiteY10" fmla="*/ 0 h 76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400" h="763110">
                    <a:moveTo>
                      <a:pt x="501345" y="0"/>
                    </a:moveTo>
                    <a:cubicBezTo>
                      <a:pt x="516686" y="124406"/>
                      <a:pt x="363504" y="618299"/>
                      <a:pt x="123631" y="677156"/>
                    </a:cubicBezTo>
                    <a:cubicBezTo>
                      <a:pt x="117477" y="678667"/>
                      <a:pt x="111993" y="682161"/>
                      <a:pt x="108080" y="687145"/>
                    </a:cubicBezTo>
                    <a:cubicBezTo>
                      <a:pt x="82897" y="719230"/>
                      <a:pt x="49845" y="745245"/>
                      <a:pt x="13001" y="762752"/>
                    </a:cubicBezTo>
                    <a:cubicBezTo>
                      <a:pt x="12987" y="762759"/>
                      <a:pt x="12976" y="762731"/>
                      <a:pt x="12963" y="762738"/>
                    </a:cubicBezTo>
                    <a:cubicBezTo>
                      <a:pt x="10295" y="763922"/>
                      <a:pt x="3452" y="762294"/>
                      <a:pt x="1001" y="757726"/>
                    </a:cubicBezTo>
                    <a:cubicBezTo>
                      <a:pt x="-1522" y="753021"/>
                      <a:pt x="1115" y="745910"/>
                      <a:pt x="4571" y="743438"/>
                    </a:cubicBezTo>
                    <a:cubicBezTo>
                      <a:pt x="4585" y="743428"/>
                      <a:pt x="4571" y="743411"/>
                      <a:pt x="4588" y="743404"/>
                    </a:cubicBezTo>
                    <a:cubicBezTo>
                      <a:pt x="38738" y="729346"/>
                      <a:pt x="69765" y="707685"/>
                      <a:pt x="94504" y="680216"/>
                    </a:cubicBezTo>
                    <a:cubicBezTo>
                      <a:pt x="98324" y="675972"/>
                      <a:pt x="99884" y="670152"/>
                      <a:pt x="98586" y="664592"/>
                    </a:cubicBezTo>
                    <a:cubicBezTo>
                      <a:pt x="43890" y="430664"/>
                      <a:pt x="386615" y="48565"/>
                      <a:pt x="501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0" name="任意多边形: 形状 309"/>
              <p:cNvSpPr/>
              <p:nvPr/>
            </p:nvSpPr>
            <p:spPr>
              <a:xfrm rot="10800000" flipH="1">
                <a:off x="10415508" y="799141"/>
                <a:ext cx="255042" cy="414327"/>
              </a:xfrm>
              <a:custGeom>
                <a:avLst/>
                <a:gdLst>
                  <a:gd name="connsiteX0" fmla="*/ 4024 w 255042"/>
                  <a:gd name="connsiteY0" fmla="*/ 414328 h 414327"/>
                  <a:gd name="connsiteX1" fmla="*/ 0 w 255042"/>
                  <a:gd name="connsiteY1" fmla="*/ 411092 h 414327"/>
                  <a:gd name="connsiteX2" fmla="*/ 250382 w 255042"/>
                  <a:gd name="connsiteY2" fmla="*/ 0 h 414327"/>
                  <a:gd name="connsiteX3" fmla="*/ 255042 w 255042"/>
                  <a:gd name="connsiteY3" fmla="*/ 2227 h 414327"/>
                  <a:gd name="connsiteX4" fmla="*/ 4024 w 255042"/>
                  <a:gd name="connsiteY4" fmla="*/ 414328 h 41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042" h="414327">
                    <a:moveTo>
                      <a:pt x="4024" y="414328"/>
                    </a:moveTo>
                    <a:lnTo>
                      <a:pt x="0" y="411092"/>
                    </a:lnTo>
                    <a:cubicBezTo>
                      <a:pt x="110400" y="273833"/>
                      <a:pt x="179935" y="147486"/>
                      <a:pt x="250382" y="0"/>
                    </a:cubicBezTo>
                    <a:lnTo>
                      <a:pt x="255042" y="2227"/>
                    </a:lnTo>
                    <a:cubicBezTo>
                      <a:pt x="184441" y="150036"/>
                      <a:pt x="114737" y="276680"/>
                      <a:pt x="4024" y="41432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70" name="组合 269"/>
            <p:cNvGrpSpPr/>
            <p:nvPr/>
          </p:nvGrpSpPr>
          <p:grpSpPr>
            <a:xfrm>
              <a:off x="3871059" y="1562100"/>
              <a:ext cx="946417" cy="1012305"/>
              <a:chOff x="4393622" y="3307936"/>
              <a:chExt cx="1407373" cy="1505351"/>
            </a:xfrm>
          </p:grpSpPr>
          <p:grpSp>
            <p:nvGrpSpPr>
              <p:cNvPr id="273" name="组合 272" descr="一束拱形的橄榄及叶子"/>
              <p:cNvGrpSpPr/>
              <p:nvPr/>
            </p:nvGrpSpPr>
            <p:grpSpPr>
              <a:xfrm rot="16200000">
                <a:off x="4460224" y="3609784"/>
                <a:ext cx="1275267" cy="973961"/>
                <a:chOff x="9895720" y="340329"/>
                <a:chExt cx="2058574" cy="1572196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95" name="任意多边形: 形状 294"/>
                <p:cNvSpPr/>
                <p:nvPr/>
              </p:nvSpPr>
              <p:spPr>
                <a:xfrm>
                  <a:off x="10154851" y="1395904"/>
                  <a:ext cx="852206" cy="516621"/>
                </a:xfrm>
                <a:custGeom>
                  <a:avLst/>
                  <a:gdLst>
                    <a:gd name="connsiteX0" fmla="*/ 394701 w 852206"/>
                    <a:gd name="connsiteY0" fmla="*/ 68557 h 516621"/>
                    <a:gd name="connsiteX1" fmla="*/ 128530 w 852206"/>
                    <a:gd name="connsiteY1" fmla="*/ 279427 h 516621"/>
                    <a:gd name="connsiteX2" fmla="*/ 110393 w 852206"/>
                    <a:gd name="connsiteY2" fmla="*/ 297821 h 516621"/>
                    <a:gd name="connsiteX3" fmla="*/ 61391 w 852206"/>
                    <a:gd name="connsiteY3" fmla="*/ 363219 h 516621"/>
                    <a:gd name="connsiteX4" fmla="*/ 25310 w 852206"/>
                    <a:gd name="connsiteY4" fmla="*/ 436523 h 516621"/>
                    <a:gd name="connsiteX5" fmla="*/ 0 w 852206"/>
                    <a:gd name="connsiteY5" fmla="*/ 514023 h 516621"/>
                    <a:gd name="connsiteX6" fmla="*/ 10388 w 852206"/>
                    <a:gd name="connsiteY6" fmla="*/ 516621 h 516621"/>
                    <a:gd name="connsiteX7" fmla="*/ 35223 w 852206"/>
                    <a:gd name="connsiteY7" fmla="*/ 440316 h 516621"/>
                    <a:gd name="connsiteX8" fmla="*/ 70457 w 852206"/>
                    <a:gd name="connsiteY8" fmla="*/ 368551 h 516621"/>
                    <a:gd name="connsiteX9" fmla="*/ 118141 w 852206"/>
                    <a:gd name="connsiteY9" fmla="*/ 304792 h 516621"/>
                    <a:gd name="connsiteX10" fmla="*/ 127163 w 852206"/>
                    <a:gd name="connsiteY10" fmla="*/ 295347 h 516621"/>
                    <a:gd name="connsiteX11" fmla="*/ 474713 w 852206"/>
                    <a:gd name="connsiteY11" fmla="*/ 270109 h 516621"/>
                    <a:gd name="connsiteX12" fmla="*/ 852207 w 852206"/>
                    <a:gd name="connsiteY12" fmla="*/ 3583 h 516621"/>
                    <a:gd name="connsiteX13" fmla="*/ 394701 w 852206"/>
                    <a:gd name="connsiteY13" fmla="*/ 68557 h 51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206" h="516621">
                      <a:moveTo>
                        <a:pt x="394701" y="68557"/>
                      </a:moveTo>
                      <a:cubicBezTo>
                        <a:pt x="208811" y="142357"/>
                        <a:pt x="145926" y="243129"/>
                        <a:pt x="128530" y="279427"/>
                      </a:cubicBezTo>
                      <a:cubicBezTo>
                        <a:pt x="122299" y="285364"/>
                        <a:pt x="116234" y="291484"/>
                        <a:pt x="110393" y="297821"/>
                      </a:cubicBezTo>
                      <a:cubicBezTo>
                        <a:pt x="91905" y="317858"/>
                        <a:pt x="75510" y="339867"/>
                        <a:pt x="61391" y="363219"/>
                      </a:cubicBezTo>
                      <a:cubicBezTo>
                        <a:pt x="47250" y="386570"/>
                        <a:pt x="35361" y="411223"/>
                        <a:pt x="25310" y="436523"/>
                      </a:cubicBezTo>
                      <a:cubicBezTo>
                        <a:pt x="15256" y="461836"/>
                        <a:pt x="7005" y="487793"/>
                        <a:pt x="0" y="514023"/>
                      </a:cubicBezTo>
                      <a:lnTo>
                        <a:pt x="10388" y="516621"/>
                      </a:lnTo>
                      <a:cubicBezTo>
                        <a:pt x="17276" y="490730"/>
                        <a:pt x="25376" y="465168"/>
                        <a:pt x="35223" y="440316"/>
                      </a:cubicBezTo>
                      <a:cubicBezTo>
                        <a:pt x="45065" y="415471"/>
                        <a:pt x="56678" y="391344"/>
                        <a:pt x="70457" y="368551"/>
                      </a:cubicBezTo>
                      <a:cubicBezTo>
                        <a:pt x="84216" y="345750"/>
                        <a:pt x="100156" y="324319"/>
                        <a:pt x="118141" y="304792"/>
                      </a:cubicBezTo>
                      <a:cubicBezTo>
                        <a:pt x="121088" y="301584"/>
                        <a:pt x="124110" y="298451"/>
                        <a:pt x="127163" y="295347"/>
                      </a:cubicBezTo>
                      <a:cubicBezTo>
                        <a:pt x="150776" y="306289"/>
                        <a:pt x="269475" y="351588"/>
                        <a:pt x="474713" y="270109"/>
                      </a:cubicBezTo>
                      <a:cubicBezTo>
                        <a:pt x="705292" y="178568"/>
                        <a:pt x="852207" y="3583"/>
                        <a:pt x="852207" y="3583"/>
                      </a:cubicBezTo>
                      <a:cubicBezTo>
                        <a:pt x="852207" y="3583"/>
                        <a:pt x="625280" y="-22983"/>
                        <a:pt x="394701" y="68557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6" name="任意多边形: 形状 295"/>
                <p:cNvSpPr/>
                <p:nvPr/>
              </p:nvSpPr>
              <p:spPr>
                <a:xfrm>
                  <a:off x="11413541" y="782541"/>
                  <a:ext cx="540754" cy="386181"/>
                </a:xfrm>
                <a:custGeom>
                  <a:avLst/>
                  <a:gdLst>
                    <a:gd name="connsiteX0" fmla="*/ 178424 w 540754"/>
                    <a:gd name="connsiteY0" fmla="*/ 242059 h 386181"/>
                    <a:gd name="connsiteX1" fmla="*/ 0 w 540754"/>
                    <a:gd name="connsiteY1" fmla="*/ 3855 h 386181"/>
                    <a:gd name="connsiteX2" fmla="*/ 284063 w 540754"/>
                    <a:gd name="connsiteY2" fmla="*/ 92642 h 386181"/>
                    <a:gd name="connsiteX3" fmla="*/ 540754 w 540754"/>
                    <a:gd name="connsiteY3" fmla="*/ 386181 h 386181"/>
                    <a:gd name="connsiteX4" fmla="*/ 178424 w 540754"/>
                    <a:gd name="connsiteY4" fmla="*/ 242059 h 38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0754" h="386181">
                      <a:moveTo>
                        <a:pt x="178424" y="242059"/>
                      </a:moveTo>
                      <a:cubicBezTo>
                        <a:pt x="7483" y="121201"/>
                        <a:pt x="0" y="3855"/>
                        <a:pt x="0" y="3855"/>
                      </a:cubicBezTo>
                      <a:cubicBezTo>
                        <a:pt x="0" y="3855"/>
                        <a:pt x="113126" y="-28215"/>
                        <a:pt x="284063" y="92642"/>
                      </a:cubicBezTo>
                      <a:cubicBezTo>
                        <a:pt x="455003" y="213499"/>
                        <a:pt x="540754" y="386181"/>
                        <a:pt x="540754" y="386181"/>
                      </a:cubicBezTo>
                      <a:cubicBezTo>
                        <a:pt x="540754" y="386181"/>
                        <a:pt x="349364" y="362916"/>
                        <a:pt x="178424" y="24205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7" name="任意多边形: 形状 296"/>
                <p:cNvSpPr/>
                <p:nvPr/>
              </p:nvSpPr>
              <p:spPr>
                <a:xfrm>
                  <a:off x="10618018" y="983512"/>
                  <a:ext cx="950419" cy="216189"/>
                </a:xfrm>
                <a:custGeom>
                  <a:avLst/>
                  <a:gdLst>
                    <a:gd name="connsiteX0" fmla="*/ 950419 w 950419"/>
                    <a:gd name="connsiteY0" fmla="*/ 67672 h 216189"/>
                    <a:gd name="connsiteX1" fmla="*/ 186129 w 950419"/>
                    <a:gd name="connsiteY1" fmla="*/ 152022 h 216189"/>
                    <a:gd name="connsiteX2" fmla="*/ 159903 w 950419"/>
                    <a:gd name="connsiteY2" fmla="*/ 142618 h 216189"/>
                    <a:gd name="connsiteX3" fmla="*/ 621 w 950419"/>
                    <a:gd name="connsiteY3" fmla="*/ 91877 h 216189"/>
                    <a:gd name="connsiteX4" fmla="*/ 7003 w 950419"/>
                    <a:gd name="connsiteY4" fmla="*/ 83482 h 216189"/>
                    <a:gd name="connsiteX5" fmla="*/ 13467 w 950419"/>
                    <a:gd name="connsiteY5" fmla="*/ 75145 h 216189"/>
                    <a:gd name="connsiteX6" fmla="*/ 158258 w 950419"/>
                    <a:gd name="connsiteY6" fmla="*/ 130264 h 216189"/>
                    <a:gd name="connsiteX7" fmla="*/ 181368 w 950419"/>
                    <a:gd name="connsiteY7" fmla="*/ 119851 h 216189"/>
                    <a:gd name="connsiteX8" fmla="*/ 950419 w 950419"/>
                    <a:gd name="connsiteY8" fmla="*/ 67672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0419" h="216189">
                      <a:moveTo>
                        <a:pt x="950419" y="67672"/>
                      </a:moveTo>
                      <a:cubicBezTo>
                        <a:pt x="861640" y="149667"/>
                        <a:pt x="368958" y="303655"/>
                        <a:pt x="186129" y="152022"/>
                      </a:cubicBezTo>
                      <a:cubicBezTo>
                        <a:pt x="178731" y="145888"/>
                        <a:pt x="169513" y="142463"/>
                        <a:pt x="159903" y="142618"/>
                      </a:cubicBezTo>
                      <a:cubicBezTo>
                        <a:pt x="103218" y="143540"/>
                        <a:pt x="46484" y="125252"/>
                        <a:pt x="621" y="91877"/>
                      </a:cubicBezTo>
                      <a:cubicBezTo>
                        <a:pt x="3471" y="88135"/>
                        <a:pt x="-5826" y="100210"/>
                        <a:pt x="7003" y="83482"/>
                      </a:cubicBezTo>
                      <a:cubicBezTo>
                        <a:pt x="19859" y="66773"/>
                        <a:pt x="10590" y="78866"/>
                        <a:pt x="13467" y="75145"/>
                      </a:cubicBezTo>
                      <a:cubicBezTo>
                        <a:pt x="54246" y="108286"/>
                        <a:pt x="105748" y="127896"/>
                        <a:pt x="158258" y="130264"/>
                      </a:cubicBezTo>
                      <a:cubicBezTo>
                        <a:pt x="167166" y="130667"/>
                        <a:pt x="175651" y="126694"/>
                        <a:pt x="181368" y="119851"/>
                      </a:cubicBezTo>
                      <a:cubicBezTo>
                        <a:pt x="336093" y="-65343"/>
                        <a:pt x="848714" y="3097"/>
                        <a:pt x="950419" y="67672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298" name="任意多边形: 形状 297"/>
                <p:cNvSpPr/>
                <p:nvPr/>
              </p:nvSpPr>
              <p:spPr>
                <a:xfrm>
                  <a:off x="10433656" y="340329"/>
                  <a:ext cx="296912" cy="918045"/>
                </a:xfrm>
                <a:custGeom>
                  <a:avLst/>
                  <a:gdLst>
                    <a:gd name="connsiteX0" fmla="*/ 285232 w 296912"/>
                    <a:gd name="connsiteY0" fmla="*/ 0 h 918045"/>
                    <a:gd name="connsiteX1" fmla="*/ 23959 w 296912"/>
                    <a:gd name="connsiteY1" fmla="*/ 723181 h 918045"/>
                    <a:gd name="connsiteX2" fmla="*/ 26947 w 296912"/>
                    <a:gd name="connsiteY2" fmla="*/ 750880 h 918045"/>
                    <a:gd name="connsiteX3" fmla="*/ 38912 w 296912"/>
                    <a:gd name="connsiteY3" fmla="*/ 917621 h 918045"/>
                    <a:gd name="connsiteX4" fmla="*/ 48570 w 296912"/>
                    <a:gd name="connsiteY4" fmla="*/ 913387 h 918045"/>
                    <a:gd name="connsiteX5" fmla="*/ 58191 w 296912"/>
                    <a:gd name="connsiteY5" fmla="*/ 909057 h 918045"/>
                    <a:gd name="connsiteX6" fmla="*/ 38571 w 296912"/>
                    <a:gd name="connsiteY6" fmla="*/ 755376 h 918045"/>
                    <a:gd name="connsiteX7" fmla="*/ 54116 w 296912"/>
                    <a:gd name="connsiteY7" fmla="*/ 735352 h 918045"/>
                    <a:gd name="connsiteX8" fmla="*/ 285232 w 296912"/>
                    <a:gd name="connsiteY8" fmla="*/ 0 h 918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912" h="918045">
                      <a:moveTo>
                        <a:pt x="285232" y="0"/>
                      </a:moveTo>
                      <a:cubicBezTo>
                        <a:pt x="184697" y="67070"/>
                        <a:pt x="-80558" y="509889"/>
                        <a:pt x="23959" y="723181"/>
                      </a:cubicBezTo>
                      <a:cubicBezTo>
                        <a:pt x="28190" y="731811"/>
                        <a:pt x="29353" y="741576"/>
                        <a:pt x="26947" y="750880"/>
                      </a:cubicBezTo>
                      <a:cubicBezTo>
                        <a:pt x="12751" y="805768"/>
                        <a:pt x="17226" y="865207"/>
                        <a:pt x="38912" y="917621"/>
                      </a:cubicBezTo>
                      <a:cubicBezTo>
                        <a:pt x="43218" y="915728"/>
                        <a:pt x="29298" y="921930"/>
                        <a:pt x="48570" y="913387"/>
                      </a:cubicBezTo>
                      <a:cubicBezTo>
                        <a:pt x="67829" y="904809"/>
                        <a:pt x="53899" y="910984"/>
                        <a:pt x="58191" y="909057"/>
                      </a:cubicBezTo>
                      <a:cubicBezTo>
                        <a:pt x="35539" y="861641"/>
                        <a:pt x="28558" y="806977"/>
                        <a:pt x="38571" y="755376"/>
                      </a:cubicBezTo>
                      <a:cubicBezTo>
                        <a:pt x="40272" y="746622"/>
                        <a:pt x="46120" y="739308"/>
                        <a:pt x="54116" y="735352"/>
                      </a:cubicBezTo>
                      <a:cubicBezTo>
                        <a:pt x="270437" y="628391"/>
                        <a:pt x="324149" y="114018"/>
                        <a:pt x="285232" y="0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9" name="任意多边形: 形状 298"/>
                <p:cNvSpPr/>
                <p:nvPr/>
              </p:nvSpPr>
              <p:spPr>
                <a:xfrm>
                  <a:off x="9895720" y="909915"/>
                  <a:ext cx="291627" cy="743902"/>
                </a:xfrm>
                <a:custGeom>
                  <a:avLst/>
                  <a:gdLst>
                    <a:gd name="connsiteX0" fmla="*/ 255382 w 291627"/>
                    <a:gd name="connsiteY0" fmla="*/ 391238 h 743902"/>
                    <a:gd name="connsiteX1" fmla="*/ 259544 w 291627"/>
                    <a:gd name="connsiteY1" fmla="*/ 743903 h 743902"/>
                    <a:gd name="connsiteX2" fmla="*/ 49827 w 291627"/>
                    <a:gd name="connsiteY2" fmla="*/ 460335 h 743902"/>
                    <a:gd name="connsiteX3" fmla="*/ 9468 w 291627"/>
                    <a:gd name="connsiteY3" fmla="*/ 0 h 743902"/>
                    <a:gd name="connsiteX4" fmla="*/ 255382 w 291627"/>
                    <a:gd name="connsiteY4" fmla="*/ 391238 h 74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627" h="743902">
                      <a:moveTo>
                        <a:pt x="255382" y="391238"/>
                      </a:moveTo>
                      <a:cubicBezTo>
                        <a:pt x="334431" y="626391"/>
                        <a:pt x="259544" y="743903"/>
                        <a:pt x="259544" y="743903"/>
                      </a:cubicBezTo>
                      <a:cubicBezTo>
                        <a:pt x="259544" y="743903"/>
                        <a:pt x="128880" y="695492"/>
                        <a:pt x="49827" y="460335"/>
                      </a:cubicBezTo>
                      <a:cubicBezTo>
                        <a:pt x="-29225" y="225178"/>
                        <a:pt x="9468" y="0"/>
                        <a:pt x="9468" y="0"/>
                      </a:cubicBezTo>
                      <a:cubicBezTo>
                        <a:pt x="9468" y="0"/>
                        <a:pt x="176330" y="156081"/>
                        <a:pt x="255382" y="3912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10501413" y="688478"/>
                  <a:ext cx="114237" cy="288265"/>
                </a:xfrm>
                <a:custGeom>
                  <a:avLst/>
                  <a:gdLst>
                    <a:gd name="connsiteX0" fmla="*/ 4661 w 114237"/>
                    <a:gd name="connsiteY0" fmla="*/ 288266 h 288265"/>
                    <a:gd name="connsiteX1" fmla="*/ 0 w 114237"/>
                    <a:gd name="connsiteY1" fmla="*/ 286046 h 288265"/>
                    <a:gd name="connsiteX2" fmla="*/ 109285 w 114237"/>
                    <a:gd name="connsiteY2" fmla="*/ 0 h 288265"/>
                    <a:gd name="connsiteX3" fmla="*/ 114238 w 114237"/>
                    <a:gd name="connsiteY3" fmla="*/ 1456 h 288265"/>
                    <a:gd name="connsiteX4" fmla="*/ 4661 w 114237"/>
                    <a:gd name="connsiteY4" fmla="*/ 288266 h 288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237" h="288265">
                      <a:moveTo>
                        <a:pt x="4661" y="288266"/>
                      </a:moveTo>
                      <a:lnTo>
                        <a:pt x="0" y="286046"/>
                      </a:lnTo>
                      <a:cubicBezTo>
                        <a:pt x="43612" y="194481"/>
                        <a:pt x="80381" y="98242"/>
                        <a:pt x="109285" y="0"/>
                      </a:cubicBezTo>
                      <a:lnTo>
                        <a:pt x="114238" y="1456"/>
                      </a:lnTo>
                      <a:cubicBezTo>
                        <a:pt x="85259" y="99960"/>
                        <a:pt x="48390" y="196454"/>
                        <a:pt x="4661" y="2882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1" name="任意多边形: 形状 300"/>
                <p:cNvSpPr/>
                <p:nvPr/>
              </p:nvSpPr>
              <p:spPr>
                <a:xfrm>
                  <a:off x="9974094" y="1075912"/>
                  <a:ext cx="139954" cy="443417"/>
                </a:xfrm>
                <a:custGeom>
                  <a:avLst/>
                  <a:gdLst>
                    <a:gd name="connsiteX0" fmla="*/ 134905 w 139954"/>
                    <a:gd name="connsiteY0" fmla="*/ 443417 h 443417"/>
                    <a:gd name="connsiteX1" fmla="*/ 0 w 139954"/>
                    <a:gd name="connsiteY1" fmla="*/ 1907 h 443417"/>
                    <a:gd name="connsiteX2" fmla="*/ 4798 w 139954"/>
                    <a:gd name="connsiteY2" fmla="*/ 0 h 443417"/>
                    <a:gd name="connsiteX3" fmla="*/ 139954 w 139954"/>
                    <a:gd name="connsiteY3" fmla="*/ 442326 h 443417"/>
                    <a:gd name="connsiteX4" fmla="*/ 134905 w 139954"/>
                    <a:gd name="connsiteY4" fmla="*/ 443417 h 44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54" h="443417">
                      <a:moveTo>
                        <a:pt x="134905" y="443417"/>
                      </a:moveTo>
                      <a:cubicBezTo>
                        <a:pt x="134419" y="441169"/>
                        <a:pt x="85296" y="216277"/>
                        <a:pt x="0" y="1907"/>
                      </a:cubicBezTo>
                      <a:lnTo>
                        <a:pt x="4798" y="0"/>
                      </a:lnTo>
                      <a:cubicBezTo>
                        <a:pt x="90257" y="214783"/>
                        <a:pt x="139465" y="440078"/>
                        <a:pt x="139954" y="442326"/>
                      </a:cubicBezTo>
                      <a:lnTo>
                        <a:pt x="134905" y="443417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74" name="任意多边形: 形状 273"/>
              <p:cNvSpPr/>
              <p:nvPr/>
            </p:nvSpPr>
            <p:spPr>
              <a:xfrm rot="15691095">
                <a:off x="5467064" y="4317648"/>
                <a:ext cx="167931" cy="103957"/>
              </a:xfrm>
              <a:custGeom>
                <a:avLst/>
                <a:gdLst>
                  <a:gd name="connsiteX0" fmla="*/ 271079 w 271079"/>
                  <a:gd name="connsiteY0" fmla="*/ 83906 h 167810"/>
                  <a:gd name="connsiteX1" fmla="*/ 135540 w 271079"/>
                  <a:gd name="connsiteY1" fmla="*/ 167811 h 167810"/>
                  <a:gd name="connsiteX2" fmla="*/ 0 w 271079"/>
                  <a:gd name="connsiteY2" fmla="*/ 83906 h 167810"/>
                  <a:gd name="connsiteX3" fmla="*/ 135540 w 271079"/>
                  <a:gd name="connsiteY3" fmla="*/ 0 h 167810"/>
                  <a:gd name="connsiteX4" fmla="*/ 271079 w 271079"/>
                  <a:gd name="connsiteY4" fmla="*/ 83906 h 16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079" h="167810">
                    <a:moveTo>
                      <a:pt x="271079" y="83906"/>
                    </a:moveTo>
                    <a:cubicBezTo>
                      <a:pt x="271079" y="130245"/>
                      <a:pt x="210396" y="167811"/>
                      <a:pt x="135540" y="167811"/>
                    </a:cubicBezTo>
                    <a:cubicBezTo>
                      <a:pt x="60683" y="167811"/>
                      <a:pt x="0" y="130245"/>
                      <a:pt x="0" y="83906"/>
                    </a:cubicBezTo>
                    <a:cubicBezTo>
                      <a:pt x="0" y="37566"/>
                      <a:pt x="60683" y="0"/>
                      <a:pt x="135540" y="0"/>
                    </a:cubicBezTo>
                    <a:cubicBezTo>
                      <a:pt x="210396" y="0"/>
                      <a:pt x="271079" y="37566"/>
                      <a:pt x="271079" y="8390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5" name="任意多边形: 形状 274"/>
              <p:cNvSpPr/>
              <p:nvPr/>
            </p:nvSpPr>
            <p:spPr>
              <a:xfrm rot="12425420">
                <a:off x="4913208" y="3742306"/>
                <a:ext cx="86511" cy="139561"/>
              </a:xfrm>
              <a:custGeom>
                <a:avLst/>
                <a:gdLst>
                  <a:gd name="connsiteX0" fmla="*/ 139649 w 139649"/>
                  <a:gd name="connsiteY0" fmla="*/ 112642 h 225284"/>
                  <a:gd name="connsiteX1" fmla="*/ 69825 w 139649"/>
                  <a:gd name="connsiteY1" fmla="*/ 225284 h 225284"/>
                  <a:gd name="connsiteX2" fmla="*/ 0 w 139649"/>
                  <a:gd name="connsiteY2" fmla="*/ 112642 h 225284"/>
                  <a:gd name="connsiteX3" fmla="*/ 69825 w 139649"/>
                  <a:gd name="connsiteY3" fmla="*/ 0 h 225284"/>
                  <a:gd name="connsiteX4" fmla="*/ 139649 w 139649"/>
                  <a:gd name="connsiteY4" fmla="*/ 112642 h 22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49" h="225284">
                    <a:moveTo>
                      <a:pt x="139649" y="112642"/>
                    </a:moveTo>
                    <a:cubicBezTo>
                      <a:pt x="139649" y="174853"/>
                      <a:pt x="108388" y="225284"/>
                      <a:pt x="69825" y="225284"/>
                    </a:cubicBezTo>
                    <a:cubicBezTo>
                      <a:pt x="31262" y="225284"/>
                      <a:pt x="0" y="174853"/>
                      <a:pt x="0" y="112642"/>
                    </a:cubicBezTo>
                    <a:cubicBezTo>
                      <a:pt x="0" y="50432"/>
                      <a:pt x="31262" y="0"/>
                      <a:pt x="69825" y="0"/>
                    </a:cubicBezTo>
                    <a:cubicBezTo>
                      <a:pt x="108388" y="0"/>
                      <a:pt x="139649" y="50432"/>
                      <a:pt x="139649" y="1126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6" name="任意多边形: 形状 275"/>
              <p:cNvSpPr/>
              <p:nvPr/>
            </p:nvSpPr>
            <p:spPr>
              <a:xfrm rot="16200000">
                <a:off x="5287674" y="4148677"/>
                <a:ext cx="602983" cy="354468"/>
              </a:xfrm>
              <a:custGeom>
                <a:avLst/>
                <a:gdLst>
                  <a:gd name="connsiteX0" fmla="*/ 193556 w 973353"/>
                  <a:gd name="connsiteY0" fmla="*/ 144359 h 572193"/>
                  <a:gd name="connsiteX1" fmla="*/ 973354 w 973353"/>
                  <a:gd name="connsiteY1" fmla="*/ 68618 h 572193"/>
                  <a:gd name="connsiteX2" fmla="*/ 515776 w 973353"/>
                  <a:gd name="connsiteY2" fmla="*/ 4122 h 572193"/>
                  <a:gd name="connsiteX3" fmla="*/ 203776 w 973353"/>
                  <a:gd name="connsiteY3" fmla="*/ 130428 h 572193"/>
                  <a:gd name="connsiteX4" fmla="*/ 25074 w 973353"/>
                  <a:gd name="connsiteY4" fmla="*/ 572194 h 572193"/>
                  <a:gd name="connsiteX5" fmla="*/ 34812 w 973353"/>
                  <a:gd name="connsiteY5" fmla="*/ 567529 h 572193"/>
                  <a:gd name="connsiteX6" fmla="*/ 193556 w 973353"/>
                  <a:gd name="connsiteY6" fmla="*/ 144359 h 57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3353" h="572193">
                    <a:moveTo>
                      <a:pt x="193556" y="144359"/>
                    </a:moveTo>
                    <a:lnTo>
                      <a:pt x="973354" y="68618"/>
                    </a:lnTo>
                    <a:cubicBezTo>
                      <a:pt x="973354" y="68618"/>
                      <a:pt x="762702" y="-19859"/>
                      <a:pt x="515776" y="4122"/>
                    </a:cubicBezTo>
                    <a:cubicBezTo>
                      <a:pt x="321904" y="22954"/>
                      <a:pt x="233024" y="98730"/>
                      <a:pt x="203776" y="130428"/>
                    </a:cubicBezTo>
                    <a:cubicBezTo>
                      <a:pt x="4541" y="187141"/>
                      <a:pt x="-33525" y="394662"/>
                      <a:pt x="25074" y="572194"/>
                    </a:cubicBezTo>
                    <a:lnTo>
                      <a:pt x="34812" y="567529"/>
                    </a:lnTo>
                    <a:cubicBezTo>
                      <a:pt x="-20383" y="399794"/>
                      <a:pt x="11749" y="204686"/>
                      <a:pt x="193556" y="1443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77" name="组合 276" descr="一束拱形的橄榄及叶子"/>
              <p:cNvGrpSpPr/>
              <p:nvPr/>
            </p:nvGrpSpPr>
            <p:grpSpPr>
              <a:xfrm rot="16200000">
                <a:off x="4458463" y="3341826"/>
                <a:ext cx="1376422" cy="1308642"/>
                <a:chOff x="9976495" y="149004"/>
                <a:chExt cx="2221861" cy="211244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90" name="任意多边形: 形状 289"/>
                <p:cNvSpPr/>
                <p:nvPr/>
              </p:nvSpPr>
              <p:spPr>
                <a:xfrm>
                  <a:off x="9976495" y="149004"/>
                  <a:ext cx="2221861" cy="2112448"/>
                </a:xfrm>
                <a:custGeom>
                  <a:avLst/>
                  <a:gdLst>
                    <a:gd name="connsiteX0" fmla="*/ 1852547 w 2221861"/>
                    <a:gd name="connsiteY0" fmla="*/ 333479 h 2112448"/>
                    <a:gd name="connsiteX1" fmla="*/ 1662072 w 2221861"/>
                    <a:gd name="connsiteY1" fmla="*/ 561810 h 2112448"/>
                    <a:gd name="connsiteX2" fmla="*/ 1378302 w 2221861"/>
                    <a:gd name="connsiteY2" fmla="*/ 589554 h 2112448"/>
                    <a:gd name="connsiteX3" fmla="*/ 1131404 w 2221861"/>
                    <a:gd name="connsiteY3" fmla="*/ 658534 h 2112448"/>
                    <a:gd name="connsiteX4" fmla="*/ 1131359 w 2221861"/>
                    <a:gd name="connsiteY4" fmla="*/ 658496 h 2112448"/>
                    <a:gd name="connsiteX5" fmla="*/ 1166245 w 2221861"/>
                    <a:gd name="connsiteY5" fmla="*/ 571293 h 2112448"/>
                    <a:gd name="connsiteX6" fmla="*/ 1180798 w 2221861"/>
                    <a:gd name="connsiteY6" fmla="*/ 562918 h 2112448"/>
                    <a:gd name="connsiteX7" fmla="*/ 1716200 w 2221861"/>
                    <a:gd name="connsiteY7" fmla="*/ 0 h 2112448"/>
                    <a:gd name="connsiteX8" fmla="*/ 1161777 w 2221861"/>
                    <a:gd name="connsiteY8" fmla="*/ 542214 h 2112448"/>
                    <a:gd name="connsiteX9" fmla="*/ 1156211 w 2221861"/>
                    <a:gd name="connsiteY9" fmla="*/ 559679 h 2112448"/>
                    <a:gd name="connsiteX10" fmla="*/ 1108999 w 2221861"/>
                    <a:gd name="connsiteY10" fmla="*/ 667050 h 2112448"/>
                    <a:gd name="connsiteX11" fmla="*/ 1086287 w 2221861"/>
                    <a:gd name="connsiteY11" fmla="*/ 676068 h 2112448"/>
                    <a:gd name="connsiteX12" fmla="*/ 1011214 w 2221861"/>
                    <a:gd name="connsiteY12" fmla="*/ 709010 h 2112448"/>
                    <a:gd name="connsiteX13" fmla="*/ 1011166 w 2221861"/>
                    <a:gd name="connsiteY13" fmla="*/ 708986 h 2112448"/>
                    <a:gd name="connsiteX14" fmla="*/ 822433 w 2221861"/>
                    <a:gd name="connsiteY14" fmla="*/ 284029 h 2112448"/>
                    <a:gd name="connsiteX15" fmla="*/ 818223 w 2221861"/>
                    <a:gd name="connsiteY15" fmla="*/ 293460 h 2112448"/>
                    <a:gd name="connsiteX16" fmla="*/ 969120 w 2221861"/>
                    <a:gd name="connsiteY16" fmla="*/ 605367 h 2112448"/>
                    <a:gd name="connsiteX17" fmla="*/ 969058 w 2221861"/>
                    <a:gd name="connsiteY17" fmla="*/ 605391 h 2112448"/>
                    <a:gd name="connsiteX18" fmla="*/ 901114 w 2221861"/>
                    <a:gd name="connsiteY18" fmla="*/ 530686 h 2112448"/>
                    <a:gd name="connsiteX19" fmla="*/ 894615 w 2221861"/>
                    <a:gd name="connsiteY19" fmla="*/ 538710 h 2112448"/>
                    <a:gd name="connsiteX20" fmla="*/ 977997 w 2221861"/>
                    <a:gd name="connsiteY20" fmla="*/ 658359 h 2112448"/>
                    <a:gd name="connsiteX21" fmla="*/ 985529 w 2221861"/>
                    <a:gd name="connsiteY21" fmla="*/ 700418 h 2112448"/>
                    <a:gd name="connsiteX22" fmla="*/ 971898 w 2221861"/>
                    <a:gd name="connsiteY22" fmla="*/ 728210 h 2112448"/>
                    <a:gd name="connsiteX23" fmla="*/ 579449 w 2221861"/>
                    <a:gd name="connsiteY23" fmla="*/ 1010659 h 2112448"/>
                    <a:gd name="connsiteX24" fmla="*/ 377219 w 2221861"/>
                    <a:gd name="connsiteY24" fmla="*/ 1260390 h 2112448"/>
                    <a:gd name="connsiteX25" fmla="*/ 377157 w 2221861"/>
                    <a:gd name="connsiteY25" fmla="*/ 1260380 h 2112448"/>
                    <a:gd name="connsiteX26" fmla="*/ 379814 w 2221861"/>
                    <a:gd name="connsiteY26" fmla="*/ 1102161 h 2112448"/>
                    <a:gd name="connsiteX27" fmla="*/ 370066 w 2221861"/>
                    <a:gd name="connsiteY27" fmla="*/ 1098750 h 2112448"/>
                    <a:gd name="connsiteX28" fmla="*/ 363437 w 2221861"/>
                    <a:gd name="connsiteY28" fmla="*/ 1281793 h 2112448"/>
                    <a:gd name="connsiteX29" fmla="*/ 304232 w 2221861"/>
                    <a:gd name="connsiteY29" fmla="*/ 1382386 h 2112448"/>
                    <a:gd name="connsiteX30" fmla="*/ 304170 w 2221861"/>
                    <a:gd name="connsiteY30" fmla="*/ 1382383 h 2112448"/>
                    <a:gd name="connsiteX31" fmla="*/ 271676 w 2221861"/>
                    <a:gd name="connsiteY31" fmla="*/ 439566 h 2112448"/>
                    <a:gd name="connsiteX32" fmla="*/ 258665 w 2221861"/>
                    <a:gd name="connsiteY32" fmla="*/ 1205632 h 2112448"/>
                    <a:gd name="connsiteX33" fmla="*/ 267084 w 2221861"/>
                    <a:gd name="connsiteY33" fmla="*/ 1225325 h 2112448"/>
                    <a:gd name="connsiteX34" fmla="*/ 282398 w 2221861"/>
                    <a:gd name="connsiteY34" fmla="*/ 1375502 h 2112448"/>
                    <a:gd name="connsiteX35" fmla="*/ 273428 w 2221861"/>
                    <a:gd name="connsiteY35" fmla="*/ 1440920 h 2112448"/>
                    <a:gd name="connsiteX36" fmla="*/ 237912 w 2221861"/>
                    <a:gd name="connsiteY36" fmla="*/ 1514613 h 2112448"/>
                    <a:gd name="connsiteX37" fmla="*/ 149380 w 2221861"/>
                    <a:gd name="connsiteY37" fmla="*/ 1799227 h 2112448"/>
                    <a:gd name="connsiteX38" fmla="*/ 142251 w 2221861"/>
                    <a:gd name="connsiteY38" fmla="*/ 1799244 h 2112448"/>
                    <a:gd name="connsiteX39" fmla="*/ 139763 w 2221861"/>
                    <a:gd name="connsiteY39" fmla="*/ 1639436 h 2112448"/>
                    <a:gd name="connsiteX40" fmla="*/ 136610 w 2221861"/>
                    <a:gd name="connsiteY40" fmla="*/ 1633680 h 2112448"/>
                    <a:gd name="connsiteX41" fmla="*/ 130018 w 2221861"/>
                    <a:gd name="connsiteY41" fmla="*/ 1636025 h 2112448"/>
                    <a:gd name="connsiteX42" fmla="*/ 114952 w 2221861"/>
                    <a:gd name="connsiteY42" fmla="*/ 1703642 h 2112448"/>
                    <a:gd name="connsiteX43" fmla="*/ 114890 w 2221861"/>
                    <a:gd name="connsiteY43" fmla="*/ 1703649 h 2112448"/>
                    <a:gd name="connsiteX44" fmla="*/ 8730 w 2221861"/>
                    <a:gd name="connsiteY44" fmla="*/ 1532058 h 2112448"/>
                    <a:gd name="connsiteX45" fmla="*/ 1612 w 2221861"/>
                    <a:gd name="connsiteY45" fmla="*/ 1539538 h 2112448"/>
                    <a:gd name="connsiteX46" fmla="*/ 65533 w 2221861"/>
                    <a:gd name="connsiteY46" fmla="*/ 1622252 h 2112448"/>
                    <a:gd name="connsiteX47" fmla="*/ 129226 w 2221861"/>
                    <a:gd name="connsiteY47" fmla="*/ 1863564 h 2112448"/>
                    <a:gd name="connsiteX48" fmla="*/ 129846 w 2221861"/>
                    <a:gd name="connsiteY48" fmla="*/ 1910209 h 2112448"/>
                    <a:gd name="connsiteX49" fmla="*/ 115551 w 2221861"/>
                    <a:gd name="connsiteY49" fmla="*/ 2112449 h 2112448"/>
                    <a:gd name="connsiteX50" fmla="*/ 167183 w 2221861"/>
                    <a:gd name="connsiteY50" fmla="*/ 2112449 h 2112448"/>
                    <a:gd name="connsiteX51" fmla="*/ 192011 w 2221861"/>
                    <a:gd name="connsiteY51" fmla="*/ 1816169 h 2112448"/>
                    <a:gd name="connsiteX52" fmla="*/ 192056 w 2221861"/>
                    <a:gd name="connsiteY52" fmla="*/ 1815928 h 2112448"/>
                    <a:gd name="connsiteX53" fmla="*/ 218426 w 2221861"/>
                    <a:gd name="connsiteY53" fmla="*/ 1777593 h 2112448"/>
                    <a:gd name="connsiteX54" fmla="*/ 254087 w 2221861"/>
                    <a:gd name="connsiteY54" fmla="*/ 1758548 h 2112448"/>
                    <a:gd name="connsiteX55" fmla="*/ 406371 w 2221861"/>
                    <a:gd name="connsiteY55" fmla="*/ 1725651 h 2112448"/>
                    <a:gd name="connsiteX56" fmla="*/ 406536 w 2221861"/>
                    <a:gd name="connsiteY56" fmla="*/ 1715325 h 2112448"/>
                    <a:gd name="connsiteX57" fmla="*/ 227933 w 2221861"/>
                    <a:gd name="connsiteY57" fmla="*/ 1754445 h 2112448"/>
                    <a:gd name="connsiteX58" fmla="*/ 208306 w 2221861"/>
                    <a:gd name="connsiteY58" fmla="*/ 1738931 h 2112448"/>
                    <a:gd name="connsiteX59" fmla="*/ 274464 w 2221861"/>
                    <a:gd name="connsiteY59" fmla="*/ 1529765 h 2112448"/>
                    <a:gd name="connsiteX60" fmla="*/ 484108 w 2221861"/>
                    <a:gd name="connsiteY60" fmla="*/ 1162499 h 2112448"/>
                    <a:gd name="connsiteX61" fmla="*/ 636261 w 2221861"/>
                    <a:gd name="connsiteY61" fmla="*/ 1127795 h 2112448"/>
                    <a:gd name="connsiteX62" fmla="*/ 684042 w 2221861"/>
                    <a:gd name="connsiteY62" fmla="*/ 1143085 h 2112448"/>
                    <a:gd name="connsiteX63" fmla="*/ 1453585 w 2221861"/>
                    <a:gd name="connsiteY63" fmla="*/ 1139326 h 2112448"/>
                    <a:gd name="connsiteX64" fmla="*/ 1007758 w 2221861"/>
                    <a:gd name="connsiteY64" fmla="*/ 1017774 h 2112448"/>
                    <a:gd name="connsiteX65" fmla="*/ 690885 w 2221861"/>
                    <a:gd name="connsiteY65" fmla="*/ 1094885 h 2112448"/>
                    <a:gd name="connsiteX66" fmla="*/ 629831 w 2221861"/>
                    <a:gd name="connsiteY66" fmla="*/ 1115964 h 2112448"/>
                    <a:gd name="connsiteX67" fmla="*/ 506059 w 2221861"/>
                    <a:gd name="connsiteY67" fmla="*/ 1134820 h 2112448"/>
                    <a:gd name="connsiteX68" fmla="*/ 506021 w 2221861"/>
                    <a:gd name="connsiteY68" fmla="*/ 1134765 h 2112448"/>
                    <a:gd name="connsiteX69" fmla="*/ 598890 w 2221861"/>
                    <a:gd name="connsiteY69" fmla="*/ 1030097 h 2112448"/>
                    <a:gd name="connsiteX70" fmla="*/ 1092197 w 2221861"/>
                    <a:gd name="connsiteY70" fmla="*/ 690319 h 2112448"/>
                    <a:gd name="connsiteX71" fmla="*/ 1147465 w 2221861"/>
                    <a:gd name="connsiteY71" fmla="*/ 667794 h 2112448"/>
                    <a:gd name="connsiteX72" fmla="*/ 1169866 w 2221861"/>
                    <a:gd name="connsiteY72" fmla="*/ 664517 h 2112448"/>
                    <a:gd name="connsiteX73" fmla="*/ 1193255 w 2221861"/>
                    <a:gd name="connsiteY73" fmla="*/ 663154 h 2112448"/>
                    <a:gd name="connsiteX74" fmla="*/ 1240031 w 2221861"/>
                    <a:gd name="connsiteY74" fmla="*/ 666251 h 2112448"/>
                    <a:gd name="connsiteX75" fmla="*/ 1285353 w 2221861"/>
                    <a:gd name="connsiteY75" fmla="*/ 678141 h 2112448"/>
                    <a:gd name="connsiteX76" fmla="*/ 1326738 w 2221861"/>
                    <a:gd name="connsiteY76" fmla="*/ 700181 h 2112448"/>
                    <a:gd name="connsiteX77" fmla="*/ 1326780 w 2221861"/>
                    <a:gd name="connsiteY77" fmla="*/ 700208 h 2112448"/>
                    <a:gd name="connsiteX78" fmla="*/ 1330308 w 2221861"/>
                    <a:gd name="connsiteY78" fmla="*/ 699661 h 2112448"/>
                    <a:gd name="connsiteX79" fmla="*/ 1329826 w 2221861"/>
                    <a:gd name="connsiteY79" fmla="*/ 696043 h 2112448"/>
                    <a:gd name="connsiteX80" fmla="*/ 1288021 w 2221861"/>
                    <a:gd name="connsiteY80" fmla="*/ 671583 h 2112448"/>
                    <a:gd name="connsiteX81" fmla="*/ 1241597 w 2221861"/>
                    <a:gd name="connsiteY81" fmla="*/ 657395 h 2112448"/>
                    <a:gd name="connsiteX82" fmla="*/ 1203079 w 2221861"/>
                    <a:gd name="connsiteY82" fmla="*/ 652631 h 2112448"/>
                    <a:gd name="connsiteX83" fmla="*/ 1189951 w 2221861"/>
                    <a:gd name="connsiteY83" fmla="*/ 652232 h 2112448"/>
                    <a:gd name="connsiteX84" fmla="*/ 1189941 w 2221861"/>
                    <a:gd name="connsiteY84" fmla="*/ 652166 h 2112448"/>
                    <a:gd name="connsiteX85" fmla="*/ 1380130 w 2221861"/>
                    <a:gd name="connsiteY85" fmla="*/ 598772 h 2112448"/>
                    <a:gd name="connsiteX86" fmla="*/ 1675559 w 2221861"/>
                    <a:gd name="connsiteY86" fmla="*/ 565276 h 2112448"/>
                    <a:gd name="connsiteX87" fmla="*/ 1950318 w 2221861"/>
                    <a:gd name="connsiteY87" fmla="*/ 488175 h 2112448"/>
                    <a:gd name="connsiteX88" fmla="*/ 2221862 w 2221861"/>
                    <a:gd name="connsiteY88" fmla="*/ 208319 h 2112448"/>
                    <a:gd name="connsiteX89" fmla="*/ 1852547 w 2221861"/>
                    <a:gd name="connsiteY89" fmla="*/ 333479 h 2112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2221861" h="2112448">
                      <a:moveTo>
                        <a:pt x="1852547" y="333479"/>
                      </a:moveTo>
                      <a:cubicBezTo>
                        <a:pt x="1680853" y="441992"/>
                        <a:pt x="1662984" y="555163"/>
                        <a:pt x="1662072" y="561810"/>
                      </a:cubicBezTo>
                      <a:cubicBezTo>
                        <a:pt x="1566955" y="562430"/>
                        <a:pt x="1471832" y="571634"/>
                        <a:pt x="1378302" y="589554"/>
                      </a:cubicBezTo>
                      <a:cubicBezTo>
                        <a:pt x="1294320" y="605625"/>
                        <a:pt x="1211647" y="628742"/>
                        <a:pt x="1131404" y="658534"/>
                      </a:cubicBezTo>
                      <a:cubicBezTo>
                        <a:pt x="1131380" y="658544"/>
                        <a:pt x="1131352" y="658520"/>
                        <a:pt x="1131359" y="658496"/>
                      </a:cubicBezTo>
                      <a:cubicBezTo>
                        <a:pt x="1136770" y="626495"/>
                        <a:pt x="1148215" y="599371"/>
                        <a:pt x="1166245" y="571293"/>
                      </a:cubicBezTo>
                      <a:cubicBezTo>
                        <a:pt x="1169450" y="566302"/>
                        <a:pt x="1174871" y="563139"/>
                        <a:pt x="1180798" y="562918"/>
                      </a:cubicBezTo>
                      <a:cubicBezTo>
                        <a:pt x="1420809" y="553969"/>
                        <a:pt x="1699427" y="123394"/>
                        <a:pt x="1716200" y="0"/>
                      </a:cubicBezTo>
                      <a:cubicBezTo>
                        <a:pt x="1592097" y="17820"/>
                        <a:pt x="1155488" y="295257"/>
                        <a:pt x="1161777" y="542214"/>
                      </a:cubicBezTo>
                      <a:cubicBezTo>
                        <a:pt x="1161935" y="548492"/>
                        <a:pt x="1159960" y="554643"/>
                        <a:pt x="1156211" y="559679"/>
                      </a:cubicBezTo>
                      <a:cubicBezTo>
                        <a:pt x="1132687" y="591275"/>
                        <a:pt x="1116592" y="628381"/>
                        <a:pt x="1108999" y="667050"/>
                      </a:cubicBezTo>
                      <a:cubicBezTo>
                        <a:pt x="1101409" y="670003"/>
                        <a:pt x="1093833" y="672995"/>
                        <a:pt x="1086287" y="676068"/>
                      </a:cubicBezTo>
                      <a:cubicBezTo>
                        <a:pt x="1060974" y="686367"/>
                        <a:pt x="1035946" y="697369"/>
                        <a:pt x="1011214" y="709010"/>
                      </a:cubicBezTo>
                      <a:cubicBezTo>
                        <a:pt x="1011193" y="709020"/>
                        <a:pt x="1011173" y="709006"/>
                        <a:pt x="1011166" y="708986"/>
                      </a:cubicBezTo>
                      <a:cubicBezTo>
                        <a:pt x="976858" y="560898"/>
                        <a:pt x="964969" y="370144"/>
                        <a:pt x="822433" y="284029"/>
                      </a:cubicBezTo>
                      <a:lnTo>
                        <a:pt x="818223" y="293460"/>
                      </a:lnTo>
                      <a:cubicBezTo>
                        <a:pt x="921329" y="361202"/>
                        <a:pt x="948743" y="485749"/>
                        <a:pt x="969120" y="605367"/>
                      </a:cubicBezTo>
                      <a:cubicBezTo>
                        <a:pt x="969137" y="605460"/>
                        <a:pt x="969110" y="605470"/>
                        <a:pt x="969058" y="605391"/>
                      </a:cubicBezTo>
                      <a:cubicBezTo>
                        <a:pt x="951434" y="576501"/>
                        <a:pt x="928362" y="550926"/>
                        <a:pt x="901114" y="530686"/>
                      </a:cubicBezTo>
                      <a:lnTo>
                        <a:pt x="894615" y="538710"/>
                      </a:lnTo>
                      <a:cubicBezTo>
                        <a:pt x="933411" y="569383"/>
                        <a:pt x="962676" y="611525"/>
                        <a:pt x="977997" y="658359"/>
                      </a:cubicBezTo>
                      <a:cubicBezTo>
                        <a:pt x="980417" y="672630"/>
                        <a:pt x="982889" y="686684"/>
                        <a:pt x="985529" y="700418"/>
                      </a:cubicBezTo>
                      <a:cubicBezTo>
                        <a:pt x="987697" y="711681"/>
                        <a:pt x="982135" y="723033"/>
                        <a:pt x="971898" y="728210"/>
                      </a:cubicBezTo>
                      <a:cubicBezTo>
                        <a:pt x="827631" y="801173"/>
                        <a:pt x="694671" y="896800"/>
                        <a:pt x="579449" y="1010659"/>
                      </a:cubicBezTo>
                      <a:cubicBezTo>
                        <a:pt x="502978" y="1086166"/>
                        <a:pt x="435987" y="1170409"/>
                        <a:pt x="377219" y="1260390"/>
                      </a:cubicBezTo>
                      <a:cubicBezTo>
                        <a:pt x="377202" y="1260414"/>
                        <a:pt x="377164" y="1260411"/>
                        <a:pt x="377157" y="1260380"/>
                      </a:cubicBezTo>
                      <a:cubicBezTo>
                        <a:pt x="361072" y="1209198"/>
                        <a:pt x="362019" y="1152954"/>
                        <a:pt x="379814" y="1102161"/>
                      </a:cubicBezTo>
                      <a:lnTo>
                        <a:pt x="370066" y="1098750"/>
                      </a:lnTo>
                      <a:cubicBezTo>
                        <a:pt x="346322" y="1156540"/>
                        <a:pt x="344057" y="1222458"/>
                        <a:pt x="363437" y="1281793"/>
                      </a:cubicBezTo>
                      <a:cubicBezTo>
                        <a:pt x="342656" y="1314649"/>
                        <a:pt x="322940" y="1348227"/>
                        <a:pt x="304232" y="1382386"/>
                      </a:cubicBezTo>
                      <a:cubicBezTo>
                        <a:pt x="304218" y="1382414"/>
                        <a:pt x="304180" y="1382411"/>
                        <a:pt x="304170" y="1382383"/>
                      </a:cubicBezTo>
                      <a:cubicBezTo>
                        <a:pt x="238476" y="1212723"/>
                        <a:pt x="284815" y="595044"/>
                        <a:pt x="271676" y="439566"/>
                      </a:cubicBezTo>
                      <a:cubicBezTo>
                        <a:pt x="200248" y="531189"/>
                        <a:pt x="91259" y="1034117"/>
                        <a:pt x="258665" y="1205632"/>
                      </a:cubicBezTo>
                      <a:cubicBezTo>
                        <a:pt x="263831" y="1210923"/>
                        <a:pt x="266871" y="1217931"/>
                        <a:pt x="267084" y="1225325"/>
                      </a:cubicBezTo>
                      <a:cubicBezTo>
                        <a:pt x="268513" y="1275202"/>
                        <a:pt x="272141" y="1324431"/>
                        <a:pt x="282398" y="1375502"/>
                      </a:cubicBezTo>
                      <a:cubicBezTo>
                        <a:pt x="286856" y="1397694"/>
                        <a:pt x="283648" y="1420725"/>
                        <a:pt x="273428" y="1440920"/>
                      </a:cubicBezTo>
                      <a:cubicBezTo>
                        <a:pt x="261115" y="1465253"/>
                        <a:pt x="249278" y="1489833"/>
                        <a:pt x="237912" y="1514613"/>
                      </a:cubicBezTo>
                      <a:cubicBezTo>
                        <a:pt x="197511" y="1602673"/>
                        <a:pt x="160498" y="1752245"/>
                        <a:pt x="149380" y="1799227"/>
                      </a:cubicBezTo>
                      <a:cubicBezTo>
                        <a:pt x="148492" y="1802979"/>
                        <a:pt x="143153" y="1802993"/>
                        <a:pt x="142251" y="1799244"/>
                      </a:cubicBezTo>
                      <a:cubicBezTo>
                        <a:pt x="134179" y="1765590"/>
                        <a:pt x="117578" y="1682005"/>
                        <a:pt x="139763" y="1639436"/>
                      </a:cubicBezTo>
                      <a:cubicBezTo>
                        <a:pt x="139763" y="1639436"/>
                        <a:pt x="140496" y="1635202"/>
                        <a:pt x="136610" y="1633680"/>
                      </a:cubicBezTo>
                      <a:cubicBezTo>
                        <a:pt x="132723" y="1632159"/>
                        <a:pt x="130018" y="1636025"/>
                        <a:pt x="130018" y="1636025"/>
                      </a:cubicBezTo>
                      <a:cubicBezTo>
                        <a:pt x="121922" y="1657734"/>
                        <a:pt x="116924" y="1680549"/>
                        <a:pt x="114952" y="1703642"/>
                      </a:cubicBezTo>
                      <a:cubicBezTo>
                        <a:pt x="114948" y="1703676"/>
                        <a:pt x="114900" y="1703683"/>
                        <a:pt x="114890" y="1703649"/>
                      </a:cubicBezTo>
                      <a:cubicBezTo>
                        <a:pt x="94436" y="1638926"/>
                        <a:pt x="63829" y="1579071"/>
                        <a:pt x="8730" y="1532058"/>
                      </a:cubicBezTo>
                      <a:cubicBezTo>
                        <a:pt x="3918" y="1527321"/>
                        <a:pt x="-3228" y="1535104"/>
                        <a:pt x="1612" y="1539538"/>
                      </a:cubicBezTo>
                      <a:cubicBezTo>
                        <a:pt x="26988" y="1563843"/>
                        <a:pt x="48535" y="1591834"/>
                        <a:pt x="65533" y="1622252"/>
                      </a:cubicBezTo>
                      <a:cubicBezTo>
                        <a:pt x="104746" y="1692775"/>
                        <a:pt x="115757" y="1780987"/>
                        <a:pt x="129226" y="1863564"/>
                      </a:cubicBezTo>
                      <a:cubicBezTo>
                        <a:pt x="131742" y="1878995"/>
                        <a:pt x="131946" y="1894712"/>
                        <a:pt x="129846" y="1910209"/>
                      </a:cubicBezTo>
                      <a:cubicBezTo>
                        <a:pt x="120765" y="1977200"/>
                        <a:pt x="116001" y="2044803"/>
                        <a:pt x="115551" y="2112449"/>
                      </a:cubicBezTo>
                      <a:lnTo>
                        <a:pt x="167183" y="2112449"/>
                      </a:lnTo>
                      <a:cubicBezTo>
                        <a:pt x="165854" y="2013294"/>
                        <a:pt x="174067" y="1913916"/>
                        <a:pt x="192011" y="1816169"/>
                      </a:cubicBezTo>
                      <a:lnTo>
                        <a:pt x="192056" y="1815928"/>
                      </a:lnTo>
                      <a:cubicBezTo>
                        <a:pt x="194985" y="1799977"/>
                        <a:pt x="204575" y="1786030"/>
                        <a:pt x="218426" y="1777593"/>
                      </a:cubicBezTo>
                      <a:cubicBezTo>
                        <a:pt x="229947" y="1770575"/>
                        <a:pt x="241919" y="1764268"/>
                        <a:pt x="254087" y="1758548"/>
                      </a:cubicBezTo>
                      <a:cubicBezTo>
                        <a:pt x="301578" y="1736566"/>
                        <a:pt x="354133" y="1725851"/>
                        <a:pt x="406371" y="1725651"/>
                      </a:cubicBezTo>
                      <a:cubicBezTo>
                        <a:pt x="413255" y="1725940"/>
                        <a:pt x="413293" y="1715239"/>
                        <a:pt x="406536" y="1715325"/>
                      </a:cubicBezTo>
                      <a:cubicBezTo>
                        <a:pt x="345334" y="1713889"/>
                        <a:pt x="282815" y="1726770"/>
                        <a:pt x="227933" y="1754445"/>
                      </a:cubicBezTo>
                      <a:cubicBezTo>
                        <a:pt x="217473" y="1759721"/>
                        <a:pt x="205594" y="1750328"/>
                        <a:pt x="208306" y="1738931"/>
                      </a:cubicBezTo>
                      <a:cubicBezTo>
                        <a:pt x="225238" y="1667799"/>
                        <a:pt x="247340" y="1597827"/>
                        <a:pt x="274464" y="1529765"/>
                      </a:cubicBezTo>
                      <a:cubicBezTo>
                        <a:pt x="326640" y="1398616"/>
                        <a:pt x="397538" y="1274685"/>
                        <a:pt x="484108" y="1162499"/>
                      </a:cubicBezTo>
                      <a:cubicBezTo>
                        <a:pt x="530728" y="1139591"/>
                        <a:pt x="584226" y="1132411"/>
                        <a:pt x="636261" y="1127795"/>
                      </a:cubicBezTo>
                      <a:cubicBezTo>
                        <a:pt x="653599" y="1126256"/>
                        <a:pt x="670882" y="1131698"/>
                        <a:pt x="684042" y="1143085"/>
                      </a:cubicBezTo>
                      <a:cubicBezTo>
                        <a:pt x="865842" y="1300377"/>
                        <a:pt x="1349395" y="1212362"/>
                        <a:pt x="1453585" y="1139326"/>
                      </a:cubicBezTo>
                      <a:cubicBezTo>
                        <a:pt x="1453585" y="1139326"/>
                        <a:pt x="1255737" y="1025047"/>
                        <a:pt x="1007758" y="1017774"/>
                      </a:cubicBezTo>
                      <a:cubicBezTo>
                        <a:pt x="836952" y="1012762"/>
                        <a:pt x="736731" y="1063072"/>
                        <a:pt x="690885" y="1094885"/>
                      </a:cubicBezTo>
                      <a:cubicBezTo>
                        <a:pt x="672851" y="1107397"/>
                        <a:pt x="651744" y="1114756"/>
                        <a:pt x="629831" y="1115964"/>
                      </a:cubicBezTo>
                      <a:cubicBezTo>
                        <a:pt x="588112" y="1118264"/>
                        <a:pt x="545629" y="1122357"/>
                        <a:pt x="506059" y="1134820"/>
                      </a:cubicBezTo>
                      <a:cubicBezTo>
                        <a:pt x="506028" y="1134831"/>
                        <a:pt x="506000" y="1134793"/>
                        <a:pt x="506021" y="1134765"/>
                      </a:cubicBezTo>
                      <a:cubicBezTo>
                        <a:pt x="535348" y="1098516"/>
                        <a:pt x="566327" y="1063558"/>
                        <a:pt x="598890" y="1030097"/>
                      </a:cubicBezTo>
                      <a:cubicBezTo>
                        <a:pt x="738613" y="886401"/>
                        <a:pt x="907089" y="769956"/>
                        <a:pt x="1092197" y="690319"/>
                      </a:cubicBezTo>
                      <a:cubicBezTo>
                        <a:pt x="1110465" y="682447"/>
                        <a:pt x="1128894" y="674946"/>
                        <a:pt x="1147465" y="667794"/>
                      </a:cubicBezTo>
                      <a:cubicBezTo>
                        <a:pt x="1154583" y="666331"/>
                        <a:pt x="1162328" y="665260"/>
                        <a:pt x="1169866" y="664517"/>
                      </a:cubicBezTo>
                      <a:cubicBezTo>
                        <a:pt x="1177628" y="663752"/>
                        <a:pt x="1185438" y="663295"/>
                        <a:pt x="1193255" y="663154"/>
                      </a:cubicBezTo>
                      <a:cubicBezTo>
                        <a:pt x="1208886" y="662916"/>
                        <a:pt x="1224576" y="663790"/>
                        <a:pt x="1240031" y="666251"/>
                      </a:cubicBezTo>
                      <a:cubicBezTo>
                        <a:pt x="1255483" y="668658"/>
                        <a:pt x="1270749" y="672502"/>
                        <a:pt x="1285353" y="678141"/>
                      </a:cubicBezTo>
                      <a:cubicBezTo>
                        <a:pt x="1300017" y="683645"/>
                        <a:pt x="1313892" y="691162"/>
                        <a:pt x="1326738" y="700181"/>
                      </a:cubicBezTo>
                      <a:lnTo>
                        <a:pt x="1326780" y="700208"/>
                      </a:lnTo>
                      <a:cubicBezTo>
                        <a:pt x="1327905" y="700996"/>
                        <a:pt x="1329465" y="700762"/>
                        <a:pt x="1330308" y="699661"/>
                      </a:cubicBezTo>
                      <a:cubicBezTo>
                        <a:pt x="1331175" y="698528"/>
                        <a:pt x="1330959" y="696907"/>
                        <a:pt x="1329826" y="696043"/>
                      </a:cubicBezTo>
                      <a:cubicBezTo>
                        <a:pt x="1316990" y="686237"/>
                        <a:pt x="1302953" y="677886"/>
                        <a:pt x="1288021" y="671583"/>
                      </a:cubicBezTo>
                      <a:cubicBezTo>
                        <a:pt x="1273141" y="665143"/>
                        <a:pt x="1257496" y="660527"/>
                        <a:pt x="1241597" y="657395"/>
                      </a:cubicBezTo>
                      <a:cubicBezTo>
                        <a:pt x="1228895" y="654848"/>
                        <a:pt x="1216012" y="653340"/>
                        <a:pt x="1203079" y="652631"/>
                      </a:cubicBezTo>
                      <a:cubicBezTo>
                        <a:pt x="1199871" y="652455"/>
                        <a:pt x="1193958" y="652173"/>
                        <a:pt x="1189951" y="652232"/>
                      </a:cubicBezTo>
                      <a:cubicBezTo>
                        <a:pt x="1189913" y="652232"/>
                        <a:pt x="1189906" y="652177"/>
                        <a:pt x="1189941" y="652166"/>
                      </a:cubicBezTo>
                      <a:cubicBezTo>
                        <a:pt x="1252047" y="630329"/>
                        <a:pt x="1315610" y="612454"/>
                        <a:pt x="1380130" y="598772"/>
                      </a:cubicBezTo>
                      <a:cubicBezTo>
                        <a:pt x="1477095" y="578184"/>
                        <a:pt x="1576181" y="567049"/>
                        <a:pt x="1675559" y="565276"/>
                      </a:cubicBezTo>
                      <a:cubicBezTo>
                        <a:pt x="1710204" y="571365"/>
                        <a:pt x="1809465" y="577200"/>
                        <a:pt x="1950318" y="488175"/>
                      </a:cubicBezTo>
                      <a:cubicBezTo>
                        <a:pt x="2127285" y="376330"/>
                        <a:pt x="2221862" y="208319"/>
                        <a:pt x="2221862" y="208319"/>
                      </a:cubicBezTo>
                      <a:cubicBezTo>
                        <a:pt x="2221862" y="208319"/>
                        <a:pt x="2029515" y="221633"/>
                        <a:pt x="1852547" y="33347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91" name="组合 290" descr="一束拱形的橄榄及叶子"/>
                <p:cNvGrpSpPr/>
                <p:nvPr/>
              </p:nvGrpSpPr>
              <p:grpSpPr>
                <a:xfrm>
                  <a:off x="10706699" y="275231"/>
                  <a:ext cx="1327160" cy="1010469"/>
                  <a:chOff x="10706699" y="275231"/>
                  <a:chExt cx="1327160" cy="1010469"/>
                </a:xfrm>
                <a:grpFill/>
              </p:grpSpPr>
              <p:sp>
                <p:nvSpPr>
                  <p:cNvPr id="292" name="任意多边形: 形状 291"/>
                  <p:cNvSpPr/>
                  <p:nvPr/>
                </p:nvSpPr>
                <p:spPr>
                  <a:xfrm>
                    <a:off x="10706699" y="1272262"/>
                    <a:ext cx="536689" cy="13438"/>
                  </a:xfrm>
                  <a:custGeom>
                    <a:avLst/>
                    <a:gdLst>
                      <a:gd name="connsiteX0" fmla="*/ 401230 w 536689"/>
                      <a:gd name="connsiteY0" fmla="*/ 13438 h 13438"/>
                      <a:gd name="connsiteX1" fmla="*/ 0 w 536689"/>
                      <a:gd name="connsiteY1" fmla="*/ 5160 h 13438"/>
                      <a:gd name="connsiteX2" fmla="*/ 227 w 536689"/>
                      <a:gd name="connsiteY2" fmla="*/ 0 h 13438"/>
                      <a:gd name="connsiteX3" fmla="*/ 536589 w 536689"/>
                      <a:gd name="connsiteY3" fmla="*/ 7022 h 13438"/>
                      <a:gd name="connsiteX4" fmla="*/ 536689 w 536689"/>
                      <a:gd name="connsiteY4" fmla="*/ 12185 h 13438"/>
                      <a:gd name="connsiteX5" fmla="*/ 401230 w 536689"/>
                      <a:gd name="connsiteY5" fmla="*/ 13438 h 1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6689" h="13438">
                        <a:moveTo>
                          <a:pt x="401230" y="13438"/>
                        </a:moveTo>
                        <a:cubicBezTo>
                          <a:pt x="190320" y="13438"/>
                          <a:pt x="2272" y="5260"/>
                          <a:pt x="0" y="5160"/>
                        </a:cubicBezTo>
                        <a:lnTo>
                          <a:pt x="227" y="0"/>
                        </a:lnTo>
                        <a:cubicBezTo>
                          <a:pt x="2977" y="121"/>
                          <a:pt x="278328" y="12099"/>
                          <a:pt x="536589" y="7022"/>
                        </a:cubicBezTo>
                        <a:lnTo>
                          <a:pt x="536689" y="12185"/>
                        </a:lnTo>
                        <a:cubicBezTo>
                          <a:pt x="491545" y="13073"/>
                          <a:pt x="445872" y="13438"/>
                          <a:pt x="401230" y="13438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" name="任意多边形: 形状 292"/>
                  <p:cNvSpPr/>
                  <p:nvPr/>
                </p:nvSpPr>
                <p:spPr>
                  <a:xfrm>
                    <a:off x="11178001" y="275231"/>
                    <a:ext cx="371427" cy="394301"/>
                  </a:xfrm>
                  <a:custGeom>
                    <a:avLst/>
                    <a:gdLst>
                      <a:gd name="connsiteX0" fmla="*/ 4155 w 371427"/>
                      <a:gd name="connsiteY0" fmla="*/ 394301 h 394301"/>
                      <a:gd name="connsiteX1" fmla="*/ 0 w 371427"/>
                      <a:gd name="connsiteY1" fmla="*/ 391234 h 394301"/>
                      <a:gd name="connsiteX2" fmla="*/ 367993 w 371427"/>
                      <a:gd name="connsiteY2" fmla="*/ 0 h 394301"/>
                      <a:gd name="connsiteX3" fmla="*/ 371428 w 371427"/>
                      <a:gd name="connsiteY3" fmla="*/ 3855 h 394301"/>
                      <a:gd name="connsiteX4" fmla="*/ 4155 w 371427"/>
                      <a:gd name="connsiteY4" fmla="*/ 394301 h 394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427" h="394301">
                        <a:moveTo>
                          <a:pt x="4155" y="394301"/>
                        </a:moveTo>
                        <a:lnTo>
                          <a:pt x="0" y="391234"/>
                        </a:lnTo>
                        <a:cubicBezTo>
                          <a:pt x="135076" y="208253"/>
                          <a:pt x="365680" y="2062"/>
                          <a:pt x="367993" y="0"/>
                        </a:cubicBezTo>
                        <a:lnTo>
                          <a:pt x="371428" y="3855"/>
                        </a:lnTo>
                        <a:cubicBezTo>
                          <a:pt x="369118" y="5914"/>
                          <a:pt x="138908" y="211754"/>
                          <a:pt x="4155" y="394301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4" name="任意多边形: 形状 293"/>
                  <p:cNvSpPr/>
                  <p:nvPr/>
                </p:nvSpPr>
                <p:spPr>
                  <a:xfrm>
                    <a:off x="11719971" y="457837"/>
                    <a:ext cx="313889" cy="212015"/>
                  </a:xfrm>
                  <a:custGeom>
                    <a:avLst/>
                    <a:gdLst>
                      <a:gd name="connsiteX0" fmla="*/ 3594 w 313889"/>
                      <a:gd name="connsiteY0" fmla="*/ 212016 h 212015"/>
                      <a:gd name="connsiteX1" fmla="*/ 0 w 313889"/>
                      <a:gd name="connsiteY1" fmla="*/ 208308 h 212015"/>
                      <a:gd name="connsiteX2" fmla="*/ 311545 w 313889"/>
                      <a:gd name="connsiteY2" fmla="*/ 0 h 212015"/>
                      <a:gd name="connsiteX3" fmla="*/ 313889 w 313889"/>
                      <a:gd name="connsiteY3" fmla="*/ 4599 h 212015"/>
                      <a:gd name="connsiteX4" fmla="*/ 3594 w 313889"/>
                      <a:gd name="connsiteY4" fmla="*/ 212016 h 21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889" h="212015">
                        <a:moveTo>
                          <a:pt x="3594" y="212016"/>
                        </a:moveTo>
                        <a:lnTo>
                          <a:pt x="0" y="208308"/>
                        </a:lnTo>
                        <a:cubicBezTo>
                          <a:pt x="1074" y="207269"/>
                          <a:pt x="109722" y="102913"/>
                          <a:pt x="311545" y="0"/>
                        </a:cubicBezTo>
                        <a:lnTo>
                          <a:pt x="313889" y="4599"/>
                        </a:lnTo>
                        <a:cubicBezTo>
                          <a:pt x="112813" y="107133"/>
                          <a:pt x="4661" y="210976"/>
                          <a:pt x="3594" y="212016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78" name="组合 277" descr="一束拱形的橄榄及叶子"/>
              <p:cNvGrpSpPr/>
              <p:nvPr/>
            </p:nvGrpSpPr>
            <p:grpSpPr>
              <a:xfrm rot="16200000">
                <a:off x="4403751" y="3438547"/>
                <a:ext cx="735770" cy="756027"/>
                <a:chOff x="10783469" y="-10370"/>
                <a:chExt cx="1187702" cy="12204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87" name="任意多边形: 形状 286"/>
                <p:cNvSpPr/>
                <p:nvPr/>
              </p:nvSpPr>
              <p:spPr>
                <a:xfrm>
                  <a:off x="11115007" y="90044"/>
                  <a:ext cx="856164" cy="700875"/>
                </a:xfrm>
                <a:custGeom>
                  <a:avLst/>
                  <a:gdLst>
                    <a:gd name="connsiteX0" fmla="*/ 367683 w 856164"/>
                    <a:gd name="connsiteY0" fmla="*/ 587974 h 700875"/>
                    <a:gd name="connsiteX1" fmla="*/ 537 w 856164"/>
                    <a:gd name="connsiteY1" fmla="*/ 692498 h 700875"/>
                    <a:gd name="connsiteX2" fmla="*/ 0 w 856164"/>
                    <a:gd name="connsiteY2" fmla="*/ 700036 h 700875"/>
                    <a:gd name="connsiteX3" fmla="*/ 361394 w 856164"/>
                    <a:gd name="connsiteY3" fmla="*/ 603336 h 700875"/>
                    <a:gd name="connsiteX4" fmla="*/ 652514 w 856164"/>
                    <a:gd name="connsiteY4" fmla="*/ 414806 h 700875"/>
                    <a:gd name="connsiteX5" fmla="*/ 856165 w 856164"/>
                    <a:gd name="connsiteY5" fmla="*/ 0 h 700875"/>
                    <a:gd name="connsiteX6" fmla="*/ 367683 w 856164"/>
                    <a:gd name="connsiteY6" fmla="*/ 587974 h 70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6164" h="700875">
                      <a:moveTo>
                        <a:pt x="367683" y="587974"/>
                      </a:moveTo>
                      <a:cubicBezTo>
                        <a:pt x="268050" y="679579"/>
                        <a:pt x="134343" y="697671"/>
                        <a:pt x="537" y="692498"/>
                      </a:cubicBezTo>
                      <a:lnTo>
                        <a:pt x="0" y="700036"/>
                      </a:lnTo>
                      <a:cubicBezTo>
                        <a:pt x="130912" y="705096"/>
                        <a:pt x="260842" y="689042"/>
                        <a:pt x="361394" y="603336"/>
                      </a:cubicBezTo>
                      <a:cubicBezTo>
                        <a:pt x="391014" y="600944"/>
                        <a:pt x="514477" y="580959"/>
                        <a:pt x="652514" y="414806"/>
                      </a:cubicBezTo>
                      <a:cubicBezTo>
                        <a:pt x="811049" y="223980"/>
                        <a:pt x="856165" y="0"/>
                        <a:pt x="856165" y="0"/>
                      </a:cubicBezTo>
                      <a:lnTo>
                        <a:pt x="367683" y="587974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8" name="任意多边形: 形状 287"/>
                <p:cNvSpPr/>
                <p:nvPr/>
              </p:nvSpPr>
              <p:spPr>
                <a:xfrm>
                  <a:off x="10783469" y="-10370"/>
                  <a:ext cx="1105087" cy="1220401"/>
                </a:xfrm>
                <a:custGeom>
                  <a:avLst/>
                  <a:gdLst>
                    <a:gd name="connsiteX0" fmla="*/ 720204 w 1105087"/>
                    <a:gd name="connsiteY0" fmla="*/ 958366 h 1220401"/>
                    <a:gd name="connsiteX1" fmla="*/ 376646 w 1105087"/>
                    <a:gd name="connsiteY1" fmla="*/ 940807 h 1220401"/>
                    <a:gd name="connsiteX2" fmla="*/ 191167 w 1105087"/>
                    <a:gd name="connsiteY2" fmla="*/ 920564 h 1220401"/>
                    <a:gd name="connsiteX3" fmla="*/ 254678 w 1105087"/>
                    <a:gd name="connsiteY3" fmla="*/ 0 h 1220401"/>
                    <a:gd name="connsiteX4" fmla="*/ 146250 w 1105087"/>
                    <a:gd name="connsiteY4" fmla="*/ 449200 h 1220401"/>
                    <a:gd name="connsiteX5" fmla="*/ 249198 w 1105087"/>
                    <a:gd name="connsiteY5" fmla="*/ 779756 h 1220401"/>
                    <a:gd name="connsiteX6" fmla="*/ 0 w 1105087"/>
                    <a:gd name="connsiteY6" fmla="*/ 986536 h 1220401"/>
                    <a:gd name="connsiteX7" fmla="*/ 179 w 1105087"/>
                    <a:gd name="connsiteY7" fmla="*/ 994092 h 1220401"/>
                    <a:gd name="connsiteX8" fmla="*/ 177178 w 1105087"/>
                    <a:gd name="connsiteY8" fmla="*/ 932612 h 1220401"/>
                    <a:gd name="connsiteX9" fmla="*/ 368757 w 1105087"/>
                    <a:gd name="connsiteY9" fmla="*/ 947860 h 1220401"/>
                    <a:gd name="connsiteX10" fmla="*/ 645922 w 1105087"/>
                    <a:gd name="connsiteY10" fmla="*/ 1162103 h 1220401"/>
                    <a:gd name="connsiteX11" fmla="*/ 1105087 w 1105087"/>
                    <a:gd name="connsiteY11" fmla="*/ 1214103 h 1220401"/>
                    <a:gd name="connsiteX12" fmla="*/ 720204 w 1105087"/>
                    <a:gd name="connsiteY12" fmla="*/ 958366 h 1220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05087" h="1220401">
                      <a:moveTo>
                        <a:pt x="720204" y="958366"/>
                      </a:moveTo>
                      <a:cubicBezTo>
                        <a:pt x="523877" y="886786"/>
                        <a:pt x="408235" y="926502"/>
                        <a:pt x="376646" y="940807"/>
                      </a:cubicBezTo>
                      <a:cubicBezTo>
                        <a:pt x="312072" y="892459"/>
                        <a:pt x="227244" y="909807"/>
                        <a:pt x="191167" y="920564"/>
                      </a:cubicBezTo>
                      <a:cubicBezTo>
                        <a:pt x="353157" y="812050"/>
                        <a:pt x="254678" y="0"/>
                        <a:pt x="254678" y="0"/>
                      </a:cubicBezTo>
                      <a:cubicBezTo>
                        <a:pt x="254678" y="0"/>
                        <a:pt x="146250" y="201114"/>
                        <a:pt x="146250" y="449200"/>
                      </a:cubicBezTo>
                      <a:cubicBezTo>
                        <a:pt x="146250" y="663553"/>
                        <a:pt x="227185" y="758022"/>
                        <a:pt x="249198" y="779756"/>
                      </a:cubicBezTo>
                      <a:cubicBezTo>
                        <a:pt x="237150" y="902527"/>
                        <a:pt x="137992" y="979642"/>
                        <a:pt x="0" y="986536"/>
                      </a:cubicBezTo>
                      <a:lnTo>
                        <a:pt x="179" y="994092"/>
                      </a:lnTo>
                      <a:cubicBezTo>
                        <a:pt x="63139" y="990505"/>
                        <a:pt x="126895" y="971666"/>
                        <a:pt x="177178" y="932612"/>
                      </a:cubicBezTo>
                      <a:cubicBezTo>
                        <a:pt x="204766" y="923858"/>
                        <a:pt x="300861" y="898868"/>
                        <a:pt x="368757" y="947860"/>
                      </a:cubicBezTo>
                      <a:cubicBezTo>
                        <a:pt x="376440" y="966630"/>
                        <a:pt x="431986" y="1084104"/>
                        <a:pt x="645922" y="1162103"/>
                      </a:cubicBezTo>
                      <a:cubicBezTo>
                        <a:pt x="879000" y="1247083"/>
                        <a:pt x="1105087" y="1214103"/>
                        <a:pt x="1105087" y="1214103"/>
                      </a:cubicBezTo>
                      <a:cubicBezTo>
                        <a:pt x="1105087" y="1214103"/>
                        <a:pt x="953282" y="1043345"/>
                        <a:pt x="720204" y="9583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9" name="任意多边形: 形状 288"/>
                <p:cNvSpPr/>
                <p:nvPr/>
              </p:nvSpPr>
              <p:spPr>
                <a:xfrm>
                  <a:off x="11242091" y="973374"/>
                  <a:ext cx="417642" cy="156765"/>
                </a:xfrm>
                <a:custGeom>
                  <a:avLst/>
                  <a:gdLst>
                    <a:gd name="connsiteX0" fmla="*/ 416514 w 417642"/>
                    <a:gd name="connsiteY0" fmla="*/ 156766 h 156765"/>
                    <a:gd name="connsiteX1" fmla="*/ 0 w 417642"/>
                    <a:gd name="connsiteY1" fmla="*/ 4519 h 156765"/>
                    <a:gd name="connsiteX2" fmla="*/ 2496 w 417642"/>
                    <a:gd name="connsiteY2" fmla="*/ 0 h 156765"/>
                    <a:gd name="connsiteX3" fmla="*/ 417643 w 417642"/>
                    <a:gd name="connsiteY3" fmla="*/ 151726 h 156765"/>
                    <a:gd name="connsiteX4" fmla="*/ 416514 w 417642"/>
                    <a:gd name="connsiteY4" fmla="*/ 156766 h 15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642" h="156765">
                      <a:moveTo>
                        <a:pt x="416514" y="156766"/>
                      </a:moveTo>
                      <a:cubicBezTo>
                        <a:pt x="182751" y="104431"/>
                        <a:pt x="1804" y="5511"/>
                        <a:pt x="0" y="4519"/>
                      </a:cubicBezTo>
                      <a:lnTo>
                        <a:pt x="2496" y="0"/>
                      </a:lnTo>
                      <a:cubicBezTo>
                        <a:pt x="4289" y="988"/>
                        <a:pt x="184633" y="99561"/>
                        <a:pt x="417643" y="151726"/>
                      </a:cubicBezTo>
                      <a:lnTo>
                        <a:pt x="416514" y="156766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9" name="组合 278" descr="一束拱形的橄榄及叶子"/>
              <p:cNvGrpSpPr/>
              <p:nvPr/>
            </p:nvGrpSpPr>
            <p:grpSpPr>
              <a:xfrm rot="16200000">
                <a:off x="4663630" y="3968780"/>
                <a:ext cx="709510" cy="979503"/>
                <a:chOff x="9768376" y="207569"/>
                <a:chExt cx="1145312" cy="1581142"/>
              </a:xfrm>
              <a:solidFill>
                <a:schemeClr val="accent3"/>
              </a:solidFill>
            </p:grpSpPr>
            <p:sp>
              <p:nvSpPr>
                <p:cNvPr id="282" name="任意多边形: 形状 281"/>
                <p:cNvSpPr/>
                <p:nvPr/>
              </p:nvSpPr>
              <p:spPr>
                <a:xfrm>
                  <a:off x="10278424" y="1057985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3" name="任意多边形: 形状 282"/>
                <p:cNvSpPr/>
                <p:nvPr/>
              </p:nvSpPr>
              <p:spPr>
                <a:xfrm rot="-2767093">
                  <a:off x="10754153" y="532860"/>
                  <a:ext cx="111722" cy="180230"/>
                </a:xfrm>
                <a:custGeom>
                  <a:avLst/>
                  <a:gdLst>
                    <a:gd name="connsiteX0" fmla="*/ 111723 w 111722"/>
                    <a:gd name="connsiteY0" fmla="*/ 90115 h 180230"/>
                    <a:gd name="connsiteX1" fmla="*/ 55861 w 111722"/>
                    <a:gd name="connsiteY1" fmla="*/ 180231 h 180230"/>
                    <a:gd name="connsiteX2" fmla="*/ 0 w 111722"/>
                    <a:gd name="connsiteY2" fmla="*/ 90115 h 180230"/>
                    <a:gd name="connsiteX3" fmla="*/ 55861 w 111722"/>
                    <a:gd name="connsiteY3" fmla="*/ 0 h 180230"/>
                    <a:gd name="connsiteX4" fmla="*/ 111723 w 111722"/>
                    <a:gd name="connsiteY4" fmla="*/ 90115 h 18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22" h="180230">
                      <a:moveTo>
                        <a:pt x="111723" y="90115"/>
                      </a:moveTo>
                      <a:cubicBezTo>
                        <a:pt x="111723" y="139885"/>
                        <a:pt x="86713" y="180231"/>
                        <a:pt x="55861" y="180231"/>
                      </a:cubicBezTo>
                      <a:cubicBezTo>
                        <a:pt x="25010" y="180231"/>
                        <a:pt x="0" y="139885"/>
                        <a:pt x="0" y="90115"/>
                      </a:cubicBezTo>
                      <a:cubicBezTo>
                        <a:pt x="0" y="40346"/>
                        <a:pt x="25010" y="0"/>
                        <a:pt x="55861" y="0"/>
                      </a:cubicBezTo>
                      <a:cubicBezTo>
                        <a:pt x="86713" y="0"/>
                        <a:pt x="111723" y="40346"/>
                        <a:pt x="111723" y="90115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4" name="任意多边形: 形状 283"/>
                <p:cNvSpPr/>
                <p:nvPr/>
              </p:nvSpPr>
              <p:spPr>
                <a:xfrm>
                  <a:off x="10044399" y="1571856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5" name="任意多边形: 形状 284"/>
                <p:cNvSpPr/>
                <p:nvPr/>
              </p:nvSpPr>
              <p:spPr>
                <a:xfrm rot="-2526848">
                  <a:off x="10646631" y="228841"/>
                  <a:ext cx="167802" cy="271065"/>
                </a:xfrm>
                <a:custGeom>
                  <a:avLst/>
                  <a:gdLst>
                    <a:gd name="connsiteX0" fmla="*/ 167802 w 167802"/>
                    <a:gd name="connsiteY0" fmla="*/ 135533 h 271065"/>
                    <a:gd name="connsiteX1" fmla="*/ 83901 w 167802"/>
                    <a:gd name="connsiteY1" fmla="*/ 271065 h 271065"/>
                    <a:gd name="connsiteX2" fmla="*/ 0 w 167802"/>
                    <a:gd name="connsiteY2" fmla="*/ 135533 h 271065"/>
                    <a:gd name="connsiteX3" fmla="*/ 83901 w 167802"/>
                    <a:gd name="connsiteY3" fmla="*/ 0 h 271065"/>
                    <a:gd name="connsiteX4" fmla="*/ 167802 w 167802"/>
                    <a:gd name="connsiteY4" fmla="*/ 135533 h 27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2" h="271065">
                      <a:moveTo>
                        <a:pt x="167802" y="135533"/>
                      </a:moveTo>
                      <a:cubicBezTo>
                        <a:pt x="167802" y="210385"/>
                        <a:pt x="130238" y="271065"/>
                        <a:pt x="83901" y="271065"/>
                      </a:cubicBezTo>
                      <a:cubicBezTo>
                        <a:pt x="37564" y="271065"/>
                        <a:pt x="0" y="210385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8" y="0"/>
                        <a:pt x="167802" y="60680"/>
                        <a:pt x="167802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6" name="任意多边形: 形状 285"/>
                <p:cNvSpPr/>
                <p:nvPr/>
              </p:nvSpPr>
              <p:spPr>
                <a:xfrm rot="-2700000">
                  <a:off x="9839638" y="1485631"/>
                  <a:ext cx="167803" cy="271066"/>
                </a:xfrm>
                <a:custGeom>
                  <a:avLst/>
                  <a:gdLst>
                    <a:gd name="connsiteX0" fmla="*/ 167803 w 167803"/>
                    <a:gd name="connsiteY0" fmla="*/ 135533 h 271066"/>
                    <a:gd name="connsiteX1" fmla="*/ 83901 w 167803"/>
                    <a:gd name="connsiteY1" fmla="*/ 271066 h 271066"/>
                    <a:gd name="connsiteX2" fmla="*/ 0 w 167803"/>
                    <a:gd name="connsiteY2" fmla="*/ 135533 h 271066"/>
                    <a:gd name="connsiteX3" fmla="*/ 83901 w 167803"/>
                    <a:gd name="connsiteY3" fmla="*/ 0 h 271066"/>
                    <a:gd name="connsiteX4" fmla="*/ 167803 w 167803"/>
                    <a:gd name="connsiteY4" fmla="*/ 135533 h 27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3" h="271066">
                      <a:moveTo>
                        <a:pt x="167803" y="135533"/>
                      </a:moveTo>
                      <a:cubicBezTo>
                        <a:pt x="167803" y="210386"/>
                        <a:pt x="130239" y="271066"/>
                        <a:pt x="83901" y="271066"/>
                      </a:cubicBezTo>
                      <a:cubicBezTo>
                        <a:pt x="37564" y="271066"/>
                        <a:pt x="0" y="210386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9" y="0"/>
                        <a:pt x="167803" y="60680"/>
                        <a:pt x="167803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80" name="任意多边形: 形状 279"/>
              <p:cNvSpPr/>
              <p:nvPr/>
            </p:nvSpPr>
            <p:spPr>
              <a:xfrm rot="16200000">
                <a:off x="4987311" y="4103595"/>
                <a:ext cx="311232" cy="472740"/>
              </a:xfrm>
              <a:custGeom>
                <a:avLst/>
                <a:gdLst>
                  <a:gd name="connsiteX0" fmla="*/ 501345 w 502400"/>
                  <a:gd name="connsiteY0" fmla="*/ 0 h 763110"/>
                  <a:gd name="connsiteX1" fmla="*/ 123631 w 502400"/>
                  <a:gd name="connsiteY1" fmla="*/ 677156 h 763110"/>
                  <a:gd name="connsiteX2" fmla="*/ 108080 w 502400"/>
                  <a:gd name="connsiteY2" fmla="*/ 687145 h 763110"/>
                  <a:gd name="connsiteX3" fmla="*/ 13001 w 502400"/>
                  <a:gd name="connsiteY3" fmla="*/ 762752 h 763110"/>
                  <a:gd name="connsiteX4" fmla="*/ 12963 w 502400"/>
                  <a:gd name="connsiteY4" fmla="*/ 762738 h 763110"/>
                  <a:gd name="connsiteX5" fmla="*/ 1001 w 502400"/>
                  <a:gd name="connsiteY5" fmla="*/ 757726 h 763110"/>
                  <a:gd name="connsiteX6" fmla="*/ 4571 w 502400"/>
                  <a:gd name="connsiteY6" fmla="*/ 743438 h 763110"/>
                  <a:gd name="connsiteX7" fmla="*/ 4588 w 502400"/>
                  <a:gd name="connsiteY7" fmla="*/ 743404 h 763110"/>
                  <a:gd name="connsiteX8" fmla="*/ 94504 w 502400"/>
                  <a:gd name="connsiteY8" fmla="*/ 680216 h 763110"/>
                  <a:gd name="connsiteX9" fmla="*/ 98586 w 502400"/>
                  <a:gd name="connsiteY9" fmla="*/ 664592 h 763110"/>
                  <a:gd name="connsiteX10" fmla="*/ 501345 w 502400"/>
                  <a:gd name="connsiteY10" fmla="*/ 0 h 76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400" h="763110">
                    <a:moveTo>
                      <a:pt x="501345" y="0"/>
                    </a:moveTo>
                    <a:cubicBezTo>
                      <a:pt x="516686" y="124406"/>
                      <a:pt x="363504" y="618299"/>
                      <a:pt x="123631" y="677156"/>
                    </a:cubicBezTo>
                    <a:cubicBezTo>
                      <a:pt x="117477" y="678667"/>
                      <a:pt x="111993" y="682161"/>
                      <a:pt x="108080" y="687145"/>
                    </a:cubicBezTo>
                    <a:cubicBezTo>
                      <a:pt x="82897" y="719230"/>
                      <a:pt x="49845" y="745245"/>
                      <a:pt x="13001" y="762752"/>
                    </a:cubicBezTo>
                    <a:cubicBezTo>
                      <a:pt x="12987" y="762759"/>
                      <a:pt x="12976" y="762731"/>
                      <a:pt x="12963" y="762738"/>
                    </a:cubicBezTo>
                    <a:cubicBezTo>
                      <a:pt x="10295" y="763922"/>
                      <a:pt x="3452" y="762294"/>
                      <a:pt x="1001" y="757726"/>
                    </a:cubicBezTo>
                    <a:cubicBezTo>
                      <a:pt x="-1522" y="753021"/>
                      <a:pt x="1115" y="745910"/>
                      <a:pt x="4571" y="743438"/>
                    </a:cubicBezTo>
                    <a:cubicBezTo>
                      <a:pt x="4585" y="743428"/>
                      <a:pt x="4571" y="743411"/>
                      <a:pt x="4588" y="743404"/>
                    </a:cubicBezTo>
                    <a:cubicBezTo>
                      <a:pt x="38738" y="729346"/>
                      <a:pt x="69765" y="707685"/>
                      <a:pt x="94504" y="680216"/>
                    </a:cubicBezTo>
                    <a:cubicBezTo>
                      <a:pt x="98324" y="675972"/>
                      <a:pt x="99884" y="670152"/>
                      <a:pt x="98586" y="664592"/>
                    </a:cubicBezTo>
                    <a:cubicBezTo>
                      <a:pt x="43890" y="430664"/>
                      <a:pt x="386615" y="48565"/>
                      <a:pt x="501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1" name="任意多边形: 形状 280"/>
              <p:cNvSpPr/>
              <p:nvPr/>
            </p:nvSpPr>
            <p:spPr>
              <a:xfrm rot="16200000">
                <a:off x="5092173" y="4205060"/>
                <a:ext cx="157996" cy="256672"/>
              </a:xfrm>
              <a:custGeom>
                <a:avLst/>
                <a:gdLst>
                  <a:gd name="connsiteX0" fmla="*/ 4024 w 255042"/>
                  <a:gd name="connsiteY0" fmla="*/ 414328 h 414327"/>
                  <a:gd name="connsiteX1" fmla="*/ 0 w 255042"/>
                  <a:gd name="connsiteY1" fmla="*/ 411092 h 414327"/>
                  <a:gd name="connsiteX2" fmla="*/ 250382 w 255042"/>
                  <a:gd name="connsiteY2" fmla="*/ 0 h 414327"/>
                  <a:gd name="connsiteX3" fmla="*/ 255042 w 255042"/>
                  <a:gd name="connsiteY3" fmla="*/ 2227 h 414327"/>
                  <a:gd name="connsiteX4" fmla="*/ 4024 w 255042"/>
                  <a:gd name="connsiteY4" fmla="*/ 414328 h 41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042" h="414327">
                    <a:moveTo>
                      <a:pt x="4024" y="414328"/>
                    </a:moveTo>
                    <a:lnTo>
                      <a:pt x="0" y="411092"/>
                    </a:lnTo>
                    <a:cubicBezTo>
                      <a:pt x="110400" y="273833"/>
                      <a:pt x="179935" y="147486"/>
                      <a:pt x="250382" y="0"/>
                    </a:cubicBezTo>
                    <a:lnTo>
                      <a:pt x="255042" y="2227"/>
                    </a:lnTo>
                    <a:cubicBezTo>
                      <a:pt x="184441" y="150036"/>
                      <a:pt x="114737" y="276680"/>
                      <a:pt x="4024" y="41432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71" name="文本框 270"/>
            <p:cNvSpPr txBox="1"/>
            <p:nvPr/>
          </p:nvSpPr>
          <p:spPr>
            <a:xfrm>
              <a:off x="4519047" y="1795595"/>
              <a:ext cx="3153906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中药穴位贴敷</a:t>
              </a:r>
              <a:endPara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272" name="直接连接符 271"/>
            <p:cNvCxnSpPr/>
            <p:nvPr/>
          </p:nvCxnSpPr>
          <p:spPr>
            <a:xfrm>
              <a:off x="4736366" y="2440711"/>
              <a:ext cx="2719267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0"/>
                    </a:schemeClr>
                  </a:gs>
                  <a:gs pos="99672">
                    <a:schemeClr val="accent1">
                      <a:lumMod val="20000"/>
                      <a:lumOff val="80000"/>
                      <a:alpha val="0"/>
                    </a:schemeClr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3" name="组合 332"/>
          <p:cNvGrpSpPr/>
          <p:nvPr/>
        </p:nvGrpSpPr>
        <p:grpSpPr>
          <a:xfrm>
            <a:off x="1203267" y="4745047"/>
            <a:ext cx="4436223" cy="1012306"/>
            <a:chOff x="3871059" y="1562099"/>
            <a:chExt cx="4436223" cy="1012306"/>
          </a:xfrm>
        </p:grpSpPr>
        <p:grpSp>
          <p:nvGrpSpPr>
            <p:cNvPr id="397" name="组合 396"/>
            <p:cNvGrpSpPr/>
            <p:nvPr/>
          </p:nvGrpSpPr>
          <p:grpSpPr>
            <a:xfrm rot="16200000">
              <a:off x="7327922" y="1595042"/>
              <a:ext cx="1012304" cy="946417"/>
              <a:chOff x="9768376" y="-10376"/>
              <a:chExt cx="2429980" cy="2271822"/>
            </a:xfrm>
          </p:grpSpPr>
          <p:grpSp>
            <p:nvGrpSpPr>
              <p:cNvPr id="430" name="组合 429" descr="一束拱形的橄榄及叶子"/>
              <p:cNvGrpSpPr/>
              <p:nvPr/>
            </p:nvGrpSpPr>
            <p:grpSpPr>
              <a:xfrm rot="10800000" flipH="1">
                <a:off x="9895720" y="338551"/>
                <a:ext cx="2058574" cy="1572196"/>
                <a:chOff x="9895720" y="340329"/>
                <a:chExt cx="2058574" cy="1572196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452" name="任意多边形: 形状 451"/>
                <p:cNvSpPr/>
                <p:nvPr/>
              </p:nvSpPr>
              <p:spPr>
                <a:xfrm>
                  <a:off x="10154851" y="1395904"/>
                  <a:ext cx="852206" cy="516621"/>
                </a:xfrm>
                <a:custGeom>
                  <a:avLst/>
                  <a:gdLst>
                    <a:gd name="connsiteX0" fmla="*/ 394701 w 852206"/>
                    <a:gd name="connsiteY0" fmla="*/ 68557 h 516621"/>
                    <a:gd name="connsiteX1" fmla="*/ 128530 w 852206"/>
                    <a:gd name="connsiteY1" fmla="*/ 279427 h 516621"/>
                    <a:gd name="connsiteX2" fmla="*/ 110393 w 852206"/>
                    <a:gd name="connsiteY2" fmla="*/ 297821 h 516621"/>
                    <a:gd name="connsiteX3" fmla="*/ 61391 w 852206"/>
                    <a:gd name="connsiteY3" fmla="*/ 363219 h 516621"/>
                    <a:gd name="connsiteX4" fmla="*/ 25310 w 852206"/>
                    <a:gd name="connsiteY4" fmla="*/ 436523 h 516621"/>
                    <a:gd name="connsiteX5" fmla="*/ 0 w 852206"/>
                    <a:gd name="connsiteY5" fmla="*/ 514023 h 516621"/>
                    <a:gd name="connsiteX6" fmla="*/ 10388 w 852206"/>
                    <a:gd name="connsiteY6" fmla="*/ 516621 h 516621"/>
                    <a:gd name="connsiteX7" fmla="*/ 35223 w 852206"/>
                    <a:gd name="connsiteY7" fmla="*/ 440316 h 516621"/>
                    <a:gd name="connsiteX8" fmla="*/ 70457 w 852206"/>
                    <a:gd name="connsiteY8" fmla="*/ 368551 h 516621"/>
                    <a:gd name="connsiteX9" fmla="*/ 118141 w 852206"/>
                    <a:gd name="connsiteY9" fmla="*/ 304792 h 516621"/>
                    <a:gd name="connsiteX10" fmla="*/ 127163 w 852206"/>
                    <a:gd name="connsiteY10" fmla="*/ 295347 h 516621"/>
                    <a:gd name="connsiteX11" fmla="*/ 474713 w 852206"/>
                    <a:gd name="connsiteY11" fmla="*/ 270109 h 516621"/>
                    <a:gd name="connsiteX12" fmla="*/ 852207 w 852206"/>
                    <a:gd name="connsiteY12" fmla="*/ 3583 h 516621"/>
                    <a:gd name="connsiteX13" fmla="*/ 394701 w 852206"/>
                    <a:gd name="connsiteY13" fmla="*/ 68557 h 51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206" h="516621">
                      <a:moveTo>
                        <a:pt x="394701" y="68557"/>
                      </a:moveTo>
                      <a:cubicBezTo>
                        <a:pt x="208811" y="142357"/>
                        <a:pt x="145926" y="243129"/>
                        <a:pt x="128530" y="279427"/>
                      </a:cubicBezTo>
                      <a:cubicBezTo>
                        <a:pt x="122299" y="285364"/>
                        <a:pt x="116234" y="291484"/>
                        <a:pt x="110393" y="297821"/>
                      </a:cubicBezTo>
                      <a:cubicBezTo>
                        <a:pt x="91905" y="317858"/>
                        <a:pt x="75510" y="339867"/>
                        <a:pt x="61391" y="363219"/>
                      </a:cubicBezTo>
                      <a:cubicBezTo>
                        <a:pt x="47250" y="386570"/>
                        <a:pt x="35361" y="411223"/>
                        <a:pt x="25310" y="436523"/>
                      </a:cubicBezTo>
                      <a:cubicBezTo>
                        <a:pt x="15256" y="461836"/>
                        <a:pt x="7005" y="487793"/>
                        <a:pt x="0" y="514023"/>
                      </a:cubicBezTo>
                      <a:lnTo>
                        <a:pt x="10388" y="516621"/>
                      </a:lnTo>
                      <a:cubicBezTo>
                        <a:pt x="17276" y="490730"/>
                        <a:pt x="25376" y="465168"/>
                        <a:pt x="35223" y="440316"/>
                      </a:cubicBezTo>
                      <a:cubicBezTo>
                        <a:pt x="45065" y="415471"/>
                        <a:pt x="56678" y="391344"/>
                        <a:pt x="70457" y="368551"/>
                      </a:cubicBezTo>
                      <a:cubicBezTo>
                        <a:pt x="84216" y="345750"/>
                        <a:pt x="100156" y="324319"/>
                        <a:pt x="118141" y="304792"/>
                      </a:cubicBezTo>
                      <a:cubicBezTo>
                        <a:pt x="121088" y="301584"/>
                        <a:pt x="124110" y="298451"/>
                        <a:pt x="127163" y="295347"/>
                      </a:cubicBezTo>
                      <a:cubicBezTo>
                        <a:pt x="150776" y="306289"/>
                        <a:pt x="269475" y="351588"/>
                        <a:pt x="474713" y="270109"/>
                      </a:cubicBezTo>
                      <a:cubicBezTo>
                        <a:pt x="705292" y="178568"/>
                        <a:pt x="852207" y="3583"/>
                        <a:pt x="852207" y="3583"/>
                      </a:cubicBezTo>
                      <a:cubicBezTo>
                        <a:pt x="852207" y="3583"/>
                        <a:pt x="625280" y="-22983"/>
                        <a:pt x="394701" y="68557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3" name="任意多边形: 形状 452"/>
                <p:cNvSpPr/>
                <p:nvPr/>
              </p:nvSpPr>
              <p:spPr>
                <a:xfrm>
                  <a:off x="11413541" y="782541"/>
                  <a:ext cx="540754" cy="386181"/>
                </a:xfrm>
                <a:custGeom>
                  <a:avLst/>
                  <a:gdLst>
                    <a:gd name="connsiteX0" fmla="*/ 178424 w 540754"/>
                    <a:gd name="connsiteY0" fmla="*/ 242059 h 386181"/>
                    <a:gd name="connsiteX1" fmla="*/ 0 w 540754"/>
                    <a:gd name="connsiteY1" fmla="*/ 3855 h 386181"/>
                    <a:gd name="connsiteX2" fmla="*/ 284063 w 540754"/>
                    <a:gd name="connsiteY2" fmla="*/ 92642 h 386181"/>
                    <a:gd name="connsiteX3" fmla="*/ 540754 w 540754"/>
                    <a:gd name="connsiteY3" fmla="*/ 386181 h 386181"/>
                    <a:gd name="connsiteX4" fmla="*/ 178424 w 540754"/>
                    <a:gd name="connsiteY4" fmla="*/ 242059 h 38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0754" h="386181">
                      <a:moveTo>
                        <a:pt x="178424" y="242059"/>
                      </a:moveTo>
                      <a:cubicBezTo>
                        <a:pt x="7483" y="121201"/>
                        <a:pt x="0" y="3855"/>
                        <a:pt x="0" y="3855"/>
                      </a:cubicBezTo>
                      <a:cubicBezTo>
                        <a:pt x="0" y="3855"/>
                        <a:pt x="113126" y="-28215"/>
                        <a:pt x="284063" y="92642"/>
                      </a:cubicBezTo>
                      <a:cubicBezTo>
                        <a:pt x="455003" y="213499"/>
                        <a:pt x="540754" y="386181"/>
                        <a:pt x="540754" y="386181"/>
                      </a:cubicBezTo>
                      <a:cubicBezTo>
                        <a:pt x="540754" y="386181"/>
                        <a:pt x="349364" y="362916"/>
                        <a:pt x="178424" y="24205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4" name="任意多边形: 形状 453"/>
                <p:cNvSpPr/>
                <p:nvPr/>
              </p:nvSpPr>
              <p:spPr>
                <a:xfrm>
                  <a:off x="10618018" y="983512"/>
                  <a:ext cx="950419" cy="216189"/>
                </a:xfrm>
                <a:custGeom>
                  <a:avLst/>
                  <a:gdLst>
                    <a:gd name="connsiteX0" fmla="*/ 950419 w 950419"/>
                    <a:gd name="connsiteY0" fmla="*/ 67672 h 216189"/>
                    <a:gd name="connsiteX1" fmla="*/ 186129 w 950419"/>
                    <a:gd name="connsiteY1" fmla="*/ 152022 h 216189"/>
                    <a:gd name="connsiteX2" fmla="*/ 159903 w 950419"/>
                    <a:gd name="connsiteY2" fmla="*/ 142618 h 216189"/>
                    <a:gd name="connsiteX3" fmla="*/ 621 w 950419"/>
                    <a:gd name="connsiteY3" fmla="*/ 91877 h 216189"/>
                    <a:gd name="connsiteX4" fmla="*/ 7003 w 950419"/>
                    <a:gd name="connsiteY4" fmla="*/ 83482 h 216189"/>
                    <a:gd name="connsiteX5" fmla="*/ 13467 w 950419"/>
                    <a:gd name="connsiteY5" fmla="*/ 75145 h 216189"/>
                    <a:gd name="connsiteX6" fmla="*/ 158258 w 950419"/>
                    <a:gd name="connsiteY6" fmla="*/ 130264 h 216189"/>
                    <a:gd name="connsiteX7" fmla="*/ 181368 w 950419"/>
                    <a:gd name="connsiteY7" fmla="*/ 119851 h 216189"/>
                    <a:gd name="connsiteX8" fmla="*/ 950419 w 950419"/>
                    <a:gd name="connsiteY8" fmla="*/ 67672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0419" h="216189">
                      <a:moveTo>
                        <a:pt x="950419" y="67672"/>
                      </a:moveTo>
                      <a:cubicBezTo>
                        <a:pt x="861640" y="149667"/>
                        <a:pt x="368958" y="303655"/>
                        <a:pt x="186129" y="152022"/>
                      </a:cubicBezTo>
                      <a:cubicBezTo>
                        <a:pt x="178731" y="145888"/>
                        <a:pt x="169513" y="142463"/>
                        <a:pt x="159903" y="142618"/>
                      </a:cubicBezTo>
                      <a:cubicBezTo>
                        <a:pt x="103218" y="143540"/>
                        <a:pt x="46484" y="125252"/>
                        <a:pt x="621" y="91877"/>
                      </a:cubicBezTo>
                      <a:cubicBezTo>
                        <a:pt x="3471" y="88135"/>
                        <a:pt x="-5826" y="100210"/>
                        <a:pt x="7003" y="83482"/>
                      </a:cubicBezTo>
                      <a:cubicBezTo>
                        <a:pt x="19859" y="66773"/>
                        <a:pt x="10590" y="78866"/>
                        <a:pt x="13467" y="75145"/>
                      </a:cubicBezTo>
                      <a:cubicBezTo>
                        <a:pt x="54246" y="108286"/>
                        <a:pt x="105748" y="127896"/>
                        <a:pt x="158258" y="130264"/>
                      </a:cubicBezTo>
                      <a:cubicBezTo>
                        <a:pt x="167166" y="130667"/>
                        <a:pt x="175651" y="126694"/>
                        <a:pt x="181368" y="119851"/>
                      </a:cubicBezTo>
                      <a:cubicBezTo>
                        <a:pt x="336093" y="-65343"/>
                        <a:pt x="848714" y="3097"/>
                        <a:pt x="950419" y="67672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5" name="任意多边形: 形状 454"/>
                <p:cNvSpPr/>
                <p:nvPr/>
              </p:nvSpPr>
              <p:spPr>
                <a:xfrm>
                  <a:off x="10433656" y="340329"/>
                  <a:ext cx="296912" cy="918045"/>
                </a:xfrm>
                <a:custGeom>
                  <a:avLst/>
                  <a:gdLst>
                    <a:gd name="connsiteX0" fmla="*/ 285232 w 296912"/>
                    <a:gd name="connsiteY0" fmla="*/ 0 h 918045"/>
                    <a:gd name="connsiteX1" fmla="*/ 23959 w 296912"/>
                    <a:gd name="connsiteY1" fmla="*/ 723181 h 918045"/>
                    <a:gd name="connsiteX2" fmla="*/ 26947 w 296912"/>
                    <a:gd name="connsiteY2" fmla="*/ 750880 h 918045"/>
                    <a:gd name="connsiteX3" fmla="*/ 38912 w 296912"/>
                    <a:gd name="connsiteY3" fmla="*/ 917621 h 918045"/>
                    <a:gd name="connsiteX4" fmla="*/ 48570 w 296912"/>
                    <a:gd name="connsiteY4" fmla="*/ 913387 h 918045"/>
                    <a:gd name="connsiteX5" fmla="*/ 58191 w 296912"/>
                    <a:gd name="connsiteY5" fmla="*/ 909057 h 918045"/>
                    <a:gd name="connsiteX6" fmla="*/ 38571 w 296912"/>
                    <a:gd name="connsiteY6" fmla="*/ 755376 h 918045"/>
                    <a:gd name="connsiteX7" fmla="*/ 54116 w 296912"/>
                    <a:gd name="connsiteY7" fmla="*/ 735352 h 918045"/>
                    <a:gd name="connsiteX8" fmla="*/ 285232 w 296912"/>
                    <a:gd name="connsiteY8" fmla="*/ 0 h 918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912" h="918045">
                      <a:moveTo>
                        <a:pt x="285232" y="0"/>
                      </a:moveTo>
                      <a:cubicBezTo>
                        <a:pt x="184697" y="67070"/>
                        <a:pt x="-80558" y="509889"/>
                        <a:pt x="23959" y="723181"/>
                      </a:cubicBezTo>
                      <a:cubicBezTo>
                        <a:pt x="28190" y="731811"/>
                        <a:pt x="29353" y="741576"/>
                        <a:pt x="26947" y="750880"/>
                      </a:cubicBezTo>
                      <a:cubicBezTo>
                        <a:pt x="12751" y="805768"/>
                        <a:pt x="17226" y="865207"/>
                        <a:pt x="38912" y="917621"/>
                      </a:cubicBezTo>
                      <a:cubicBezTo>
                        <a:pt x="43218" y="915728"/>
                        <a:pt x="29298" y="921930"/>
                        <a:pt x="48570" y="913387"/>
                      </a:cubicBezTo>
                      <a:cubicBezTo>
                        <a:pt x="67829" y="904809"/>
                        <a:pt x="53899" y="910984"/>
                        <a:pt x="58191" y="909057"/>
                      </a:cubicBezTo>
                      <a:cubicBezTo>
                        <a:pt x="35539" y="861641"/>
                        <a:pt x="28558" y="806977"/>
                        <a:pt x="38571" y="755376"/>
                      </a:cubicBezTo>
                      <a:cubicBezTo>
                        <a:pt x="40272" y="746622"/>
                        <a:pt x="46120" y="739308"/>
                        <a:pt x="54116" y="735352"/>
                      </a:cubicBezTo>
                      <a:cubicBezTo>
                        <a:pt x="270437" y="628391"/>
                        <a:pt x="324149" y="114018"/>
                        <a:pt x="285232" y="0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6" name="任意多边形: 形状 455"/>
                <p:cNvSpPr/>
                <p:nvPr/>
              </p:nvSpPr>
              <p:spPr>
                <a:xfrm>
                  <a:off x="9895720" y="909915"/>
                  <a:ext cx="291627" cy="743902"/>
                </a:xfrm>
                <a:custGeom>
                  <a:avLst/>
                  <a:gdLst>
                    <a:gd name="connsiteX0" fmla="*/ 255382 w 291627"/>
                    <a:gd name="connsiteY0" fmla="*/ 391238 h 743902"/>
                    <a:gd name="connsiteX1" fmla="*/ 259544 w 291627"/>
                    <a:gd name="connsiteY1" fmla="*/ 743903 h 743902"/>
                    <a:gd name="connsiteX2" fmla="*/ 49827 w 291627"/>
                    <a:gd name="connsiteY2" fmla="*/ 460335 h 743902"/>
                    <a:gd name="connsiteX3" fmla="*/ 9468 w 291627"/>
                    <a:gd name="connsiteY3" fmla="*/ 0 h 743902"/>
                    <a:gd name="connsiteX4" fmla="*/ 255382 w 291627"/>
                    <a:gd name="connsiteY4" fmla="*/ 391238 h 74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627" h="743902">
                      <a:moveTo>
                        <a:pt x="255382" y="391238"/>
                      </a:moveTo>
                      <a:cubicBezTo>
                        <a:pt x="334431" y="626391"/>
                        <a:pt x="259544" y="743903"/>
                        <a:pt x="259544" y="743903"/>
                      </a:cubicBezTo>
                      <a:cubicBezTo>
                        <a:pt x="259544" y="743903"/>
                        <a:pt x="128880" y="695492"/>
                        <a:pt x="49827" y="460335"/>
                      </a:cubicBezTo>
                      <a:cubicBezTo>
                        <a:pt x="-29225" y="225178"/>
                        <a:pt x="9468" y="0"/>
                        <a:pt x="9468" y="0"/>
                      </a:cubicBezTo>
                      <a:cubicBezTo>
                        <a:pt x="9468" y="0"/>
                        <a:pt x="176330" y="156081"/>
                        <a:pt x="255382" y="3912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7" name="任意多边形: 形状 456"/>
                <p:cNvSpPr/>
                <p:nvPr/>
              </p:nvSpPr>
              <p:spPr>
                <a:xfrm>
                  <a:off x="10501413" y="688478"/>
                  <a:ext cx="114237" cy="288265"/>
                </a:xfrm>
                <a:custGeom>
                  <a:avLst/>
                  <a:gdLst>
                    <a:gd name="connsiteX0" fmla="*/ 4661 w 114237"/>
                    <a:gd name="connsiteY0" fmla="*/ 288266 h 288265"/>
                    <a:gd name="connsiteX1" fmla="*/ 0 w 114237"/>
                    <a:gd name="connsiteY1" fmla="*/ 286046 h 288265"/>
                    <a:gd name="connsiteX2" fmla="*/ 109285 w 114237"/>
                    <a:gd name="connsiteY2" fmla="*/ 0 h 288265"/>
                    <a:gd name="connsiteX3" fmla="*/ 114238 w 114237"/>
                    <a:gd name="connsiteY3" fmla="*/ 1456 h 288265"/>
                    <a:gd name="connsiteX4" fmla="*/ 4661 w 114237"/>
                    <a:gd name="connsiteY4" fmla="*/ 288266 h 288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237" h="288265">
                      <a:moveTo>
                        <a:pt x="4661" y="288266"/>
                      </a:moveTo>
                      <a:lnTo>
                        <a:pt x="0" y="286046"/>
                      </a:lnTo>
                      <a:cubicBezTo>
                        <a:pt x="43612" y="194481"/>
                        <a:pt x="80381" y="98242"/>
                        <a:pt x="109285" y="0"/>
                      </a:cubicBezTo>
                      <a:lnTo>
                        <a:pt x="114238" y="1456"/>
                      </a:lnTo>
                      <a:cubicBezTo>
                        <a:pt x="85259" y="99960"/>
                        <a:pt x="48390" y="196454"/>
                        <a:pt x="4661" y="2882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8" name="任意多边形: 形状 457"/>
                <p:cNvSpPr/>
                <p:nvPr/>
              </p:nvSpPr>
              <p:spPr>
                <a:xfrm>
                  <a:off x="9974094" y="1075912"/>
                  <a:ext cx="139954" cy="443417"/>
                </a:xfrm>
                <a:custGeom>
                  <a:avLst/>
                  <a:gdLst>
                    <a:gd name="connsiteX0" fmla="*/ 134905 w 139954"/>
                    <a:gd name="connsiteY0" fmla="*/ 443417 h 443417"/>
                    <a:gd name="connsiteX1" fmla="*/ 0 w 139954"/>
                    <a:gd name="connsiteY1" fmla="*/ 1907 h 443417"/>
                    <a:gd name="connsiteX2" fmla="*/ 4798 w 139954"/>
                    <a:gd name="connsiteY2" fmla="*/ 0 h 443417"/>
                    <a:gd name="connsiteX3" fmla="*/ 139954 w 139954"/>
                    <a:gd name="connsiteY3" fmla="*/ 442326 h 443417"/>
                    <a:gd name="connsiteX4" fmla="*/ 134905 w 139954"/>
                    <a:gd name="connsiteY4" fmla="*/ 443417 h 44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54" h="443417">
                      <a:moveTo>
                        <a:pt x="134905" y="443417"/>
                      </a:moveTo>
                      <a:cubicBezTo>
                        <a:pt x="134419" y="441169"/>
                        <a:pt x="85296" y="216277"/>
                        <a:pt x="0" y="1907"/>
                      </a:cubicBezTo>
                      <a:lnTo>
                        <a:pt x="4798" y="0"/>
                      </a:lnTo>
                      <a:cubicBezTo>
                        <a:pt x="90257" y="214783"/>
                        <a:pt x="139465" y="440078"/>
                        <a:pt x="139954" y="442326"/>
                      </a:cubicBezTo>
                      <a:lnTo>
                        <a:pt x="134905" y="443417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31" name="任意多边形: 形状 430"/>
              <p:cNvSpPr/>
              <p:nvPr/>
            </p:nvSpPr>
            <p:spPr>
              <a:xfrm rot="11308905" flipH="1">
                <a:off x="10349005" y="309222"/>
                <a:ext cx="271079" cy="167810"/>
              </a:xfrm>
              <a:custGeom>
                <a:avLst/>
                <a:gdLst>
                  <a:gd name="connsiteX0" fmla="*/ 271079 w 271079"/>
                  <a:gd name="connsiteY0" fmla="*/ 83906 h 167810"/>
                  <a:gd name="connsiteX1" fmla="*/ 135540 w 271079"/>
                  <a:gd name="connsiteY1" fmla="*/ 167811 h 167810"/>
                  <a:gd name="connsiteX2" fmla="*/ 0 w 271079"/>
                  <a:gd name="connsiteY2" fmla="*/ 83906 h 167810"/>
                  <a:gd name="connsiteX3" fmla="*/ 135540 w 271079"/>
                  <a:gd name="connsiteY3" fmla="*/ 0 h 167810"/>
                  <a:gd name="connsiteX4" fmla="*/ 271079 w 271079"/>
                  <a:gd name="connsiteY4" fmla="*/ 83906 h 16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079" h="167810">
                    <a:moveTo>
                      <a:pt x="271079" y="83906"/>
                    </a:moveTo>
                    <a:cubicBezTo>
                      <a:pt x="271079" y="130245"/>
                      <a:pt x="210396" y="167811"/>
                      <a:pt x="135540" y="167811"/>
                    </a:cubicBezTo>
                    <a:cubicBezTo>
                      <a:pt x="60683" y="167811"/>
                      <a:pt x="0" y="130245"/>
                      <a:pt x="0" y="83906"/>
                    </a:cubicBezTo>
                    <a:cubicBezTo>
                      <a:pt x="0" y="37566"/>
                      <a:pt x="60683" y="0"/>
                      <a:pt x="135540" y="0"/>
                    </a:cubicBezTo>
                    <a:cubicBezTo>
                      <a:pt x="210396" y="0"/>
                      <a:pt x="271079" y="37566"/>
                      <a:pt x="271079" y="8390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2" name="任意多边形: 形状 431"/>
              <p:cNvSpPr/>
              <p:nvPr/>
            </p:nvSpPr>
            <p:spPr>
              <a:xfrm rot="14574580" flipH="1">
                <a:off x="11314718" y="1240249"/>
                <a:ext cx="139649" cy="225284"/>
              </a:xfrm>
              <a:custGeom>
                <a:avLst/>
                <a:gdLst>
                  <a:gd name="connsiteX0" fmla="*/ 139649 w 139649"/>
                  <a:gd name="connsiteY0" fmla="*/ 112642 h 225284"/>
                  <a:gd name="connsiteX1" fmla="*/ 69825 w 139649"/>
                  <a:gd name="connsiteY1" fmla="*/ 225284 h 225284"/>
                  <a:gd name="connsiteX2" fmla="*/ 0 w 139649"/>
                  <a:gd name="connsiteY2" fmla="*/ 112642 h 225284"/>
                  <a:gd name="connsiteX3" fmla="*/ 69825 w 139649"/>
                  <a:gd name="connsiteY3" fmla="*/ 0 h 225284"/>
                  <a:gd name="connsiteX4" fmla="*/ 139649 w 139649"/>
                  <a:gd name="connsiteY4" fmla="*/ 112642 h 22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49" h="225284">
                    <a:moveTo>
                      <a:pt x="139649" y="112642"/>
                    </a:moveTo>
                    <a:cubicBezTo>
                      <a:pt x="139649" y="174853"/>
                      <a:pt x="108388" y="225284"/>
                      <a:pt x="69825" y="225284"/>
                    </a:cubicBezTo>
                    <a:cubicBezTo>
                      <a:pt x="31262" y="225284"/>
                      <a:pt x="0" y="174853"/>
                      <a:pt x="0" y="112642"/>
                    </a:cubicBezTo>
                    <a:cubicBezTo>
                      <a:pt x="0" y="50432"/>
                      <a:pt x="31262" y="0"/>
                      <a:pt x="69825" y="0"/>
                    </a:cubicBezTo>
                    <a:cubicBezTo>
                      <a:pt x="108388" y="0"/>
                      <a:pt x="139649" y="50432"/>
                      <a:pt x="139649" y="1126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3" name="任意多边形: 形状 432"/>
              <p:cNvSpPr/>
              <p:nvPr/>
            </p:nvSpPr>
            <p:spPr>
              <a:xfrm rot="10800000" flipH="1">
                <a:off x="10068435" y="45469"/>
                <a:ext cx="973353" cy="572193"/>
              </a:xfrm>
              <a:custGeom>
                <a:avLst/>
                <a:gdLst>
                  <a:gd name="connsiteX0" fmla="*/ 193556 w 973353"/>
                  <a:gd name="connsiteY0" fmla="*/ 144359 h 572193"/>
                  <a:gd name="connsiteX1" fmla="*/ 973354 w 973353"/>
                  <a:gd name="connsiteY1" fmla="*/ 68618 h 572193"/>
                  <a:gd name="connsiteX2" fmla="*/ 515776 w 973353"/>
                  <a:gd name="connsiteY2" fmla="*/ 4122 h 572193"/>
                  <a:gd name="connsiteX3" fmla="*/ 203776 w 973353"/>
                  <a:gd name="connsiteY3" fmla="*/ 130428 h 572193"/>
                  <a:gd name="connsiteX4" fmla="*/ 25074 w 973353"/>
                  <a:gd name="connsiteY4" fmla="*/ 572194 h 572193"/>
                  <a:gd name="connsiteX5" fmla="*/ 34812 w 973353"/>
                  <a:gd name="connsiteY5" fmla="*/ 567529 h 572193"/>
                  <a:gd name="connsiteX6" fmla="*/ 193556 w 973353"/>
                  <a:gd name="connsiteY6" fmla="*/ 144359 h 57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3353" h="572193">
                    <a:moveTo>
                      <a:pt x="193556" y="144359"/>
                    </a:moveTo>
                    <a:lnTo>
                      <a:pt x="973354" y="68618"/>
                    </a:lnTo>
                    <a:cubicBezTo>
                      <a:pt x="973354" y="68618"/>
                      <a:pt x="762702" y="-19859"/>
                      <a:pt x="515776" y="4122"/>
                    </a:cubicBezTo>
                    <a:cubicBezTo>
                      <a:pt x="321904" y="22954"/>
                      <a:pt x="233024" y="98730"/>
                      <a:pt x="203776" y="130428"/>
                    </a:cubicBezTo>
                    <a:cubicBezTo>
                      <a:pt x="4541" y="187141"/>
                      <a:pt x="-33525" y="394662"/>
                      <a:pt x="25074" y="572194"/>
                    </a:cubicBezTo>
                    <a:lnTo>
                      <a:pt x="34812" y="567529"/>
                    </a:lnTo>
                    <a:cubicBezTo>
                      <a:pt x="-20383" y="399794"/>
                      <a:pt x="11749" y="204686"/>
                      <a:pt x="193556" y="1443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434" name="组合 433" descr="一束拱形的橄榄及叶子"/>
              <p:cNvGrpSpPr/>
              <p:nvPr/>
            </p:nvGrpSpPr>
            <p:grpSpPr>
              <a:xfrm rot="10800000" flipH="1">
                <a:off x="9976495" y="-10376"/>
                <a:ext cx="2221861" cy="2112448"/>
                <a:chOff x="9976495" y="149004"/>
                <a:chExt cx="2221861" cy="211244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447" name="任意多边形: 形状 446"/>
                <p:cNvSpPr/>
                <p:nvPr/>
              </p:nvSpPr>
              <p:spPr>
                <a:xfrm>
                  <a:off x="9976495" y="149004"/>
                  <a:ext cx="2221861" cy="2112448"/>
                </a:xfrm>
                <a:custGeom>
                  <a:avLst/>
                  <a:gdLst>
                    <a:gd name="connsiteX0" fmla="*/ 1852547 w 2221861"/>
                    <a:gd name="connsiteY0" fmla="*/ 333479 h 2112448"/>
                    <a:gd name="connsiteX1" fmla="*/ 1662072 w 2221861"/>
                    <a:gd name="connsiteY1" fmla="*/ 561810 h 2112448"/>
                    <a:gd name="connsiteX2" fmla="*/ 1378302 w 2221861"/>
                    <a:gd name="connsiteY2" fmla="*/ 589554 h 2112448"/>
                    <a:gd name="connsiteX3" fmla="*/ 1131404 w 2221861"/>
                    <a:gd name="connsiteY3" fmla="*/ 658534 h 2112448"/>
                    <a:gd name="connsiteX4" fmla="*/ 1131359 w 2221861"/>
                    <a:gd name="connsiteY4" fmla="*/ 658496 h 2112448"/>
                    <a:gd name="connsiteX5" fmla="*/ 1166245 w 2221861"/>
                    <a:gd name="connsiteY5" fmla="*/ 571293 h 2112448"/>
                    <a:gd name="connsiteX6" fmla="*/ 1180798 w 2221861"/>
                    <a:gd name="connsiteY6" fmla="*/ 562918 h 2112448"/>
                    <a:gd name="connsiteX7" fmla="*/ 1716200 w 2221861"/>
                    <a:gd name="connsiteY7" fmla="*/ 0 h 2112448"/>
                    <a:gd name="connsiteX8" fmla="*/ 1161777 w 2221861"/>
                    <a:gd name="connsiteY8" fmla="*/ 542214 h 2112448"/>
                    <a:gd name="connsiteX9" fmla="*/ 1156211 w 2221861"/>
                    <a:gd name="connsiteY9" fmla="*/ 559679 h 2112448"/>
                    <a:gd name="connsiteX10" fmla="*/ 1108999 w 2221861"/>
                    <a:gd name="connsiteY10" fmla="*/ 667050 h 2112448"/>
                    <a:gd name="connsiteX11" fmla="*/ 1086287 w 2221861"/>
                    <a:gd name="connsiteY11" fmla="*/ 676068 h 2112448"/>
                    <a:gd name="connsiteX12" fmla="*/ 1011214 w 2221861"/>
                    <a:gd name="connsiteY12" fmla="*/ 709010 h 2112448"/>
                    <a:gd name="connsiteX13" fmla="*/ 1011166 w 2221861"/>
                    <a:gd name="connsiteY13" fmla="*/ 708986 h 2112448"/>
                    <a:gd name="connsiteX14" fmla="*/ 822433 w 2221861"/>
                    <a:gd name="connsiteY14" fmla="*/ 284029 h 2112448"/>
                    <a:gd name="connsiteX15" fmla="*/ 818223 w 2221861"/>
                    <a:gd name="connsiteY15" fmla="*/ 293460 h 2112448"/>
                    <a:gd name="connsiteX16" fmla="*/ 969120 w 2221861"/>
                    <a:gd name="connsiteY16" fmla="*/ 605367 h 2112448"/>
                    <a:gd name="connsiteX17" fmla="*/ 969058 w 2221861"/>
                    <a:gd name="connsiteY17" fmla="*/ 605391 h 2112448"/>
                    <a:gd name="connsiteX18" fmla="*/ 901114 w 2221861"/>
                    <a:gd name="connsiteY18" fmla="*/ 530686 h 2112448"/>
                    <a:gd name="connsiteX19" fmla="*/ 894615 w 2221861"/>
                    <a:gd name="connsiteY19" fmla="*/ 538710 h 2112448"/>
                    <a:gd name="connsiteX20" fmla="*/ 977997 w 2221861"/>
                    <a:gd name="connsiteY20" fmla="*/ 658359 h 2112448"/>
                    <a:gd name="connsiteX21" fmla="*/ 985529 w 2221861"/>
                    <a:gd name="connsiteY21" fmla="*/ 700418 h 2112448"/>
                    <a:gd name="connsiteX22" fmla="*/ 971898 w 2221861"/>
                    <a:gd name="connsiteY22" fmla="*/ 728210 h 2112448"/>
                    <a:gd name="connsiteX23" fmla="*/ 579449 w 2221861"/>
                    <a:gd name="connsiteY23" fmla="*/ 1010659 h 2112448"/>
                    <a:gd name="connsiteX24" fmla="*/ 377219 w 2221861"/>
                    <a:gd name="connsiteY24" fmla="*/ 1260390 h 2112448"/>
                    <a:gd name="connsiteX25" fmla="*/ 377157 w 2221861"/>
                    <a:gd name="connsiteY25" fmla="*/ 1260380 h 2112448"/>
                    <a:gd name="connsiteX26" fmla="*/ 379814 w 2221861"/>
                    <a:gd name="connsiteY26" fmla="*/ 1102161 h 2112448"/>
                    <a:gd name="connsiteX27" fmla="*/ 370066 w 2221861"/>
                    <a:gd name="connsiteY27" fmla="*/ 1098750 h 2112448"/>
                    <a:gd name="connsiteX28" fmla="*/ 363437 w 2221861"/>
                    <a:gd name="connsiteY28" fmla="*/ 1281793 h 2112448"/>
                    <a:gd name="connsiteX29" fmla="*/ 304232 w 2221861"/>
                    <a:gd name="connsiteY29" fmla="*/ 1382386 h 2112448"/>
                    <a:gd name="connsiteX30" fmla="*/ 304170 w 2221861"/>
                    <a:gd name="connsiteY30" fmla="*/ 1382383 h 2112448"/>
                    <a:gd name="connsiteX31" fmla="*/ 271676 w 2221861"/>
                    <a:gd name="connsiteY31" fmla="*/ 439566 h 2112448"/>
                    <a:gd name="connsiteX32" fmla="*/ 258665 w 2221861"/>
                    <a:gd name="connsiteY32" fmla="*/ 1205632 h 2112448"/>
                    <a:gd name="connsiteX33" fmla="*/ 267084 w 2221861"/>
                    <a:gd name="connsiteY33" fmla="*/ 1225325 h 2112448"/>
                    <a:gd name="connsiteX34" fmla="*/ 282398 w 2221861"/>
                    <a:gd name="connsiteY34" fmla="*/ 1375502 h 2112448"/>
                    <a:gd name="connsiteX35" fmla="*/ 273428 w 2221861"/>
                    <a:gd name="connsiteY35" fmla="*/ 1440920 h 2112448"/>
                    <a:gd name="connsiteX36" fmla="*/ 237912 w 2221861"/>
                    <a:gd name="connsiteY36" fmla="*/ 1514613 h 2112448"/>
                    <a:gd name="connsiteX37" fmla="*/ 149380 w 2221861"/>
                    <a:gd name="connsiteY37" fmla="*/ 1799227 h 2112448"/>
                    <a:gd name="connsiteX38" fmla="*/ 142251 w 2221861"/>
                    <a:gd name="connsiteY38" fmla="*/ 1799244 h 2112448"/>
                    <a:gd name="connsiteX39" fmla="*/ 139763 w 2221861"/>
                    <a:gd name="connsiteY39" fmla="*/ 1639436 h 2112448"/>
                    <a:gd name="connsiteX40" fmla="*/ 136610 w 2221861"/>
                    <a:gd name="connsiteY40" fmla="*/ 1633680 h 2112448"/>
                    <a:gd name="connsiteX41" fmla="*/ 130018 w 2221861"/>
                    <a:gd name="connsiteY41" fmla="*/ 1636025 h 2112448"/>
                    <a:gd name="connsiteX42" fmla="*/ 114952 w 2221861"/>
                    <a:gd name="connsiteY42" fmla="*/ 1703642 h 2112448"/>
                    <a:gd name="connsiteX43" fmla="*/ 114890 w 2221861"/>
                    <a:gd name="connsiteY43" fmla="*/ 1703649 h 2112448"/>
                    <a:gd name="connsiteX44" fmla="*/ 8730 w 2221861"/>
                    <a:gd name="connsiteY44" fmla="*/ 1532058 h 2112448"/>
                    <a:gd name="connsiteX45" fmla="*/ 1612 w 2221861"/>
                    <a:gd name="connsiteY45" fmla="*/ 1539538 h 2112448"/>
                    <a:gd name="connsiteX46" fmla="*/ 65533 w 2221861"/>
                    <a:gd name="connsiteY46" fmla="*/ 1622252 h 2112448"/>
                    <a:gd name="connsiteX47" fmla="*/ 129226 w 2221861"/>
                    <a:gd name="connsiteY47" fmla="*/ 1863564 h 2112448"/>
                    <a:gd name="connsiteX48" fmla="*/ 129846 w 2221861"/>
                    <a:gd name="connsiteY48" fmla="*/ 1910209 h 2112448"/>
                    <a:gd name="connsiteX49" fmla="*/ 115551 w 2221861"/>
                    <a:gd name="connsiteY49" fmla="*/ 2112449 h 2112448"/>
                    <a:gd name="connsiteX50" fmla="*/ 167183 w 2221861"/>
                    <a:gd name="connsiteY50" fmla="*/ 2112449 h 2112448"/>
                    <a:gd name="connsiteX51" fmla="*/ 192011 w 2221861"/>
                    <a:gd name="connsiteY51" fmla="*/ 1816169 h 2112448"/>
                    <a:gd name="connsiteX52" fmla="*/ 192056 w 2221861"/>
                    <a:gd name="connsiteY52" fmla="*/ 1815928 h 2112448"/>
                    <a:gd name="connsiteX53" fmla="*/ 218426 w 2221861"/>
                    <a:gd name="connsiteY53" fmla="*/ 1777593 h 2112448"/>
                    <a:gd name="connsiteX54" fmla="*/ 254087 w 2221861"/>
                    <a:gd name="connsiteY54" fmla="*/ 1758548 h 2112448"/>
                    <a:gd name="connsiteX55" fmla="*/ 406371 w 2221861"/>
                    <a:gd name="connsiteY55" fmla="*/ 1725651 h 2112448"/>
                    <a:gd name="connsiteX56" fmla="*/ 406536 w 2221861"/>
                    <a:gd name="connsiteY56" fmla="*/ 1715325 h 2112448"/>
                    <a:gd name="connsiteX57" fmla="*/ 227933 w 2221861"/>
                    <a:gd name="connsiteY57" fmla="*/ 1754445 h 2112448"/>
                    <a:gd name="connsiteX58" fmla="*/ 208306 w 2221861"/>
                    <a:gd name="connsiteY58" fmla="*/ 1738931 h 2112448"/>
                    <a:gd name="connsiteX59" fmla="*/ 274464 w 2221861"/>
                    <a:gd name="connsiteY59" fmla="*/ 1529765 h 2112448"/>
                    <a:gd name="connsiteX60" fmla="*/ 484108 w 2221861"/>
                    <a:gd name="connsiteY60" fmla="*/ 1162499 h 2112448"/>
                    <a:gd name="connsiteX61" fmla="*/ 636261 w 2221861"/>
                    <a:gd name="connsiteY61" fmla="*/ 1127795 h 2112448"/>
                    <a:gd name="connsiteX62" fmla="*/ 684042 w 2221861"/>
                    <a:gd name="connsiteY62" fmla="*/ 1143085 h 2112448"/>
                    <a:gd name="connsiteX63" fmla="*/ 1453585 w 2221861"/>
                    <a:gd name="connsiteY63" fmla="*/ 1139326 h 2112448"/>
                    <a:gd name="connsiteX64" fmla="*/ 1007758 w 2221861"/>
                    <a:gd name="connsiteY64" fmla="*/ 1017774 h 2112448"/>
                    <a:gd name="connsiteX65" fmla="*/ 690885 w 2221861"/>
                    <a:gd name="connsiteY65" fmla="*/ 1094885 h 2112448"/>
                    <a:gd name="connsiteX66" fmla="*/ 629831 w 2221861"/>
                    <a:gd name="connsiteY66" fmla="*/ 1115964 h 2112448"/>
                    <a:gd name="connsiteX67" fmla="*/ 506059 w 2221861"/>
                    <a:gd name="connsiteY67" fmla="*/ 1134820 h 2112448"/>
                    <a:gd name="connsiteX68" fmla="*/ 506021 w 2221861"/>
                    <a:gd name="connsiteY68" fmla="*/ 1134765 h 2112448"/>
                    <a:gd name="connsiteX69" fmla="*/ 598890 w 2221861"/>
                    <a:gd name="connsiteY69" fmla="*/ 1030097 h 2112448"/>
                    <a:gd name="connsiteX70" fmla="*/ 1092197 w 2221861"/>
                    <a:gd name="connsiteY70" fmla="*/ 690319 h 2112448"/>
                    <a:gd name="connsiteX71" fmla="*/ 1147465 w 2221861"/>
                    <a:gd name="connsiteY71" fmla="*/ 667794 h 2112448"/>
                    <a:gd name="connsiteX72" fmla="*/ 1169866 w 2221861"/>
                    <a:gd name="connsiteY72" fmla="*/ 664517 h 2112448"/>
                    <a:gd name="connsiteX73" fmla="*/ 1193255 w 2221861"/>
                    <a:gd name="connsiteY73" fmla="*/ 663154 h 2112448"/>
                    <a:gd name="connsiteX74" fmla="*/ 1240031 w 2221861"/>
                    <a:gd name="connsiteY74" fmla="*/ 666251 h 2112448"/>
                    <a:gd name="connsiteX75" fmla="*/ 1285353 w 2221861"/>
                    <a:gd name="connsiteY75" fmla="*/ 678141 h 2112448"/>
                    <a:gd name="connsiteX76" fmla="*/ 1326738 w 2221861"/>
                    <a:gd name="connsiteY76" fmla="*/ 700181 h 2112448"/>
                    <a:gd name="connsiteX77" fmla="*/ 1326780 w 2221861"/>
                    <a:gd name="connsiteY77" fmla="*/ 700208 h 2112448"/>
                    <a:gd name="connsiteX78" fmla="*/ 1330308 w 2221861"/>
                    <a:gd name="connsiteY78" fmla="*/ 699661 h 2112448"/>
                    <a:gd name="connsiteX79" fmla="*/ 1329826 w 2221861"/>
                    <a:gd name="connsiteY79" fmla="*/ 696043 h 2112448"/>
                    <a:gd name="connsiteX80" fmla="*/ 1288021 w 2221861"/>
                    <a:gd name="connsiteY80" fmla="*/ 671583 h 2112448"/>
                    <a:gd name="connsiteX81" fmla="*/ 1241597 w 2221861"/>
                    <a:gd name="connsiteY81" fmla="*/ 657395 h 2112448"/>
                    <a:gd name="connsiteX82" fmla="*/ 1203079 w 2221861"/>
                    <a:gd name="connsiteY82" fmla="*/ 652631 h 2112448"/>
                    <a:gd name="connsiteX83" fmla="*/ 1189951 w 2221861"/>
                    <a:gd name="connsiteY83" fmla="*/ 652232 h 2112448"/>
                    <a:gd name="connsiteX84" fmla="*/ 1189941 w 2221861"/>
                    <a:gd name="connsiteY84" fmla="*/ 652166 h 2112448"/>
                    <a:gd name="connsiteX85" fmla="*/ 1380130 w 2221861"/>
                    <a:gd name="connsiteY85" fmla="*/ 598772 h 2112448"/>
                    <a:gd name="connsiteX86" fmla="*/ 1675559 w 2221861"/>
                    <a:gd name="connsiteY86" fmla="*/ 565276 h 2112448"/>
                    <a:gd name="connsiteX87" fmla="*/ 1950318 w 2221861"/>
                    <a:gd name="connsiteY87" fmla="*/ 488175 h 2112448"/>
                    <a:gd name="connsiteX88" fmla="*/ 2221862 w 2221861"/>
                    <a:gd name="connsiteY88" fmla="*/ 208319 h 2112448"/>
                    <a:gd name="connsiteX89" fmla="*/ 1852547 w 2221861"/>
                    <a:gd name="connsiteY89" fmla="*/ 333479 h 2112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2221861" h="2112448">
                      <a:moveTo>
                        <a:pt x="1852547" y="333479"/>
                      </a:moveTo>
                      <a:cubicBezTo>
                        <a:pt x="1680853" y="441992"/>
                        <a:pt x="1662984" y="555163"/>
                        <a:pt x="1662072" y="561810"/>
                      </a:cubicBezTo>
                      <a:cubicBezTo>
                        <a:pt x="1566955" y="562430"/>
                        <a:pt x="1471832" y="571634"/>
                        <a:pt x="1378302" y="589554"/>
                      </a:cubicBezTo>
                      <a:cubicBezTo>
                        <a:pt x="1294320" y="605625"/>
                        <a:pt x="1211647" y="628742"/>
                        <a:pt x="1131404" y="658534"/>
                      </a:cubicBezTo>
                      <a:cubicBezTo>
                        <a:pt x="1131380" y="658544"/>
                        <a:pt x="1131352" y="658520"/>
                        <a:pt x="1131359" y="658496"/>
                      </a:cubicBezTo>
                      <a:cubicBezTo>
                        <a:pt x="1136770" y="626495"/>
                        <a:pt x="1148215" y="599371"/>
                        <a:pt x="1166245" y="571293"/>
                      </a:cubicBezTo>
                      <a:cubicBezTo>
                        <a:pt x="1169450" y="566302"/>
                        <a:pt x="1174871" y="563139"/>
                        <a:pt x="1180798" y="562918"/>
                      </a:cubicBezTo>
                      <a:cubicBezTo>
                        <a:pt x="1420809" y="553969"/>
                        <a:pt x="1699427" y="123394"/>
                        <a:pt x="1716200" y="0"/>
                      </a:cubicBezTo>
                      <a:cubicBezTo>
                        <a:pt x="1592097" y="17820"/>
                        <a:pt x="1155488" y="295257"/>
                        <a:pt x="1161777" y="542214"/>
                      </a:cubicBezTo>
                      <a:cubicBezTo>
                        <a:pt x="1161935" y="548492"/>
                        <a:pt x="1159960" y="554643"/>
                        <a:pt x="1156211" y="559679"/>
                      </a:cubicBezTo>
                      <a:cubicBezTo>
                        <a:pt x="1132687" y="591275"/>
                        <a:pt x="1116592" y="628381"/>
                        <a:pt x="1108999" y="667050"/>
                      </a:cubicBezTo>
                      <a:cubicBezTo>
                        <a:pt x="1101409" y="670003"/>
                        <a:pt x="1093833" y="672995"/>
                        <a:pt x="1086287" y="676068"/>
                      </a:cubicBezTo>
                      <a:cubicBezTo>
                        <a:pt x="1060974" y="686367"/>
                        <a:pt x="1035946" y="697369"/>
                        <a:pt x="1011214" y="709010"/>
                      </a:cubicBezTo>
                      <a:cubicBezTo>
                        <a:pt x="1011193" y="709020"/>
                        <a:pt x="1011173" y="709006"/>
                        <a:pt x="1011166" y="708986"/>
                      </a:cubicBezTo>
                      <a:cubicBezTo>
                        <a:pt x="976858" y="560898"/>
                        <a:pt x="964969" y="370144"/>
                        <a:pt x="822433" y="284029"/>
                      </a:cubicBezTo>
                      <a:lnTo>
                        <a:pt x="818223" y="293460"/>
                      </a:lnTo>
                      <a:cubicBezTo>
                        <a:pt x="921329" y="361202"/>
                        <a:pt x="948743" y="485749"/>
                        <a:pt x="969120" y="605367"/>
                      </a:cubicBezTo>
                      <a:cubicBezTo>
                        <a:pt x="969137" y="605460"/>
                        <a:pt x="969110" y="605470"/>
                        <a:pt x="969058" y="605391"/>
                      </a:cubicBezTo>
                      <a:cubicBezTo>
                        <a:pt x="951434" y="576501"/>
                        <a:pt x="928362" y="550926"/>
                        <a:pt x="901114" y="530686"/>
                      </a:cubicBezTo>
                      <a:lnTo>
                        <a:pt x="894615" y="538710"/>
                      </a:lnTo>
                      <a:cubicBezTo>
                        <a:pt x="933411" y="569383"/>
                        <a:pt x="962676" y="611525"/>
                        <a:pt x="977997" y="658359"/>
                      </a:cubicBezTo>
                      <a:cubicBezTo>
                        <a:pt x="980417" y="672630"/>
                        <a:pt x="982889" y="686684"/>
                        <a:pt x="985529" y="700418"/>
                      </a:cubicBezTo>
                      <a:cubicBezTo>
                        <a:pt x="987697" y="711681"/>
                        <a:pt x="982135" y="723033"/>
                        <a:pt x="971898" y="728210"/>
                      </a:cubicBezTo>
                      <a:cubicBezTo>
                        <a:pt x="827631" y="801173"/>
                        <a:pt x="694671" y="896800"/>
                        <a:pt x="579449" y="1010659"/>
                      </a:cubicBezTo>
                      <a:cubicBezTo>
                        <a:pt x="502978" y="1086166"/>
                        <a:pt x="435987" y="1170409"/>
                        <a:pt x="377219" y="1260390"/>
                      </a:cubicBezTo>
                      <a:cubicBezTo>
                        <a:pt x="377202" y="1260414"/>
                        <a:pt x="377164" y="1260411"/>
                        <a:pt x="377157" y="1260380"/>
                      </a:cubicBezTo>
                      <a:cubicBezTo>
                        <a:pt x="361072" y="1209198"/>
                        <a:pt x="362019" y="1152954"/>
                        <a:pt x="379814" y="1102161"/>
                      </a:cubicBezTo>
                      <a:lnTo>
                        <a:pt x="370066" y="1098750"/>
                      </a:lnTo>
                      <a:cubicBezTo>
                        <a:pt x="346322" y="1156540"/>
                        <a:pt x="344057" y="1222458"/>
                        <a:pt x="363437" y="1281793"/>
                      </a:cubicBezTo>
                      <a:cubicBezTo>
                        <a:pt x="342656" y="1314649"/>
                        <a:pt x="322940" y="1348227"/>
                        <a:pt x="304232" y="1382386"/>
                      </a:cubicBezTo>
                      <a:cubicBezTo>
                        <a:pt x="304218" y="1382414"/>
                        <a:pt x="304180" y="1382411"/>
                        <a:pt x="304170" y="1382383"/>
                      </a:cubicBezTo>
                      <a:cubicBezTo>
                        <a:pt x="238476" y="1212723"/>
                        <a:pt x="284815" y="595044"/>
                        <a:pt x="271676" y="439566"/>
                      </a:cubicBezTo>
                      <a:cubicBezTo>
                        <a:pt x="200248" y="531189"/>
                        <a:pt x="91259" y="1034117"/>
                        <a:pt x="258665" y="1205632"/>
                      </a:cubicBezTo>
                      <a:cubicBezTo>
                        <a:pt x="263831" y="1210923"/>
                        <a:pt x="266871" y="1217931"/>
                        <a:pt x="267084" y="1225325"/>
                      </a:cubicBezTo>
                      <a:cubicBezTo>
                        <a:pt x="268513" y="1275202"/>
                        <a:pt x="272141" y="1324431"/>
                        <a:pt x="282398" y="1375502"/>
                      </a:cubicBezTo>
                      <a:cubicBezTo>
                        <a:pt x="286856" y="1397694"/>
                        <a:pt x="283648" y="1420725"/>
                        <a:pt x="273428" y="1440920"/>
                      </a:cubicBezTo>
                      <a:cubicBezTo>
                        <a:pt x="261115" y="1465253"/>
                        <a:pt x="249278" y="1489833"/>
                        <a:pt x="237912" y="1514613"/>
                      </a:cubicBezTo>
                      <a:cubicBezTo>
                        <a:pt x="197511" y="1602673"/>
                        <a:pt x="160498" y="1752245"/>
                        <a:pt x="149380" y="1799227"/>
                      </a:cubicBezTo>
                      <a:cubicBezTo>
                        <a:pt x="148492" y="1802979"/>
                        <a:pt x="143153" y="1802993"/>
                        <a:pt x="142251" y="1799244"/>
                      </a:cubicBezTo>
                      <a:cubicBezTo>
                        <a:pt x="134179" y="1765590"/>
                        <a:pt x="117578" y="1682005"/>
                        <a:pt x="139763" y="1639436"/>
                      </a:cubicBezTo>
                      <a:cubicBezTo>
                        <a:pt x="139763" y="1639436"/>
                        <a:pt x="140496" y="1635202"/>
                        <a:pt x="136610" y="1633680"/>
                      </a:cubicBezTo>
                      <a:cubicBezTo>
                        <a:pt x="132723" y="1632159"/>
                        <a:pt x="130018" y="1636025"/>
                        <a:pt x="130018" y="1636025"/>
                      </a:cubicBezTo>
                      <a:cubicBezTo>
                        <a:pt x="121922" y="1657734"/>
                        <a:pt x="116924" y="1680549"/>
                        <a:pt x="114952" y="1703642"/>
                      </a:cubicBezTo>
                      <a:cubicBezTo>
                        <a:pt x="114948" y="1703676"/>
                        <a:pt x="114900" y="1703683"/>
                        <a:pt x="114890" y="1703649"/>
                      </a:cubicBezTo>
                      <a:cubicBezTo>
                        <a:pt x="94436" y="1638926"/>
                        <a:pt x="63829" y="1579071"/>
                        <a:pt x="8730" y="1532058"/>
                      </a:cubicBezTo>
                      <a:cubicBezTo>
                        <a:pt x="3918" y="1527321"/>
                        <a:pt x="-3228" y="1535104"/>
                        <a:pt x="1612" y="1539538"/>
                      </a:cubicBezTo>
                      <a:cubicBezTo>
                        <a:pt x="26988" y="1563843"/>
                        <a:pt x="48535" y="1591834"/>
                        <a:pt x="65533" y="1622252"/>
                      </a:cubicBezTo>
                      <a:cubicBezTo>
                        <a:pt x="104746" y="1692775"/>
                        <a:pt x="115757" y="1780987"/>
                        <a:pt x="129226" y="1863564"/>
                      </a:cubicBezTo>
                      <a:cubicBezTo>
                        <a:pt x="131742" y="1878995"/>
                        <a:pt x="131946" y="1894712"/>
                        <a:pt x="129846" y="1910209"/>
                      </a:cubicBezTo>
                      <a:cubicBezTo>
                        <a:pt x="120765" y="1977200"/>
                        <a:pt x="116001" y="2044803"/>
                        <a:pt x="115551" y="2112449"/>
                      </a:cubicBezTo>
                      <a:lnTo>
                        <a:pt x="167183" y="2112449"/>
                      </a:lnTo>
                      <a:cubicBezTo>
                        <a:pt x="165854" y="2013294"/>
                        <a:pt x="174067" y="1913916"/>
                        <a:pt x="192011" y="1816169"/>
                      </a:cubicBezTo>
                      <a:lnTo>
                        <a:pt x="192056" y="1815928"/>
                      </a:lnTo>
                      <a:cubicBezTo>
                        <a:pt x="194985" y="1799977"/>
                        <a:pt x="204575" y="1786030"/>
                        <a:pt x="218426" y="1777593"/>
                      </a:cubicBezTo>
                      <a:cubicBezTo>
                        <a:pt x="229947" y="1770575"/>
                        <a:pt x="241919" y="1764268"/>
                        <a:pt x="254087" y="1758548"/>
                      </a:cubicBezTo>
                      <a:cubicBezTo>
                        <a:pt x="301578" y="1736566"/>
                        <a:pt x="354133" y="1725851"/>
                        <a:pt x="406371" y="1725651"/>
                      </a:cubicBezTo>
                      <a:cubicBezTo>
                        <a:pt x="413255" y="1725940"/>
                        <a:pt x="413293" y="1715239"/>
                        <a:pt x="406536" y="1715325"/>
                      </a:cubicBezTo>
                      <a:cubicBezTo>
                        <a:pt x="345334" y="1713889"/>
                        <a:pt x="282815" y="1726770"/>
                        <a:pt x="227933" y="1754445"/>
                      </a:cubicBezTo>
                      <a:cubicBezTo>
                        <a:pt x="217473" y="1759721"/>
                        <a:pt x="205594" y="1750328"/>
                        <a:pt x="208306" y="1738931"/>
                      </a:cubicBezTo>
                      <a:cubicBezTo>
                        <a:pt x="225238" y="1667799"/>
                        <a:pt x="247340" y="1597827"/>
                        <a:pt x="274464" y="1529765"/>
                      </a:cubicBezTo>
                      <a:cubicBezTo>
                        <a:pt x="326640" y="1398616"/>
                        <a:pt x="397538" y="1274685"/>
                        <a:pt x="484108" y="1162499"/>
                      </a:cubicBezTo>
                      <a:cubicBezTo>
                        <a:pt x="530728" y="1139591"/>
                        <a:pt x="584226" y="1132411"/>
                        <a:pt x="636261" y="1127795"/>
                      </a:cubicBezTo>
                      <a:cubicBezTo>
                        <a:pt x="653599" y="1126256"/>
                        <a:pt x="670882" y="1131698"/>
                        <a:pt x="684042" y="1143085"/>
                      </a:cubicBezTo>
                      <a:cubicBezTo>
                        <a:pt x="865842" y="1300377"/>
                        <a:pt x="1349395" y="1212362"/>
                        <a:pt x="1453585" y="1139326"/>
                      </a:cubicBezTo>
                      <a:cubicBezTo>
                        <a:pt x="1453585" y="1139326"/>
                        <a:pt x="1255737" y="1025047"/>
                        <a:pt x="1007758" y="1017774"/>
                      </a:cubicBezTo>
                      <a:cubicBezTo>
                        <a:pt x="836952" y="1012762"/>
                        <a:pt x="736731" y="1063072"/>
                        <a:pt x="690885" y="1094885"/>
                      </a:cubicBezTo>
                      <a:cubicBezTo>
                        <a:pt x="672851" y="1107397"/>
                        <a:pt x="651744" y="1114756"/>
                        <a:pt x="629831" y="1115964"/>
                      </a:cubicBezTo>
                      <a:cubicBezTo>
                        <a:pt x="588112" y="1118264"/>
                        <a:pt x="545629" y="1122357"/>
                        <a:pt x="506059" y="1134820"/>
                      </a:cubicBezTo>
                      <a:cubicBezTo>
                        <a:pt x="506028" y="1134831"/>
                        <a:pt x="506000" y="1134793"/>
                        <a:pt x="506021" y="1134765"/>
                      </a:cubicBezTo>
                      <a:cubicBezTo>
                        <a:pt x="535348" y="1098516"/>
                        <a:pt x="566327" y="1063558"/>
                        <a:pt x="598890" y="1030097"/>
                      </a:cubicBezTo>
                      <a:cubicBezTo>
                        <a:pt x="738613" y="886401"/>
                        <a:pt x="907089" y="769956"/>
                        <a:pt x="1092197" y="690319"/>
                      </a:cubicBezTo>
                      <a:cubicBezTo>
                        <a:pt x="1110465" y="682447"/>
                        <a:pt x="1128894" y="674946"/>
                        <a:pt x="1147465" y="667794"/>
                      </a:cubicBezTo>
                      <a:cubicBezTo>
                        <a:pt x="1154583" y="666331"/>
                        <a:pt x="1162328" y="665260"/>
                        <a:pt x="1169866" y="664517"/>
                      </a:cubicBezTo>
                      <a:cubicBezTo>
                        <a:pt x="1177628" y="663752"/>
                        <a:pt x="1185438" y="663295"/>
                        <a:pt x="1193255" y="663154"/>
                      </a:cubicBezTo>
                      <a:cubicBezTo>
                        <a:pt x="1208886" y="662916"/>
                        <a:pt x="1224576" y="663790"/>
                        <a:pt x="1240031" y="666251"/>
                      </a:cubicBezTo>
                      <a:cubicBezTo>
                        <a:pt x="1255483" y="668658"/>
                        <a:pt x="1270749" y="672502"/>
                        <a:pt x="1285353" y="678141"/>
                      </a:cubicBezTo>
                      <a:cubicBezTo>
                        <a:pt x="1300017" y="683645"/>
                        <a:pt x="1313892" y="691162"/>
                        <a:pt x="1326738" y="700181"/>
                      </a:cubicBezTo>
                      <a:lnTo>
                        <a:pt x="1326780" y="700208"/>
                      </a:lnTo>
                      <a:cubicBezTo>
                        <a:pt x="1327905" y="700996"/>
                        <a:pt x="1329465" y="700762"/>
                        <a:pt x="1330308" y="699661"/>
                      </a:cubicBezTo>
                      <a:cubicBezTo>
                        <a:pt x="1331175" y="698528"/>
                        <a:pt x="1330959" y="696907"/>
                        <a:pt x="1329826" y="696043"/>
                      </a:cubicBezTo>
                      <a:cubicBezTo>
                        <a:pt x="1316990" y="686237"/>
                        <a:pt x="1302953" y="677886"/>
                        <a:pt x="1288021" y="671583"/>
                      </a:cubicBezTo>
                      <a:cubicBezTo>
                        <a:pt x="1273141" y="665143"/>
                        <a:pt x="1257496" y="660527"/>
                        <a:pt x="1241597" y="657395"/>
                      </a:cubicBezTo>
                      <a:cubicBezTo>
                        <a:pt x="1228895" y="654848"/>
                        <a:pt x="1216012" y="653340"/>
                        <a:pt x="1203079" y="652631"/>
                      </a:cubicBezTo>
                      <a:cubicBezTo>
                        <a:pt x="1199871" y="652455"/>
                        <a:pt x="1193958" y="652173"/>
                        <a:pt x="1189951" y="652232"/>
                      </a:cubicBezTo>
                      <a:cubicBezTo>
                        <a:pt x="1189913" y="652232"/>
                        <a:pt x="1189906" y="652177"/>
                        <a:pt x="1189941" y="652166"/>
                      </a:cubicBezTo>
                      <a:cubicBezTo>
                        <a:pt x="1252047" y="630329"/>
                        <a:pt x="1315610" y="612454"/>
                        <a:pt x="1380130" y="598772"/>
                      </a:cubicBezTo>
                      <a:cubicBezTo>
                        <a:pt x="1477095" y="578184"/>
                        <a:pt x="1576181" y="567049"/>
                        <a:pt x="1675559" y="565276"/>
                      </a:cubicBezTo>
                      <a:cubicBezTo>
                        <a:pt x="1710204" y="571365"/>
                        <a:pt x="1809465" y="577200"/>
                        <a:pt x="1950318" y="488175"/>
                      </a:cubicBezTo>
                      <a:cubicBezTo>
                        <a:pt x="2127285" y="376330"/>
                        <a:pt x="2221862" y="208319"/>
                        <a:pt x="2221862" y="208319"/>
                      </a:cubicBezTo>
                      <a:cubicBezTo>
                        <a:pt x="2221862" y="208319"/>
                        <a:pt x="2029515" y="221633"/>
                        <a:pt x="1852547" y="33347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48" name="组合 447" descr="一束拱形的橄榄及叶子"/>
                <p:cNvGrpSpPr/>
                <p:nvPr/>
              </p:nvGrpSpPr>
              <p:grpSpPr>
                <a:xfrm>
                  <a:off x="10706699" y="275231"/>
                  <a:ext cx="1327160" cy="1010469"/>
                  <a:chOff x="10706699" y="275231"/>
                  <a:chExt cx="1327160" cy="1010469"/>
                </a:xfrm>
                <a:grpFill/>
              </p:grpSpPr>
              <p:sp>
                <p:nvSpPr>
                  <p:cNvPr id="449" name="任意多边形: 形状 448"/>
                  <p:cNvSpPr/>
                  <p:nvPr/>
                </p:nvSpPr>
                <p:spPr>
                  <a:xfrm>
                    <a:off x="10706699" y="1272262"/>
                    <a:ext cx="536689" cy="13438"/>
                  </a:xfrm>
                  <a:custGeom>
                    <a:avLst/>
                    <a:gdLst>
                      <a:gd name="connsiteX0" fmla="*/ 401230 w 536689"/>
                      <a:gd name="connsiteY0" fmla="*/ 13438 h 13438"/>
                      <a:gd name="connsiteX1" fmla="*/ 0 w 536689"/>
                      <a:gd name="connsiteY1" fmla="*/ 5160 h 13438"/>
                      <a:gd name="connsiteX2" fmla="*/ 227 w 536689"/>
                      <a:gd name="connsiteY2" fmla="*/ 0 h 13438"/>
                      <a:gd name="connsiteX3" fmla="*/ 536589 w 536689"/>
                      <a:gd name="connsiteY3" fmla="*/ 7022 h 13438"/>
                      <a:gd name="connsiteX4" fmla="*/ 536689 w 536689"/>
                      <a:gd name="connsiteY4" fmla="*/ 12185 h 13438"/>
                      <a:gd name="connsiteX5" fmla="*/ 401230 w 536689"/>
                      <a:gd name="connsiteY5" fmla="*/ 13438 h 1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6689" h="13438">
                        <a:moveTo>
                          <a:pt x="401230" y="13438"/>
                        </a:moveTo>
                        <a:cubicBezTo>
                          <a:pt x="190320" y="13438"/>
                          <a:pt x="2272" y="5260"/>
                          <a:pt x="0" y="5160"/>
                        </a:cubicBezTo>
                        <a:lnTo>
                          <a:pt x="227" y="0"/>
                        </a:lnTo>
                        <a:cubicBezTo>
                          <a:pt x="2977" y="121"/>
                          <a:pt x="278328" y="12099"/>
                          <a:pt x="536589" y="7022"/>
                        </a:cubicBezTo>
                        <a:lnTo>
                          <a:pt x="536689" y="12185"/>
                        </a:lnTo>
                        <a:cubicBezTo>
                          <a:pt x="491545" y="13073"/>
                          <a:pt x="445872" y="13438"/>
                          <a:pt x="401230" y="13438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0" name="任意多边形: 形状 449"/>
                  <p:cNvSpPr/>
                  <p:nvPr/>
                </p:nvSpPr>
                <p:spPr>
                  <a:xfrm>
                    <a:off x="11178001" y="275231"/>
                    <a:ext cx="371427" cy="394301"/>
                  </a:xfrm>
                  <a:custGeom>
                    <a:avLst/>
                    <a:gdLst>
                      <a:gd name="connsiteX0" fmla="*/ 4155 w 371427"/>
                      <a:gd name="connsiteY0" fmla="*/ 394301 h 394301"/>
                      <a:gd name="connsiteX1" fmla="*/ 0 w 371427"/>
                      <a:gd name="connsiteY1" fmla="*/ 391234 h 394301"/>
                      <a:gd name="connsiteX2" fmla="*/ 367993 w 371427"/>
                      <a:gd name="connsiteY2" fmla="*/ 0 h 394301"/>
                      <a:gd name="connsiteX3" fmla="*/ 371428 w 371427"/>
                      <a:gd name="connsiteY3" fmla="*/ 3855 h 394301"/>
                      <a:gd name="connsiteX4" fmla="*/ 4155 w 371427"/>
                      <a:gd name="connsiteY4" fmla="*/ 394301 h 394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427" h="394301">
                        <a:moveTo>
                          <a:pt x="4155" y="394301"/>
                        </a:moveTo>
                        <a:lnTo>
                          <a:pt x="0" y="391234"/>
                        </a:lnTo>
                        <a:cubicBezTo>
                          <a:pt x="135076" y="208253"/>
                          <a:pt x="365680" y="2062"/>
                          <a:pt x="367993" y="0"/>
                        </a:cubicBezTo>
                        <a:lnTo>
                          <a:pt x="371428" y="3855"/>
                        </a:lnTo>
                        <a:cubicBezTo>
                          <a:pt x="369118" y="5914"/>
                          <a:pt x="138908" y="211754"/>
                          <a:pt x="4155" y="394301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1" name="任意多边形: 形状 450"/>
                  <p:cNvSpPr/>
                  <p:nvPr/>
                </p:nvSpPr>
                <p:spPr>
                  <a:xfrm>
                    <a:off x="11719971" y="457837"/>
                    <a:ext cx="313889" cy="212015"/>
                  </a:xfrm>
                  <a:custGeom>
                    <a:avLst/>
                    <a:gdLst>
                      <a:gd name="connsiteX0" fmla="*/ 3594 w 313889"/>
                      <a:gd name="connsiteY0" fmla="*/ 212016 h 212015"/>
                      <a:gd name="connsiteX1" fmla="*/ 0 w 313889"/>
                      <a:gd name="connsiteY1" fmla="*/ 208308 h 212015"/>
                      <a:gd name="connsiteX2" fmla="*/ 311545 w 313889"/>
                      <a:gd name="connsiteY2" fmla="*/ 0 h 212015"/>
                      <a:gd name="connsiteX3" fmla="*/ 313889 w 313889"/>
                      <a:gd name="connsiteY3" fmla="*/ 4599 h 212015"/>
                      <a:gd name="connsiteX4" fmla="*/ 3594 w 313889"/>
                      <a:gd name="connsiteY4" fmla="*/ 212016 h 21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889" h="212015">
                        <a:moveTo>
                          <a:pt x="3594" y="212016"/>
                        </a:moveTo>
                        <a:lnTo>
                          <a:pt x="0" y="208308"/>
                        </a:lnTo>
                        <a:cubicBezTo>
                          <a:pt x="1074" y="207269"/>
                          <a:pt x="109722" y="102913"/>
                          <a:pt x="311545" y="0"/>
                        </a:cubicBezTo>
                        <a:lnTo>
                          <a:pt x="313889" y="4599"/>
                        </a:lnTo>
                        <a:cubicBezTo>
                          <a:pt x="112813" y="107133"/>
                          <a:pt x="4661" y="210976"/>
                          <a:pt x="3594" y="212016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35" name="组合 434" descr="一束拱形的橄榄及叶子"/>
              <p:cNvGrpSpPr/>
              <p:nvPr/>
            </p:nvGrpSpPr>
            <p:grpSpPr>
              <a:xfrm rot="10800000" flipH="1">
                <a:off x="10783469" y="1041045"/>
                <a:ext cx="1187702" cy="1220401"/>
                <a:chOff x="10783469" y="-10370"/>
                <a:chExt cx="1187702" cy="12204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444" name="任意多边形: 形状 443"/>
                <p:cNvSpPr/>
                <p:nvPr/>
              </p:nvSpPr>
              <p:spPr>
                <a:xfrm>
                  <a:off x="11115007" y="90044"/>
                  <a:ext cx="856164" cy="700875"/>
                </a:xfrm>
                <a:custGeom>
                  <a:avLst/>
                  <a:gdLst>
                    <a:gd name="connsiteX0" fmla="*/ 367683 w 856164"/>
                    <a:gd name="connsiteY0" fmla="*/ 587974 h 700875"/>
                    <a:gd name="connsiteX1" fmla="*/ 537 w 856164"/>
                    <a:gd name="connsiteY1" fmla="*/ 692498 h 700875"/>
                    <a:gd name="connsiteX2" fmla="*/ 0 w 856164"/>
                    <a:gd name="connsiteY2" fmla="*/ 700036 h 700875"/>
                    <a:gd name="connsiteX3" fmla="*/ 361394 w 856164"/>
                    <a:gd name="connsiteY3" fmla="*/ 603336 h 700875"/>
                    <a:gd name="connsiteX4" fmla="*/ 652514 w 856164"/>
                    <a:gd name="connsiteY4" fmla="*/ 414806 h 700875"/>
                    <a:gd name="connsiteX5" fmla="*/ 856165 w 856164"/>
                    <a:gd name="connsiteY5" fmla="*/ 0 h 700875"/>
                    <a:gd name="connsiteX6" fmla="*/ 367683 w 856164"/>
                    <a:gd name="connsiteY6" fmla="*/ 587974 h 70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6164" h="700875">
                      <a:moveTo>
                        <a:pt x="367683" y="587974"/>
                      </a:moveTo>
                      <a:cubicBezTo>
                        <a:pt x="268050" y="679579"/>
                        <a:pt x="134343" y="697671"/>
                        <a:pt x="537" y="692498"/>
                      </a:cubicBezTo>
                      <a:lnTo>
                        <a:pt x="0" y="700036"/>
                      </a:lnTo>
                      <a:cubicBezTo>
                        <a:pt x="130912" y="705096"/>
                        <a:pt x="260842" y="689042"/>
                        <a:pt x="361394" y="603336"/>
                      </a:cubicBezTo>
                      <a:cubicBezTo>
                        <a:pt x="391014" y="600944"/>
                        <a:pt x="514477" y="580959"/>
                        <a:pt x="652514" y="414806"/>
                      </a:cubicBezTo>
                      <a:cubicBezTo>
                        <a:pt x="811049" y="223980"/>
                        <a:pt x="856165" y="0"/>
                        <a:pt x="856165" y="0"/>
                      </a:cubicBezTo>
                      <a:lnTo>
                        <a:pt x="367683" y="587974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5" name="任意多边形: 形状 444"/>
                <p:cNvSpPr/>
                <p:nvPr/>
              </p:nvSpPr>
              <p:spPr>
                <a:xfrm>
                  <a:off x="10783469" y="-10370"/>
                  <a:ext cx="1105087" cy="1220401"/>
                </a:xfrm>
                <a:custGeom>
                  <a:avLst/>
                  <a:gdLst>
                    <a:gd name="connsiteX0" fmla="*/ 720204 w 1105087"/>
                    <a:gd name="connsiteY0" fmla="*/ 958366 h 1220401"/>
                    <a:gd name="connsiteX1" fmla="*/ 376646 w 1105087"/>
                    <a:gd name="connsiteY1" fmla="*/ 940807 h 1220401"/>
                    <a:gd name="connsiteX2" fmla="*/ 191167 w 1105087"/>
                    <a:gd name="connsiteY2" fmla="*/ 920564 h 1220401"/>
                    <a:gd name="connsiteX3" fmla="*/ 254678 w 1105087"/>
                    <a:gd name="connsiteY3" fmla="*/ 0 h 1220401"/>
                    <a:gd name="connsiteX4" fmla="*/ 146250 w 1105087"/>
                    <a:gd name="connsiteY4" fmla="*/ 449200 h 1220401"/>
                    <a:gd name="connsiteX5" fmla="*/ 249198 w 1105087"/>
                    <a:gd name="connsiteY5" fmla="*/ 779756 h 1220401"/>
                    <a:gd name="connsiteX6" fmla="*/ 0 w 1105087"/>
                    <a:gd name="connsiteY6" fmla="*/ 986536 h 1220401"/>
                    <a:gd name="connsiteX7" fmla="*/ 179 w 1105087"/>
                    <a:gd name="connsiteY7" fmla="*/ 994092 h 1220401"/>
                    <a:gd name="connsiteX8" fmla="*/ 177178 w 1105087"/>
                    <a:gd name="connsiteY8" fmla="*/ 932612 h 1220401"/>
                    <a:gd name="connsiteX9" fmla="*/ 368757 w 1105087"/>
                    <a:gd name="connsiteY9" fmla="*/ 947860 h 1220401"/>
                    <a:gd name="connsiteX10" fmla="*/ 645922 w 1105087"/>
                    <a:gd name="connsiteY10" fmla="*/ 1162103 h 1220401"/>
                    <a:gd name="connsiteX11" fmla="*/ 1105087 w 1105087"/>
                    <a:gd name="connsiteY11" fmla="*/ 1214103 h 1220401"/>
                    <a:gd name="connsiteX12" fmla="*/ 720204 w 1105087"/>
                    <a:gd name="connsiteY12" fmla="*/ 958366 h 1220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05087" h="1220401">
                      <a:moveTo>
                        <a:pt x="720204" y="958366"/>
                      </a:moveTo>
                      <a:cubicBezTo>
                        <a:pt x="523877" y="886786"/>
                        <a:pt x="408235" y="926502"/>
                        <a:pt x="376646" y="940807"/>
                      </a:cubicBezTo>
                      <a:cubicBezTo>
                        <a:pt x="312072" y="892459"/>
                        <a:pt x="227244" y="909807"/>
                        <a:pt x="191167" y="920564"/>
                      </a:cubicBezTo>
                      <a:cubicBezTo>
                        <a:pt x="353157" y="812050"/>
                        <a:pt x="254678" y="0"/>
                        <a:pt x="254678" y="0"/>
                      </a:cubicBezTo>
                      <a:cubicBezTo>
                        <a:pt x="254678" y="0"/>
                        <a:pt x="146250" y="201114"/>
                        <a:pt x="146250" y="449200"/>
                      </a:cubicBezTo>
                      <a:cubicBezTo>
                        <a:pt x="146250" y="663553"/>
                        <a:pt x="227185" y="758022"/>
                        <a:pt x="249198" y="779756"/>
                      </a:cubicBezTo>
                      <a:cubicBezTo>
                        <a:pt x="237150" y="902527"/>
                        <a:pt x="137992" y="979642"/>
                        <a:pt x="0" y="986536"/>
                      </a:cubicBezTo>
                      <a:lnTo>
                        <a:pt x="179" y="994092"/>
                      </a:lnTo>
                      <a:cubicBezTo>
                        <a:pt x="63139" y="990505"/>
                        <a:pt x="126895" y="971666"/>
                        <a:pt x="177178" y="932612"/>
                      </a:cubicBezTo>
                      <a:cubicBezTo>
                        <a:pt x="204766" y="923858"/>
                        <a:pt x="300861" y="898868"/>
                        <a:pt x="368757" y="947860"/>
                      </a:cubicBezTo>
                      <a:cubicBezTo>
                        <a:pt x="376440" y="966630"/>
                        <a:pt x="431986" y="1084104"/>
                        <a:pt x="645922" y="1162103"/>
                      </a:cubicBezTo>
                      <a:cubicBezTo>
                        <a:pt x="879000" y="1247083"/>
                        <a:pt x="1105087" y="1214103"/>
                        <a:pt x="1105087" y="1214103"/>
                      </a:cubicBezTo>
                      <a:cubicBezTo>
                        <a:pt x="1105087" y="1214103"/>
                        <a:pt x="953282" y="1043345"/>
                        <a:pt x="720204" y="9583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6" name="任意多边形: 形状 445"/>
                <p:cNvSpPr/>
                <p:nvPr/>
              </p:nvSpPr>
              <p:spPr>
                <a:xfrm>
                  <a:off x="11242091" y="973374"/>
                  <a:ext cx="417642" cy="156765"/>
                </a:xfrm>
                <a:custGeom>
                  <a:avLst/>
                  <a:gdLst>
                    <a:gd name="connsiteX0" fmla="*/ 416514 w 417642"/>
                    <a:gd name="connsiteY0" fmla="*/ 156766 h 156765"/>
                    <a:gd name="connsiteX1" fmla="*/ 0 w 417642"/>
                    <a:gd name="connsiteY1" fmla="*/ 4519 h 156765"/>
                    <a:gd name="connsiteX2" fmla="*/ 2496 w 417642"/>
                    <a:gd name="connsiteY2" fmla="*/ 0 h 156765"/>
                    <a:gd name="connsiteX3" fmla="*/ 417643 w 417642"/>
                    <a:gd name="connsiteY3" fmla="*/ 151726 h 156765"/>
                    <a:gd name="connsiteX4" fmla="*/ 416514 w 417642"/>
                    <a:gd name="connsiteY4" fmla="*/ 156766 h 15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642" h="156765">
                      <a:moveTo>
                        <a:pt x="416514" y="156766"/>
                      </a:moveTo>
                      <a:cubicBezTo>
                        <a:pt x="182751" y="104431"/>
                        <a:pt x="1804" y="5511"/>
                        <a:pt x="0" y="4519"/>
                      </a:cubicBezTo>
                      <a:lnTo>
                        <a:pt x="2496" y="0"/>
                      </a:lnTo>
                      <a:cubicBezTo>
                        <a:pt x="4289" y="988"/>
                        <a:pt x="184633" y="99561"/>
                        <a:pt x="417643" y="151726"/>
                      </a:cubicBezTo>
                      <a:lnTo>
                        <a:pt x="416514" y="156766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6" name="组合 435" descr="一束拱形的橄榄及叶子"/>
              <p:cNvGrpSpPr/>
              <p:nvPr/>
            </p:nvGrpSpPr>
            <p:grpSpPr>
              <a:xfrm rot="10800000" flipH="1">
                <a:off x="9768376" y="462365"/>
                <a:ext cx="1145312" cy="1581142"/>
                <a:chOff x="9768376" y="207569"/>
                <a:chExt cx="1145312" cy="1581142"/>
              </a:xfrm>
              <a:solidFill>
                <a:schemeClr val="accent3"/>
              </a:solidFill>
            </p:grpSpPr>
            <p:sp>
              <p:nvSpPr>
                <p:cNvPr id="439" name="任意多边形: 形状 438"/>
                <p:cNvSpPr/>
                <p:nvPr/>
              </p:nvSpPr>
              <p:spPr>
                <a:xfrm>
                  <a:off x="10278424" y="1057985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0" name="任意多边形: 形状 439"/>
                <p:cNvSpPr/>
                <p:nvPr/>
              </p:nvSpPr>
              <p:spPr>
                <a:xfrm rot="-2767093">
                  <a:off x="10754153" y="532860"/>
                  <a:ext cx="111722" cy="180230"/>
                </a:xfrm>
                <a:custGeom>
                  <a:avLst/>
                  <a:gdLst>
                    <a:gd name="connsiteX0" fmla="*/ 111723 w 111722"/>
                    <a:gd name="connsiteY0" fmla="*/ 90115 h 180230"/>
                    <a:gd name="connsiteX1" fmla="*/ 55861 w 111722"/>
                    <a:gd name="connsiteY1" fmla="*/ 180231 h 180230"/>
                    <a:gd name="connsiteX2" fmla="*/ 0 w 111722"/>
                    <a:gd name="connsiteY2" fmla="*/ 90115 h 180230"/>
                    <a:gd name="connsiteX3" fmla="*/ 55861 w 111722"/>
                    <a:gd name="connsiteY3" fmla="*/ 0 h 180230"/>
                    <a:gd name="connsiteX4" fmla="*/ 111723 w 111722"/>
                    <a:gd name="connsiteY4" fmla="*/ 90115 h 18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22" h="180230">
                      <a:moveTo>
                        <a:pt x="111723" y="90115"/>
                      </a:moveTo>
                      <a:cubicBezTo>
                        <a:pt x="111723" y="139885"/>
                        <a:pt x="86713" y="180231"/>
                        <a:pt x="55861" y="180231"/>
                      </a:cubicBezTo>
                      <a:cubicBezTo>
                        <a:pt x="25010" y="180231"/>
                        <a:pt x="0" y="139885"/>
                        <a:pt x="0" y="90115"/>
                      </a:cubicBezTo>
                      <a:cubicBezTo>
                        <a:pt x="0" y="40346"/>
                        <a:pt x="25010" y="0"/>
                        <a:pt x="55861" y="0"/>
                      </a:cubicBezTo>
                      <a:cubicBezTo>
                        <a:pt x="86713" y="0"/>
                        <a:pt x="111723" y="40346"/>
                        <a:pt x="111723" y="90115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1" name="任意多边形: 形状 440"/>
                <p:cNvSpPr/>
                <p:nvPr/>
              </p:nvSpPr>
              <p:spPr>
                <a:xfrm>
                  <a:off x="10044399" y="1571856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2" name="任意多边形: 形状 441"/>
                <p:cNvSpPr/>
                <p:nvPr/>
              </p:nvSpPr>
              <p:spPr>
                <a:xfrm rot="-2526848">
                  <a:off x="10646631" y="228841"/>
                  <a:ext cx="167802" cy="271065"/>
                </a:xfrm>
                <a:custGeom>
                  <a:avLst/>
                  <a:gdLst>
                    <a:gd name="connsiteX0" fmla="*/ 167802 w 167802"/>
                    <a:gd name="connsiteY0" fmla="*/ 135533 h 271065"/>
                    <a:gd name="connsiteX1" fmla="*/ 83901 w 167802"/>
                    <a:gd name="connsiteY1" fmla="*/ 271065 h 271065"/>
                    <a:gd name="connsiteX2" fmla="*/ 0 w 167802"/>
                    <a:gd name="connsiteY2" fmla="*/ 135533 h 271065"/>
                    <a:gd name="connsiteX3" fmla="*/ 83901 w 167802"/>
                    <a:gd name="connsiteY3" fmla="*/ 0 h 271065"/>
                    <a:gd name="connsiteX4" fmla="*/ 167802 w 167802"/>
                    <a:gd name="connsiteY4" fmla="*/ 135533 h 27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2" h="271065">
                      <a:moveTo>
                        <a:pt x="167802" y="135533"/>
                      </a:moveTo>
                      <a:cubicBezTo>
                        <a:pt x="167802" y="210385"/>
                        <a:pt x="130238" y="271065"/>
                        <a:pt x="83901" y="271065"/>
                      </a:cubicBezTo>
                      <a:cubicBezTo>
                        <a:pt x="37564" y="271065"/>
                        <a:pt x="0" y="210385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8" y="0"/>
                        <a:pt x="167802" y="60680"/>
                        <a:pt x="167802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3" name="任意多边形: 形状 442"/>
                <p:cNvSpPr/>
                <p:nvPr/>
              </p:nvSpPr>
              <p:spPr>
                <a:xfrm rot="-2700000">
                  <a:off x="9839638" y="1485631"/>
                  <a:ext cx="167803" cy="271066"/>
                </a:xfrm>
                <a:custGeom>
                  <a:avLst/>
                  <a:gdLst>
                    <a:gd name="connsiteX0" fmla="*/ 167803 w 167803"/>
                    <a:gd name="connsiteY0" fmla="*/ 135533 h 271066"/>
                    <a:gd name="connsiteX1" fmla="*/ 83901 w 167803"/>
                    <a:gd name="connsiteY1" fmla="*/ 271066 h 271066"/>
                    <a:gd name="connsiteX2" fmla="*/ 0 w 167803"/>
                    <a:gd name="connsiteY2" fmla="*/ 135533 h 271066"/>
                    <a:gd name="connsiteX3" fmla="*/ 83901 w 167803"/>
                    <a:gd name="connsiteY3" fmla="*/ 0 h 271066"/>
                    <a:gd name="connsiteX4" fmla="*/ 167803 w 167803"/>
                    <a:gd name="connsiteY4" fmla="*/ 135533 h 27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3" h="271066">
                      <a:moveTo>
                        <a:pt x="167803" y="135533"/>
                      </a:moveTo>
                      <a:cubicBezTo>
                        <a:pt x="167803" y="210386"/>
                        <a:pt x="130239" y="271066"/>
                        <a:pt x="83901" y="271066"/>
                      </a:cubicBezTo>
                      <a:cubicBezTo>
                        <a:pt x="37564" y="271066"/>
                        <a:pt x="0" y="210386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9" y="0"/>
                        <a:pt x="167803" y="60680"/>
                        <a:pt x="167803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37" name="任意多边形: 形状 436"/>
              <p:cNvSpPr/>
              <p:nvPr/>
            </p:nvSpPr>
            <p:spPr>
              <a:xfrm rot="10800000" flipH="1">
                <a:off x="10281226" y="670342"/>
                <a:ext cx="502400" cy="763110"/>
              </a:xfrm>
              <a:custGeom>
                <a:avLst/>
                <a:gdLst>
                  <a:gd name="connsiteX0" fmla="*/ 501345 w 502400"/>
                  <a:gd name="connsiteY0" fmla="*/ 0 h 763110"/>
                  <a:gd name="connsiteX1" fmla="*/ 123631 w 502400"/>
                  <a:gd name="connsiteY1" fmla="*/ 677156 h 763110"/>
                  <a:gd name="connsiteX2" fmla="*/ 108080 w 502400"/>
                  <a:gd name="connsiteY2" fmla="*/ 687145 h 763110"/>
                  <a:gd name="connsiteX3" fmla="*/ 13001 w 502400"/>
                  <a:gd name="connsiteY3" fmla="*/ 762752 h 763110"/>
                  <a:gd name="connsiteX4" fmla="*/ 12963 w 502400"/>
                  <a:gd name="connsiteY4" fmla="*/ 762738 h 763110"/>
                  <a:gd name="connsiteX5" fmla="*/ 1001 w 502400"/>
                  <a:gd name="connsiteY5" fmla="*/ 757726 h 763110"/>
                  <a:gd name="connsiteX6" fmla="*/ 4571 w 502400"/>
                  <a:gd name="connsiteY6" fmla="*/ 743438 h 763110"/>
                  <a:gd name="connsiteX7" fmla="*/ 4588 w 502400"/>
                  <a:gd name="connsiteY7" fmla="*/ 743404 h 763110"/>
                  <a:gd name="connsiteX8" fmla="*/ 94504 w 502400"/>
                  <a:gd name="connsiteY8" fmla="*/ 680216 h 763110"/>
                  <a:gd name="connsiteX9" fmla="*/ 98586 w 502400"/>
                  <a:gd name="connsiteY9" fmla="*/ 664592 h 763110"/>
                  <a:gd name="connsiteX10" fmla="*/ 501345 w 502400"/>
                  <a:gd name="connsiteY10" fmla="*/ 0 h 76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400" h="763110">
                    <a:moveTo>
                      <a:pt x="501345" y="0"/>
                    </a:moveTo>
                    <a:cubicBezTo>
                      <a:pt x="516686" y="124406"/>
                      <a:pt x="363504" y="618299"/>
                      <a:pt x="123631" y="677156"/>
                    </a:cubicBezTo>
                    <a:cubicBezTo>
                      <a:pt x="117477" y="678667"/>
                      <a:pt x="111993" y="682161"/>
                      <a:pt x="108080" y="687145"/>
                    </a:cubicBezTo>
                    <a:cubicBezTo>
                      <a:pt x="82897" y="719230"/>
                      <a:pt x="49845" y="745245"/>
                      <a:pt x="13001" y="762752"/>
                    </a:cubicBezTo>
                    <a:cubicBezTo>
                      <a:pt x="12987" y="762759"/>
                      <a:pt x="12976" y="762731"/>
                      <a:pt x="12963" y="762738"/>
                    </a:cubicBezTo>
                    <a:cubicBezTo>
                      <a:pt x="10295" y="763922"/>
                      <a:pt x="3452" y="762294"/>
                      <a:pt x="1001" y="757726"/>
                    </a:cubicBezTo>
                    <a:cubicBezTo>
                      <a:pt x="-1522" y="753021"/>
                      <a:pt x="1115" y="745910"/>
                      <a:pt x="4571" y="743438"/>
                    </a:cubicBezTo>
                    <a:cubicBezTo>
                      <a:pt x="4585" y="743428"/>
                      <a:pt x="4571" y="743411"/>
                      <a:pt x="4588" y="743404"/>
                    </a:cubicBezTo>
                    <a:cubicBezTo>
                      <a:pt x="38738" y="729346"/>
                      <a:pt x="69765" y="707685"/>
                      <a:pt x="94504" y="680216"/>
                    </a:cubicBezTo>
                    <a:cubicBezTo>
                      <a:pt x="98324" y="675972"/>
                      <a:pt x="99884" y="670152"/>
                      <a:pt x="98586" y="664592"/>
                    </a:cubicBezTo>
                    <a:cubicBezTo>
                      <a:pt x="43890" y="430664"/>
                      <a:pt x="386615" y="48565"/>
                      <a:pt x="501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8" name="任意多边形: 形状 437"/>
              <p:cNvSpPr/>
              <p:nvPr/>
            </p:nvSpPr>
            <p:spPr>
              <a:xfrm rot="10800000" flipH="1">
                <a:off x="10415508" y="799141"/>
                <a:ext cx="255042" cy="414327"/>
              </a:xfrm>
              <a:custGeom>
                <a:avLst/>
                <a:gdLst>
                  <a:gd name="connsiteX0" fmla="*/ 4024 w 255042"/>
                  <a:gd name="connsiteY0" fmla="*/ 414328 h 414327"/>
                  <a:gd name="connsiteX1" fmla="*/ 0 w 255042"/>
                  <a:gd name="connsiteY1" fmla="*/ 411092 h 414327"/>
                  <a:gd name="connsiteX2" fmla="*/ 250382 w 255042"/>
                  <a:gd name="connsiteY2" fmla="*/ 0 h 414327"/>
                  <a:gd name="connsiteX3" fmla="*/ 255042 w 255042"/>
                  <a:gd name="connsiteY3" fmla="*/ 2227 h 414327"/>
                  <a:gd name="connsiteX4" fmla="*/ 4024 w 255042"/>
                  <a:gd name="connsiteY4" fmla="*/ 414328 h 41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042" h="414327">
                    <a:moveTo>
                      <a:pt x="4024" y="414328"/>
                    </a:moveTo>
                    <a:lnTo>
                      <a:pt x="0" y="411092"/>
                    </a:lnTo>
                    <a:cubicBezTo>
                      <a:pt x="110400" y="273833"/>
                      <a:pt x="179935" y="147486"/>
                      <a:pt x="250382" y="0"/>
                    </a:cubicBezTo>
                    <a:lnTo>
                      <a:pt x="255042" y="2227"/>
                    </a:lnTo>
                    <a:cubicBezTo>
                      <a:pt x="184441" y="150036"/>
                      <a:pt x="114737" y="276680"/>
                      <a:pt x="4024" y="41432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98" name="组合 397"/>
            <p:cNvGrpSpPr/>
            <p:nvPr/>
          </p:nvGrpSpPr>
          <p:grpSpPr>
            <a:xfrm>
              <a:off x="3871059" y="1562100"/>
              <a:ext cx="946417" cy="1012305"/>
              <a:chOff x="4393622" y="3307936"/>
              <a:chExt cx="1407373" cy="1505351"/>
            </a:xfrm>
          </p:grpSpPr>
          <p:grpSp>
            <p:nvGrpSpPr>
              <p:cNvPr id="401" name="组合 400" descr="一束拱形的橄榄及叶子"/>
              <p:cNvGrpSpPr/>
              <p:nvPr/>
            </p:nvGrpSpPr>
            <p:grpSpPr>
              <a:xfrm rot="16200000">
                <a:off x="4460224" y="3609784"/>
                <a:ext cx="1275267" cy="973961"/>
                <a:chOff x="9895720" y="340329"/>
                <a:chExt cx="2058574" cy="1572196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423" name="任意多边形: 形状 422"/>
                <p:cNvSpPr/>
                <p:nvPr/>
              </p:nvSpPr>
              <p:spPr>
                <a:xfrm>
                  <a:off x="10154851" y="1395904"/>
                  <a:ext cx="852206" cy="516621"/>
                </a:xfrm>
                <a:custGeom>
                  <a:avLst/>
                  <a:gdLst>
                    <a:gd name="connsiteX0" fmla="*/ 394701 w 852206"/>
                    <a:gd name="connsiteY0" fmla="*/ 68557 h 516621"/>
                    <a:gd name="connsiteX1" fmla="*/ 128530 w 852206"/>
                    <a:gd name="connsiteY1" fmla="*/ 279427 h 516621"/>
                    <a:gd name="connsiteX2" fmla="*/ 110393 w 852206"/>
                    <a:gd name="connsiteY2" fmla="*/ 297821 h 516621"/>
                    <a:gd name="connsiteX3" fmla="*/ 61391 w 852206"/>
                    <a:gd name="connsiteY3" fmla="*/ 363219 h 516621"/>
                    <a:gd name="connsiteX4" fmla="*/ 25310 w 852206"/>
                    <a:gd name="connsiteY4" fmla="*/ 436523 h 516621"/>
                    <a:gd name="connsiteX5" fmla="*/ 0 w 852206"/>
                    <a:gd name="connsiteY5" fmla="*/ 514023 h 516621"/>
                    <a:gd name="connsiteX6" fmla="*/ 10388 w 852206"/>
                    <a:gd name="connsiteY6" fmla="*/ 516621 h 516621"/>
                    <a:gd name="connsiteX7" fmla="*/ 35223 w 852206"/>
                    <a:gd name="connsiteY7" fmla="*/ 440316 h 516621"/>
                    <a:gd name="connsiteX8" fmla="*/ 70457 w 852206"/>
                    <a:gd name="connsiteY8" fmla="*/ 368551 h 516621"/>
                    <a:gd name="connsiteX9" fmla="*/ 118141 w 852206"/>
                    <a:gd name="connsiteY9" fmla="*/ 304792 h 516621"/>
                    <a:gd name="connsiteX10" fmla="*/ 127163 w 852206"/>
                    <a:gd name="connsiteY10" fmla="*/ 295347 h 516621"/>
                    <a:gd name="connsiteX11" fmla="*/ 474713 w 852206"/>
                    <a:gd name="connsiteY11" fmla="*/ 270109 h 516621"/>
                    <a:gd name="connsiteX12" fmla="*/ 852207 w 852206"/>
                    <a:gd name="connsiteY12" fmla="*/ 3583 h 516621"/>
                    <a:gd name="connsiteX13" fmla="*/ 394701 w 852206"/>
                    <a:gd name="connsiteY13" fmla="*/ 68557 h 51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206" h="516621">
                      <a:moveTo>
                        <a:pt x="394701" y="68557"/>
                      </a:moveTo>
                      <a:cubicBezTo>
                        <a:pt x="208811" y="142357"/>
                        <a:pt x="145926" y="243129"/>
                        <a:pt x="128530" y="279427"/>
                      </a:cubicBezTo>
                      <a:cubicBezTo>
                        <a:pt x="122299" y="285364"/>
                        <a:pt x="116234" y="291484"/>
                        <a:pt x="110393" y="297821"/>
                      </a:cubicBezTo>
                      <a:cubicBezTo>
                        <a:pt x="91905" y="317858"/>
                        <a:pt x="75510" y="339867"/>
                        <a:pt x="61391" y="363219"/>
                      </a:cubicBezTo>
                      <a:cubicBezTo>
                        <a:pt x="47250" y="386570"/>
                        <a:pt x="35361" y="411223"/>
                        <a:pt x="25310" y="436523"/>
                      </a:cubicBezTo>
                      <a:cubicBezTo>
                        <a:pt x="15256" y="461836"/>
                        <a:pt x="7005" y="487793"/>
                        <a:pt x="0" y="514023"/>
                      </a:cubicBezTo>
                      <a:lnTo>
                        <a:pt x="10388" y="516621"/>
                      </a:lnTo>
                      <a:cubicBezTo>
                        <a:pt x="17276" y="490730"/>
                        <a:pt x="25376" y="465168"/>
                        <a:pt x="35223" y="440316"/>
                      </a:cubicBezTo>
                      <a:cubicBezTo>
                        <a:pt x="45065" y="415471"/>
                        <a:pt x="56678" y="391344"/>
                        <a:pt x="70457" y="368551"/>
                      </a:cubicBezTo>
                      <a:cubicBezTo>
                        <a:pt x="84216" y="345750"/>
                        <a:pt x="100156" y="324319"/>
                        <a:pt x="118141" y="304792"/>
                      </a:cubicBezTo>
                      <a:cubicBezTo>
                        <a:pt x="121088" y="301584"/>
                        <a:pt x="124110" y="298451"/>
                        <a:pt x="127163" y="295347"/>
                      </a:cubicBezTo>
                      <a:cubicBezTo>
                        <a:pt x="150776" y="306289"/>
                        <a:pt x="269475" y="351588"/>
                        <a:pt x="474713" y="270109"/>
                      </a:cubicBezTo>
                      <a:cubicBezTo>
                        <a:pt x="705292" y="178568"/>
                        <a:pt x="852207" y="3583"/>
                        <a:pt x="852207" y="3583"/>
                      </a:cubicBezTo>
                      <a:cubicBezTo>
                        <a:pt x="852207" y="3583"/>
                        <a:pt x="625280" y="-22983"/>
                        <a:pt x="394701" y="68557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4" name="任意多边形: 形状 423"/>
                <p:cNvSpPr/>
                <p:nvPr/>
              </p:nvSpPr>
              <p:spPr>
                <a:xfrm>
                  <a:off x="11413541" y="782541"/>
                  <a:ext cx="540754" cy="386181"/>
                </a:xfrm>
                <a:custGeom>
                  <a:avLst/>
                  <a:gdLst>
                    <a:gd name="connsiteX0" fmla="*/ 178424 w 540754"/>
                    <a:gd name="connsiteY0" fmla="*/ 242059 h 386181"/>
                    <a:gd name="connsiteX1" fmla="*/ 0 w 540754"/>
                    <a:gd name="connsiteY1" fmla="*/ 3855 h 386181"/>
                    <a:gd name="connsiteX2" fmla="*/ 284063 w 540754"/>
                    <a:gd name="connsiteY2" fmla="*/ 92642 h 386181"/>
                    <a:gd name="connsiteX3" fmla="*/ 540754 w 540754"/>
                    <a:gd name="connsiteY3" fmla="*/ 386181 h 386181"/>
                    <a:gd name="connsiteX4" fmla="*/ 178424 w 540754"/>
                    <a:gd name="connsiteY4" fmla="*/ 242059 h 38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0754" h="386181">
                      <a:moveTo>
                        <a:pt x="178424" y="242059"/>
                      </a:moveTo>
                      <a:cubicBezTo>
                        <a:pt x="7483" y="121201"/>
                        <a:pt x="0" y="3855"/>
                        <a:pt x="0" y="3855"/>
                      </a:cubicBezTo>
                      <a:cubicBezTo>
                        <a:pt x="0" y="3855"/>
                        <a:pt x="113126" y="-28215"/>
                        <a:pt x="284063" y="92642"/>
                      </a:cubicBezTo>
                      <a:cubicBezTo>
                        <a:pt x="455003" y="213499"/>
                        <a:pt x="540754" y="386181"/>
                        <a:pt x="540754" y="386181"/>
                      </a:cubicBezTo>
                      <a:cubicBezTo>
                        <a:pt x="540754" y="386181"/>
                        <a:pt x="349364" y="362916"/>
                        <a:pt x="178424" y="24205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5" name="任意多边形: 形状 424"/>
                <p:cNvSpPr/>
                <p:nvPr/>
              </p:nvSpPr>
              <p:spPr>
                <a:xfrm>
                  <a:off x="10618018" y="983512"/>
                  <a:ext cx="950419" cy="216189"/>
                </a:xfrm>
                <a:custGeom>
                  <a:avLst/>
                  <a:gdLst>
                    <a:gd name="connsiteX0" fmla="*/ 950419 w 950419"/>
                    <a:gd name="connsiteY0" fmla="*/ 67672 h 216189"/>
                    <a:gd name="connsiteX1" fmla="*/ 186129 w 950419"/>
                    <a:gd name="connsiteY1" fmla="*/ 152022 h 216189"/>
                    <a:gd name="connsiteX2" fmla="*/ 159903 w 950419"/>
                    <a:gd name="connsiteY2" fmla="*/ 142618 h 216189"/>
                    <a:gd name="connsiteX3" fmla="*/ 621 w 950419"/>
                    <a:gd name="connsiteY3" fmla="*/ 91877 h 216189"/>
                    <a:gd name="connsiteX4" fmla="*/ 7003 w 950419"/>
                    <a:gd name="connsiteY4" fmla="*/ 83482 h 216189"/>
                    <a:gd name="connsiteX5" fmla="*/ 13467 w 950419"/>
                    <a:gd name="connsiteY5" fmla="*/ 75145 h 216189"/>
                    <a:gd name="connsiteX6" fmla="*/ 158258 w 950419"/>
                    <a:gd name="connsiteY6" fmla="*/ 130264 h 216189"/>
                    <a:gd name="connsiteX7" fmla="*/ 181368 w 950419"/>
                    <a:gd name="connsiteY7" fmla="*/ 119851 h 216189"/>
                    <a:gd name="connsiteX8" fmla="*/ 950419 w 950419"/>
                    <a:gd name="connsiteY8" fmla="*/ 67672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0419" h="216189">
                      <a:moveTo>
                        <a:pt x="950419" y="67672"/>
                      </a:moveTo>
                      <a:cubicBezTo>
                        <a:pt x="861640" y="149667"/>
                        <a:pt x="368958" y="303655"/>
                        <a:pt x="186129" y="152022"/>
                      </a:cubicBezTo>
                      <a:cubicBezTo>
                        <a:pt x="178731" y="145888"/>
                        <a:pt x="169513" y="142463"/>
                        <a:pt x="159903" y="142618"/>
                      </a:cubicBezTo>
                      <a:cubicBezTo>
                        <a:pt x="103218" y="143540"/>
                        <a:pt x="46484" y="125252"/>
                        <a:pt x="621" y="91877"/>
                      </a:cubicBezTo>
                      <a:cubicBezTo>
                        <a:pt x="3471" y="88135"/>
                        <a:pt x="-5826" y="100210"/>
                        <a:pt x="7003" y="83482"/>
                      </a:cubicBezTo>
                      <a:cubicBezTo>
                        <a:pt x="19859" y="66773"/>
                        <a:pt x="10590" y="78866"/>
                        <a:pt x="13467" y="75145"/>
                      </a:cubicBezTo>
                      <a:cubicBezTo>
                        <a:pt x="54246" y="108286"/>
                        <a:pt x="105748" y="127896"/>
                        <a:pt x="158258" y="130264"/>
                      </a:cubicBezTo>
                      <a:cubicBezTo>
                        <a:pt x="167166" y="130667"/>
                        <a:pt x="175651" y="126694"/>
                        <a:pt x="181368" y="119851"/>
                      </a:cubicBezTo>
                      <a:cubicBezTo>
                        <a:pt x="336093" y="-65343"/>
                        <a:pt x="848714" y="3097"/>
                        <a:pt x="950419" y="67672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426" name="任意多边形: 形状 425"/>
                <p:cNvSpPr/>
                <p:nvPr/>
              </p:nvSpPr>
              <p:spPr>
                <a:xfrm>
                  <a:off x="10433656" y="340329"/>
                  <a:ext cx="296912" cy="918045"/>
                </a:xfrm>
                <a:custGeom>
                  <a:avLst/>
                  <a:gdLst>
                    <a:gd name="connsiteX0" fmla="*/ 285232 w 296912"/>
                    <a:gd name="connsiteY0" fmla="*/ 0 h 918045"/>
                    <a:gd name="connsiteX1" fmla="*/ 23959 w 296912"/>
                    <a:gd name="connsiteY1" fmla="*/ 723181 h 918045"/>
                    <a:gd name="connsiteX2" fmla="*/ 26947 w 296912"/>
                    <a:gd name="connsiteY2" fmla="*/ 750880 h 918045"/>
                    <a:gd name="connsiteX3" fmla="*/ 38912 w 296912"/>
                    <a:gd name="connsiteY3" fmla="*/ 917621 h 918045"/>
                    <a:gd name="connsiteX4" fmla="*/ 48570 w 296912"/>
                    <a:gd name="connsiteY4" fmla="*/ 913387 h 918045"/>
                    <a:gd name="connsiteX5" fmla="*/ 58191 w 296912"/>
                    <a:gd name="connsiteY5" fmla="*/ 909057 h 918045"/>
                    <a:gd name="connsiteX6" fmla="*/ 38571 w 296912"/>
                    <a:gd name="connsiteY6" fmla="*/ 755376 h 918045"/>
                    <a:gd name="connsiteX7" fmla="*/ 54116 w 296912"/>
                    <a:gd name="connsiteY7" fmla="*/ 735352 h 918045"/>
                    <a:gd name="connsiteX8" fmla="*/ 285232 w 296912"/>
                    <a:gd name="connsiteY8" fmla="*/ 0 h 918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912" h="918045">
                      <a:moveTo>
                        <a:pt x="285232" y="0"/>
                      </a:moveTo>
                      <a:cubicBezTo>
                        <a:pt x="184697" y="67070"/>
                        <a:pt x="-80558" y="509889"/>
                        <a:pt x="23959" y="723181"/>
                      </a:cubicBezTo>
                      <a:cubicBezTo>
                        <a:pt x="28190" y="731811"/>
                        <a:pt x="29353" y="741576"/>
                        <a:pt x="26947" y="750880"/>
                      </a:cubicBezTo>
                      <a:cubicBezTo>
                        <a:pt x="12751" y="805768"/>
                        <a:pt x="17226" y="865207"/>
                        <a:pt x="38912" y="917621"/>
                      </a:cubicBezTo>
                      <a:cubicBezTo>
                        <a:pt x="43218" y="915728"/>
                        <a:pt x="29298" y="921930"/>
                        <a:pt x="48570" y="913387"/>
                      </a:cubicBezTo>
                      <a:cubicBezTo>
                        <a:pt x="67829" y="904809"/>
                        <a:pt x="53899" y="910984"/>
                        <a:pt x="58191" y="909057"/>
                      </a:cubicBezTo>
                      <a:cubicBezTo>
                        <a:pt x="35539" y="861641"/>
                        <a:pt x="28558" y="806977"/>
                        <a:pt x="38571" y="755376"/>
                      </a:cubicBezTo>
                      <a:cubicBezTo>
                        <a:pt x="40272" y="746622"/>
                        <a:pt x="46120" y="739308"/>
                        <a:pt x="54116" y="735352"/>
                      </a:cubicBezTo>
                      <a:cubicBezTo>
                        <a:pt x="270437" y="628391"/>
                        <a:pt x="324149" y="114018"/>
                        <a:pt x="285232" y="0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7" name="任意多边形: 形状 426"/>
                <p:cNvSpPr/>
                <p:nvPr/>
              </p:nvSpPr>
              <p:spPr>
                <a:xfrm>
                  <a:off x="9895720" y="909915"/>
                  <a:ext cx="291627" cy="743902"/>
                </a:xfrm>
                <a:custGeom>
                  <a:avLst/>
                  <a:gdLst>
                    <a:gd name="connsiteX0" fmla="*/ 255382 w 291627"/>
                    <a:gd name="connsiteY0" fmla="*/ 391238 h 743902"/>
                    <a:gd name="connsiteX1" fmla="*/ 259544 w 291627"/>
                    <a:gd name="connsiteY1" fmla="*/ 743903 h 743902"/>
                    <a:gd name="connsiteX2" fmla="*/ 49827 w 291627"/>
                    <a:gd name="connsiteY2" fmla="*/ 460335 h 743902"/>
                    <a:gd name="connsiteX3" fmla="*/ 9468 w 291627"/>
                    <a:gd name="connsiteY3" fmla="*/ 0 h 743902"/>
                    <a:gd name="connsiteX4" fmla="*/ 255382 w 291627"/>
                    <a:gd name="connsiteY4" fmla="*/ 391238 h 74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627" h="743902">
                      <a:moveTo>
                        <a:pt x="255382" y="391238"/>
                      </a:moveTo>
                      <a:cubicBezTo>
                        <a:pt x="334431" y="626391"/>
                        <a:pt x="259544" y="743903"/>
                        <a:pt x="259544" y="743903"/>
                      </a:cubicBezTo>
                      <a:cubicBezTo>
                        <a:pt x="259544" y="743903"/>
                        <a:pt x="128880" y="695492"/>
                        <a:pt x="49827" y="460335"/>
                      </a:cubicBezTo>
                      <a:cubicBezTo>
                        <a:pt x="-29225" y="225178"/>
                        <a:pt x="9468" y="0"/>
                        <a:pt x="9468" y="0"/>
                      </a:cubicBezTo>
                      <a:cubicBezTo>
                        <a:pt x="9468" y="0"/>
                        <a:pt x="176330" y="156081"/>
                        <a:pt x="255382" y="3912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8" name="任意多边形: 形状 427"/>
                <p:cNvSpPr/>
                <p:nvPr/>
              </p:nvSpPr>
              <p:spPr>
                <a:xfrm>
                  <a:off x="10501413" y="688478"/>
                  <a:ext cx="114237" cy="288265"/>
                </a:xfrm>
                <a:custGeom>
                  <a:avLst/>
                  <a:gdLst>
                    <a:gd name="connsiteX0" fmla="*/ 4661 w 114237"/>
                    <a:gd name="connsiteY0" fmla="*/ 288266 h 288265"/>
                    <a:gd name="connsiteX1" fmla="*/ 0 w 114237"/>
                    <a:gd name="connsiteY1" fmla="*/ 286046 h 288265"/>
                    <a:gd name="connsiteX2" fmla="*/ 109285 w 114237"/>
                    <a:gd name="connsiteY2" fmla="*/ 0 h 288265"/>
                    <a:gd name="connsiteX3" fmla="*/ 114238 w 114237"/>
                    <a:gd name="connsiteY3" fmla="*/ 1456 h 288265"/>
                    <a:gd name="connsiteX4" fmla="*/ 4661 w 114237"/>
                    <a:gd name="connsiteY4" fmla="*/ 288266 h 288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237" h="288265">
                      <a:moveTo>
                        <a:pt x="4661" y="288266"/>
                      </a:moveTo>
                      <a:lnTo>
                        <a:pt x="0" y="286046"/>
                      </a:lnTo>
                      <a:cubicBezTo>
                        <a:pt x="43612" y="194481"/>
                        <a:pt x="80381" y="98242"/>
                        <a:pt x="109285" y="0"/>
                      </a:cubicBezTo>
                      <a:lnTo>
                        <a:pt x="114238" y="1456"/>
                      </a:lnTo>
                      <a:cubicBezTo>
                        <a:pt x="85259" y="99960"/>
                        <a:pt x="48390" y="196454"/>
                        <a:pt x="4661" y="2882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9" name="任意多边形: 形状 428"/>
                <p:cNvSpPr/>
                <p:nvPr/>
              </p:nvSpPr>
              <p:spPr>
                <a:xfrm>
                  <a:off x="9974094" y="1075912"/>
                  <a:ext cx="139954" cy="443417"/>
                </a:xfrm>
                <a:custGeom>
                  <a:avLst/>
                  <a:gdLst>
                    <a:gd name="connsiteX0" fmla="*/ 134905 w 139954"/>
                    <a:gd name="connsiteY0" fmla="*/ 443417 h 443417"/>
                    <a:gd name="connsiteX1" fmla="*/ 0 w 139954"/>
                    <a:gd name="connsiteY1" fmla="*/ 1907 h 443417"/>
                    <a:gd name="connsiteX2" fmla="*/ 4798 w 139954"/>
                    <a:gd name="connsiteY2" fmla="*/ 0 h 443417"/>
                    <a:gd name="connsiteX3" fmla="*/ 139954 w 139954"/>
                    <a:gd name="connsiteY3" fmla="*/ 442326 h 443417"/>
                    <a:gd name="connsiteX4" fmla="*/ 134905 w 139954"/>
                    <a:gd name="connsiteY4" fmla="*/ 443417 h 44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54" h="443417">
                      <a:moveTo>
                        <a:pt x="134905" y="443417"/>
                      </a:moveTo>
                      <a:cubicBezTo>
                        <a:pt x="134419" y="441169"/>
                        <a:pt x="85296" y="216277"/>
                        <a:pt x="0" y="1907"/>
                      </a:cubicBezTo>
                      <a:lnTo>
                        <a:pt x="4798" y="0"/>
                      </a:lnTo>
                      <a:cubicBezTo>
                        <a:pt x="90257" y="214783"/>
                        <a:pt x="139465" y="440078"/>
                        <a:pt x="139954" y="442326"/>
                      </a:cubicBezTo>
                      <a:lnTo>
                        <a:pt x="134905" y="443417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02" name="任意多边形: 形状 401"/>
              <p:cNvSpPr/>
              <p:nvPr/>
            </p:nvSpPr>
            <p:spPr>
              <a:xfrm rot="15691095">
                <a:off x="5467064" y="4317648"/>
                <a:ext cx="167931" cy="103957"/>
              </a:xfrm>
              <a:custGeom>
                <a:avLst/>
                <a:gdLst>
                  <a:gd name="connsiteX0" fmla="*/ 271079 w 271079"/>
                  <a:gd name="connsiteY0" fmla="*/ 83906 h 167810"/>
                  <a:gd name="connsiteX1" fmla="*/ 135540 w 271079"/>
                  <a:gd name="connsiteY1" fmla="*/ 167811 h 167810"/>
                  <a:gd name="connsiteX2" fmla="*/ 0 w 271079"/>
                  <a:gd name="connsiteY2" fmla="*/ 83906 h 167810"/>
                  <a:gd name="connsiteX3" fmla="*/ 135540 w 271079"/>
                  <a:gd name="connsiteY3" fmla="*/ 0 h 167810"/>
                  <a:gd name="connsiteX4" fmla="*/ 271079 w 271079"/>
                  <a:gd name="connsiteY4" fmla="*/ 83906 h 16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079" h="167810">
                    <a:moveTo>
                      <a:pt x="271079" y="83906"/>
                    </a:moveTo>
                    <a:cubicBezTo>
                      <a:pt x="271079" y="130245"/>
                      <a:pt x="210396" y="167811"/>
                      <a:pt x="135540" y="167811"/>
                    </a:cubicBezTo>
                    <a:cubicBezTo>
                      <a:pt x="60683" y="167811"/>
                      <a:pt x="0" y="130245"/>
                      <a:pt x="0" y="83906"/>
                    </a:cubicBezTo>
                    <a:cubicBezTo>
                      <a:pt x="0" y="37566"/>
                      <a:pt x="60683" y="0"/>
                      <a:pt x="135540" y="0"/>
                    </a:cubicBezTo>
                    <a:cubicBezTo>
                      <a:pt x="210396" y="0"/>
                      <a:pt x="271079" y="37566"/>
                      <a:pt x="271079" y="8390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3" name="任意多边形: 形状 402"/>
              <p:cNvSpPr/>
              <p:nvPr/>
            </p:nvSpPr>
            <p:spPr>
              <a:xfrm rot="12425420">
                <a:off x="4913208" y="3742306"/>
                <a:ext cx="86511" cy="139561"/>
              </a:xfrm>
              <a:custGeom>
                <a:avLst/>
                <a:gdLst>
                  <a:gd name="connsiteX0" fmla="*/ 139649 w 139649"/>
                  <a:gd name="connsiteY0" fmla="*/ 112642 h 225284"/>
                  <a:gd name="connsiteX1" fmla="*/ 69825 w 139649"/>
                  <a:gd name="connsiteY1" fmla="*/ 225284 h 225284"/>
                  <a:gd name="connsiteX2" fmla="*/ 0 w 139649"/>
                  <a:gd name="connsiteY2" fmla="*/ 112642 h 225284"/>
                  <a:gd name="connsiteX3" fmla="*/ 69825 w 139649"/>
                  <a:gd name="connsiteY3" fmla="*/ 0 h 225284"/>
                  <a:gd name="connsiteX4" fmla="*/ 139649 w 139649"/>
                  <a:gd name="connsiteY4" fmla="*/ 112642 h 22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49" h="225284">
                    <a:moveTo>
                      <a:pt x="139649" y="112642"/>
                    </a:moveTo>
                    <a:cubicBezTo>
                      <a:pt x="139649" y="174853"/>
                      <a:pt x="108388" y="225284"/>
                      <a:pt x="69825" y="225284"/>
                    </a:cubicBezTo>
                    <a:cubicBezTo>
                      <a:pt x="31262" y="225284"/>
                      <a:pt x="0" y="174853"/>
                      <a:pt x="0" y="112642"/>
                    </a:cubicBezTo>
                    <a:cubicBezTo>
                      <a:pt x="0" y="50432"/>
                      <a:pt x="31262" y="0"/>
                      <a:pt x="69825" y="0"/>
                    </a:cubicBezTo>
                    <a:cubicBezTo>
                      <a:pt x="108388" y="0"/>
                      <a:pt x="139649" y="50432"/>
                      <a:pt x="139649" y="1126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4" name="任意多边形: 形状 403"/>
              <p:cNvSpPr/>
              <p:nvPr/>
            </p:nvSpPr>
            <p:spPr>
              <a:xfrm rot="16200000">
                <a:off x="5287674" y="4148677"/>
                <a:ext cx="602983" cy="354468"/>
              </a:xfrm>
              <a:custGeom>
                <a:avLst/>
                <a:gdLst>
                  <a:gd name="connsiteX0" fmla="*/ 193556 w 973353"/>
                  <a:gd name="connsiteY0" fmla="*/ 144359 h 572193"/>
                  <a:gd name="connsiteX1" fmla="*/ 973354 w 973353"/>
                  <a:gd name="connsiteY1" fmla="*/ 68618 h 572193"/>
                  <a:gd name="connsiteX2" fmla="*/ 515776 w 973353"/>
                  <a:gd name="connsiteY2" fmla="*/ 4122 h 572193"/>
                  <a:gd name="connsiteX3" fmla="*/ 203776 w 973353"/>
                  <a:gd name="connsiteY3" fmla="*/ 130428 h 572193"/>
                  <a:gd name="connsiteX4" fmla="*/ 25074 w 973353"/>
                  <a:gd name="connsiteY4" fmla="*/ 572194 h 572193"/>
                  <a:gd name="connsiteX5" fmla="*/ 34812 w 973353"/>
                  <a:gd name="connsiteY5" fmla="*/ 567529 h 572193"/>
                  <a:gd name="connsiteX6" fmla="*/ 193556 w 973353"/>
                  <a:gd name="connsiteY6" fmla="*/ 144359 h 57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3353" h="572193">
                    <a:moveTo>
                      <a:pt x="193556" y="144359"/>
                    </a:moveTo>
                    <a:lnTo>
                      <a:pt x="973354" y="68618"/>
                    </a:lnTo>
                    <a:cubicBezTo>
                      <a:pt x="973354" y="68618"/>
                      <a:pt x="762702" y="-19859"/>
                      <a:pt x="515776" y="4122"/>
                    </a:cubicBezTo>
                    <a:cubicBezTo>
                      <a:pt x="321904" y="22954"/>
                      <a:pt x="233024" y="98730"/>
                      <a:pt x="203776" y="130428"/>
                    </a:cubicBezTo>
                    <a:cubicBezTo>
                      <a:pt x="4541" y="187141"/>
                      <a:pt x="-33525" y="394662"/>
                      <a:pt x="25074" y="572194"/>
                    </a:cubicBezTo>
                    <a:lnTo>
                      <a:pt x="34812" y="567529"/>
                    </a:lnTo>
                    <a:cubicBezTo>
                      <a:pt x="-20383" y="399794"/>
                      <a:pt x="11749" y="204686"/>
                      <a:pt x="193556" y="1443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405" name="组合 404" descr="一束拱形的橄榄及叶子"/>
              <p:cNvGrpSpPr/>
              <p:nvPr/>
            </p:nvGrpSpPr>
            <p:grpSpPr>
              <a:xfrm rot="16200000">
                <a:off x="4458463" y="3341826"/>
                <a:ext cx="1376422" cy="1308642"/>
                <a:chOff x="9976495" y="149004"/>
                <a:chExt cx="2221861" cy="211244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418" name="任意多边形: 形状 417"/>
                <p:cNvSpPr/>
                <p:nvPr/>
              </p:nvSpPr>
              <p:spPr>
                <a:xfrm>
                  <a:off x="9976495" y="149004"/>
                  <a:ext cx="2221861" cy="2112448"/>
                </a:xfrm>
                <a:custGeom>
                  <a:avLst/>
                  <a:gdLst>
                    <a:gd name="connsiteX0" fmla="*/ 1852547 w 2221861"/>
                    <a:gd name="connsiteY0" fmla="*/ 333479 h 2112448"/>
                    <a:gd name="connsiteX1" fmla="*/ 1662072 w 2221861"/>
                    <a:gd name="connsiteY1" fmla="*/ 561810 h 2112448"/>
                    <a:gd name="connsiteX2" fmla="*/ 1378302 w 2221861"/>
                    <a:gd name="connsiteY2" fmla="*/ 589554 h 2112448"/>
                    <a:gd name="connsiteX3" fmla="*/ 1131404 w 2221861"/>
                    <a:gd name="connsiteY3" fmla="*/ 658534 h 2112448"/>
                    <a:gd name="connsiteX4" fmla="*/ 1131359 w 2221861"/>
                    <a:gd name="connsiteY4" fmla="*/ 658496 h 2112448"/>
                    <a:gd name="connsiteX5" fmla="*/ 1166245 w 2221861"/>
                    <a:gd name="connsiteY5" fmla="*/ 571293 h 2112448"/>
                    <a:gd name="connsiteX6" fmla="*/ 1180798 w 2221861"/>
                    <a:gd name="connsiteY6" fmla="*/ 562918 h 2112448"/>
                    <a:gd name="connsiteX7" fmla="*/ 1716200 w 2221861"/>
                    <a:gd name="connsiteY7" fmla="*/ 0 h 2112448"/>
                    <a:gd name="connsiteX8" fmla="*/ 1161777 w 2221861"/>
                    <a:gd name="connsiteY8" fmla="*/ 542214 h 2112448"/>
                    <a:gd name="connsiteX9" fmla="*/ 1156211 w 2221861"/>
                    <a:gd name="connsiteY9" fmla="*/ 559679 h 2112448"/>
                    <a:gd name="connsiteX10" fmla="*/ 1108999 w 2221861"/>
                    <a:gd name="connsiteY10" fmla="*/ 667050 h 2112448"/>
                    <a:gd name="connsiteX11" fmla="*/ 1086287 w 2221861"/>
                    <a:gd name="connsiteY11" fmla="*/ 676068 h 2112448"/>
                    <a:gd name="connsiteX12" fmla="*/ 1011214 w 2221861"/>
                    <a:gd name="connsiteY12" fmla="*/ 709010 h 2112448"/>
                    <a:gd name="connsiteX13" fmla="*/ 1011166 w 2221861"/>
                    <a:gd name="connsiteY13" fmla="*/ 708986 h 2112448"/>
                    <a:gd name="connsiteX14" fmla="*/ 822433 w 2221861"/>
                    <a:gd name="connsiteY14" fmla="*/ 284029 h 2112448"/>
                    <a:gd name="connsiteX15" fmla="*/ 818223 w 2221861"/>
                    <a:gd name="connsiteY15" fmla="*/ 293460 h 2112448"/>
                    <a:gd name="connsiteX16" fmla="*/ 969120 w 2221861"/>
                    <a:gd name="connsiteY16" fmla="*/ 605367 h 2112448"/>
                    <a:gd name="connsiteX17" fmla="*/ 969058 w 2221861"/>
                    <a:gd name="connsiteY17" fmla="*/ 605391 h 2112448"/>
                    <a:gd name="connsiteX18" fmla="*/ 901114 w 2221861"/>
                    <a:gd name="connsiteY18" fmla="*/ 530686 h 2112448"/>
                    <a:gd name="connsiteX19" fmla="*/ 894615 w 2221861"/>
                    <a:gd name="connsiteY19" fmla="*/ 538710 h 2112448"/>
                    <a:gd name="connsiteX20" fmla="*/ 977997 w 2221861"/>
                    <a:gd name="connsiteY20" fmla="*/ 658359 h 2112448"/>
                    <a:gd name="connsiteX21" fmla="*/ 985529 w 2221861"/>
                    <a:gd name="connsiteY21" fmla="*/ 700418 h 2112448"/>
                    <a:gd name="connsiteX22" fmla="*/ 971898 w 2221861"/>
                    <a:gd name="connsiteY22" fmla="*/ 728210 h 2112448"/>
                    <a:gd name="connsiteX23" fmla="*/ 579449 w 2221861"/>
                    <a:gd name="connsiteY23" fmla="*/ 1010659 h 2112448"/>
                    <a:gd name="connsiteX24" fmla="*/ 377219 w 2221861"/>
                    <a:gd name="connsiteY24" fmla="*/ 1260390 h 2112448"/>
                    <a:gd name="connsiteX25" fmla="*/ 377157 w 2221861"/>
                    <a:gd name="connsiteY25" fmla="*/ 1260380 h 2112448"/>
                    <a:gd name="connsiteX26" fmla="*/ 379814 w 2221861"/>
                    <a:gd name="connsiteY26" fmla="*/ 1102161 h 2112448"/>
                    <a:gd name="connsiteX27" fmla="*/ 370066 w 2221861"/>
                    <a:gd name="connsiteY27" fmla="*/ 1098750 h 2112448"/>
                    <a:gd name="connsiteX28" fmla="*/ 363437 w 2221861"/>
                    <a:gd name="connsiteY28" fmla="*/ 1281793 h 2112448"/>
                    <a:gd name="connsiteX29" fmla="*/ 304232 w 2221861"/>
                    <a:gd name="connsiteY29" fmla="*/ 1382386 h 2112448"/>
                    <a:gd name="connsiteX30" fmla="*/ 304170 w 2221861"/>
                    <a:gd name="connsiteY30" fmla="*/ 1382383 h 2112448"/>
                    <a:gd name="connsiteX31" fmla="*/ 271676 w 2221861"/>
                    <a:gd name="connsiteY31" fmla="*/ 439566 h 2112448"/>
                    <a:gd name="connsiteX32" fmla="*/ 258665 w 2221861"/>
                    <a:gd name="connsiteY32" fmla="*/ 1205632 h 2112448"/>
                    <a:gd name="connsiteX33" fmla="*/ 267084 w 2221861"/>
                    <a:gd name="connsiteY33" fmla="*/ 1225325 h 2112448"/>
                    <a:gd name="connsiteX34" fmla="*/ 282398 w 2221861"/>
                    <a:gd name="connsiteY34" fmla="*/ 1375502 h 2112448"/>
                    <a:gd name="connsiteX35" fmla="*/ 273428 w 2221861"/>
                    <a:gd name="connsiteY35" fmla="*/ 1440920 h 2112448"/>
                    <a:gd name="connsiteX36" fmla="*/ 237912 w 2221861"/>
                    <a:gd name="connsiteY36" fmla="*/ 1514613 h 2112448"/>
                    <a:gd name="connsiteX37" fmla="*/ 149380 w 2221861"/>
                    <a:gd name="connsiteY37" fmla="*/ 1799227 h 2112448"/>
                    <a:gd name="connsiteX38" fmla="*/ 142251 w 2221861"/>
                    <a:gd name="connsiteY38" fmla="*/ 1799244 h 2112448"/>
                    <a:gd name="connsiteX39" fmla="*/ 139763 w 2221861"/>
                    <a:gd name="connsiteY39" fmla="*/ 1639436 h 2112448"/>
                    <a:gd name="connsiteX40" fmla="*/ 136610 w 2221861"/>
                    <a:gd name="connsiteY40" fmla="*/ 1633680 h 2112448"/>
                    <a:gd name="connsiteX41" fmla="*/ 130018 w 2221861"/>
                    <a:gd name="connsiteY41" fmla="*/ 1636025 h 2112448"/>
                    <a:gd name="connsiteX42" fmla="*/ 114952 w 2221861"/>
                    <a:gd name="connsiteY42" fmla="*/ 1703642 h 2112448"/>
                    <a:gd name="connsiteX43" fmla="*/ 114890 w 2221861"/>
                    <a:gd name="connsiteY43" fmla="*/ 1703649 h 2112448"/>
                    <a:gd name="connsiteX44" fmla="*/ 8730 w 2221861"/>
                    <a:gd name="connsiteY44" fmla="*/ 1532058 h 2112448"/>
                    <a:gd name="connsiteX45" fmla="*/ 1612 w 2221861"/>
                    <a:gd name="connsiteY45" fmla="*/ 1539538 h 2112448"/>
                    <a:gd name="connsiteX46" fmla="*/ 65533 w 2221861"/>
                    <a:gd name="connsiteY46" fmla="*/ 1622252 h 2112448"/>
                    <a:gd name="connsiteX47" fmla="*/ 129226 w 2221861"/>
                    <a:gd name="connsiteY47" fmla="*/ 1863564 h 2112448"/>
                    <a:gd name="connsiteX48" fmla="*/ 129846 w 2221861"/>
                    <a:gd name="connsiteY48" fmla="*/ 1910209 h 2112448"/>
                    <a:gd name="connsiteX49" fmla="*/ 115551 w 2221861"/>
                    <a:gd name="connsiteY49" fmla="*/ 2112449 h 2112448"/>
                    <a:gd name="connsiteX50" fmla="*/ 167183 w 2221861"/>
                    <a:gd name="connsiteY50" fmla="*/ 2112449 h 2112448"/>
                    <a:gd name="connsiteX51" fmla="*/ 192011 w 2221861"/>
                    <a:gd name="connsiteY51" fmla="*/ 1816169 h 2112448"/>
                    <a:gd name="connsiteX52" fmla="*/ 192056 w 2221861"/>
                    <a:gd name="connsiteY52" fmla="*/ 1815928 h 2112448"/>
                    <a:gd name="connsiteX53" fmla="*/ 218426 w 2221861"/>
                    <a:gd name="connsiteY53" fmla="*/ 1777593 h 2112448"/>
                    <a:gd name="connsiteX54" fmla="*/ 254087 w 2221861"/>
                    <a:gd name="connsiteY54" fmla="*/ 1758548 h 2112448"/>
                    <a:gd name="connsiteX55" fmla="*/ 406371 w 2221861"/>
                    <a:gd name="connsiteY55" fmla="*/ 1725651 h 2112448"/>
                    <a:gd name="connsiteX56" fmla="*/ 406536 w 2221861"/>
                    <a:gd name="connsiteY56" fmla="*/ 1715325 h 2112448"/>
                    <a:gd name="connsiteX57" fmla="*/ 227933 w 2221861"/>
                    <a:gd name="connsiteY57" fmla="*/ 1754445 h 2112448"/>
                    <a:gd name="connsiteX58" fmla="*/ 208306 w 2221861"/>
                    <a:gd name="connsiteY58" fmla="*/ 1738931 h 2112448"/>
                    <a:gd name="connsiteX59" fmla="*/ 274464 w 2221861"/>
                    <a:gd name="connsiteY59" fmla="*/ 1529765 h 2112448"/>
                    <a:gd name="connsiteX60" fmla="*/ 484108 w 2221861"/>
                    <a:gd name="connsiteY60" fmla="*/ 1162499 h 2112448"/>
                    <a:gd name="connsiteX61" fmla="*/ 636261 w 2221861"/>
                    <a:gd name="connsiteY61" fmla="*/ 1127795 h 2112448"/>
                    <a:gd name="connsiteX62" fmla="*/ 684042 w 2221861"/>
                    <a:gd name="connsiteY62" fmla="*/ 1143085 h 2112448"/>
                    <a:gd name="connsiteX63" fmla="*/ 1453585 w 2221861"/>
                    <a:gd name="connsiteY63" fmla="*/ 1139326 h 2112448"/>
                    <a:gd name="connsiteX64" fmla="*/ 1007758 w 2221861"/>
                    <a:gd name="connsiteY64" fmla="*/ 1017774 h 2112448"/>
                    <a:gd name="connsiteX65" fmla="*/ 690885 w 2221861"/>
                    <a:gd name="connsiteY65" fmla="*/ 1094885 h 2112448"/>
                    <a:gd name="connsiteX66" fmla="*/ 629831 w 2221861"/>
                    <a:gd name="connsiteY66" fmla="*/ 1115964 h 2112448"/>
                    <a:gd name="connsiteX67" fmla="*/ 506059 w 2221861"/>
                    <a:gd name="connsiteY67" fmla="*/ 1134820 h 2112448"/>
                    <a:gd name="connsiteX68" fmla="*/ 506021 w 2221861"/>
                    <a:gd name="connsiteY68" fmla="*/ 1134765 h 2112448"/>
                    <a:gd name="connsiteX69" fmla="*/ 598890 w 2221861"/>
                    <a:gd name="connsiteY69" fmla="*/ 1030097 h 2112448"/>
                    <a:gd name="connsiteX70" fmla="*/ 1092197 w 2221861"/>
                    <a:gd name="connsiteY70" fmla="*/ 690319 h 2112448"/>
                    <a:gd name="connsiteX71" fmla="*/ 1147465 w 2221861"/>
                    <a:gd name="connsiteY71" fmla="*/ 667794 h 2112448"/>
                    <a:gd name="connsiteX72" fmla="*/ 1169866 w 2221861"/>
                    <a:gd name="connsiteY72" fmla="*/ 664517 h 2112448"/>
                    <a:gd name="connsiteX73" fmla="*/ 1193255 w 2221861"/>
                    <a:gd name="connsiteY73" fmla="*/ 663154 h 2112448"/>
                    <a:gd name="connsiteX74" fmla="*/ 1240031 w 2221861"/>
                    <a:gd name="connsiteY74" fmla="*/ 666251 h 2112448"/>
                    <a:gd name="connsiteX75" fmla="*/ 1285353 w 2221861"/>
                    <a:gd name="connsiteY75" fmla="*/ 678141 h 2112448"/>
                    <a:gd name="connsiteX76" fmla="*/ 1326738 w 2221861"/>
                    <a:gd name="connsiteY76" fmla="*/ 700181 h 2112448"/>
                    <a:gd name="connsiteX77" fmla="*/ 1326780 w 2221861"/>
                    <a:gd name="connsiteY77" fmla="*/ 700208 h 2112448"/>
                    <a:gd name="connsiteX78" fmla="*/ 1330308 w 2221861"/>
                    <a:gd name="connsiteY78" fmla="*/ 699661 h 2112448"/>
                    <a:gd name="connsiteX79" fmla="*/ 1329826 w 2221861"/>
                    <a:gd name="connsiteY79" fmla="*/ 696043 h 2112448"/>
                    <a:gd name="connsiteX80" fmla="*/ 1288021 w 2221861"/>
                    <a:gd name="connsiteY80" fmla="*/ 671583 h 2112448"/>
                    <a:gd name="connsiteX81" fmla="*/ 1241597 w 2221861"/>
                    <a:gd name="connsiteY81" fmla="*/ 657395 h 2112448"/>
                    <a:gd name="connsiteX82" fmla="*/ 1203079 w 2221861"/>
                    <a:gd name="connsiteY82" fmla="*/ 652631 h 2112448"/>
                    <a:gd name="connsiteX83" fmla="*/ 1189951 w 2221861"/>
                    <a:gd name="connsiteY83" fmla="*/ 652232 h 2112448"/>
                    <a:gd name="connsiteX84" fmla="*/ 1189941 w 2221861"/>
                    <a:gd name="connsiteY84" fmla="*/ 652166 h 2112448"/>
                    <a:gd name="connsiteX85" fmla="*/ 1380130 w 2221861"/>
                    <a:gd name="connsiteY85" fmla="*/ 598772 h 2112448"/>
                    <a:gd name="connsiteX86" fmla="*/ 1675559 w 2221861"/>
                    <a:gd name="connsiteY86" fmla="*/ 565276 h 2112448"/>
                    <a:gd name="connsiteX87" fmla="*/ 1950318 w 2221861"/>
                    <a:gd name="connsiteY87" fmla="*/ 488175 h 2112448"/>
                    <a:gd name="connsiteX88" fmla="*/ 2221862 w 2221861"/>
                    <a:gd name="connsiteY88" fmla="*/ 208319 h 2112448"/>
                    <a:gd name="connsiteX89" fmla="*/ 1852547 w 2221861"/>
                    <a:gd name="connsiteY89" fmla="*/ 333479 h 2112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2221861" h="2112448">
                      <a:moveTo>
                        <a:pt x="1852547" y="333479"/>
                      </a:moveTo>
                      <a:cubicBezTo>
                        <a:pt x="1680853" y="441992"/>
                        <a:pt x="1662984" y="555163"/>
                        <a:pt x="1662072" y="561810"/>
                      </a:cubicBezTo>
                      <a:cubicBezTo>
                        <a:pt x="1566955" y="562430"/>
                        <a:pt x="1471832" y="571634"/>
                        <a:pt x="1378302" y="589554"/>
                      </a:cubicBezTo>
                      <a:cubicBezTo>
                        <a:pt x="1294320" y="605625"/>
                        <a:pt x="1211647" y="628742"/>
                        <a:pt x="1131404" y="658534"/>
                      </a:cubicBezTo>
                      <a:cubicBezTo>
                        <a:pt x="1131380" y="658544"/>
                        <a:pt x="1131352" y="658520"/>
                        <a:pt x="1131359" y="658496"/>
                      </a:cubicBezTo>
                      <a:cubicBezTo>
                        <a:pt x="1136770" y="626495"/>
                        <a:pt x="1148215" y="599371"/>
                        <a:pt x="1166245" y="571293"/>
                      </a:cubicBezTo>
                      <a:cubicBezTo>
                        <a:pt x="1169450" y="566302"/>
                        <a:pt x="1174871" y="563139"/>
                        <a:pt x="1180798" y="562918"/>
                      </a:cubicBezTo>
                      <a:cubicBezTo>
                        <a:pt x="1420809" y="553969"/>
                        <a:pt x="1699427" y="123394"/>
                        <a:pt x="1716200" y="0"/>
                      </a:cubicBezTo>
                      <a:cubicBezTo>
                        <a:pt x="1592097" y="17820"/>
                        <a:pt x="1155488" y="295257"/>
                        <a:pt x="1161777" y="542214"/>
                      </a:cubicBezTo>
                      <a:cubicBezTo>
                        <a:pt x="1161935" y="548492"/>
                        <a:pt x="1159960" y="554643"/>
                        <a:pt x="1156211" y="559679"/>
                      </a:cubicBezTo>
                      <a:cubicBezTo>
                        <a:pt x="1132687" y="591275"/>
                        <a:pt x="1116592" y="628381"/>
                        <a:pt x="1108999" y="667050"/>
                      </a:cubicBezTo>
                      <a:cubicBezTo>
                        <a:pt x="1101409" y="670003"/>
                        <a:pt x="1093833" y="672995"/>
                        <a:pt x="1086287" y="676068"/>
                      </a:cubicBezTo>
                      <a:cubicBezTo>
                        <a:pt x="1060974" y="686367"/>
                        <a:pt x="1035946" y="697369"/>
                        <a:pt x="1011214" y="709010"/>
                      </a:cubicBezTo>
                      <a:cubicBezTo>
                        <a:pt x="1011193" y="709020"/>
                        <a:pt x="1011173" y="709006"/>
                        <a:pt x="1011166" y="708986"/>
                      </a:cubicBezTo>
                      <a:cubicBezTo>
                        <a:pt x="976858" y="560898"/>
                        <a:pt x="964969" y="370144"/>
                        <a:pt x="822433" y="284029"/>
                      </a:cubicBezTo>
                      <a:lnTo>
                        <a:pt x="818223" y="293460"/>
                      </a:lnTo>
                      <a:cubicBezTo>
                        <a:pt x="921329" y="361202"/>
                        <a:pt x="948743" y="485749"/>
                        <a:pt x="969120" y="605367"/>
                      </a:cubicBezTo>
                      <a:cubicBezTo>
                        <a:pt x="969137" y="605460"/>
                        <a:pt x="969110" y="605470"/>
                        <a:pt x="969058" y="605391"/>
                      </a:cubicBezTo>
                      <a:cubicBezTo>
                        <a:pt x="951434" y="576501"/>
                        <a:pt x="928362" y="550926"/>
                        <a:pt x="901114" y="530686"/>
                      </a:cubicBezTo>
                      <a:lnTo>
                        <a:pt x="894615" y="538710"/>
                      </a:lnTo>
                      <a:cubicBezTo>
                        <a:pt x="933411" y="569383"/>
                        <a:pt x="962676" y="611525"/>
                        <a:pt x="977997" y="658359"/>
                      </a:cubicBezTo>
                      <a:cubicBezTo>
                        <a:pt x="980417" y="672630"/>
                        <a:pt x="982889" y="686684"/>
                        <a:pt x="985529" y="700418"/>
                      </a:cubicBezTo>
                      <a:cubicBezTo>
                        <a:pt x="987697" y="711681"/>
                        <a:pt x="982135" y="723033"/>
                        <a:pt x="971898" y="728210"/>
                      </a:cubicBezTo>
                      <a:cubicBezTo>
                        <a:pt x="827631" y="801173"/>
                        <a:pt x="694671" y="896800"/>
                        <a:pt x="579449" y="1010659"/>
                      </a:cubicBezTo>
                      <a:cubicBezTo>
                        <a:pt x="502978" y="1086166"/>
                        <a:pt x="435987" y="1170409"/>
                        <a:pt x="377219" y="1260390"/>
                      </a:cubicBezTo>
                      <a:cubicBezTo>
                        <a:pt x="377202" y="1260414"/>
                        <a:pt x="377164" y="1260411"/>
                        <a:pt x="377157" y="1260380"/>
                      </a:cubicBezTo>
                      <a:cubicBezTo>
                        <a:pt x="361072" y="1209198"/>
                        <a:pt x="362019" y="1152954"/>
                        <a:pt x="379814" y="1102161"/>
                      </a:cubicBezTo>
                      <a:lnTo>
                        <a:pt x="370066" y="1098750"/>
                      </a:lnTo>
                      <a:cubicBezTo>
                        <a:pt x="346322" y="1156540"/>
                        <a:pt x="344057" y="1222458"/>
                        <a:pt x="363437" y="1281793"/>
                      </a:cubicBezTo>
                      <a:cubicBezTo>
                        <a:pt x="342656" y="1314649"/>
                        <a:pt x="322940" y="1348227"/>
                        <a:pt x="304232" y="1382386"/>
                      </a:cubicBezTo>
                      <a:cubicBezTo>
                        <a:pt x="304218" y="1382414"/>
                        <a:pt x="304180" y="1382411"/>
                        <a:pt x="304170" y="1382383"/>
                      </a:cubicBezTo>
                      <a:cubicBezTo>
                        <a:pt x="238476" y="1212723"/>
                        <a:pt x="284815" y="595044"/>
                        <a:pt x="271676" y="439566"/>
                      </a:cubicBezTo>
                      <a:cubicBezTo>
                        <a:pt x="200248" y="531189"/>
                        <a:pt x="91259" y="1034117"/>
                        <a:pt x="258665" y="1205632"/>
                      </a:cubicBezTo>
                      <a:cubicBezTo>
                        <a:pt x="263831" y="1210923"/>
                        <a:pt x="266871" y="1217931"/>
                        <a:pt x="267084" y="1225325"/>
                      </a:cubicBezTo>
                      <a:cubicBezTo>
                        <a:pt x="268513" y="1275202"/>
                        <a:pt x="272141" y="1324431"/>
                        <a:pt x="282398" y="1375502"/>
                      </a:cubicBezTo>
                      <a:cubicBezTo>
                        <a:pt x="286856" y="1397694"/>
                        <a:pt x="283648" y="1420725"/>
                        <a:pt x="273428" y="1440920"/>
                      </a:cubicBezTo>
                      <a:cubicBezTo>
                        <a:pt x="261115" y="1465253"/>
                        <a:pt x="249278" y="1489833"/>
                        <a:pt x="237912" y="1514613"/>
                      </a:cubicBezTo>
                      <a:cubicBezTo>
                        <a:pt x="197511" y="1602673"/>
                        <a:pt x="160498" y="1752245"/>
                        <a:pt x="149380" y="1799227"/>
                      </a:cubicBezTo>
                      <a:cubicBezTo>
                        <a:pt x="148492" y="1802979"/>
                        <a:pt x="143153" y="1802993"/>
                        <a:pt x="142251" y="1799244"/>
                      </a:cubicBezTo>
                      <a:cubicBezTo>
                        <a:pt x="134179" y="1765590"/>
                        <a:pt x="117578" y="1682005"/>
                        <a:pt x="139763" y="1639436"/>
                      </a:cubicBezTo>
                      <a:cubicBezTo>
                        <a:pt x="139763" y="1639436"/>
                        <a:pt x="140496" y="1635202"/>
                        <a:pt x="136610" y="1633680"/>
                      </a:cubicBezTo>
                      <a:cubicBezTo>
                        <a:pt x="132723" y="1632159"/>
                        <a:pt x="130018" y="1636025"/>
                        <a:pt x="130018" y="1636025"/>
                      </a:cubicBezTo>
                      <a:cubicBezTo>
                        <a:pt x="121922" y="1657734"/>
                        <a:pt x="116924" y="1680549"/>
                        <a:pt x="114952" y="1703642"/>
                      </a:cubicBezTo>
                      <a:cubicBezTo>
                        <a:pt x="114948" y="1703676"/>
                        <a:pt x="114900" y="1703683"/>
                        <a:pt x="114890" y="1703649"/>
                      </a:cubicBezTo>
                      <a:cubicBezTo>
                        <a:pt x="94436" y="1638926"/>
                        <a:pt x="63829" y="1579071"/>
                        <a:pt x="8730" y="1532058"/>
                      </a:cubicBezTo>
                      <a:cubicBezTo>
                        <a:pt x="3918" y="1527321"/>
                        <a:pt x="-3228" y="1535104"/>
                        <a:pt x="1612" y="1539538"/>
                      </a:cubicBezTo>
                      <a:cubicBezTo>
                        <a:pt x="26988" y="1563843"/>
                        <a:pt x="48535" y="1591834"/>
                        <a:pt x="65533" y="1622252"/>
                      </a:cubicBezTo>
                      <a:cubicBezTo>
                        <a:pt x="104746" y="1692775"/>
                        <a:pt x="115757" y="1780987"/>
                        <a:pt x="129226" y="1863564"/>
                      </a:cubicBezTo>
                      <a:cubicBezTo>
                        <a:pt x="131742" y="1878995"/>
                        <a:pt x="131946" y="1894712"/>
                        <a:pt x="129846" y="1910209"/>
                      </a:cubicBezTo>
                      <a:cubicBezTo>
                        <a:pt x="120765" y="1977200"/>
                        <a:pt x="116001" y="2044803"/>
                        <a:pt x="115551" y="2112449"/>
                      </a:cubicBezTo>
                      <a:lnTo>
                        <a:pt x="167183" y="2112449"/>
                      </a:lnTo>
                      <a:cubicBezTo>
                        <a:pt x="165854" y="2013294"/>
                        <a:pt x="174067" y="1913916"/>
                        <a:pt x="192011" y="1816169"/>
                      </a:cubicBezTo>
                      <a:lnTo>
                        <a:pt x="192056" y="1815928"/>
                      </a:lnTo>
                      <a:cubicBezTo>
                        <a:pt x="194985" y="1799977"/>
                        <a:pt x="204575" y="1786030"/>
                        <a:pt x="218426" y="1777593"/>
                      </a:cubicBezTo>
                      <a:cubicBezTo>
                        <a:pt x="229947" y="1770575"/>
                        <a:pt x="241919" y="1764268"/>
                        <a:pt x="254087" y="1758548"/>
                      </a:cubicBezTo>
                      <a:cubicBezTo>
                        <a:pt x="301578" y="1736566"/>
                        <a:pt x="354133" y="1725851"/>
                        <a:pt x="406371" y="1725651"/>
                      </a:cubicBezTo>
                      <a:cubicBezTo>
                        <a:pt x="413255" y="1725940"/>
                        <a:pt x="413293" y="1715239"/>
                        <a:pt x="406536" y="1715325"/>
                      </a:cubicBezTo>
                      <a:cubicBezTo>
                        <a:pt x="345334" y="1713889"/>
                        <a:pt x="282815" y="1726770"/>
                        <a:pt x="227933" y="1754445"/>
                      </a:cubicBezTo>
                      <a:cubicBezTo>
                        <a:pt x="217473" y="1759721"/>
                        <a:pt x="205594" y="1750328"/>
                        <a:pt x="208306" y="1738931"/>
                      </a:cubicBezTo>
                      <a:cubicBezTo>
                        <a:pt x="225238" y="1667799"/>
                        <a:pt x="247340" y="1597827"/>
                        <a:pt x="274464" y="1529765"/>
                      </a:cubicBezTo>
                      <a:cubicBezTo>
                        <a:pt x="326640" y="1398616"/>
                        <a:pt x="397538" y="1274685"/>
                        <a:pt x="484108" y="1162499"/>
                      </a:cubicBezTo>
                      <a:cubicBezTo>
                        <a:pt x="530728" y="1139591"/>
                        <a:pt x="584226" y="1132411"/>
                        <a:pt x="636261" y="1127795"/>
                      </a:cubicBezTo>
                      <a:cubicBezTo>
                        <a:pt x="653599" y="1126256"/>
                        <a:pt x="670882" y="1131698"/>
                        <a:pt x="684042" y="1143085"/>
                      </a:cubicBezTo>
                      <a:cubicBezTo>
                        <a:pt x="865842" y="1300377"/>
                        <a:pt x="1349395" y="1212362"/>
                        <a:pt x="1453585" y="1139326"/>
                      </a:cubicBezTo>
                      <a:cubicBezTo>
                        <a:pt x="1453585" y="1139326"/>
                        <a:pt x="1255737" y="1025047"/>
                        <a:pt x="1007758" y="1017774"/>
                      </a:cubicBezTo>
                      <a:cubicBezTo>
                        <a:pt x="836952" y="1012762"/>
                        <a:pt x="736731" y="1063072"/>
                        <a:pt x="690885" y="1094885"/>
                      </a:cubicBezTo>
                      <a:cubicBezTo>
                        <a:pt x="672851" y="1107397"/>
                        <a:pt x="651744" y="1114756"/>
                        <a:pt x="629831" y="1115964"/>
                      </a:cubicBezTo>
                      <a:cubicBezTo>
                        <a:pt x="588112" y="1118264"/>
                        <a:pt x="545629" y="1122357"/>
                        <a:pt x="506059" y="1134820"/>
                      </a:cubicBezTo>
                      <a:cubicBezTo>
                        <a:pt x="506028" y="1134831"/>
                        <a:pt x="506000" y="1134793"/>
                        <a:pt x="506021" y="1134765"/>
                      </a:cubicBezTo>
                      <a:cubicBezTo>
                        <a:pt x="535348" y="1098516"/>
                        <a:pt x="566327" y="1063558"/>
                        <a:pt x="598890" y="1030097"/>
                      </a:cubicBezTo>
                      <a:cubicBezTo>
                        <a:pt x="738613" y="886401"/>
                        <a:pt x="907089" y="769956"/>
                        <a:pt x="1092197" y="690319"/>
                      </a:cubicBezTo>
                      <a:cubicBezTo>
                        <a:pt x="1110465" y="682447"/>
                        <a:pt x="1128894" y="674946"/>
                        <a:pt x="1147465" y="667794"/>
                      </a:cubicBezTo>
                      <a:cubicBezTo>
                        <a:pt x="1154583" y="666331"/>
                        <a:pt x="1162328" y="665260"/>
                        <a:pt x="1169866" y="664517"/>
                      </a:cubicBezTo>
                      <a:cubicBezTo>
                        <a:pt x="1177628" y="663752"/>
                        <a:pt x="1185438" y="663295"/>
                        <a:pt x="1193255" y="663154"/>
                      </a:cubicBezTo>
                      <a:cubicBezTo>
                        <a:pt x="1208886" y="662916"/>
                        <a:pt x="1224576" y="663790"/>
                        <a:pt x="1240031" y="666251"/>
                      </a:cubicBezTo>
                      <a:cubicBezTo>
                        <a:pt x="1255483" y="668658"/>
                        <a:pt x="1270749" y="672502"/>
                        <a:pt x="1285353" y="678141"/>
                      </a:cubicBezTo>
                      <a:cubicBezTo>
                        <a:pt x="1300017" y="683645"/>
                        <a:pt x="1313892" y="691162"/>
                        <a:pt x="1326738" y="700181"/>
                      </a:cubicBezTo>
                      <a:lnTo>
                        <a:pt x="1326780" y="700208"/>
                      </a:lnTo>
                      <a:cubicBezTo>
                        <a:pt x="1327905" y="700996"/>
                        <a:pt x="1329465" y="700762"/>
                        <a:pt x="1330308" y="699661"/>
                      </a:cubicBezTo>
                      <a:cubicBezTo>
                        <a:pt x="1331175" y="698528"/>
                        <a:pt x="1330959" y="696907"/>
                        <a:pt x="1329826" y="696043"/>
                      </a:cubicBezTo>
                      <a:cubicBezTo>
                        <a:pt x="1316990" y="686237"/>
                        <a:pt x="1302953" y="677886"/>
                        <a:pt x="1288021" y="671583"/>
                      </a:cubicBezTo>
                      <a:cubicBezTo>
                        <a:pt x="1273141" y="665143"/>
                        <a:pt x="1257496" y="660527"/>
                        <a:pt x="1241597" y="657395"/>
                      </a:cubicBezTo>
                      <a:cubicBezTo>
                        <a:pt x="1228895" y="654848"/>
                        <a:pt x="1216012" y="653340"/>
                        <a:pt x="1203079" y="652631"/>
                      </a:cubicBezTo>
                      <a:cubicBezTo>
                        <a:pt x="1199871" y="652455"/>
                        <a:pt x="1193958" y="652173"/>
                        <a:pt x="1189951" y="652232"/>
                      </a:cubicBezTo>
                      <a:cubicBezTo>
                        <a:pt x="1189913" y="652232"/>
                        <a:pt x="1189906" y="652177"/>
                        <a:pt x="1189941" y="652166"/>
                      </a:cubicBezTo>
                      <a:cubicBezTo>
                        <a:pt x="1252047" y="630329"/>
                        <a:pt x="1315610" y="612454"/>
                        <a:pt x="1380130" y="598772"/>
                      </a:cubicBezTo>
                      <a:cubicBezTo>
                        <a:pt x="1477095" y="578184"/>
                        <a:pt x="1576181" y="567049"/>
                        <a:pt x="1675559" y="565276"/>
                      </a:cubicBezTo>
                      <a:cubicBezTo>
                        <a:pt x="1710204" y="571365"/>
                        <a:pt x="1809465" y="577200"/>
                        <a:pt x="1950318" y="488175"/>
                      </a:cubicBezTo>
                      <a:cubicBezTo>
                        <a:pt x="2127285" y="376330"/>
                        <a:pt x="2221862" y="208319"/>
                        <a:pt x="2221862" y="208319"/>
                      </a:cubicBezTo>
                      <a:cubicBezTo>
                        <a:pt x="2221862" y="208319"/>
                        <a:pt x="2029515" y="221633"/>
                        <a:pt x="1852547" y="33347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19" name="组合 418" descr="一束拱形的橄榄及叶子"/>
                <p:cNvGrpSpPr/>
                <p:nvPr/>
              </p:nvGrpSpPr>
              <p:grpSpPr>
                <a:xfrm>
                  <a:off x="10706699" y="275231"/>
                  <a:ext cx="1327160" cy="1010469"/>
                  <a:chOff x="10706699" y="275231"/>
                  <a:chExt cx="1327160" cy="1010469"/>
                </a:xfrm>
                <a:grpFill/>
              </p:grpSpPr>
              <p:sp>
                <p:nvSpPr>
                  <p:cNvPr id="420" name="任意多边形: 形状 419"/>
                  <p:cNvSpPr/>
                  <p:nvPr/>
                </p:nvSpPr>
                <p:spPr>
                  <a:xfrm>
                    <a:off x="10706699" y="1272262"/>
                    <a:ext cx="536689" cy="13438"/>
                  </a:xfrm>
                  <a:custGeom>
                    <a:avLst/>
                    <a:gdLst>
                      <a:gd name="connsiteX0" fmla="*/ 401230 w 536689"/>
                      <a:gd name="connsiteY0" fmla="*/ 13438 h 13438"/>
                      <a:gd name="connsiteX1" fmla="*/ 0 w 536689"/>
                      <a:gd name="connsiteY1" fmla="*/ 5160 h 13438"/>
                      <a:gd name="connsiteX2" fmla="*/ 227 w 536689"/>
                      <a:gd name="connsiteY2" fmla="*/ 0 h 13438"/>
                      <a:gd name="connsiteX3" fmla="*/ 536589 w 536689"/>
                      <a:gd name="connsiteY3" fmla="*/ 7022 h 13438"/>
                      <a:gd name="connsiteX4" fmla="*/ 536689 w 536689"/>
                      <a:gd name="connsiteY4" fmla="*/ 12185 h 13438"/>
                      <a:gd name="connsiteX5" fmla="*/ 401230 w 536689"/>
                      <a:gd name="connsiteY5" fmla="*/ 13438 h 1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6689" h="13438">
                        <a:moveTo>
                          <a:pt x="401230" y="13438"/>
                        </a:moveTo>
                        <a:cubicBezTo>
                          <a:pt x="190320" y="13438"/>
                          <a:pt x="2272" y="5260"/>
                          <a:pt x="0" y="5160"/>
                        </a:cubicBezTo>
                        <a:lnTo>
                          <a:pt x="227" y="0"/>
                        </a:lnTo>
                        <a:cubicBezTo>
                          <a:pt x="2977" y="121"/>
                          <a:pt x="278328" y="12099"/>
                          <a:pt x="536589" y="7022"/>
                        </a:cubicBezTo>
                        <a:lnTo>
                          <a:pt x="536689" y="12185"/>
                        </a:lnTo>
                        <a:cubicBezTo>
                          <a:pt x="491545" y="13073"/>
                          <a:pt x="445872" y="13438"/>
                          <a:pt x="401230" y="13438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1" name="任意多边形: 形状 420"/>
                  <p:cNvSpPr/>
                  <p:nvPr/>
                </p:nvSpPr>
                <p:spPr>
                  <a:xfrm>
                    <a:off x="11178001" y="275231"/>
                    <a:ext cx="371427" cy="394301"/>
                  </a:xfrm>
                  <a:custGeom>
                    <a:avLst/>
                    <a:gdLst>
                      <a:gd name="connsiteX0" fmla="*/ 4155 w 371427"/>
                      <a:gd name="connsiteY0" fmla="*/ 394301 h 394301"/>
                      <a:gd name="connsiteX1" fmla="*/ 0 w 371427"/>
                      <a:gd name="connsiteY1" fmla="*/ 391234 h 394301"/>
                      <a:gd name="connsiteX2" fmla="*/ 367993 w 371427"/>
                      <a:gd name="connsiteY2" fmla="*/ 0 h 394301"/>
                      <a:gd name="connsiteX3" fmla="*/ 371428 w 371427"/>
                      <a:gd name="connsiteY3" fmla="*/ 3855 h 394301"/>
                      <a:gd name="connsiteX4" fmla="*/ 4155 w 371427"/>
                      <a:gd name="connsiteY4" fmla="*/ 394301 h 394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427" h="394301">
                        <a:moveTo>
                          <a:pt x="4155" y="394301"/>
                        </a:moveTo>
                        <a:lnTo>
                          <a:pt x="0" y="391234"/>
                        </a:lnTo>
                        <a:cubicBezTo>
                          <a:pt x="135076" y="208253"/>
                          <a:pt x="365680" y="2062"/>
                          <a:pt x="367993" y="0"/>
                        </a:cubicBezTo>
                        <a:lnTo>
                          <a:pt x="371428" y="3855"/>
                        </a:lnTo>
                        <a:cubicBezTo>
                          <a:pt x="369118" y="5914"/>
                          <a:pt x="138908" y="211754"/>
                          <a:pt x="4155" y="394301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2" name="任意多边形: 形状 421"/>
                  <p:cNvSpPr/>
                  <p:nvPr/>
                </p:nvSpPr>
                <p:spPr>
                  <a:xfrm>
                    <a:off x="11719971" y="457837"/>
                    <a:ext cx="313889" cy="212015"/>
                  </a:xfrm>
                  <a:custGeom>
                    <a:avLst/>
                    <a:gdLst>
                      <a:gd name="connsiteX0" fmla="*/ 3594 w 313889"/>
                      <a:gd name="connsiteY0" fmla="*/ 212016 h 212015"/>
                      <a:gd name="connsiteX1" fmla="*/ 0 w 313889"/>
                      <a:gd name="connsiteY1" fmla="*/ 208308 h 212015"/>
                      <a:gd name="connsiteX2" fmla="*/ 311545 w 313889"/>
                      <a:gd name="connsiteY2" fmla="*/ 0 h 212015"/>
                      <a:gd name="connsiteX3" fmla="*/ 313889 w 313889"/>
                      <a:gd name="connsiteY3" fmla="*/ 4599 h 212015"/>
                      <a:gd name="connsiteX4" fmla="*/ 3594 w 313889"/>
                      <a:gd name="connsiteY4" fmla="*/ 212016 h 21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889" h="212015">
                        <a:moveTo>
                          <a:pt x="3594" y="212016"/>
                        </a:moveTo>
                        <a:lnTo>
                          <a:pt x="0" y="208308"/>
                        </a:lnTo>
                        <a:cubicBezTo>
                          <a:pt x="1074" y="207269"/>
                          <a:pt x="109722" y="102913"/>
                          <a:pt x="311545" y="0"/>
                        </a:cubicBezTo>
                        <a:lnTo>
                          <a:pt x="313889" y="4599"/>
                        </a:lnTo>
                        <a:cubicBezTo>
                          <a:pt x="112813" y="107133"/>
                          <a:pt x="4661" y="210976"/>
                          <a:pt x="3594" y="212016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06" name="组合 405" descr="一束拱形的橄榄及叶子"/>
              <p:cNvGrpSpPr/>
              <p:nvPr/>
            </p:nvGrpSpPr>
            <p:grpSpPr>
              <a:xfrm rot="16200000">
                <a:off x="4403751" y="3438547"/>
                <a:ext cx="735770" cy="756027"/>
                <a:chOff x="10783469" y="-10370"/>
                <a:chExt cx="1187702" cy="12204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415" name="任意多边形: 形状 414"/>
                <p:cNvSpPr/>
                <p:nvPr/>
              </p:nvSpPr>
              <p:spPr>
                <a:xfrm>
                  <a:off x="11115007" y="90044"/>
                  <a:ext cx="856164" cy="700875"/>
                </a:xfrm>
                <a:custGeom>
                  <a:avLst/>
                  <a:gdLst>
                    <a:gd name="connsiteX0" fmla="*/ 367683 w 856164"/>
                    <a:gd name="connsiteY0" fmla="*/ 587974 h 700875"/>
                    <a:gd name="connsiteX1" fmla="*/ 537 w 856164"/>
                    <a:gd name="connsiteY1" fmla="*/ 692498 h 700875"/>
                    <a:gd name="connsiteX2" fmla="*/ 0 w 856164"/>
                    <a:gd name="connsiteY2" fmla="*/ 700036 h 700875"/>
                    <a:gd name="connsiteX3" fmla="*/ 361394 w 856164"/>
                    <a:gd name="connsiteY3" fmla="*/ 603336 h 700875"/>
                    <a:gd name="connsiteX4" fmla="*/ 652514 w 856164"/>
                    <a:gd name="connsiteY4" fmla="*/ 414806 h 700875"/>
                    <a:gd name="connsiteX5" fmla="*/ 856165 w 856164"/>
                    <a:gd name="connsiteY5" fmla="*/ 0 h 700875"/>
                    <a:gd name="connsiteX6" fmla="*/ 367683 w 856164"/>
                    <a:gd name="connsiteY6" fmla="*/ 587974 h 70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6164" h="700875">
                      <a:moveTo>
                        <a:pt x="367683" y="587974"/>
                      </a:moveTo>
                      <a:cubicBezTo>
                        <a:pt x="268050" y="679579"/>
                        <a:pt x="134343" y="697671"/>
                        <a:pt x="537" y="692498"/>
                      </a:cubicBezTo>
                      <a:lnTo>
                        <a:pt x="0" y="700036"/>
                      </a:lnTo>
                      <a:cubicBezTo>
                        <a:pt x="130912" y="705096"/>
                        <a:pt x="260842" y="689042"/>
                        <a:pt x="361394" y="603336"/>
                      </a:cubicBezTo>
                      <a:cubicBezTo>
                        <a:pt x="391014" y="600944"/>
                        <a:pt x="514477" y="580959"/>
                        <a:pt x="652514" y="414806"/>
                      </a:cubicBezTo>
                      <a:cubicBezTo>
                        <a:pt x="811049" y="223980"/>
                        <a:pt x="856165" y="0"/>
                        <a:pt x="856165" y="0"/>
                      </a:cubicBezTo>
                      <a:lnTo>
                        <a:pt x="367683" y="587974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6" name="任意多边形: 形状 415"/>
                <p:cNvSpPr/>
                <p:nvPr/>
              </p:nvSpPr>
              <p:spPr>
                <a:xfrm>
                  <a:off x="10783469" y="-10370"/>
                  <a:ext cx="1105087" cy="1220401"/>
                </a:xfrm>
                <a:custGeom>
                  <a:avLst/>
                  <a:gdLst>
                    <a:gd name="connsiteX0" fmla="*/ 720204 w 1105087"/>
                    <a:gd name="connsiteY0" fmla="*/ 958366 h 1220401"/>
                    <a:gd name="connsiteX1" fmla="*/ 376646 w 1105087"/>
                    <a:gd name="connsiteY1" fmla="*/ 940807 h 1220401"/>
                    <a:gd name="connsiteX2" fmla="*/ 191167 w 1105087"/>
                    <a:gd name="connsiteY2" fmla="*/ 920564 h 1220401"/>
                    <a:gd name="connsiteX3" fmla="*/ 254678 w 1105087"/>
                    <a:gd name="connsiteY3" fmla="*/ 0 h 1220401"/>
                    <a:gd name="connsiteX4" fmla="*/ 146250 w 1105087"/>
                    <a:gd name="connsiteY4" fmla="*/ 449200 h 1220401"/>
                    <a:gd name="connsiteX5" fmla="*/ 249198 w 1105087"/>
                    <a:gd name="connsiteY5" fmla="*/ 779756 h 1220401"/>
                    <a:gd name="connsiteX6" fmla="*/ 0 w 1105087"/>
                    <a:gd name="connsiteY6" fmla="*/ 986536 h 1220401"/>
                    <a:gd name="connsiteX7" fmla="*/ 179 w 1105087"/>
                    <a:gd name="connsiteY7" fmla="*/ 994092 h 1220401"/>
                    <a:gd name="connsiteX8" fmla="*/ 177178 w 1105087"/>
                    <a:gd name="connsiteY8" fmla="*/ 932612 h 1220401"/>
                    <a:gd name="connsiteX9" fmla="*/ 368757 w 1105087"/>
                    <a:gd name="connsiteY9" fmla="*/ 947860 h 1220401"/>
                    <a:gd name="connsiteX10" fmla="*/ 645922 w 1105087"/>
                    <a:gd name="connsiteY10" fmla="*/ 1162103 h 1220401"/>
                    <a:gd name="connsiteX11" fmla="*/ 1105087 w 1105087"/>
                    <a:gd name="connsiteY11" fmla="*/ 1214103 h 1220401"/>
                    <a:gd name="connsiteX12" fmla="*/ 720204 w 1105087"/>
                    <a:gd name="connsiteY12" fmla="*/ 958366 h 1220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05087" h="1220401">
                      <a:moveTo>
                        <a:pt x="720204" y="958366"/>
                      </a:moveTo>
                      <a:cubicBezTo>
                        <a:pt x="523877" y="886786"/>
                        <a:pt x="408235" y="926502"/>
                        <a:pt x="376646" y="940807"/>
                      </a:cubicBezTo>
                      <a:cubicBezTo>
                        <a:pt x="312072" y="892459"/>
                        <a:pt x="227244" y="909807"/>
                        <a:pt x="191167" y="920564"/>
                      </a:cubicBezTo>
                      <a:cubicBezTo>
                        <a:pt x="353157" y="812050"/>
                        <a:pt x="254678" y="0"/>
                        <a:pt x="254678" y="0"/>
                      </a:cubicBezTo>
                      <a:cubicBezTo>
                        <a:pt x="254678" y="0"/>
                        <a:pt x="146250" y="201114"/>
                        <a:pt x="146250" y="449200"/>
                      </a:cubicBezTo>
                      <a:cubicBezTo>
                        <a:pt x="146250" y="663553"/>
                        <a:pt x="227185" y="758022"/>
                        <a:pt x="249198" y="779756"/>
                      </a:cubicBezTo>
                      <a:cubicBezTo>
                        <a:pt x="237150" y="902527"/>
                        <a:pt x="137992" y="979642"/>
                        <a:pt x="0" y="986536"/>
                      </a:cubicBezTo>
                      <a:lnTo>
                        <a:pt x="179" y="994092"/>
                      </a:lnTo>
                      <a:cubicBezTo>
                        <a:pt x="63139" y="990505"/>
                        <a:pt x="126895" y="971666"/>
                        <a:pt x="177178" y="932612"/>
                      </a:cubicBezTo>
                      <a:cubicBezTo>
                        <a:pt x="204766" y="923858"/>
                        <a:pt x="300861" y="898868"/>
                        <a:pt x="368757" y="947860"/>
                      </a:cubicBezTo>
                      <a:cubicBezTo>
                        <a:pt x="376440" y="966630"/>
                        <a:pt x="431986" y="1084104"/>
                        <a:pt x="645922" y="1162103"/>
                      </a:cubicBezTo>
                      <a:cubicBezTo>
                        <a:pt x="879000" y="1247083"/>
                        <a:pt x="1105087" y="1214103"/>
                        <a:pt x="1105087" y="1214103"/>
                      </a:cubicBezTo>
                      <a:cubicBezTo>
                        <a:pt x="1105087" y="1214103"/>
                        <a:pt x="953282" y="1043345"/>
                        <a:pt x="720204" y="9583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7" name="任意多边形: 形状 416"/>
                <p:cNvSpPr/>
                <p:nvPr/>
              </p:nvSpPr>
              <p:spPr>
                <a:xfrm>
                  <a:off x="11242091" y="973374"/>
                  <a:ext cx="417642" cy="156765"/>
                </a:xfrm>
                <a:custGeom>
                  <a:avLst/>
                  <a:gdLst>
                    <a:gd name="connsiteX0" fmla="*/ 416514 w 417642"/>
                    <a:gd name="connsiteY0" fmla="*/ 156766 h 156765"/>
                    <a:gd name="connsiteX1" fmla="*/ 0 w 417642"/>
                    <a:gd name="connsiteY1" fmla="*/ 4519 h 156765"/>
                    <a:gd name="connsiteX2" fmla="*/ 2496 w 417642"/>
                    <a:gd name="connsiteY2" fmla="*/ 0 h 156765"/>
                    <a:gd name="connsiteX3" fmla="*/ 417643 w 417642"/>
                    <a:gd name="connsiteY3" fmla="*/ 151726 h 156765"/>
                    <a:gd name="connsiteX4" fmla="*/ 416514 w 417642"/>
                    <a:gd name="connsiteY4" fmla="*/ 156766 h 15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642" h="156765">
                      <a:moveTo>
                        <a:pt x="416514" y="156766"/>
                      </a:moveTo>
                      <a:cubicBezTo>
                        <a:pt x="182751" y="104431"/>
                        <a:pt x="1804" y="5511"/>
                        <a:pt x="0" y="4519"/>
                      </a:cubicBezTo>
                      <a:lnTo>
                        <a:pt x="2496" y="0"/>
                      </a:lnTo>
                      <a:cubicBezTo>
                        <a:pt x="4289" y="988"/>
                        <a:pt x="184633" y="99561"/>
                        <a:pt x="417643" y="151726"/>
                      </a:cubicBezTo>
                      <a:lnTo>
                        <a:pt x="416514" y="156766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07" name="组合 406" descr="一束拱形的橄榄及叶子"/>
              <p:cNvGrpSpPr/>
              <p:nvPr/>
            </p:nvGrpSpPr>
            <p:grpSpPr>
              <a:xfrm rot="16200000">
                <a:off x="4663630" y="3968780"/>
                <a:ext cx="709510" cy="979503"/>
                <a:chOff x="9768376" y="207569"/>
                <a:chExt cx="1145312" cy="1581142"/>
              </a:xfrm>
              <a:solidFill>
                <a:schemeClr val="accent3"/>
              </a:solidFill>
            </p:grpSpPr>
            <p:sp>
              <p:nvSpPr>
                <p:cNvPr id="410" name="任意多边形: 形状 409"/>
                <p:cNvSpPr/>
                <p:nvPr/>
              </p:nvSpPr>
              <p:spPr>
                <a:xfrm>
                  <a:off x="10278424" y="1057985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1" name="任意多边形: 形状 410"/>
                <p:cNvSpPr/>
                <p:nvPr/>
              </p:nvSpPr>
              <p:spPr>
                <a:xfrm rot="-2767093">
                  <a:off x="10754153" y="532860"/>
                  <a:ext cx="111722" cy="180230"/>
                </a:xfrm>
                <a:custGeom>
                  <a:avLst/>
                  <a:gdLst>
                    <a:gd name="connsiteX0" fmla="*/ 111723 w 111722"/>
                    <a:gd name="connsiteY0" fmla="*/ 90115 h 180230"/>
                    <a:gd name="connsiteX1" fmla="*/ 55861 w 111722"/>
                    <a:gd name="connsiteY1" fmla="*/ 180231 h 180230"/>
                    <a:gd name="connsiteX2" fmla="*/ 0 w 111722"/>
                    <a:gd name="connsiteY2" fmla="*/ 90115 h 180230"/>
                    <a:gd name="connsiteX3" fmla="*/ 55861 w 111722"/>
                    <a:gd name="connsiteY3" fmla="*/ 0 h 180230"/>
                    <a:gd name="connsiteX4" fmla="*/ 111723 w 111722"/>
                    <a:gd name="connsiteY4" fmla="*/ 90115 h 18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22" h="180230">
                      <a:moveTo>
                        <a:pt x="111723" y="90115"/>
                      </a:moveTo>
                      <a:cubicBezTo>
                        <a:pt x="111723" y="139885"/>
                        <a:pt x="86713" y="180231"/>
                        <a:pt x="55861" y="180231"/>
                      </a:cubicBezTo>
                      <a:cubicBezTo>
                        <a:pt x="25010" y="180231"/>
                        <a:pt x="0" y="139885"/>
                        <a:pt x="0" y="90115"/>
                      </a:cubicBezTo>
                      <a:cubicBezTo>
                        <a:pt x="0" y="40346"/>
                        <a:pt x="25010" y="0"/>
                        <a:pt x="55861" y="0"/>
                      </a:cubicBezTo>
                      <a:cubicBezTo>
                        <a:pt x="86713" y="0"/>
                        <a:pt x="111723" y="40346"/>
                        <a:pt x="111723" y="90115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2" name="任意多边形: 形状 411"/>
                <p:cNvSpPr/>
                <p:nvPr/>
              </p:nvSpPr>
              <p:spPr>
                <a:xfrm>
                  <a:off x="10044399" y="1571856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3" name="任意多边形: 形状 412"/>
                <p:cNvSpPr/>
                <p:nvPr/>
              </p:nvSpPr>
              <p:spPr>
                <a:xfrm rot="-2526848">
                  <a:off x="10646631" y="228841"/>
                  <a:ext cx="167802" cy="271065"/>
                </a:xfrm>
                <a:custGeom>
                  <a:avLst/>
                  <a:gdLst>
                    <a:gd name="connsiteX0" fmla="*/ 167802 w 167802"/>
                    <a:gd name="connsiteY0" fmla="*/ 135533 h 271065"/>
                    <a:gd name="connsiteX1" fmla="*/ 83901 w 167802"/>
                    <a:gd name="connsiteY1" fmla="*/ 271065 h 271065"/>
                    <a:gd name="connsiteX2" fmla="*/ 0 w 167802"/>
                    <a:gd name="connsiteY2" fmla="*/ 135533 h 271065"/>
                    <a:gd name="connsiteX3" fmla="*/ 83901 w 167802"/>
                    <a:gd name="connsiteY3" fmla="*/ 0 h 271065"/>
                    <a:gd name="connsiteX4" fmla="*/ 167802 w 167802"/>
                    <a:gd name="connsiteY4" fmla="*/ 135533 h 27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2" h="271065">
                      <a:moveTo>
                        <a:pt x="167802" y="135533"/>
                      </a:moveTo>
                      <a:cubicBezTo>
                        <a:pt x="167802" y="210385"/>
                        <a:pt x="130238" y="271065"/>
                        <a:pt x="83901" y="271065"/>
                      </a:cubicBezTo>
                      <a:cubicBezTo>
                        <a:pt x="37564" y="271065"/>
                        <a:pt x="0" y="210385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8" y="0"/>
                        <a:pt x="167802" y="60680"/>
                        <a:pt x="167802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4" name="任意多边形: 形状 413"/>
                <p:cNvSpPr/>
                <p:nvPr/>
              </p:nvSpPr>
              <p:spPr>
                <a:xfrm rot="-2700000">
                  <a:off x="9839638" y="1485631"/>
                  <a:ext cx="167803" cy="271066"/>
                </a:xfrm>
                <a:custGeom>
                  <a:avLst/>
                  <a:gdLst>
                    <a:gd name="connsiteX0" fmla="*/ 167803 w 167803"/>
                    <a:gd name="connsiteY0" fmla="*/ 135533 h 271066"/>
                    <a:gd name="connsiteX1" fmla="*/ 83901 w 167803"/>
                    <a:gd name="connsiteY1" fmla="*/ 271066 h 271066"/>
                    <a:gd name="connsiteX2" fmla="*/ 0 w 167803"/>
                    <a:gd name="connsiteY2" fmla="*/ 135533 h 271066"/>
                    <a:gd name="connsiteX3" fmla="*/ 83901 w 167803"/>
                    <a:gd name="connsiteY3" fmla="*/ 0 h 271066"/>
                    <a:gd name="connsiteX4" fmla="*/ 167803 w 167803"/>
                    <a:gd name="connsiteY4" fmla="*/ 135533 h 27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3" h="271066">
                      <a:moveTo>
                        <a:pt x="167803" y="135533"/>
                      </a:moveTo>
                      <a:cubicBezTo>
                        <a:pt x="167803" y="210386"/>
                        <a:pt x="130239" y="271066"/>
                        <a:pt x="83901" y="271066"/>
                      </a:cubicBezTo>
                      <a:cubicBezTo>
                        <a:pt x="37564" y="271066"/>
                        <a:pt x="0" y="210386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9" y="0"/>
                        <a:pt x="167803" y="60680"/>
                        <a:pt x="167803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08" name="任意多边形: 形状 407"/>
              <p:cNvSpPr/>
              <p:nvPr/>
            </p:nvSpPr>
            <p:spPr>
              <a:xfrm rot="16200000">
                <a:off x="4987311" y="4103595"/>
                <a:ext cx="311232" cy="472740"/>
              </a:xfrm>
              <a:custGeom>
                <a:avLst/>
                <a:gdLst>
                  <a:gd name="connsiteX0" fmla="*/ 501345 w 502400"/>
                  <a:gd name="connsiteY0" fmla="*/ 0 h 763110"/>
                  <a:gd name="connsiteX1" fmla="*/ 123631 w 502400"/>
                  <a:gd name="connsiteY1" fmla="*/ 677156 h 763110"/>
                  <a:gd name="connsiteX2" fmla="*/ 108080 w 502400"/>
                  <a:gd name="connsiteY2" fmla="*/ 687145 h 763110"/>
                  <a:gd name="connsiteX3" fmla="*/ 13001 w 502400"/>
                  <a:gd name="connsiteY3" fmla="*/ 762752 h 763110"/>
                  <a:gd name="connsiteX4" fmla="*/ 12963 w 502400"/>
                  <a:gd name="connsiteY4" fmla="*/ 762738 h 763110"/>
                  <a:gd name="connsiteX5" fmla="*/ 1001 w 502400"/>
                  <a:gd name="connsiteY5" fmla="*/ 757726 h 763110"/>
                  <a:gd name="connsiteX6" fmla="*/ 4571 w 502400"/>
                  <a:gd name="connsiteY6" fmla="*/ 743438 h 763110"/>
                  <a:gd name="connsiteX7" fmla="*/ 4588 w 502400"/>
                  <a:gd name="connsiteY7" fmla="*/ 743404 h 763110"/>
                  <a:gd name="connsiteX8" fmla="*/ 94504 w 502400"/>
                  <a:gd name="connsiteY8" fmla="*/ 680216 h 763110"/>
                  <a:gd name="connsiteX9" fmla="*/ 98586 w 502400"/>
                  <a:gd name="connsiteY9" fmla="*/ 664592 h 763110"/>
                  <a:gd name="connsiteX10" fmla="*/ 501345 w 502400"/>
                  <a:gd name="connsiteY10" fmla="*/ 0 h 76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400" h="763110">
                    <a:moveTo>
                      <a:pt x="501345" y="0"/>
                    </a:moveTo>
                    <a:cubicBezTo>
                      <a:pt x="516686" y="124406"/>
                      <a:pt x="363504" y="618299"/>
                      <a:pt x="123631" y="677156"/>
                    </a:cubicBezTo>
                    <a:cubicBezTo>
                      <a:pt x="117477" y="678667"/>
                      <a:pt x="111993" y="682161"/>
                      <a:pt x="108080" y="687145"/>
                    </a:cubicBezTo>
                    <a:cubicBezTo>
                      <a:pt x="82897" y="719230"/>
                      <a:pt x="49845" y="745245"/>
                      <a:pt x="13001" y="762752"/>
                    </a:cubicBezTo>
                    <a:cubicBezTo>
                      <a:pt x="12987" y="762759"/>
                      <a:pt x="12976" y="762731"/>
                      <a:pt x="12963" y="762738"/>
                    </a:cubicBezTo>
                    <a:cubicBezTo>
                      <a:pt x="10295" y="763922"/>
                      <a:pt x="3452" y="762294"/>
                      <a:pt x="1001" y="757726"/>
                    </a:cubicBezTo>
                    <a:cubicBezTo>
                      <a:pt x="-1522" y="753021"/>
                      <a:pt x="1115" y="745910"/>
                      <a:pt x="4571" y="743438"/>
                    </a:cubicBezTo>
                    <a:cubicBezTo>
                      <a:pt x="4585" y="743428"/>
                      <a:pt x="4571" y="743411"/>
                      <a:pt x="4588" y="743404"/>
                    </a:cubicBezTo>
                    <a:cubicBezTo>
                      <a:pt x="38738" y="729346"/>
                      <a:pt x="69765" y="707685"/>
                      <a:pt x="94504" y="680216"/>
                    </a:cubicBezTo>
                    <a:cubicBezTo>
                      <a:pt x="98324" y="675972"/>
                      <a:pt x="99884" y="670152"/>
                      <a:pt x="98586" y="664592"/>
                    </a:cubicBezTo>
                    <a:cubicBezTo>
                      <a:pt x="43890" y="430664"/>
                      <a:pt x="386615" y="48565"/>
                      <a:pt x="501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9" name="任意多边形: 形状 408"/>
              <p:cNvSpPr/>
              <p:nvPr/>
            </p:nvSpPr>
            <p:spPr>
              <a:xfrm rot="16200000">
                <a:off x="5092173" y="4205060"/>
                <a:ext cx="157996" cy="256672"/>
              </a:xfrm>
              <a:custGeom>
                <a:avLst/>
                <a:gdLst>
                  <a:gd name="connsiteX0" fmla="*/ 4024 w 255042"/>
                  <a:gd name="connsiteY0" fmla="*/ 414328 h 414327"/>
                  <a:gd name="connsiteX1" fmla="*/ 0 w 255042"/>
                  <a:gd name="connsiteY1" fmla="*/ 411092 h 414327"/>
                  <a:gd name="connsiteX2" fmla="*/ 250382 w 255042"/>
                  <a:gd name="connsiteY2" fmla="*/ 0 h 414327"/>
                  <a:gd name="connsiteX3" fmla="*/ 255042 w 255042"/>
                  <a:gd name="connsiteY3" fmla="*/ 2227 h 414327"/>
                  <a:gd name="connsiteX4" fmla="*/ 4024 w 255042"/>
                  <a:gd name="connsiteY4" fmla="*/ 414328 h 41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042" h="414327">
                    <a:moveTo>
                      <a:pt x="4024" y="414328"/>
                    </a:moveTo>
                    <a:lnTo>
                      <a:pt x="0" y="411092"/>
                    </a:lnTo>
                    <a:cubicBezTo>
                      <a:pt x="110400" y="273833"/>
                      <a:pt x="179935" y="147486"/>
                      <a:pt x="250382" y="0"/>
                    </a:cubicBezTo>
                    <a:lnTo>
                      <a:pt x="255042" y="2227"/>
                    </a:lnTo>
                    <a:cubicBezTo>
                      <a:pt x="184441" y="150036"/>
                      <a:pt x="114737" y="276680"/>
                      <a:pt x="4024" y="41432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99" name="文本框 398"/>
            <p:cNvSpPr txBox="1"/>
            <p:nvPr/>
          </p:nvSpPr>
          <p:spPr>
            <a:xfrm>
              <a:off x="4519047" y="1795595"/>
              <a:ext cx="3153906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accent2"/>
                  </a:solidFill>
                  <a:latin typeface="+mj-ea"/>
                  <a:ea typeface="+mj-ea"/>
                </a:rPr>
                <a:t>耳穴压丸</a:t>
              </a:r>
              <a:endParaRPr lang="zh-CN" altLang="en-US" sz="2000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cxnSp>
          <p:nvCxnSpPr>
            <p:cNvPr id="400" name="直接连接符 399"/>
            <p:cNvCxnSpPr/>
            <p:nvPr/>
          </p:nvCxnSpPr>
          <p:spPr>
            <a:xfrm>
              <a:off x="4736366" y="2440711"/>
              <a:ext cx="2719267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alpha val="0"/>
                    </a:schemeClr>
                  </a:gs>
                  <a:gs pos="99672">
                    <a:schemeClr val="accent2">
                      <a:lumMod val="40000"/>
                      <a:lumOff val="60000"/>
                      <a:alpha val="0"/>
                    </a:schemeClr>
                  </a:gs>
                  <a:gs pos="5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4" name="组合 333"/>
          <p:cNvGrpSpPr/>
          <p:nvPr/>
        </p:nvGrpSpPr>
        <p:grpSpPr>
          <a:xfrm>
            <a:off x="6552507" y="4745047"/>
            <a:ext cx="4436223" cy="1012306"/>
            <a:chOff x="3871059" y="1562099"/>
            <a:chExt cx="4436223" cy="1012306"/>
          </a:xfrm>
        </p:grpSpPr>
        <p:grpSp>
          <p:nvGrpSpPr>
            <p:cNvPr id="335" name="组合 334"/>
            <p:cNvGrpSpPr/>
            <p:nvPr/>
          </p:nvGrpSpPr>
          <p:grpSpPr>
            <a:xfrm rot="16200000">
              <a:off x="7327922" y="1595042"/>
              <a:ext cx="1012304" cy="946417"/>
              <a:chOff x="9768376" y="-10376"/>
              <a:chExt cx="2429980" cy="2271822"/>
            </a:xfrm>
          </p:grpSpPr>
          <p:grpSp>
            <p:nvGrpSpPr>
              <p:cNvPr id="368" name="组合 367" descr="一束拱形的橄榄及叶子"/>
              <p:cNvGrpSpPr/>
              <p:nvPr/>
            </p:nvGrpSpPr>
            <p:grpSpPr>
              <a:xfrm rot="10800000" flipH="1">
                <a:off x="9895720" y="338551"/>
                <a:ext cx="2058574" cy="1572196"/>
                <a:chOff x="9895720" y="340329"/>
                <a:chExt cx="2058574" cy="1572196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390" name="任意多边形: 形状 389"/>
                <p:cNvSpPr/>
                <p:nvPr/>
              </p:nvSpPr>
              <p:spPr>
                <a:xfrm>
                  <a:off x="10154851" y="1395904"/>
                  <a:ext cx="852206" cy="516621"/>
                </a:xfrm>
                <a:custGeom>
                  <a:avLst/>
                  <a:gdLst>
                    <a:gd name="connsiteX0" fmla="*/ 394701 w 852206"/>
                    <a:gd name="connsiteY0" fmla="*/ 68557 h 516621"/>
                    <a:gd name="connsiteX1" fmla="*/ 128530 w 852206"/>
                    <a:gd name="connsiteY1" fmla="*/ 279427 h 516621"/>
                    <a:gd name="connsiteX2" fmla="*/ 110393 w 852206"/>
                    <a:gd name="connsiteY2" fmla="*/ 297821 h 516621"/>
                    <a:gd name="connsiteX3" fmla="*/ 61391 w 852206"/>
                    <a:gd name="connsiteY3" fmla="*/ 363219 h 516621"/>
                    <a:gd name="connsiteX4" fmla="*/ 25310 w 852206"/>
                    <a:gd name="connsiteY4" fmla="*/ 436523 h 516621"/>
                    <a:gd name="connsiteX5" fmla="*/ 0 w 852206"/>
                    <a:gd name="connsiteY5" fmla="*/ 514023 h 516621"/>
                    <a:gd name="connsiteX6" fmla="*/ 10388 w 852206"/>
                    <a:gd name="connsiteY6" fmla="*/ 516621 h 516621"/>
                    <a:gd name="connsiteX7" fmla="*/ 35223 w 852206"/>
                    <a:gd name="connsiteY7" fmla="*/ 440316 h 516621"/>
                    <a:gd name="connsiteX8" fmla="*/ 70457 w 852206"/>
                    <a:gd name="connsiteY8" fmla="*/ 368551 h 516621"/>
                    <a:gd name="connsiteX9" fmla="*/ 118141 w 852206"/>
                    <a:gd name="connsiteY9" fmla="*/ 304792 h 516621"/>
                    <a:gd name="connsiteX10" fmla="*/ 127163 w 852206"/>
                    <a:gd name="connsiteY10" fmla="*/ 295347 h 516621"/>
                    <a:gd name="connsiteX11" fmla="*/ 474713 w 852206"/>
                    <a:gd name="connsiteY11" fmla="*/ 270109 h 516621"/>
                    <a:gd name="connsiteX12" fmla="*/ 852207 w 852206"/>
                    <a:gd name="connsiteY12" fmla="*/ 3583 h 516621"/>
                    <a:gd name="connsiteX13" fmla="*/ 394701 w 852206"/>
                    <a:gd name="connsiteY13" fmla="*/ 68557 h 51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206" h="516621">
                      <a:moveTo>
                        <a:pt x="394701" y="68557"/>
                      </a:moveTo>
                      <a:cubicBezTo>
                        <a:pt x="208811" y="142357"/>
                        <a:pt x="145926" y="243129"/>
                        <a:pt x="128530" y="279427"/>
                      </a:cubicBezTo>
                      <a:cubicBezTo>
                        <a:pt x="122299" y="285364"/>
                        <a:pt x="116234" y="291484"/>
                        <a:pt x="110393" y="297821"/>
                      </a:cubicBezTo>
                      <a:cubicBezTo>
                        <a:pt x="91905" y="317858"/>
                        <a:pt x="75510" y="339867"/>
                        <a:pt x="61391" y="363219"/>
                      </a:cubicBezTo>
                      <a:cubicBezTo>
                        <a:pt x="47250" y="386570"/>
                        <a:pt x="35361" y="411223"/>
                        <a:pt x="25310" y="436523"/>
                      </a:cubicBezTo>
                      <a:cubicBezTo>
                        <a:pt x="15256" y="461836"/>
                        <a:pt x="7005" y="487793"/>
                        <a:pt x="0" y="514023"/>
                      </a:cubicBezTo>
                      <a:lnTo>
                        <a:pt x="10388" y="516621"/>
                      </a:lnTo>
                      <a:cubicBezTo>
                        <a:pt x="17276" y="490730"/>
                        <a:pt x="25376" y="465168"/>
                        <a:pt x="35223" y="440316"/>
                      </a:cubicBezTo>
                      <a:cubicBezTo>
                        <a:pt x="45065" y="415471"/>
                        <a:pt x="56678" y="391344"/>
                        <a:pt x="70457" y="368551"/>
                      </a:cubicBezTo>
                      <a:cubicBezTo>
                        <a:pt x="84216" y="345750"/>
                        <a:pt x="100156" y="324319"/>
                        <a:pt x="118141" y="304792"/>
                      </a:cubicBezTo>
                      <a:cubicBezTo>
                        <a:pt x="121088" y="301584"/>
                        <a:pt x="124110" y="298451"/>
                        <a:pt x="127163" y="295347"/>
                      </a:cubicBezTo>
                      <a:cubicBezTo>
                        <a:pt x="150776" y="306289"/>
                        <a:pt x="269475" y="351588"/>
                        <a:pt x="474713" y="270109"/>
                      </a:cubicBezTo>
                      <a:cubicBezTo>
                        <a:pt x="705292" y="178568"/>
                        <a:pt x="852207" y="3583"/>
                        <a:pt x="852207" y="3583"/>
                      </a:cubicBezTo>
                      <a:cubicBezTo>
                        <a:pt x="852207" y="3583"/>
                        <a:pt x="625280" y="-22983"/>
                        <a:pt x="394701" y="68557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91" name="任意多边形: 形状 390"/>
                <p:cNvSpPr/>
                <p:nvPr/>
              </p:nvSpPr>
              <p:spPr>
                <a:xfrm>
                  <a:off x="11413541" y="782541"/>
                  <a:ext cx="540754" cy="386181"/>
                </a:xfrm>
                <a:custGeom>
                  <a:avLst/>
                  <a:gdLst>
                    <a:gd name="connsiteX0" fmla="*/ 178424 w 540754"/>
                    <a:gd name="connsiteY0" fmla="*/ 242059 h 386181"/>
                    <a:gd name="connsiteX1" fmla="*/ 0 w 540754"/>
                    <a:gd name="connsiteY1" fmla="*/ 3855 h 386181"/>
                    <a:gd name="connsiteX2" fmla="*/ 284063 w 540754"/>
                    <a:gd name="connsiteY2" fmla="*/ 92642 h 386181"/>
                    <a:gd name="connsiteX3" fmla="*/ 540754 w 540754"/>
                    <a:gd name="connsiteY3" fmla="*/ 386181 h 386181"/>
                    <a:gd name="connsiteX4" fmla="*/ 178424 w 540754"/>
                    <a:gd name="connsiteY4" fmla="*/ 242059 h 38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0754" h="386181">
                      <a:moveTo>
                        <a:pt x="178424" y="242059"/>
                      </a:moveTo>
                      <a:cubicBezTo>
                        <a:pt x="7483" y="121201"/>
                        <a:pt x="0" y="3855"/>
                        <a:pt x="0" y="3855"/>
                      </a:cubicBezTo>
                      <a:cubicBezTo>
                        <a:pt x="0" y="3855"/>
                        <a:pt x="113126" y="-28215"/>
                        <a:pt x="284063" y="92642"/>
                      </a:cubicBezTo>
                      <a:cubicBezTo>
                        <a:pt x="455003" y="213499"/>
                        <a:pt x="540754" y="386181"/>
                        <a:pt x="540754" y="386181"/>
                      </a:cubicBezTo>
                      <a:cubicBezTo>
                        <a:pt x="540754" y="386181"/>
                        <a:pt x="349364" y="362916"/>
                        <a:pt x="178424" y="24205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92" name="任意多边形: 形状 391"/>
                <p:cNvSpPr/>
                <p:nvPr/>
              </p:nvSpPr>
              <p:spPr>
                <a:xfrm>
                  <a:off x="10618018" y="983512"/>
                  <a:ext cx="950419" cy="216189"/>
                </a:xfrm>
                <a:custGeom>
                  <a:avLst/>
                  <a:gdLst>
                    <a:gd name="connsiteX0" fmla="*/ 950419 w 950419"/>
                    <a:gd name="connsiteY0" fmla="*/ 67672 h 216189"/>
                    <a:gd name="connsiteX1" fmla="*/ 186129 w 950419"/>
                    <a:gd name="connsiteY1" fmla="*/ 152022 h 216189"/>
                    <a:gd name="connsiteX2" fmla="*/ 159903 w 950419"/>
                    <a:gd name="connsiteY2" fmla="*/ 142618 h 216189"/>
                    <a:gd name="connsiteX3" fmla="*/ 621 w 950419"/>
                    <a:gd name="connsiteY3" fmla="*/ 91877 h 216189"/>
                    <a:gd name="connsiteX4" fmla="*/ 7003 w 950419"/>
                    <a:gd name="connsiteY4" fmla="*/ 83482 h 216189"/>
                    <a:gd name="connsiteX5" fmla="*/ 13467 w 950419"/>
                    <a:gd name="connsiteY5" fmla="*/ 75145 h 216189"/>
                    <a:gd name="connsiteX6" fmla="*/ 158258 w 950419"/>
                    <a:gd name="connsiteY6" fmla="*/ 130264 h 216189"/>
                    <a:gd name="connsiteX7" fmla="*/ 181368 w 950419"/>
                    <a:gd name="connsiteY7" fmla="*/ 119851 h 216189"/>
                    <a:gd name="connsiteX8" fmla="*/ 950419 w 950419"/>
                    <a:gd name="connsiteY8" fmla="*/ 67672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0419" h="216189">
                      <a:moveTo>
                        <a:pt x="950419" y="67672"/>
                      </a:moveTo>
                      <a:cubicBezTo>
                        <a:pt x="861640" y="149667"/>
                        <a:pt x="368958" y="303655"/>
                        <a:pt x="186129" y="152022"/>
                      </a:cubicBezTo>
                      <a:cubicBezTo>
                        <a:pt x="178731" y="145888"/>
                        <a:pt x="169513" y="142463"/>
                        <a:pt x="159903" y="142618"/>
                      </a:cubicBezTo>
                      <a:cubicBezTo>
                        <a:pt x="103218" y="143540"/>
                        <a:pt x="46484" y="125252"/>
                        <a:pt x="621" y="91877"/>
                      </a:cubicBezTo>
                      <a:cubicBezTo>
                        <a:pt x="3471" y="88135"/>
                        <a:pt x="-5826" y="100210"/>
                        <a:pt x="7003" y="83482"/>
                      </a:cubicBezTo>
                      <a:cubicBezTo>
                        <a:pt x="19859" y="66773"/>
                        <a:pt x="10590" y="78866"/>
                        <a:pt x="13467" y="75145"/>
                      </a:cubicBezTo>
                      <a:cubicBezTo>
                        <a:pt x="54246" y="108286"/>
                        <a:pt x="105748" y="127896"/>
                        <a:pt x="158258" y="130264"/>
                      </a:cubicBezTo>
                      <a:cubicBezTo>
                        <a:pt x="167166" y="130667"/>
                        <a:pt x="175651" y="126694"/>
                        <a:pt x="181368" y="119851"/>
                      </a:cubicBezTo>
                      <a:cubicBezTo>
                        <a:pt x="336093" y="-65343"/>
                        <a:pt x="848714" y="3097"/>
                        <a:pt x="950419" y="67672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93" name="任意多边形: 形状 392"/>
                <p:cNvSpPr/>
                <p:nvPr/>
              </p:nvSpPr>
              <p:spPr>
                <a:xfrm>
                  <a:off x="10433656" y="340329"/>
                  <a:ext cx="296912" cy="918045"/>
                </a:xfrm>
                <a:custGeom>
                  <a:avLst/>
                  <a:gdLst>
                    <a:gd name="connsiteX0" fmla="*/ 285232 w 296912"/>
                    <a:gd name="connsiteY0" fmla="*/ 0 h 918045"/>
                    <a:gd name="connsiteX1" fmla="*/ 23959 w 296912"/>
                    <a:gd name="connsiteY1" fmla="*/ 723181 h 918045"/>
                    <a:gd name="connsiteX2" fmla="*/ 26947 w 296912"/>
                    <a:gd name="connsiteY2" fmla="*/ 750880 h 918045"/>
                    <a:gd name="connsiteX3" fmla="*/ 38912 w 296912"/>
                    <a:gd name="connsiteY3" fmla="*/ 917621 h 918045"/>
                    <a:gd name="connsiteX4" fmla="*/ 48570 w 296912"/>
                    <a:gd name="connsiteY4" fmla="*/ 913387 h 918045"/>
                    <a:gd name="connsiteX5" fmla="*/ 58191 w 296912"/>
                    <a:gd name="connsiteY5" fmla="*/ 909057 h 918045"/>
                    <a:gd name="connsiteX6" fmla="*/ 38571 w 296912"/>
                    <a:gd name="connsiteY6" fmla="*/ 755376 h 918045"/>
                    <a:gd name="connsiteX7" fmla="*/ 54116 w 296912"/>
                    <a:gd name="connsiteY7" fmla="*/ 735352 h 918045"/>
                    <a:gd name="connsiteX8" fmla="*/ 285232 w 296912"/>
                    <a:gd name="connsiteY8" fmla="*/ 0 h 918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912" h="918045">
                      <a:moveTo>
                        <a:pt x="285232" y="0"/>
                      </a:moveTo>
                      <a:cubicBezTo>
                        <a:pt x="184697" y="67070"/>
                        <a:pt x="-80558" y="509889"/>
                        <a:pt x="23959" y="723181"/>
                      </a:cubicBezTo>
                      <a:cubicBezTo>
                        <a:pt x="28190" y="731811"/>
                        <a:pt x="29353" y="741576"/>
                        <a:pt x="26947" y="750880"/>
                      </a:cubicBezTo>
                      <a:cubicBezTo>
                        <a:pt x="12751" y="805768"/>
                        <a:pt x="17226" y="865207"/>
                        <a:pt x="38912" y="917621"/>
                      </a:cubicBezTo>
                      <a:cubicBezTo>
                        <a:pt x="43218" y="915728"/>
                        <a:pt x="29298" y="921930"/>
                        <a:pt x="48570" y="913387"/>
                      </a:cubicBezTo>
                      <a:cubicBezTo>
                        <a:pt x="67829" y="904809"/>
                        <a:pt x="53899" y="910984"/>
                        <a:pt x="58191" y="909057"/>
                      </a:cubicBezTo>
                      <a:cubicBezTo>
                        <a:pt x="35539" y="861641"/>
                        <a:pt x="28558" y="806977"/>
                        <a:pt x="38571" y="755376"/>
                      </a:cubicBezTo>
                      <a:cubicBezTo>
                        <a:pt x="40272" y="746622"/>
                        <a:pt x="46120" y="739308"/>
                        <a:pt x="54116" y="735352"/>
                      </a:cubicBezTo>
                      <a:cubicBezTo>
                        <a:pt x="270437" y="628391"/>
                        <a:pt x="324149" y="114018"/>
                        <a:pt x="285232" y="0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94" name="任意多边形: 形状 393"/>
                <p:cNvSpPr/>
                <p:nvPr/>
              </p:nvSpPr>
              <p:spPr>
                <a:xfrm>
                  <a:off x="9895720" y="909915"/>
                  <a:ext cx="291627" cy="743902"/>
                </a:xfrm>
                <a:custGeom>
                  <a:avLst/>
                  <a:gdLst>
                    <a:gd name="connsiteX0" fmla="*/ 255382 w 291627"/>
                    <a:gd name="connsiteY0" fmla="*/ 391238 h 743902"/>
                    <a:gd name="connsiteX1" fmla="*/ 259544 w 291627"/>
                    <a:gd name="connsiteY1" fmla="*/ 743903 h 743902"/>
                    <a:gd name="connsiteX2" fmla="*/ 49827 w 291627"/>
                    <a:gd name="connsiteY2" fmla="*/ 460335 h 743902"/>
                    <a:gd name="connsiteX3" fmla="*/ 9468 w 291627"/>
                    <a:gd name="connsiteY3" fmla="*/ 0 h 743902"/>
                    <a:gd name="connsiteX4" fmla="*/ 255382 w 291627"/>
                    <a:gd name="connsiteY4" fmla="*/ 391238 h 74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627" h="743902">
                      <a:moveTo>
                        <a:pt x="255382" y="391238"/>
                      </a:moveTo>
                      <a:cubicBezTo>
                        <a:pt x="334431" y="626391"/>
                        <a:pt x="259544" y="743903"/>
                        <a:pt x="259544" y="743903"/>
                      </a:cubicBezTo>
                      <a:cubicBezTo>
                        <a:pt x="259544" y="743903"/>
                        <a:pt x="128880" y="695492"/>
                        <a:pt x="49827" y="460335"/>
                      </a:cubicBezTo>
                      <a:cubicBezTo>
                        <a:pt x="-29225" y="225178"/>
                        <a:pt x="9468" y="0"/>
                        <a:pt x="9468" y="0"/>
                      </a:cubicBezTo>
                      <a:cubicBezTo>
                        <a:pt x="9468" y="0"/>
                        <a:pt x="176330" y="156081"/>
                        <a:pt x="255382" y="3912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95" name="任意多边形: 形状 394"/>
                <p:cNvSpPr/>
                <p:nvPr/>
              </p:nvSpPr>
              <p:spPr>
                <a:xfrm>
                  <a:off x="10501413" y="688478"/>
                  <a:ext cx="114237" cy="288265"/>
                </a:xfrm>
                <a:custGeom>
                  <a:avLst/>
                  <a:gdLst>
                    <a:gd name="connsiteX0" fmla="*/ 4661 w 114237"/>
                    <a:gd name="connsiteY0" fmla="*/ 288266 h 288265"/>
                    <a:gd name="connsiteX1" fmla="*/ 0 w 114237"/>
                    <a:gd name="connsiteY1" fmla="*/ 286046 h 288265"/>
                    <a:gd name="connsiteX2" fmla="*/ 109285 w 114237"/>
                    <a:gd name="connsiteY2" fmla="*/ 0 h 288265"/>
                    <a:gd name="connsiteX3" fmla="*/ 114238 w 114237"/>
                    <a:gd name="connsiteY3" fmla="*/ 1456 h 288265"/>
                    <a:gd name="connsiteX4" fmla="*/ 4661 w 114237"/>
                    <a:gd name="connsiteY4" fmla="*/ 288266 h 288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237" h="288265">
                      <a:moveTo>
                        <a:pt x="4661" y="288266"/>
                      </a:moveTo>
                      <a:lnTo>
                        <a:pt x="0" y="286046"/>
                      </a:lnTo>
                      <a:cubicBezTo>
                        <a:pt x="43612" y="194481"/>
                        <a:pt x="80381" y="98242"/>
                        <a:pt x="109285" y="0"/>
                      </a:cubicBezTo>
                      <a:lnTo>
                        <a:pt x="114238" y="1456"/>
                      </a:lnTo>
                      <a:cubicBezTo>
                        <a:pt x="85259" y="99960"/>
                        <a:pt x="48390" y="196454"/>
                        <a:pt x="4661" y="2882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96" name="任意多边形: 形状 395"/>
                <p:cNvSpPr/>
                <p:nvPr/>
              </p:nvSpPr>
              <p:spPr>
                <a:xfrm>
                  <a:off x="9974094" y="1075912"/>
                  <a:ext cx="139954" cy="443417"/>
                </a:xfrm>
                <a:custGeom>
                  <a:avLst/>
                  <a:gdLst>
                    <a:gd name="connsiteX0" fmla="*/ 134905 w 139954"/>
                    <a:gd name="connsiteY0" fmla="*/ 443417 h 443417"/>
                    <a:gd name="connsiteX1" fmla="*/ 0 w 139954"/>
                    <a:gd name="connsiteY1" fmla="*/ 1907 h 443417"/>
                    <a:gd name="connsiteX2" fmla="*/ 4798 w 139954"/>
                    <a:gd name="connsiteY2" fmla="*/ 0 h 443417"/>
                    <a:gd name="connsiteX3" fmla="*/ 139954 w 139954"/>
                    <a:gd name="connsiteY3" fmla="*/ 442326 h 443417"/>
                    <a:gd name="connsiteX4" fmla="*/ 134905 w 139954"/>
                    <a:gd name="connsiteY4" fmla="*/ 443417 h 44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54" h="443417">
                      <a:moveTo>
                        <a:pt x="134905" y="443417"/>
                      </a:moveTo>
                      <a:cubicBezTo>
                        <a:pt x="134419" y="441169"/>
                        <a:pt x="85296" y="216277"/>
                        <a:pt x="0" y="1907"/>
                      </a:cubicBezTo>
                      <a:lnTo>
                        <a:pt x="4798" y="0"/>
                      </a:lnTo>
                      <a:cubicBezTo>
                        <a:pt x="90257" y="214783"/>
                        <a:pt x="139465" y="440078"/>
                        <a:pt x="139954" y="442326"/>
                      </a:cubicBezTo>
                      <a:lnTo>
                        <a:pt x="134905" y="443417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69" name="任意多边形: 形状 368"/>
              <p:cNvSpPr/>
              <p:nvPr/>
            </p:nvSpPr>
            <p:spPr>
              <a:xfrm rot="11308905" flipH="1">
                <a:off x="10349005" y="309222"/>
                <a:ext cx="271079" cy="167810"/>
              </a:xfrm>
              <a:custGeom>
                <a:avLst/>
                <a:gdLst>
                  <a:gd name="connsiteX0" fmla="*/ 271079 w 271079"/>
                  <a:gd name="connsiteY0" fmla="*/ 83906 h 167810"/>
                  <a:gd name="connsiteX1" fmla="*/ 135540 w 271079"/>
                  <a:gd name="connsiteY1" fmla="*/ 167811 h 167810"/>
                  <a:gd name="connsiteX2" fmla="*/ 0 w 271079"/>
                  <a:gd name="connsiteY2" fmla="*/ 83906 h 167810"/>
                  <a:gd name="connsiteX3" fmla="*/ 135540 w 271079"/>
                  <a:gd name="connsiteY3" fmla="*/ 0 h 167810"/>
                  <a:gd name="connsiteX4" fmla="*/ 271079 w 271079"/>
                  <a:gd name="connsiteY4" fmla="*/ 83906 h 16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079" h="167810">
                    <a:moveTo>
                      <a:pt x="271079" y="83906"/>
                    </a:moveTo>
                    <a:cubicBezTo>
                      <a:pt x="271079" y="130245"/>
                      <a:pt x="210396" y="167811"/>
                      <a:pt x="135540" y="167811"/>
                    </a:cubicBezTo>
                    <a:cubicBezTo>
                      <a:pt x="60683" y="167811"/>
                      <a:pt x="0" y="130245"/>
                      <a:pt x="0" y="83906"/>
                    </a:cubicBezTo>
                    <a:cubicBezTo>
                      <a:pt x="0" y="37566"/>
                      <a:pt x="60683" y="0"/>
                      <a:pt x="135540" y="0"/>
                    </a:cubicBezTo>
                    <a:cubicBezTo>
                      <a:pt x="210396" y="0"/>
                      <a:pt x="271079" y="37566"/>
                      <a:pt x="271079" y="8390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0" name="任意多边形: 形状 369"/>
              <p:cNvSpPr/>
              <p:nvPr/>
            </p:nvSpPr>
            <p:spPr>
              <a:xfrm rot="14574580" flipH="1">
                <a:off x="11314718" y="1240249"/>
                <a:ext cx="139649" cy="225284"/>
              </a:xfrm>
              <a:custGeom>
                <a:avLst/>
                <a:gdLst>
                  <a:gd name="connsiteX0" fmla="*/ 139649 w 139649"/>
                  <a:gd name="connsiteY0" fmla="*/ 112642 h 225284"/>
                  <a:gd name="connsiteX1" fmla="*/ 69825 w 139649"/>
                  <a:gd name="connsiteY1" fmla="*/ 225284 h 225284"/>
                  <a:gd name="connsiteX2" fmla="*/ 0 w 139649"/>
                  <a:gd name="connsiteY2" fmla="*/ 112642 h 225284"/>
                  <a:gd name="connsiteX3" fmla="*/ 69825 w 139649"/>
                  <a:gd name="connsiteY3" fmla="*/ 0 h 225284"/>
                  <a:gd name="connsiteX4" fmla="*/ 139649 w 139649"/>
                  <a:gd name="connsiteY4" fmla="*/ 112642 h 22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49" h="225284">
                    <a:moveTo>
                      <a:pt x="139649" y="112642"/>
                    </a:moveTo>
                    <a:cubicBezTo>
                      <a:pt x="139649" y="174853"/>
                      <a:pt x="108388" y="225284"/>
                      <a:pt x="69825" y="225284"/>
                    </a:cubicBezTo>
                    <a:cubicBezTo>
                      <a:pt x="31262" y="225284"/>
                      <a:pt x="0" y="174853"/>
                      <a:pt x="0" y="112642"/>
                    </a:cubicBezTo>
                    <a:cubicBezTo>
                      <a:pt x="0" y="50432"/>
                      <a:pt x="31262" y="0"/>
                      <a:pt x="69825" y="0"/>
                    </a:cubicBezTo>
                    <a:cubicBezTo>
                      <a:pt x="108388" y="0"/>
                      <a:pt x="139649" y="50432"/>
                      <a:pt x="139649" y="1126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1" name="任意多边形: 形状 370"/>
              <p:cNvSpPr/>
              <p:nvPr/>
            </p:nvSpPr>
            <p:spPr>
              <a:xfrm rot="10800000" flipH="1">
                <a:off x="10068435" y="45469"/>
                <a:ext cx="973353" cy="572193"/>
              </a:xfrm>
              <a:custGeom>
                <a:avLst/>
                <a:gdLst>
                  <a:gd name="connsiteX0" fmla="*/ 193556 w 973353"/>
                  <a:gd name="connsiteY0" fmla="*/ 144359 h 572193"/>
                  <a:gd name="connsiteX1" fmla="*/ 973354 w 973353"/>
                  <a:gd name="connsiteY1" fmla="*/ 68618 h 572193"/>
                  <a:gd name="connsiteX2" fmla="*/ 515776 w 973353"/>
                  <a:gd name="connsiteY2" fmla="*/ 4122 h 572193"/>
                  <a:gd name="connsiteX3" fmla="*/ 203776 w 973353"/>
                  <a:gd name="connsiteY3" fmla="*/ 130428 h 572193"/>
                  <a:gd name="connsiteX4" fmla="*/ 25074 w 973353"/>
                  <a:gd name="connsiteY4" fmla="*/ 572194 h 572193"/>
                  <a:gd name="connsiteX5" fmla="*/ 34812 w 973353"/>
                  <a:gd name="connsiteY5" fmla="*/ 567529 h 572193"/>
                  <a:gd name="connsiteX6" fmla="*/ 193556 w 973353"/>
                  <a:gd name="connsiteY6" fmla="*/ 144359 h 57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3353" h="572193">
                    <a:moveTo>
                      <a:pt x="193556" y="144359"/>
                    </a:moveTo>
                    <a:lnTo>
                      <a:pt x="973354" y="68618"/>
                    </a:lnTo>
                    <a:cubicBezTo>
                      <a:pt x="973354" y="68618"/>
                      <a:pt x="762702" y="-19859"/>
                      <a:pt x="515776" y="4122"/>
                    </a:cubicBezTo>
                    <a:cubicBezTo>
                      <a:pt x="321904" y="22954"/>
                      <a:pt x="233024" y="98730"/>
                      <a:pt x="203776" y="130428"/>
                    </a:cubicBezTo>
                    <a:cubicBezTo>
                      <a:pt x="4541" y="187141"/>
                      <a:pt x="-33525" y="394662"/>
                      <a:pt x="25074" y="572194"/>
                    </a:cubicBezTo>
                    <a:lnTo>
                      <a:pt x="34812" y="567529"/>
                    </a:lnTo>
                    <a:cubicBezTo>
                      <a:pt x="-20383" y="399794"/>
                      <a:pt x="11749" y="204686"/>
                      <a:pt x="193556" y="1443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372" name="组合 371" descr="一束拱形的橄榄及叶子"/>
              <p:cNvGrpSpPr/>
              <p:nvPr/>
            </p:nvGrpSpPr>
            <p:grpSpPr>
              <a:xfrm rot="10800000" flipH="1">
                <a:off x="9976495" y="-10376"/>
                <a:ext cx="2221861" cy="2112448"/>
                <a:chOff x="9976495" y="149004"/>
                <a:chExt cx="2221861" cy="211244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385" name="任意多边形: 形状 384"/>
                <p:cNvSpPr/>
                <p:nvPr/>
              </p:nvSpPr>
              <p:spPr>
                <a:xfrm>
                  <a:off x="9976495" y="149004"/>
                  <a:ext cx="2221861" cy="2112448"/>
                </a:xfrm>
                <a:custGeom>
                  <a:avLst/>
                  <a:gdLst>
                    <a:gd name="connsiteX0" fmla="*/ 1852547 w 2221861"/>
                    <a:gd name="connsiteY0" fmla="*/ 333479 h 2112448"/>
                    <a:gd name="connsiteX1" fmla="*/ 1662072 w 2221861"/>
                    <a:gd name="connsiteY1" fmla="*/ 561810 h 2112448"/>
                    <a:gd name="connsiteX2" fmla="*/ 1378302 w 2221861"/>
                    <a:gd name="connsiteY2" fmla="*/ 589554 h 2112448"/>
                    <a:gd name="connsiteX3" fmla="*/ 1131404 w 2221861"/>
                    <a:gd name="connsiteY3" fmla="*/ 658534 h 2112448"/>
                    <a:gd name="connsiteX4" fmla="*/ 1131359 w 2221861"/>
                    <a:gd name="connsiteY4" fmla="*/ 658496 h 2112448"/>
                    <a:gd name="connsiteX5" fmla="*/ 1166245 w 2221861"/>
                    <a:gd name="connsiteY5" fmla="*/ 571293 h 2112448"/>
                    <a:gd name="connsiteX6" fmla="*/ 1180798 w 2221861"/>
                    <a:gd name="connsiteY6" fmla="*/ 562918 h 2112448"/>
                    <a:gd name="connsiteX7" fmla="*/ 1716200 w 2221861"/>
                    <a:gd name="connsiteY7" fmla="*/ 0 h 2112448"/>
                    <a:gd name="connsiteX8" fmla="*/ 1161777 w 2221861"/>
                    <a:gd name="connsiteY8" fmla="*/ 542214 h 2112448"/>
                    <a:gd name="connsiteX9" fmla="*/ 1156211 w 2221861"/>
                    <a:gd name="connsiteY9" fmla="*/ 559679 h 2112448"/>
                    <a:gd name="connsiteX10" fmla="*/ 1108999 w 2221861"/>
                    <a:gd name="connsiteY10" fmla="*/ 667050 h 2112448"/>
                    <a:gd name="connsiteX11" fmla="*/ 1086287 w 2221861"/>
                    <a:gd name="connsiteY11" fmla="*/ 676068 h 2112448"/>
                    <a:gd name="connsiteX12" fmla="*/ 1011214 w 2221861"/>
                    <a:gd name="connsiteY12" fmla="*/ 709010 h 2112448"/>
                    <a:gd name="connsiteX13" fmla="*/ 1011166 w 2221861"/>
                    <a:gd name="connsiteY13" fmla="*/ 708986 h 2112448"/>
                    <a:gd name="connsiteX14" fmla="*/ 822433 w 2221861"/>
                    <a:gd name="connsiteY14" fmla="*/ 284029 h 2112448"/>
                    <a:gd name="connsiteX15" fmla="*/ 818223 w 2221861"/>
                    <a:gd name="connsiteY15" fmla="*/ 293460 h 2112448"/>
                    <a:gd name="connsiteX16" fmla="*/ 969120 w 2221861"/>
                    <a:gd name="connsiteY16" fmla="*/ 605367 h 2112448"/>
                    <a:gd name="connsiteX17" fmla="*/ 969058 w 2221861"/>
                    <a:gd name="connsiteY17" fmla="*/ 605391 h 2112448"/>
                    <a:gd name="connsiteX18" fmla="*/ 901114 w 2221861"/>
                    <a:gd name="connsiteY18" fmla="*/ 530686 h 2112448"/>
                    <a:gd name="connsiteX19" fmla="*/ 894615 w 2221861"/>
                    <a:gd name="connsiteY19" fmla="*/ 538710 h 2112448"/>
                    <a:gd name="connsiteX20" fmla="*/ 977997 w 2221861"/>
                    <a:gd name="connsiteY20" fmla="*/ 658359 h 2112448"/>
                    <a:gd name="connsiteX21" fmla="*/ 985529 w 2221861"/>
                    <a:gd name="connsiteY21" fmla="*/ 700418 h 2112448"/>
                    <a:gd name="connsiteX22" fmla="*/ 971898 w 2221861"/>
                    <a:gd name="connsiteY22" fmla="*/ 728210 h 2112448"/>
                    <a:gd name="connsiteX23" fmla="*/ 579449 w 2221861"/>
                    <a:gd name="connsiteY23" fmla="*/ 1010659 h 2112448"/>
                    <a:gd name="connsiteX24" fmla="*/ 377219 w 2221861"/>
                    <a:gd name="connsiteY24" fmla="*/ 1260390 h 2112448"/>
                    <a:gd name="connsiteX25" fmla="*/ 377157 w 2221861"/>
                    <a:gd name="connsiteY25" fmla="*/ 1260380 h 2112448"/>
                    <a:gd name="connsiteX26" fmla="*/ 379814 w 2221861"/>
                    <a:gd name="connsiteY26" fmla="*/ 1102161 h 2112448"/>
                    <a:gd name="connsiteX27" fmla="*/ 370066 w 2221861"/>
                    <a:gd name="connsiteY27" fmla="*/ 1098750 h 2112448"/>
                    <a:gd name="connsiteX28" fmla="*/ 363437 w 2221861"/>
                    <a:gd name="connsiteY28" fmla="*/ 1281793 h 2112448"/>
                    <a:gd name="connsiteX29" fmla="*/ 304232 w 2221861"/>
                    <a:gd name="connsiteY29" fmla="*/ 1382386 h 2112448"/>
                    <a:gd name="connsiteX30" fmla="*/ 304170 w 2221861"/>
                    <a:gd name="connsiteY30" fmla="*/ 1382383 h 2112448"/>
                    <a:gd name="connsiteX31" fmla="*/ 271676 w 2221861"/>
                    <a:gd name="connsiteY31" fmla="*/ 439566 h 2112448"/>
                    <a:gd name="connsiteX32" fmla="*/ 258665 w 2221861"/>
                    <a:gd name="connsiteY32" fmla="*/ 1205632 h 2112448"/>
                    <a:gd name="connsiteX33" fmla="*/ 267084 w 2221861"/>
                    <a:gd name="connsiteY33" fmla="*/ 1225325 h 2112448"/>
                    <a:gd name="connsiteX34" fmla="*/ 282398 w 2221861"/>
                    <a:gd name="connsiteY34" fmla="*/ 1375502 h 2112448"/>
                    <a:gd name="connsiteX35" fmla="*/ 273428 w 2221861"/>
                    <a:gd name="connsiteY35" fmla="*/ 1440920 h 2112448"/>
                    <a:gd name="connsiteX36" fmla="*/ 237912 w 2221861"/>
                    <a:gd name="connsiteY36" fmla="*/ 1514613 h 2112448"/>
                    <a:gd name="connsiteX37" fmla="*/ 149380 w 2221861"/>
                    <a:gd name="connsiteY37" fmla="*/ 1799227 h 2112448"/>
                    <a:gd name="connsiteX38" fmla="*/ 142251 w 2221861"/>
                    <a:gd name="connsiteY38" fmla="*/ 1799244 h 2112448"/>
                    <a:gd name="connsiteX39" fmla="*/ 139763 w 2221861"/>
                    <a:gd name="connsiteY39" fmla="*/ 1639436 h 2112448"/>
                    <a:gd name="connsiteX40" fmla="*/ 136610 w 2221861"/>
                    <a:gd name="connsiteY40" fmla="*/ 1633680 h 2112448"/>
                    <a:gd name="connsiteX41" fmla="*/ 130018 w 2221861"/>
                    <a:gd name="connsiteY41" fmla="*/ 1636025 h 2112448"/>
                    <a:gd name="connsiteX42" fmla="*/ 114952 w 2221861"/>
                    <a:gd name="connsiteY42" fmla="*/ 1703642 h 2112448"/>
                    <a:gd name="connsiteX43" fmla="*/ 114890 w 2221861"/>
                    <a:gd name="connsiteY43" fmla="*/ 1703649 h 2112448"/>
                    <a:gd name="connsiteX44" fmla="*/ 8730 w 2221861"/>
                    <a:gd name="connsiteY44" fmla="*/ 1532058 h 2112448"/>
                    <a:gd name="connsiteX45" fmla="*/ 1612 w 2221861"/>
                    <a:gd name="connsiteY45" fmla="*/ 1539538 h 2112448"/>
                    <a:gd name="connsiteX46" fmla="*/ 65533 w 2221861"/>
                    <a:gd name="connsiteY46" fmla="*/ 1622252 h 2112448"/>
                    <a:gd name="connsiteX47" fmla="*/ 129226 w 2221861"/>
                    <a:gd name="connsiteY47" fmla="*/ 1863564 h 2112448"/>
                    <a:gd name="connsiteX48" fmla="*/ 129846 w 2221861"/>
                    <a:gd name="connsiteY48" fmla="*/ 1910209 h 2112448"/>
                    <a:gd name="connsiteX49" fmla="*/ 115551 w 2221861"/>
                    <a:gd name="connsiteY49" fmla="*/ 2112449 h 2112448"/>
                    <a:gd name="connsiteX50" fmla="*/ 167183 w 2221861"/>
                    <a:gd name="connsiteY50" fmla="*/ 2112449 h 2112448"/>
                    <a:gd name="connsiteX51" fmla="*/ 192011 w 2221861"/>
                    <a:gd name="connsiteY51" fmla="*/ 1816169 h 2112448"/>
                    <a:gd name="connsiteX52" fmla="*/ 192056 w 2221861"/>
                    <a:gd name="connsiteY52" fmla="*/ 1815928 h 2112448"/>
                    <a:gd name="connsiteX53" fmla="*/ 218426 w 2221861"/>
                    <a:gd name="connsiteY53" fmla="*/ 1777593 h 2112448"/>
                    <a:gd name="connsiteX54" fmla="*/ 254087 w 2221861"/>
                    <a:gd name="connsiteY54" fmla="*/ 1758548 h 2112448"/>
                    <a:gd name="connsiteX55" fmla="*/ 406371 w 2221861"/>
                    <a:gd name="connsiteY55" fmla="*/ 1725651 h 2112448"/>
                    <a:gd name="connsiteX56" fmla="*/ 406536 w 2221861"/>
                    <a:gd name="connsiteY56" fmla="*/ 1715325 h 2112448"/>
                    <a:gd name="connsiteX57" fmla="*/ 227933 w 2221861"/>
                    <a:gd name="connsiteY57" fmla="*/ 1754445 h 2112448"/>
                    <a:gd name="connsiteX58" fmla="*/ 208306 w 2221861"/>
                    <a:gd name="connsiteY58" fmla="*/ 1738931 h 2112448"/>
                    <a:gd name="connsiteX59" fmla="*/ 274464 w 2221861"/>
                    <a:gd name="connsiteY59" fmla="*/ 1529765 h 2112448"/>
                    <a:gd name="connsiteX60" fmla="*/ 484108 w 2221861"/>
                    <a:gd name="connsiteY60" fmla="*/ 1162499 h 2112448"/>
                    <a:gd name="connsiteX61" fmla="*/ 636261 w 2221861"/>
                    <a:gd name="connsiteY61" fmla="*/ 1127795 h 2112448"/>
                    <a:gd name="connsiteX62" fmla="*/ 684042 w 2221861"/>
                    <a:gd name="connsiteY62" fmla="*/ 1143085 h 2112448"/>
                    <a:gd name="connsiteX63" fmla="*/ 1453585 w 2221861"/>
                    <a:gd name="connsiteY63" fmla="*/ 1139326 h 2112448"/>
                    <a:gd name="connsiteX64" fmla="*/ 1007758 w 2221861"/>
                    <a:gd name="connsiteY64" fmla="*/ 1017774 h 2112448"/>
                    <a:gd name="connsiteX65" fmla="*/ 690885 w 2221861"/>
                    <a:gd name="connsiteY65" fmla="*/ 1094885 h 2112448"/>
                    <a:gd name="connsiteX66" fmla="*/ 629831 w 2221861"/>
                    <a:gd name="connsiteY66" fmla="*/ 1115964 h 2112448"/>
                    <a:gd name="connsiteX67" fmla="*/ 506059 w 2221861"/>
                    <a:gd name="connsiteY67" fmla="*/ 1134820 h 2112448"/>
                    <a:gd name="connsiteX68" fmla="*/ 506021 w 2221861"/>
                    <a:gd name="connsiteY68" fmla="*/ 1134765 h 2112448"/>
                    <a:gd name="connsiteX69" fmla="*/ 598890 w 2221861"/>
                    <a:gd name="connsiteY69" fmla="*/ 1030097 h 2112448"/>
                    <a:gd name="connsiteX70" fmla="*/ 1092197 w 2221861"/>
                    <a:gd name="connsiteY70" fmla="*/ 690319 h 2112448"/>
                    <a:gd name="connsiteX71" fmla="*/ 1147465 w 2221861"/>
                    <a:gd name="connsiteY71" fmla="*/ 667794 h 2112448"/>
                    <a:gd name="connsiteX72" fmla="*/ 1169866 w 2221861"/>
                    <a:gd name="connsiteY72" fmla="*/ 664517 h 2112448"/>
                    <a:gd name="connsiteX73" fmla="*/ 1193255 w 2221861"/>
                    <a:gd name="connsiteY73" fmla="*/ 663154 h 2112448"/>
                    <a:gd name="connsiteX74" fmla="*/ 1240031 w 2221861"/>
                    <a:gd name="connsiteY74" fmla="*/ 666251 h 2112448"/>
                    <a:gd name="connsiteX75" fmla="*/ 1285353 w 2221861"/>
                    <a:gd name="connsiteY75" fmla="*/ 678141 h 2112448"/>
                    <a:gd name="connsiteX76" fmla="*/ 1326738 w 2221861"/>
                    <a:gd name="connsiteY76" fmla="*/ 700181 h 2112448"/>
                    <a:gd name="connsiteX77" fmla="*/ 1326780 w 2221861"/>
                    <a:gd name="connsiteY77" fmla="*/ 700208 h 2112448"/>
                    <a:gd name="connsiteX78" fmla="*/ 1330308 w 2221861"/>
                    <a:gd name="connsiteY78" fmla="*/ 699661 h 2112448"/>
                    <a:gd name="connsiteX79" fmla="*/ 1329826 w 2221861"/>
                    <a:gd name="connsiteY79" fmla="*/ 696043 h 2112448"/>
                    <a:gd name="connsiteX80" fmla="*/ 1288021 w 2221861"/>
                    <a:gd name="connsiteY80" fmla="*/ 671583 h 2112448"/>
                    <a:gd name="connsiteX81" fmla="*/ 1241597 w 2221861"/>
                    <a:gd name="connsiteY81" fmla="*/ 657395 h 2112448"/>
                    <a:gd name="connsiteX82" fmla="*/ 1203079 w 2221861"/>
                    <a:gd name="connsiteY82" fmla="*/ 652631 h 2112448"/>
                    <a:gd name="connsiteX83" fmla="*/ 1189951 w 2221861"/>
                    <a:gd name="connsiteY83" fmla="*/ 652232 h 2112448"/>
                    <a:gd name="connsiteX84" fmla="*/ 1189941 w 2221861"/>
                    <a:gd name="connsiteY84" fmla="*/ 652166 h 2112448"/>
                    <a:gd name="connsiteX85" fmla="*/ 1380130 w 2221861"/>
                    <a:gd name="connsiteY85" fmla="*/ 598772 h 2112448"/>
                    <a:gd name="connsiteX86" fmla="*/ 1675559 w 2221861"/>
                    <a:gd name="connsiteY86" fmla="*/ 565276 h 2112448"/>
                    <a:gd name="connsiteX87" fmla="*/ 1950318 w 2221861"/>
                    <a:gd name="connsiteY87" fmla="*/ 488175 h 2112448"/>
                    <a:gd name="connsiteX88" fmla="*/ 2221862 w 2221861"/>
                    <a:gd name="connsiteY88" fmla="*/ 208319 h 2112448"/>
                    <a:gd name="connsiteX89" fmla="*/ 1852547 w 2221861"/>
                    <a:gd name="connsiteY89" fmla="*/ 333479 h 2112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2221861" h="2112448">
                      <a:moveTo>
                        <a:pt x="1852547" y="333479"/>
                      </a:moveTo>
                      <a:cubicBezTo>
                        <a:pt x="1680853" y="441992"/>
                        <a:pt x="1662984" y="555163"/>
                        <a:pt x="1662072" y="561810"/>
                      </a:cubicBezTo>
                      <a:cubicBezTo>
                        <a:pt x="1566955" y="562430"/>
                        <a:pt x="1471832" y="571634"/>
                        <a:pt x="1378302" y="589554"/>
                      </a:cubicBezTo>
                      <a:cubicBezTo>
                        <a:pt x="1294320" y="605625"/>
                        <a:pt x="1211647" y="628742"/>
                        <a:pt x="1131404" y="658534"/>
                      </a:cubicBezTo>
                      <a:cubicBezTo>
                        <a:pt x="1131380" y="658544"/>
                        <a:pt x="1131352" y="658520"/>
                        <a:pt x="1131359" y="658496"/>
                      </a:cubicBezTo>
                      <a:cubicBezTo>
                        <a:pt x="1136770" y="626495"/>
                        <a:pt x="1148215" y="599371"/>
                        <a:pt x="1166245" y="571293"/>
                      </a:cubicBezTo>
                      <a:cubicBezTo>
                        <a:pt x="1169450" y="566302"/>
                        <a:pt x="1174871" y="563139"/>
                        <a:pt x="1180798" y="562918"/>
                      </a:cubicBezTo>
                      <a:cubicBezTo>
                        <a:pt x="1420809" y="553969"/>
                        <a:pt x="1699427" y="123394"/>
                        <a:pt x="1716200" y="0"/>
                      </a:cubicBezTo>
                      <a:cubicBezTo>
                        <a:pt x="1592097" y="17820"/>
                        <a:pt x="1155488" y="295257"/>
                        <a:pt x="1161777" y="542214"/>
                      </a:cubicBezTo>
                      <a:cubicBezTo>
                        <a:pt x="1161935" y="548492"/>
                        <a:pt x="1159960" y="554643"/>
                        <a:pt x="1156211" y="559679"/>
                      </a:cubicBezTo>
                      <a:cubicBezTo>
                        <a:pt x="1132687" y="591275"/>
                        <a:pt x="1116592" y="628381"/>
                        <a:pt x="1108999" y="667050"/>
                      </a:cubicBezTo>
                      <a:cubicBezTo>
                        <a:pt x="1101409" y="670003"/>
                        <a:pt x="1093833" y="672995"/>
                        <a:pt x="1086287" y="676068"/>
                      </a:cubicBezTo>
                      <a:cubicBezTo>
                        <a:pt x="1060974" y="686367"/>
                        <a:pt x="1035946" y="697369"/>
                        <a:pt x="1011214" y="709010"/>
                      </a:cubicBezTo>
                      <a:cubicBezTo>
                        <a:pt x="1011193" y="709020"/>
                        <a:pt x="1011173" y="709006"/>
                        <a:pt x="1011166" y="708986"/>
                      </a:cubicBezTo>
                      <a:cubicBezTo>
                        <a:pt x="976858" y="560898"/>
                        <a:pt x="964969" y="370144"/>
                        <a:pt x="822433" y="284029"/>
                      </a:cubicBezTo>
                      <a:lnTo>
                        <a:pt x="818223" y="293460"/>
                      </a:lnTo>
                      <a:cubicBezTo>
                        <a:pt x="921329" y="361202"/>
                        <a:pt x="948743" y="485749"/>
                        <a:pt x="969120" y="605367"/>
                      </a:cubicBezTo>
                      <a:cubicBezTo>
                        <a:pt x="969137" y="605460"/>
                        <a:pt x="969110" y="605470"/>
                        <a:pt x="969058" y="605391"/>
                      </a:cubicBezTo>
                      <a:cubicBezTo>
                        <a:pt x="951434" y="576501"/>
                        <a:pt x="928362" y="550926"/>
                        <a:pt x="901114" y="530686"/>
                      </a:cubicBezTo>
                      <a:lnTo>
                        <a:pt x="894615" y="538710"/>
                      </a:lnTo>
                      <a:cubicBezTo>
                        <a:pt x="933411" y="569383"/>
                        <a:pt x="962676" y="611525"/>
                        <a:pt x="977997" y="658359"/>
                      </a:cubicBezTo>
                      <a:cubicBezTo>
                        <a:pt x="980417" y="672630"/>
                        <a:pt x="982889" y="686684"/>
                        <a:pt x="985529" y="700418"/>
                      </a:cubicBezTo>
                      <a:cubicBezTo>
                        <a:pt x="987697" y="711681"/>
                        <a:pt x="982135" y="723033"/>
                        <a:pt x="971898" y="728210"/>
                      </a:cubicBezTo>
                      <a:cubicBezTo>
                        <a:pt x="827631" y="801173"/>
                        <a:pt x="694671" y="896800"/>
                        <a:pt x="579449" y="1010659"/>
                      </a:cubicBezTo>
                      <a:cubicBezTo>
                        <a:pt x="502978" y="1086166"/>
                        <a:pt x="435987" y="1170409"/>
                        <a:pt x="377219" y="1260390"/>
                      </a:cubicBezTo>
                      <a:cubicBezTo>
                        <a:pt x="377202" y="1260414"/>
                        <a:pt x="377164" y="1260411"/>
                        <a:pt x="377157" y="1260380"/>
                      </a:cubicBezTo>
                      <a:cubicBezTo>
                        <a:pt x="361072" y="1209198"/>
                        <a:pt x="362019" y="1152954"/>
                        <a:pt x="379814" y="1102161"/>
                      </a:cubicBezTo>
                      <a:lnTo>
                        <a:pt x="370066" y="1098750"/>
                      </a:lnTo>
                      <a:cubicBezTo>
                        <a:pt x="346322" y="1156540"/>
                        <a:pt x="344057" y="1222458"/>
                        <a:pt x="363437" y="1281793"/>
                      </a:cubicBezTo>
                      <a:cubicBezTo>
                        <a:pt x="342656" y="1314649"/>
                        <a:pt x="322940" y="1348227"/>
                        <a:pt x="304232" y="1382386"/>
                      </a:cubicBezTo>
                      <a:cubicBezTo>
                        <a:pt x="304218" y="1382414"/>
                        <a:pt x="304180" y="1382411"/>
                        <a:pt x="304170" y="1382383"/>
                      </a:cubicBezTo>
                      <a:cubicBezTo>
                        <a:pt x="238476" y="1212723"/>
                        <a:pt x="284815" y="595044"/>
                        <a:pt x="271676" y="439566"/>
                      </a:cubicBezTo>
                      <a:cubicBezTo>
                        <a:pt x="200248" y="531189"/>
                        <a:pt x="91259" y="1034117"/>
                        <a:pt x="258665" y="1205632"/>
                      </a:cubicBezTo>
                      <a:cubicBezTo>
                        <a:pt x="263831" y="1210923"/>
                        <a:pt x="266871" y="1217931"/>
                        <a:pt x="267084" y="1225325"/>
                      </a:cubicBezTo>
                      <a:cubicBezTo>
                        <a:pt x="268513" y="1275202"/>
                        <a:pt x="272141" y="1324431"/>
                        <a:pt x="282398" y="1375502"/>
                      </a:cubicBezTo>
                      <a:cubicBezTo>
                        <a:pt x="286856" y="1397694"/>
                        <a:pt x="283648" y="1420725"/>
                        <a:pt x="273428" y="1440920"/>
                      </a:cubicBezTo>
                      <a:cubicBezTo>
                        <a:pt x="261115" y="1465253"/>
                        <a:pt x="249278" y="1489833"/>
                        <a:pt x="237912" y="1514613"/>
                      </a:cubicBezTo>
                      <a:cubicBezTo>
                        <a:pt x="197511" y="1602673"/>
                        <a:pt x="160498" y="1752245"/>
                        <a:pt x="149380" y="1799227"/>
                      </a:cubicBezTo>
                      <a:cubicBezTo>
                        <a:pt x="148492" y="1802979"/>
                        <a:pt x="143153" y="1802993"/>
                        <a:pt x="142251" y="1799244"/>
                      </a:cubicBezTo>
                      <a:cubicBezTo>
                        <a:pt x="134179" y="1765590"/>
                        <a:pt x="117578" y="1682005"/>
                        <a:pt x="139763" y="1639436"/>
                      </a:cubicBezTo>
                      <a:cubicBezTo>
                        <a:pt x="139763" y="1639436"/>
                        <a:pt x="140496" y="1635202"/>
                        <a:pt x="136610" y="1633680"/>
                      </a:cubicBezTo>
                      <a:cubicBezTo>
                        <a:pt x="132723" y="1632159"/>
                        <a:pt x="130018" y="1636025"/>
                        <a:pt x="130018" y="1636025"/>
                      </a:cubicBezTo>
                      <a:cubicBezTo>
                        <a:pt x="121922" y="1657734"/>
                        <a:pt x="116924" y="1680549"/>
                        <a:pt x="114952" y="1703642"/>
                      </a:cubicBezTo>
                      <a:cubicBezTo>
                        <a:pt x="114948" y="1703676"/>
                        <a:pt x="114900" y="1703683"/>
                        <a:pt x="114890" y="1703649"/>
                      </a:cubicBezTo>
                      <a:cubicBezTo>
                        <a:pt x="94436" y="1638926"/>
                        <a:pt x="63829" y="1579071"/>
                        <a:pt x="8730" y="1532058"/>
                      </a:cubicBezTo>
                      <a:cubicBezTo>
                        <a:pt x="3918" y="1527321"/>
                        <a:pt x="-3228" y="1535104"/>
                        <a:pt x="1612" y="1539538"/>
                      </a:cubicBezTo>
                      <a:cubicBezTo>
                        <a:pt x="26988" y="1563843"/>
                        <a:pt x="48535" y="1591834"/>
                        <a:pt x="65533" y="1622252"/>
                      </a:cubicBezTo>
                      <a:cubicBezTo>
                        <a:pt x="104746" y="1692775"/>
                        <a:pt x="115757" y="1780987"/>
                        <a:pt x="129226" y="1863564"/>
                      </a:cubicBezTo>
                      <a:cubicBezTo>
                        <a:pt x="131742" y="1878995"/>
                        <a:pt x="131946" y="1894712"/>
                        <a:pt x="129846" y="1910209"/>
                      </a:cubicBezTo>
                      <a:cubicBezTo>
                        <a:pt x="120765" y="1977200"/>
                        <a:pt x="116001" y="2044803"/>
                        <a:pt x="115551" y="2112449"/>
                      </a:cubicBezTo>
                      <a:lnTo>
                        <a:pt x="167183" y="2112449"/>
                      </a:lnTo>
                      <a:cubicBezTo>
                        <a:pt x="165854" y="2013294"/>
                        <a:pt x="174067" y="1913916"/>
                        <a:pt x="192011" y="1816169"/>
                      </a:cubicBezTo>
                      <a:lnTo>
                        <a:pt x="192056" y="1815928"/>
                      </a:lnTo>
                      <a:cubicBezTo>
                        <a:pt x="194985" y="1799977"/>
                        <a:pt x="204575" y="1786030"/>
                        <a:pt x="218426" y="1777593"/>
                      </a:cubicBezTo>
                      <a:cubicBezTo>
                        <a:pt x="229947" y="1770575"/>
                        <a:pt x="241919" y="1764268"/>
                        <a:pt x="254087" y="1758548"/>
                      </a:cubicBezTo>
                      <a:cubicBezTo>
                        <a:pt x="301578" y="1736566"/>
                        <a:pt x="354133" y="1725851"/>
                        <a:pt x="406371" y="1725651"/>
                      </a:cubicBezTo>
                      <a:cubicBezTo>
                        <a:pt x="413255" y="1725940"/>
                        <a:pt x="413293" y="1715239"/>
                        <a:pt x="406536" y="1715325"/>
                      </a:cubicBezTo>
                      <a:cubicBezTo>
                        <a:pt x="345334" y="1713889"/>
                        <a:pt x="282815" y="1726770"/>
                        <a:pt x="227933" y="1754445"/>
                      </a:cubicBezTo>
                      <a:cubicBezTo>
                        <a:pt x="217473" y="1759721"/>
                        <a:pt x="205594" y="1750328"/>
                        <a:pt x="208306" y="1738931"/>
                      </a:cubicBezTo>
                      <a:cubicBezTo>
                        <a:pt x="225238" y="1667799"/>
                        <a:pt x="247340" y="1597827"/>
                        <a:pt x="274464" y="1529765"/>
                      </a:cubicBezTo>
                      <a:cubicBezTo>
                        <a:pt x="326640" y="1398616"/>
                        <a:pt x="397538" y="1274685"/>
                        <a:pt x="484108" y="1162499"/>
                      </a:cubicBezTo>
                      <a:cubicBezTo>
                        <a:pt x="530728" y="1139591"/>
                        <a:pt x="584226" y="1132411"/>
                        <a:pt x="636261" y="1127795"/>
                      </a:cubicBezTo>
                      <a:cubicBezTo>
                        <a:pt x="653599" y="1126256"/>
                        <a:pt x="670882" y="1131698"/>
                        <a:pt x="684042" y="1143085"/>
                      </a:cubicBezTo>
                      <a:cubicBezTo>
                        <a:pt x="865842" y="1300377"/>
                        <a:pt x="1349395" y="1212362"/>
                        <a:pt x="1453585" y="1139326"/>
                      </a:cubicBezTo>
                      <a:cubicBezTo>
                        <a:pt x="1453585" y="1139326"/>
                        <a:pt x="1255737" y="1025047"/>
                        <a:pt x="1007758" y="1017774"/>
                      </a:cubicBezTo>
                      <a:cubicBezTo>
                        <a:pt x="836952" y="1012762"/>
                        <a:pt x="736731" y="1063072"/>
                        <a:pt x="690885" y="1094885"/>
                      </a:cubicBezTo>
                      <a:cubicBezTo>
                        <a:pt x="672851" y="1107397"/>
                        <a:pt x="651744" y="1114756"/>
                        <a:pt x="629831" y="1115964"/>
                      </a:cubicBezTo>
                      <a:cubicBezTo>
                        <a:pt x="588112" y="1118264"/>
                        <a:pt x="545629" y="1122357"/>
                        <a:pt x="506059" y="1134820"/>
                      </a:cubicBezTo>
                      <a:cubicBezTo>
                        <a:pt x="506028" y="1134831"/>
                        <a:pt x="506000" y="1134793"/>
                        <a:pt x="506021" y="1134765"/>
                      </a:cubicBezTo>
                      <a:cubicBezTo>
                        <a:pt x="535348" y="1098516"/>
                        <a:pt x="566327" y="1063558"/>
                        <a:pt x="598890" y="1030097"/>
                      </a:cubicBezTo>
                      <a:cubicBezTo>
                        <a:pt x="738613" y="886401"/>
                        <a:pt x="907089" y="769956"/>
                        <a:pt x="1092197" y="690319"/>
                      </a:cubicBezTo>
                      <a:cubicBezTo>
                        <a:pt x="1110465" y="682447"/>
                        <a:pt x="1128894" y="674946"/>
                        <a:pt x="1147465" y="667794"/>
                      </a:cubicBezTo>
                      <a:cubicBezTo>
                        <a:pt x="1154583" y="666331"/>
                        <a:pt x="1162328" y="665260"/>
                        <a:pt x="1169866" y="664517"/>
                      </a:cubicBezTo>
                      <a:cubicBezTo>
                        <a:pt x="1177628" y="663752"/>
                        <a:pt x="1185438" y="663295"/>
                        <a:pt x="1193255" y="663154"/>
                      </a:cubicBezTo>
                      <a:cubicBezTo>
                        <a:pt x="1208886" y="662916"/>
                        <a:pt x="1224576" y="663790"/>
                        <a:pt x="1240031" y="666251"/>
                      </a:cubicBezTo>
                      <a:cubicBezTo>
                        <a:pt x="1255483" y="668658"/>
                        <a:pt x="1270749" y="672502"/>
                        <a:pt x="1285353" y="678141"/>
                      </a:cubicBezTo>
                      <a:cubicBezTo>
                        <a:pt x="1300017" y="683645"/>
                        <a:pt x="1313892" y="691162"/>
                        <a:pt x="1326738" y="700181"/>
                      </a:cubicBezTo>
                      <a:lnTo>
                        <a:pt x="1326780" y="700208"/>
                      </a:lnTo>
                      <a:cubicBezTo>
                        <a:pt x="1327905" y="700996"/>
                        <a:pt x="1329465" y="700762"/>
                        <a:pt x="1330308" y="699661"/>
                      </a:cubicBezTo>
                      <a:cubicBezTo>
                        <a:pt x="1331175" y="698528"/>
                        <a:pt x="1330959" y="696907"/>
                        <a:pt x="1329826" y="696043"/>
                      </a:cubicBezTo>
                      <a:cubicBezTo>
                        <a:pt x="1316990" y="686237"/>
                        <a:pt x="1302953" y="677886"/>
                        <a:pt x="1288021" y="671583"/>
                      </a:cubicBezTo>
                      <a:cubicBezTo>
                        <a:pt x="1273141" y="665143"/>
                        <a:pt x="1257496" y="660527"/>
                        <a:pt x="1241597" y="657395"/>
                      </a:cubicBezTo>
                      <a:cubicBezTo>
                        <a:pt x="1228895" y="654848"/>
                        <a:pt x="1216012" y="653340"/>
                        <a:pt x="1203079" y="652631"/>
                      </a:cubicBezTo>
                      <a:cubicBezTo>
                        <a:pt x="1199871" y="652455"/>
                        <a:pt x="1193958" y="652173"/>
                        <a:pt x="1189951" y="652232"/>
                      </a:cubicBezTo>
                      <a:cubicBezTo>
                        <a:pt x="1189913" y="652232"/>
                        <a:pt x="1189906" y="652177"/>
                        <a:pt x="1189941" y="652166"/>
                      </a:cubicBezTo>
                      <a:cubicBezTo>
                        <a:pt x="1252047" y="630329"/>
                        <a:pt x="1315610" y="612454"/>
                        <a:pt x="1380130" y="598772"/>
                      </a:cubicBezTo>
                      <a:cubicBezTo>
                        <a:pt x="1477095" y="578184"/>
                        <a:pt x="1576181" y="567049"/>
                        <a:pt x="1675559" y="565276"/>
                      </a:cubicBezTo>
                      <a:cubicBezTo>
                        <a:pt x="1710204" y="571365"/>
                        <a:pt x="1809465" y="577200"/>
                        <a:pt x="1950318" y="488175"/>
                      </a:cubicBezTo>
                      <a:cubicBezTo>
                        <a:pt x="2127285" y="376330"/>
                        <a:pt x="2221862" y="208319"/>
                        <a:pt x="2221862" y="208319"/>
                      </a:cubicBezTo>
                      <a:cubicBezTo>
                        <a:pt x="2221862" y="208319"/>
                        <a:pt x="2029515" y="221633"/>
                        <a:pt x="1852547" y="33347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86" name="组合 385" descr="一束拱形的橄榄及叶子"/>
                <p:cNvGrpSpPr/>
                <p:nvPr/>
              </p:nvGrpSpPr>
              <p:grpSpPr>
                <a:xfrm>
                  <a:off x="10706699" y="275231"/>
                  <a:ext cx="1327160" cy="1010469"/>
                  <a:chOff x="10706699" y="275231"/>
                  <a:chExt cx="1327160" cy="1010469"/>
                </a:xfrm>
                <a:grpFill/>
              </p:grpSpPr>
              <p:sp>
                <p:nvSpPr>
                  <p:cNvPr id="387" name="任意多边形: 形状 386"/>
                  <p:cNvSpPr/>
                  <p:nvPr/>
                </p:nvSpPr>
                <p:spPr>
                  <a:xfrm>
                    <a:off x="10706699" y="1272262"/>
                    <a:ext cx="536689" cy="13438"/>
                  </a:xfrm>
                  <a:custGeom>
                    <a:avLst/>
                    <a:gdLst>
                      <a:gd name="connsiteX0" fmla="*/ 401230 w 536689"/>
                      <a:gd name="connsiteY0" fmla="*/ 13438 h 13438"/>
                      <a:gd name="connsiteX1" fmla="*/ 0 w 536689"/>
                      <a:gd name="connsiteY1" fmla="*/ 5160 h 13438"/>
                      <a:gd name="connsiteX2" fmla="*/ 227 w 536689"/>
                      <a:gd name="connsiteY2" fmla="*/ 0 h 13438"/>
                      <a:gd name="connsiteX3" fmla="*/ 536589 w 536689"/>
                      <a:gd name="connsiteY3" fmla="*/ 7022 h 13438"/>
                      <a:gd name="connsiteX4" fmla="*/ 536689 w 536689"/>
                      <a:gd name="connsiteY4" fmla="*/ 12185 h 13438"/>
                      <a:gd name="connsiteX5" fmla="*/ 401230 w 536689"/>
                      <a:gd name="connsiteY5" fmla="*/ 13438 h 1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6689" h="13438">
                        <a:moveTo>
                          <a:pt x="401230" y="13438"/>
                        </a:moveTo>
                        <a:cubicBezTo>
                          <a:pt x="190320" y="13438"/>
                          <a:pt x="2272" y="5260"/>
                          <a:pt x="0" y="5160"/>
                        </a:cubicBezTo>
                        <a:lnTo>
                          <a:pt x="227" y="0"/>
                        </a:lnTo>
                        <a:cubicBezTo>
                          <a:pt x="2977" y="121"/>
                          <a:pt x="278328" y="12099"/>
                          <a:pt x="536589" y="7022"/>
                        </a:cubicBezTo>
                        <a:lnTo>
                          <a:pt x="536689" y="12185"/>
                        </a:lnTo>
                        <a:cubicBezTo>
                          <a:pt x="491545" y="13073"/>
                          <a:pt x="445872" y="13438"/>
                          <a:pt x="401230" y="13438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8" name="任意多边形: 形状 387"/>
                  <p:cNvSpPr/>
                  <p:nvPr/>
                </p:nvSpPr>
                <p:spPr>
                  <a:xfrm>
                    <a:off x="11178001" y="275231"/>
                    <a:ext cx="371427" cy="394301"/>
                  </a:xfrm>
                  <a:custGeom>
                    <a:avLst/>
                    <a:gdLst>
                      <a:gd name="connsiteX0" fmla="*/ 4155 w 371427"/>
                      <a:gd name="connsiteY0" fmla="*/ 394301 h 394301"/>
                      <a:gd name="connsiteX1" fmla="*/ 0 w 371427"/>
                      <a:gd name="connsiteY1" fmla="*/ 391234 h 394301"/>
                      <a:gd name="connsiteX2" fmla="*/ 367993 w 371427"/>
                      <a:gd name="connsiteY2" fmla="*/ 0 h 394301"/>
                      <a:gd name="connsiteX3" fmla="*/ 371428 w 371427"/>
                      <a:gd name="connsiteY3" fmla="*/ 3855 h 394301"/>
                      <a:gd name="connsiteX4" fmla="*/ 4155 w 371427"/>
                      <a:gd name="connsiteY4" fmla="*/ 394301 h 394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427" h="394301">
                        <a:moveTo>
                          <a:pt x="4155" y="394301"/>
                        </a:moveTo>
                        <a:lnTo>
                          <a:pt x="0" y="391234"/>
                        </a:lnTo>
                        <a:cubicBezTo>
                          <a:pt x="135076" y="208253"/>
                          <a:pt x="365680" y="2062"/>
                          <a:pt x="367993" y="0"/>
                        </a:cubicBezTo>
                        <a:lnTo>
                          <a:pt x="371428" y="3855"/>
                        </a:lnTo>
                        <a:cubicBezTo>
                          <a:pt x="369118" y="5914"/>
                          <a:pt x="138908" y="211754"/>
                          <a:pt x="4155" y="394301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9" name="任意多边形: 形状 388"/>
                  <p:cNvSpPr/>
                  <p:nvPr/>
                </p:nvSpPr>
                <p:spPr>
                  <a:xfrm>
                    <a:off x="11719971" y="457837"/>
                    <a:ext cx="313889" cy="212015"/>
                  </a:xfrm>
                  <a:custGeom>
                    <a:avLst/>
                    <a:gdLst>
                      <a:gd name="connsiteX0" fmla="*/ 3594 w 313889"/>
                      <a:gd name="connsiteY0" fmla="*/ 212016 h 212015"/>
                      <a:gd name="connsiteX1" fmla="*/ 0 w 313889"/>
                      <a:gd name="connsiteY1" fmla="*/ 208308 h 212015"/>
                      <a:gd name="connsiteX2" fmla="*/ 311545 w 313889"/>
                      <a:gd name="connsiteY2" fmla="*/ 0 h 212015"/>
                      <a:gd name="connsiteX3" fmla="*/ 313889 w 313889"/>
                      <a:gd name="connsiteY3" fmla="*/ 4599 h 212015"/>
                      <a:gd name="connsiteX4" fmla="*/ 3594 w 313889"/>
                      <a:gd name="connsiteY4" fmla="*/ 212016 h 21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889" h="212015">
                        <a:moveTo>
                          <a:pt x="3594" y="212016"/>
                        </a:moveTo>
                        <a:lnTo>
                          <a:pt x="0" y="208308"/>
                        </a:lnTo>
                        <a:cubicBezTo>
                          <a:pt x="1074" y="207269"/>
                          <a:pt x="109722" y="102913"/>
                          <a:pt x="311545" y="0"/>
                        </a:cubicBezTo>
                        <a:lnTo>
                          <a:pt x="313889" y="4599"/>
                        </a:lnTo>
                        <a:cubicBezTo>
                          <a:pt x="112813" y="107133"/>
                          <a:pt x="4661" y="210976"/>
                          <a:pt x="3594" y="212016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73" name="组合 372" descr="一束拱形的橄榄及叶子"/>
              <p:cNvGrpSpPr/>
              <p:nvPr/>
            </p:nvGrpSpPr>
            <p:grpSpPr>
              <a:xfrm rot="10800000" flipH="1">
                <a:off x="10783469" y="1041045"/>
                <a:ext cx="1187702" cy="1220401"/>
                <a:chOff x="10783469" y="-10370"/>
                <a:chExt cx="1187702" cy="12204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382" name="任意多边形: 形状 381"/>
                <p:cNvSpPr/>
                <p:nvPr/>
              </p:nvSpPr>
              <p:spPr>
                <a:xfrm>
                  <a:off x="11115007" y="90044"/>
                  <a:ext cx="856164" cy="700875"/>
                </a:xfrm>
                <a:custGeom>
                  <a:avLst/>
                  <a:gdLst>
                    <a:gd name="connsiteX0" fmla="*/ 367683 w 856164"/>
                    <a:gd name="connsiteY0" fmla="*/ 587974 h 700875"/>
                    <a:gd name="connsiteX1" fmla="*/ 537 w 856164"/>
                    <a:gd name="connsiteY1" fmla="*/ 692498 h 700875"/>
                    <a:gd name="connsiteX2" fmla="*/ 0 w 856164"/>
                    <a:gd name="connsiteY2" fmla="*/ 700036 h 700875"/>
                    <a:gd name="connsiteX3" fmla="*/ 361394 w 856164"/>
                    <a:gd name="connsiteY3" fmla="*/ 603336 h 700875"/>
                    <a:gd name="connsiteX4" fmla="*/ 652514 w 856164"/>
                    <a:gd name="connsiteY4" fmla="*/ 414806 h 700875"/>
                    <a:gd name="connsiteX5" fmla="*/ 856165 w 856164"/>
                    <a:gd name="connsiteY5" fmla="*/ 0 h 700875"/>
                    <a:gd name="connsiteX6" fmla="*/ 367683 w 856164"/>
                    <a:gd name="connsiteY6" fmla="*/ 587974 h 70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6164" h="700875">
                      <a:moveTo>
                        <a:pt x="367683" y="587974"/>
                      </a:moveTo>
                      <a:cubicBezTo>
                        <a:pt x="268050" y="679579"/>
                        <a:pt x="134343" y="697671"/>
                        <a:pt x="537" y="692498"/>
                      </a:cubicBezTo>
                      <a:lnTo>
                        <a:pt x="0" y="700036"/>
                      </a:lnTo>
                      <a:cubicBezTo>
                        <a:pt x="130912" y="705096"/>
                        <a:pt x="260842" y="689042"/>
                        <a:pt x="361394" y="603336"/>
                      </a:cubicBezTo>
                      <a:cubicBezTo>
                        <a:pt x="391014" y="600944"/>
                        <a:pt x="514477" y="580959"/>
                        <a:pt x="652514" y="414806"/>
                      </a:cubicBezTo>
                      <a:cubicBezTo>
                        <a:pt x="811049" y="223980"/>
                        <a:pt x="856165" y="0"/>
                        <a:pt x="856165" y="0"/>
                      </a:cubicBezTo>
                      <a:lnTo>
                        <a:pt x="367683" y="587974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83" name="任意多边形: 形状 382"/>
                <p:cNvSpPr/>
                <p:nvPr/>
              </p:nvSpPr>
              <p:spPr>
                <a:xfrm>
                  <a:off x="10783469" y="-10370"/>
                  <a:ext cx="1105087" cy="1220401"/>
                </a:xfrm>
                <a:custGeom>
                  <a:avLst/>
                  <a:gdLst>
                    <a:gd name="connsiteX0" fmla="*/ 720204 w 1105087"/>
                    <a:gd name="connsiteY0" fmla="*/ 958366 h 1220401"/>
                    <a:gd name="connsiteX1" fmla="*/ 376646 w 1105087"/>
                    <a:gd name="connsiteY1" fmla="*/ 940807 h 1220401"/>
                    <a:gd name="connsiteX2" fmla="*/ 191167 w 1105087"/>
                    <a:gd name="connsiteY2" fmla="*/ 920564 h 1220401"/>
                    <a:gd name="connsiteX3" fmla="*/ 254678 w 1105087"/>
                    <a:gd name="connsiteY3" fmla="*/ 0 h 1220401"/>
                    <a:gd name="connsiteX4" fmla="*/ 146250 w 1105087"/>
                    <a:gd name="connsiteY4" fmla="*/ 449200 h 1220401"/>
                    <a:gd name="connsiteX5" fmla="*/ 249198 w 1105087"/>
                    <a:gd name="connsiteY5" fmla="*/ 779756 h 1220401"/>
                    <a:gd name="connsiteX6" fmla="*/ 0 w 1105087"/>
                    <a:gd name="connsiteY6" fmla="*/ 986536 h 1220401"/>
                    <a:gd name="connsiteX7" fmla="*/ 179 w 1105087"/>
                    <a:gd name="connsiteY7" fmla="*/ 994092 h 1220401"/>
                    <a:gd name="connsiteX8" fmla="*/ 177178 w 1105087"/>
                    <a:gd name="connsiteY8" fmla="*/ 932612 h 1220401"/>
                    <a:gd name="connsiteX9" fmla="*/ 368757 w 1105087"/>
                    <a:gd name="connsiteY9" fmla="*/ 947860 h 1220401"/>
                    <a:gd name="connsiteX10" fmla="*/ 645922 w 1105087"/>
                    <a:gd name="connsiteY10" fmla="*/ 1162103 h 1220401"/>
                    <a:gd name="connsiteX11" fmla="*/ 1105087 w 1105087"/>
                    <a:gd name="connsiteY11" fmla="*/ 1214103 h 1220401"/>
                    <a:gd name="connsiteX12" fmla="*/ 720204 w 1105087"/>
                    <a:gd name="connsiteY12" fmla="*/ 958366 h 1220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05087" h="1220401">
                      <a:moveTo>
                        <a:pt x="720204" y="958366"/>
                      </a:moveTo>
                      <a:cubicBezTo>
                        <a:pt x="523877" y="886786"/>
                        <a:pt x="408235" y="926502"/>
                        <a:pt x="376646" y="940807"/>
                      </a:cubicBezTo>
                      <a:cubicBezTo>
                        <a:pt x="312072" y="892459"/>
                        <a:pt x="227244" y="909807"/>
                        <a:pt x="191167" y="920564"/>
                      </a:cubicBezTo>
                      <a:cubicBezTo>
                        <a:pt x="353157" y="812050"/>
                        <a:pt x="254678" y="0"/>
                        <a:pt x="254678" y="0"/>
                      </a:cubicBezTo>
                      <a:cubicBezTo>
                        <a:pt x="254678" y="0"/>
                        <a:pt x="146250" y="201114"/>
                        <a:pt x="146250" y="449200"/>
                      </a:cubicBezTo>
                      <a:cubicBezTo>
                        <a:pt x="146250" y="663553"/>
                        <a:pt x="227185" y="758022"/>
                        <a:pt x="249198" y="779756"/>
                      </a:cubicBezTo>
                      <a:cubicBezTo>
                        <a:pt x="237150" y="902527"/>
                        <a:pt x="137992" y="979642"/>
                        <a:pt x="0" y="986536"/>
                      </a:cubicBezTo>
                      <a:lnTo>
                        <a:pt x="179" y="994092"/>
                      </a:lnTo>
                      <a:cubicBezTo>
                        <a:pt x="63139" y="990505"/>
                        <a:pt x="126895" y="971666"/>
                        <a:pt x="177178" y="932612"/>
                      </a:cubicBezTo>
                      <a:cubicBezTo>
                        <a:pt x="204766" y="923858"/>
                        <a:pt x="300861" y="898868"/>
                        <a:pt x="368757" y="947860"/>
                      </a:cubicBezTo>
                      <a:cubicBezTo>
                        <a:pt x="376440" y="966630"/>
                        <a:pt x="431986" y="1084104"/>
                        <a:pt x="645922" y="1162103"/>
                      </a:cubicBezTo>
                      <a:cubicBezTo>
                        <a:pt x="879000" y="1247083"/>
                        <a:pt x="1105087" y="1214103"/>
                        <a:pt x="1105087" y="1214103"/>
                      </a:cubicBezTo>
                      <a:cubicBezTo>
                        <a:pt x="1105087" y="1214103"/>
                        <a:pt x="953282" y="1043345"/>
                        <a:pt x="720204" y="9583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84" name="任意多边形: 形状 383"/>
                <p:cNvSpPr/>
                <p:nvPr/>
              </p:nvSpPr>
              <p:spPr>
                <a:xfrm>
                  <a:off x="11242091" y="973374"/>
                  <a:ext cx="417642" cy="156765"/>
                </a:xfrm>
                <a:custGeom>
                  <a:avLst/>
                  <a:gdLst>
                    <a:gd name="connsiteX0" fmla="*/ 416514 w 417642"/>
                    <a:gd name="connsiteY0" fmla="*/ 156766 h 156765"/>
                    <a:gd name="connsiteX1" fmla="*/ 0 w 417642"/>
                    <a:gd name="connsiteY1" fmla="*/ 4519 h 156765"/>
                    <a:gd name="connsiteX2" fmla="*/ 2496 w 417642"/>
                    <a:gd name="connsiteY2" fmla="*/ 0 h 156765"/>
                    <a:gd name="connsiteX3" fmla="*/ 417643 w 417642"/>
                    <a:gd name="connsiteY3" fmla="*/ 151726 h 156765"/>
                    <a:gd name="connsiteX4" fmla="*/ 416514 w 417642"/>
                    <a:gd name="connsiteY4" fmla="*/ 156766 h 15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642" h="156765">
                      <a:moveTo>
                        <a:pt x="416514" y="156766"/>
                      </a:moveTo>
                      <a:cubicBezTo>
                        <a:pt x="182751" y="104431"/>
                        <a:pt x="1804" y="5511"/>
                        <a:pt x="0" y="4519"/>
                      </a:cubicBezTo>
                      <a:lnTo>
                        <a:pt x="2496" y="0"/>
                      </a:lnTo>
                      <a:cubicBezTo>
                        <a:pt x="4289" y="988"/>
                        <a:pt x="184633" y="99561"/>
                        <a:pt x="417643" y="151726"/>
                      </a:cubicBezTo>
                      <a:lnTo>
                        <a:pt x="416514" y="156766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4" name="组合 373" descr="一束拱形的橄榄及叶子"/>
              <p:cNvGrpSpPr/>
              <p:nvPr/>
            </p:nvGrpSpPr>
            <p:grpSpPr>
              <a:xfrm rot="10800000" flipH="1">
                <a:off x="9768376" y="462365"/>
                <a:ext cx="1145312" cy="1581142"/>
                <a:chOff x="9768376" y="207569"/>
                <a:chExt cx="1145312" cy="1581142"/>
              </a:xfrm>
              <a:solidFill>
                <a:schemeClr val="accent3"/>
              </a:solidFill>
            </p:grpSpPr>
            <p:sp>
              <p:nvSpPr>
                <p:cNvPr id="377" name="任意多边形: 形状 376"/>
                <p:cNvSpPr/>
                <p:nvPr/>
              </p:nvSpPr>
              <p:spPr>
                <a:xfrm>
                  <a:off x="10278424" y="1057985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78" name="任意多边形: 形状 377"/>
                <p:cNvSpPr/>
                <p:nvPr/>
              </p:nvSpPr>
              <p:spPr>
                <a:xfrm rot="-2767093">
                  <a:off x="10754153" y="532860"/>
                  <a:ext cx="111722" cy="180230"/>
                </a:xfrm>
                <a:custGeom>
                  <a:avLst/>
                  <a:gdLst>
                    <a:gd name="connsiteX0" fmla="*/ 111723 w 111722"/>
                    <a:gd name="connsiteY0" fmla="*/ 90115 h 180230"/>
                    <a:gd name="connsiteX1" fmla="*/ 55861 w 111722"/>
                    <a:gd name="connsiteY1" fmla="*/ 180231 h 180230"/>
                    <a:gd name="connsiteX2" fmla="*/ 0 w 111722"/>
                    <a:gd name="connsiteY2" fmla="*/ 90115 h 180230"/>
                    <a:gd name="connsiteX3" fmla="*/ 55861 w 111722"/>
                    <a:gd name="connsiteY3" fmla="*/ 0 h 180230"/>
                    <a:gd name="connsiteX4" fmla="*/ 111723 w 111722"/>
                    <a:gd name="connsiteY4" fmla="*/ 90115 h 18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22" h="180230">
                      <a:moveTo>
                        <a:pt x="111723" y="90115"/>
                      </a:moveTo>
                      <a:cubicBezTo>
                        <a:pt x="111723" y="139885"/>
                        <a:pt x="86713" y="180231"/>
                        <a:pt x="55861" y="180231"/>
                      </a:cubicBezTo>
                      <a:cubicBezTo>
                        <a:pt x="25010" y="180231"/>
                        <a:pt x="0" y="139885"/>
                        <a:pt x="0" y="90115"/>
                      </a:cubicBezTo>
                      <a:cubicBezTo>
                        <a:pt x="0" y="40346"/>
                        <a:pt x="25010" y="0"/>
                        <a:pt x="55861" y="0"/>
                      </a:cubicBezTo>
                      <a:cubicBezTo>
                        <a:pt x="86713" y="0"/>
                        <a:pt x="111723" y="40346"/>
                        <a:pt x="111723" y="90115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79" name="任意多边形: 形状 378"/>
                <p:cNvSpPr/>
                <p:nvPr/>
              </p:nvSpPr>
              <p:spPr>
                <a:xfrm>
                  <a:off x="10044399" y="1571856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80" name="任意多边形: 形状 379"/>
                <p:cNvSpPr/>
                <p:nvPr/>
              </p:nvSpPr>
              <p:spPr>
                <a:xfrm rot="-2526848">
                  <a:off x="10646631" y="228841"/>
                  <a:ext cx="167802" cy="271065"/>
                </a:xfrm>
                <a:custGeom>
                  <a:avLst/>
                  <a:gdLst>
                    <a:gd name="connsiteX0" fmla="*/ 167802 w 167802"/>
                    <a:gd name="connsiteY0" fmla="*/ 135533 h 271065"/>
                    <a:gd name="connsiteX1" fmla="*/ 83901 w 167802"/>
                    <a:gd name="connsiteY1" fmla="*/ 271065 h 271065"/>
                    <a:gd name="connsiteX2" fmla="*/ 0 w 167802"/>
                    <a:gd name="connsiteY2" fmla="*/ 135533 h 271065"/>
                    <a:gd name="connsiteX3" fmla="*/ 83901 w 167802"/>
                    <a:gd name="connsiteY3" fmla="*/ 0 h 271065"/>
                    <a:gd name="connsiteX4" fmla="*/ 167802 w 167802"/>
                    <a:gd name="connsiteY4" fmla="*/ 135533 h 27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2" h="271065">
                      <a:moveTo>
                        <a:pt x="167802" y="135533"/>
                      </a:moveTo>
                      <a:cubicBezTo>
                        <a:pt x="167802" y="210385"/>
                        <a:pt x="130238" y="271065"/>
                        <a:pt x="83901" y="271065"/>
                      </a:cubicBezTo>
                      <a:cubicBezTo>
                        <a:pt x="37564" y="271065"/>
                        <a:pt x="0" y="210385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8" y="0"/>
                        <a:pt x="167802" y="60680"/>
                        <a:pt x="167802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81" name="任意多边形: 形状 380"/>
                <p:cNvSpPr/>
                <p:nvPr/>
              </p:nvSpPr>
              <p:spPr>
                <a:xfrm rot="-2700000">
                  <a:off x="9839638" y="1485631"/>
                  <a:ext cx="167803" cy="271066"/>
                </a:xfrm>
                <a:custGeom>
                  <a:avLst/>
                  <a:gdLst>
                    <a:gd name="connsiteX0" fmla="*/ 167803 w 167803"/>
                    <a:gd name="connsiteY0" fmla="*/ 135533 h 271066"/>
                    <a:gd name="connsiteX1" fmla="*/ 83901 w 167803"/>
                    <a:gd name="connsiteY1" fmla="*/ 271066 h 271066"/>
                    <a:gd name="connsiteX2" fmla="*/ 0 w 167803"/>
                    <a:gd name="connsiteY2" fmla="*/ 135533 h 271066"/>
                    <a:gd name="connsiteX3" fmla="*/ 83901 w 167803"/>
                    <a:gd name="connsiteY3" fmla="*/ 0 h 271066"/>
                    <a:gd name="connsiteX4" fmla="*/ 167803 w 167803"/>
                    <a:gd name="connsiteY4" fmla="*/ 135533 h 27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3" h="271066">
                      <a:moveTo>
                        <a:pt x="167803" y="135533"/>
                      </a:moveTo>
                      <a:cubicBezTo>
                        <a:pt x="167803" y="210386"/>
                        <a:pt x="130239" y="271066"/>
                        <a:pt x="83901" y="271066"/>
                      </a:cubicBezTo>
                      <a:cubicBezTo>
                        <a:pt x="37564" y="271066"/>
                        <a:pt x="0" y="210386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9" y="0"/>
                        <a:pt x="167803" y="60680"/>
                        <a:pt x="167803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75" name="任意多边形: 形状 374"/>
              <p:cNvSpPr/>
              <p:nvPr/>
            </p:nvSpPr>
            <p:spPr>
              <a:xfrm rot="10800000" flipH="1">
                <a:off x="10281226" y="670342"/>
                <a:ext cx="502400" cy="763110"/>
              </a:xfrm>
              <a:custGeom>
                <a:avLst/>
                <a:gdLst>
                  <a:gd name="connsiteX0" fmla="*/ 501345 w 502400"/>
                  <a:gd name="connsiteY0" fmla="*/ 0 h 763110"/>
                  <a:gd name="connsiteX1" fmla="*/ 123631 w 502400"/>
                  <a:gd name="connsiteY1" fmla="*/ 677156 h 763110"/>
                  <a:gd name="connsiteX2" fmla="*/ 108080 w 502400"/>
                  <a:gd name="connsiteY2" fmla="*/ 687145 h 763110"/>
                  <a:gd name="connsiteX3" fmla="*/ 13001 w 502400"/>
                  <a:gd name="connsiteY3" fmla="*/ 762752 h 763110"/>
                  <a:gd name="connsiteX4" fmla="*/ 12963 w 502400"/>
                  <a:gd name="connsiteY4" fmla="*/ 762738 h 763110"/>
                  <a:gd name="connsiteX5" fmla="*/ 1001 w 502400"/>
                  <a:gd name="connsiteY5" fmla="*/ 757726 h 763110"/>
                  <a:gd name="connsiteX6" fmla="*/ 4571 w 502400"/>
                  <a:gd name="connsiteY6" fmla="*/ 743438 h 763110"/>
                  <a:gd name="connsiteX7" fmla="*/ 4588 w 502400"/>
                  <a:gd name="connsiteY7" fmla="*/ 743404 h 763110"/>
                  <a:gd name="connsiteX8" fmla="*/ 94504 w 502400"/>
                  <a:gd name="connsiteY8" fmla="*/ 680216 h 763110"/>
                  <a:gd name="connsiteX9" fmla="*/ 98586 w 502400"/>
                  <a:gd name="connsiteY9" fmla="*/ 664592 h 763110"/>
                  <a:gd name="connsiteX10" fmla="*/ 501345 w 502400"/>
                  <a:gd name="connsiteY10" fmla="*/ 0 h 76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400" h="763110">
                    <a:moveTo>
                      <a:pt x="501345" y="0"/>
                    </a:moveTo>
                    <a:cubicBezTo>
                      <a:pt x="516686" y="124406"/>
                      <a:pt x="363504" y="618299"/>
                      <a:pt x="123631" y="677156"/>
                    </a:cubicBezTo>
                    <a:cubicBezTo>
                      <a:pt x="117477" y="678667"/>
                      <a:pt x="111993" y="682161"/>
                      <a:pt x="108080" y="687145"/>
                    </a:cubicBezTo>
                    <a:cubicBezTo>
                      <a:pt x="82897" y="719230"/>
                      <a:pt x="49845" y="745245"/>
                      <a:pt x="13001" y="762752"/>
                    </a:cubicBezTo>
                    <a:cubicBezTo>
                      <a:pt x="12987" y="762759"/>
                      <a:pt x="12976" y="762731"/>
                      <a:pt x="12963" y="762738"/>
                    </a:cubicBezTo>
                    <a:cubicBezTo>
                      <a:pt x="10295" y="763922"/>
                      <a:pt x="3452" y="762294"/>
                      <a:pt x="1001" y="757726"/>
                    </a:cubicBezTo>
                    <a:cubicBezTo>
                      <a:pt x="-1522" y="753021"/>
                      <a:pt x="1115" y="745910"/>
                      <a:pt x="4571" y="743438"/>
                    </a:cubicBezTo>
                    <a:cubicBezTo>
                      <a:pt x="4585" y="743428"/>
                      <a:pt x="4571" y="743411"/>
                      <a:pt x="4588" y="743404"/>
                    </a:cubicBezTo>
                    <a:cubicBezTo>
                      <a:pt x="38738" y="729346"/>
                      <a:pt x="69765" y="707685"/>
                      <a:pt x="94504" y="680216"/>
                    </a:cubicBezTo>
                    <a:cubicBezTo>
                      <a:pt x="98324" y="675972"/>
                      <a:pt x="99884" y="670152"/>
                      <a:pt x="98586" y="664592"/>
                    </a:cubicBezTo>
                    <a:cubicBezTo>
                      <a:pt x="43890" y="430664"/>
                      <a:pt x="386615" y="48565"/>
                      <a:pt x="501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6" name="任意多边形: 形状 375"/>
              <p:cNvSpPr/>
              <p:nvPr/>
            </p:nvSpPr>
            <p:spPr>
              <a:xfrm rot="10800000" flipH="1">
                <a:off x="10415508" y="799141"/>
                <a:ext cx="255042" cy="414327"/>
              </a:xfrm>
              <a:custGeom>
                <a:avLst/>
                <a:gdLst>
                  <a:gd name="connsiteX0" fmla="*/ 4024 w 255042"/>
                  <a:gd name="connsiteY0" fmla="*/ 414328 h 414327"/>
                  <a:gd name="connsiteX1" fmla="*/ 0 w 255042"/>
                  <a:gd name="connsiteY1" fmla="*/ 411092 h 414327"/>
                  <a:gd name="connsiteX2" fmla="*/ 250382 w 255042"/>
                  <a:gd name="connsiteY2" fmla="*/ 0 h 414327"/>
                  <a:gd name="connsiteX3" fmla="*/ 255042 w 255042"/>
                  <a:gd name="connsiteY3" fmla="*/ 2227 h 414327"/>
                  <a:gd name="connsiteX4" fmla="*/ 4024 w 255042"/>
                  <a:gd name="connsiteY4" fmla="*/ 414328 h 41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042" h="414327">
                    <a:moveTo>
                      <a:pt x="4024" y="414328"/>
                    </a:moveTo>
                    <a:lnTo>
                      <a:pt x="0" y="411092"/>
                    </a:lnTo>
                    <a:cubicBezTo>
                      <a:pt x="110400" y="273833"/>
                      <a:pt x="179935" y="147486"/>
                      <a:pt x="250382" y="0"/>
                    </a:cubicBezTo>
                    <a:lnTo>
                      <a:pt x="255042" y="2227"/>
                    </a:lnTo>
                    <a:cubicBezTo>
                      <a:pt x="184441" y="150036"/>
                      <a:pt x="114737" y="276680"/>
                      <a:pt x="4024" y="41432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36" name="组合 335"/>
            <p:cNvGrpSpPr/>
            <p:nvPr/>
          </p:nvGrpSpPr>
          <p:grpSpPr>
            <a:xfrm>
              <a:off x="3871059" y="1562100"/>
              <a:ext cx="946417" cy="1012305"/>
              <a:chOff x="4393622" y="3307936"/>
              <a:chExt cx="1407373" cy="1505351"/>
            </a:xfrm>
          </p:grpSpPr>
          <p:grpSp>
            <p:nvGrpSpPr>
              <p:cNvPr id="339" name="组合 338" descr="一束拱形的橄榄及叶子"/>
              <p:cNvGrpSpPr/>
              <p:nvPr/>
            </p:nvGrpSpPr>
            <p:grpSpPr>
              <a:xfrm rot="16200000">
                <a:off x="4460224" y="3609784"/>
                <a:ext cx="1275267" cy="973961"/>
                <a:chOff x="9895720" y="340329"/>
                <a:chExt cx="2058574" cy="1572196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361" name="任意多边形: 形状 360"/>
                <p:cNvSpPr/>
                <p:nvPr/>
              </p:nvSpPr>
              <p:spPr>
                <a:xfrm>
                  <a:off x="10154851" y="1395904"/>
                  <a:ext cx="852206" cy="516621"/>
                </a:xfrm>
                <a:custGeom>
                  <a:avLst/>
                  <a:gdLst>
                    <a:gd name="connsiteX0" fmla="*/ 394701 w 852206"/>
                    <a:gd name="connsiteY0" fmla="*/ 68557 h 516621"/>
                    <a:gd name="connsiteX1" fmla="*/ 128530 w 852206"/>
                    <a:gd name="connsiteY1" fmla="*/ 279427 h 516621"/>
                    <a:gd name="connsiteX2" fmla="*/ 110393 w 852206"/>
                    <a:gd name="connsiteY2" fmla="*/ 297821 h 516621"/>
                    <a:gd name="connsiteX3" fmla="*/ 61391 w 852206"/>
                    <a:gd name="connsiteY3" fmla="*/ 363219 h 516621"/>
                    <a:gd name="connsiteX4" fmla="*/ 25310 w 852206"/>
                    <a:gd name="connsiteY4" fmla="*/ 436523 h 516621"/>
                    <a:gd name="connsiteX5" fmla="*/ 0 w 852206"/>
                    <a:gd name="connsiteY5" fmla="*/ 514023 h 516621"/>
                    <a:gd name="connsiteX6" fmla="*/ 10388 w 852206"/>
                    <a:gd name="connsiteY6" fmla="*/ 516621 h 516621"/>
                    <a:gd name="connsiteX7" fmla="*/ 35223 w 852206"/>
                    <a:gd name="connsiteY7" fmla="*/ 440316 h 516621"/>
                    <a:gd name="connsiteX8" fmla="*/ 70457 w 852206"/>
                    <a:gd name="connsiteY8" fmla="*/ 368551 h 516621"/>
                    <a:gd name="connsiteX9" fmla="*/ 118141 w 852206"/>
                    <a:gd name="connsiteY9" fmla="*/ 304792 h 516621"/>
                    <a:gd name="connsiteX10" fmla="*/ 127163 w 852206"/>
                    <a:gd name="connsiteY10" fmla="*/ 295347 h 516621"/>
                    <a:gd name="connsiteX11" fmla="*/ 474713 w 852206"/>
                    <a:gd name="connsiteY11" fmla="*/ 270109 h 516621"/>
                    <a:gd name="connsiteX12" fmla="*/ 852207 w 852206"/>
                    <a:gd name="connsiteY12" fmla="*/ 3583 h 516621"/>
                    <a:gd name="connsiteX13" fmla="*/ 394701 w 852206"/>
                    <a:gd name="connsiteY13" fmla="*/ 68557 h 51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206" h="516621">
                      <a:moveTo>
                        <a:pt x="394701" y="68557"/>
                      </a:moveTo>
                      <a:cubicBezTo>
                        <a:pt x="208811" y="142357"/>
                        <a:pt x="145926" y="243129"/>
                        <a:pt x="128530" y="279427"/>
                      </a:cubicBezTo>
                      <a:cubicBezTo>
                        <a:pt x="122299" y="285364"/>
                        <a:pt x="116234" y="291484"/>
                        <a:pt x="110393" y="297821"/>
                      </a:cubicBezTo>
                      <a:cubicBezTo>
                        <a:pt x="91905" y="317858"/>
                        <a:pt x="75510" y="339867"/>
                        <a:pt x="61391" y="363219"/>
                      </a:cubicBezTo>
                      <a:cubicBezTo>
                        <a:pt x="47250" y="386570"/>
                        <a:pt x="35361" y="411223"/>
                        <a:pt x="25310" y="436523"/>
                      </a:cubicBezTo>
                      <a:cubicBezTo>
                        <a:pt x="15256" y="461836"/>
                        <a:pt x="7005" y="487793"/>
                        <a:pt x="0" y="514023"/>
                      </a:cubicBezTo>
                      <a:lnTo>
                        <a:pt x="10388" y="516621"/>
                      </a:lnTo>
                      <a:cubicBezTo>
                        <a:pt x="17276" y="490730"/>
                        <a:pt x="25376" y="465168"/>
                        <a:pt x="35223" y="440316"/>
                      </a:cubicBezTo>
                      <a:cubicBezTo>
                        <a:pt x="45065" y="415471"/>
                        <a:pt x="56678" y="391344"/>
                        <a:pt x="70457" y="368551"/>
                      </a:cubicBezTo>
                      <a:cubicBezTo>
                        <a:pt x="84216" y="345750"/>
                        <a:pt x="100156" y="324319"/>
                        <a:pt x="118141" y="304792"/>
                      </a:cubicBezTo>
                      <a:cubicBezTo>
                        <a:pt x="121088" y="301584"/>
                        <a:pt x="124110" y="298451"/>
                        <a:pt x="127163" y="295347"/>
                      </a:cubicBezTo>
                      <a:cubicBezTo>
                        <a:pt x="150776" y="306289"/>
                        <a:pt x="269475" y="351588"/>
                        <a:pt x="474713" y="270109"/>
                      </a:cubicBezTo>
                      <a:cubicBezTo>
                        <a:pt x="705292" y="178568"/>
                        <a:pt x="852207" y="3583"/>
                        <a:pt x="852207" y="3583"/>
                      </a:cubicBezTo>
                      <a:cubicBezTo>
                        <a:pt x="852207" y="3583"/>
                        <a:pt x="625280" y="-22983"/>
                        <a:pt x="394701" y="68557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62" name="任意多边形: 形状 361"/>
                <p:cNvSpPr/>
                <p:nvPr/>
              </p:nvSpPr>
              <p:spPr>
                <a:xfrm>
                  <a:off x="11413541" y="782541"/>
                  <a:ext cx="540754" cy="386181"/>
                </a:xfrm>
                <a:custGeom>
                  <a:avLst/>
                  <a:gdLst>
                    <a:gd name="connsiteX0" fmla="*/ 178424 w 540754"/>
                    <a:gd name="connsiteY0" fmla="*/ 242059 h 386181"/>
                    <a:gd name="connsiteX1" fmla="*/ 0 w 540754"/>
                    <a:gd name="connsiteY1" fmla="*/ 3855 h 386181"/>
                    <a:gd name="connsiteX2" fmla="*/ 284063 w 540754"/>
                    <a:gd name="connsiteY2" fmla="*/ 92642 h 386181"/>
                    <a:gd name="connsiteX3" fmla="*/ 540754 w 540754"/>
                    <a:gd name="connsiteY3" fmla="*/ 386181 h 386181"/>
                    <a:gd name="connsiteX4" fmla="*/ 178424 w 540754"/>
                    <a:gd name="connsiteY4" fmla="*/ 242059 h 38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0754" h="386181">
                      <a:moveTo>
                        <a:pt x="178424" y="242059"/>
                      </a:moveTo>
                      <a:cubicBezTo>
                        <a:pt x="7483" y="121201"/>
                        <a:pt x="0" y="3855"/>
                        <a:pt x="0" y="3855"/>
                      </a:cubicBezTo>
                      <a:cubicBezTo>
                        <a:pt x="0" y="3855"/>
                        <a:pt x="113126" y="-28215"/>
                        <a:pt x="284063" y="92642"/>
                      </a:cubicBezTo>
                      <a:cubicBezTo>
                        <a:pt x="455003" y="213499"/>
                        <a:pt x="540754" y="386181"/>
                        <a:pt x="540754" y="386181"/>
                      </a:cubicBezTo>
                      <a:cubicBezTo>
                        <a:pt x="540754" y="386181"/>
                        <a:pt x="349364" y="362916"/>
                        <a:pt x="178424" y="24205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63" name="任意多边形: 形状 362"/>
                <p:cNvSpPr/>
                <p:nvPr/>
              </p:nvSpPr>
              <p:spPr>
                <a:xfrm>
                  <a:off x="10618018" y="983512"/>
                  <a:ext cx="950419" cy="216189"/>
                </a:xfrm>
                <a:custGeom>
                  <a:avLst/>
                  <a:gdLst>
                    <a:gd name="connsiteX0" fmla="*/ 950419 w 950419"/>
                    <a:gd name="connsiteY0" fmla="*/ 67672 h 216189"/>
                    <a:gd name="connsiteX1" fmla="*/ 186129 w 950419"/>
                    <a:gd name="connsiteY1" fmla="*/ 152022 h 216189"/>
                    <a:gd name="connsiteX2" fmla="*/ 159903 w 950419"/>
                    <a:gd name="connsiteY2" fmla="*/ 142618 h 216189"/>
                    <a:gd name="connsiteX3" fmla="*/ 621 w 950419"/>
                    <a:gd name="connsiteY3" fmla="*/ 91877 h 216189"/>
                    <a:gd name="connsiteX4" fmla="*/ 7003 w 950419"/>
                    <a:gd name="connsiteY4" fmla="*/ 83482 h 216189"/>
                    <a:gd name="connsiteX5" fmla="*/ 13467 w 950419"/>
                    <a:gd name="connsiteY5" fmla="*/ 75145 h 216189"/>
                    <a:gd name="connsiteX6" fmla="*/ 158258 w 950419"/>
                    <a:gd name="connsiteY6" fmla="*/ 130264 h 216189"/>
                    <a:gd name="connsiteX7" fmla="*/ 181368 w 950419"/>
                    <a:gd name="connsiteY7" fmla="*/ 119851 h 216189"/>
                    <a:gd name="connsiteX8" fmla="*/ 950419 w 950419"/>
                    <a:gd name="connsiteY8" fmla="*/ 67672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0419" h="216189">
                      <a:moveTo>
                        <a:pt x="950419" y="67672"/>
                      </a:moveTo>
                      <a:cubicBezTo>
                        <a:pt x="861640" y="149667"/>
                        <a:pt x="368958" y="303655"/>
                        <a:pt x="186129" y="152022"/>
                      </a:cubicBezTo>
                      <a:cubicBezTo>
                        <a:pt x="178731" y="145888"/>
                        <a:pt x="169513" y="142463"/>
                        <a:pt x="159903" y="142618"/>
                      </a:cubicBezTo>
                      <a:cubicBezTo>
                        <a:pt x="103218" y="143540"/>
                        <a:pt x="46484" y="125252"/>
                        <a:pt x="621" y="91877"/>
                      </a:cubicBezTo>
                      <a:cubicBezTo>
                        <a:pt x="3471" y="88135"/>
                        <a:pt x="-5826" y="100210"/>
                        <a:pt x="7003" y="83482"/>
                      </a:cubicBezTo>
                      <a:cubicBezTo>
                        <a:pt x="19859" y="66773"/>
                        <a:pt x="10590" y="78866"/>
                        <a:pt x="13467" y="75145"/>
                      </a:cubicBezTo>
                      <a:cubicBezTo>
                        <a:pt x="54246" y="108286"/>
                        <a:pt x="105748" y="127896"/>
                        <a:pt x="158258" y="130264"/>
                      </a:cubicBezTo>
                      <a:cubicBezTo>
                        <a:pt x="167166" y="130667"/>
                        <a:pt x="175651" y="126694"/>
                        <a:pt x="181368" y="119851"/>
                      </a:cubicBezTo>
                      <a:cubicBezTo>
                        <a:pt x="336093" y="-65343"/>
                        <a:pt x="848714" y="3097"/>
                        <a:pt x="950419" y="67672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364" name="任意多边形: 形状 363"/>
                <p:cNvSpPr/>
                <p:nvPr/>
              </p:nvSpPr>
              <p:spPr>
                <a:xfrm>
                  <a:off x="10433656" y="340329"/>
                  <a:ext cx="296912" cy="918045"/>
                </a:xfrm>
                <a:custGeom>
                  <a:avLst/>
                  <a:gdLst>
                    <a:gd name="connsiteX0" fmla="*/ 285232 w 296912"/>
                    <a:gd name="connsiteY0" fmla="*/ 0 h 918045"/>
                    <a:gd name="connsiteX1" fmla="*/ 23959 w 296912"/>
                    <a:gd name="connsiteY1" fmla="*/ 723181 h 918045"/>
                    <a:gd name="connsiteX2" fmla="*/ 26947 w 296912"/>
                    <a:gd name="connsiteY2" fmla="*/ 750880 h 918045"/>
                    <a:gd name="connsiteX3" fmla="*/ 38912 w 296912"/>
                    <a:gd name="connsiteY3" fmla="*/ 917621 h 918045"/>
                    <a:gd name="connsiteX4" fmla="*/ 48570 w 296912"/>
                    <a:gd name="connsiteY4" fmla="*/ 913387 h 918045"/>
                    <a:gd name="connsiteX5" fmla="*/ 58191 w 296912"/>
                    <a:gd name="connsiteY5" fmla="*/ 909057 h 918045"/>
                    <a:gd name="connsiteX6" fmla="*/ 38571 w 296912"/>
                    <a:gd name="connsiteY6" fmla="*/ 755376 h 918045"/>
                    <a:gd name="connsiteX7" fmla="*/ 54116 w 296912"/>
                    <a:gd name="connsiteY7" fmla="*/ 735352 h 918045"/>
                    <a:gd name="connsiteX8" fmla="*/ 285232 w 296912"/>
                    <a:gd name="connsiteY8" fmla="*/ 0 h 918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912" h="918045">
                      <a:moveTo>
                        <a:pt x="285232" y="0"/>
                      </a:moveTo>
                      <a:cubicBezTo>
                        <a:pt x="184697" y="67070"/>
                        <a:pt x="-80558" y="509889"/>
                        <a:pt x="23959" y="723181"/>
                      </a:cubicBezTo>
                      <a:cubicBezTo>
                        <a:pt x="28190" y="731811"/>
                        <a:pt x="29353" y="741576"/>
                        <a:pt x="26947" y="750880"/>
                      </a:cubicBezTo>
                      <a:cubicBezTo>
                        <a:pt x="12751" y="805768"/>
                        <a:pt x="17226" y="865207"/>
                        <a:pt x="38912" y="917621"/>
                      </a:cubicBezTo>
                      <a:cubicBezTo>
                        <a:pt x="43218" y="915728"/>
                        <a:pt x="29298" y="921930"/>
                        <a:pt x="48570" y="913387"/>
                      </a:cubicBezTo>
                      <a:cubicBezTo>
                        <a:pt x="67829" y="904809"/>
                        <a:pt x="53899" y="910984"/>
                        <a:pt x="58191" y="909057"/>
                      </a:cubicBezTo>
                      <a:cubicBezTo>
                        <a:pt x="35539" y="861641"/>
                        <a:pt x="28558" y="806977"/>
                        <a:pt x="38571" y="755376"/>
                      </a:cubicBezTo>
                      <a:cubicBezTo>
                        <a:pt x="40272" y="746622"/>
                        <a:pt x="46120" y="739308"/>
                        <a:pt x="54116" y="735352"/>
                      </a:cubicBezTo>
                      <a:cubicBezTo>
                        <a:pt x="270437" y="628391"/>
                        <a:pt x="324149" y="114018"/>
                        <a:pt x="285232" y="0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65" name="任意多边形: 形状 364"/>
                <p:cNvSpPr/>
                <p:nvPr/>
              </p:nvSpPr>
              <p:spPr>
                <a:xfrm>
                  <a:off x="9895720" y="909915"/>
                  <a:ext cx="291627" cy="743902"/>
                </a:xfrm>
                <a:custGeom>
                  <a:avLst/>
                  <a:gdLst>
                    <a:gd name="connsiteX0" fmla="*/ 255382 w 291627"/>
                    <a:gd name="connsiteY0" fmla="*/ 391238 h 743902"/>
                    <a:gd name="connsiteX1" fmla="*/ 259544 w 291627"/>
                    <a:gd name="connsiteY1" fmla="*/ 743903 h 743902"/>
                    <a:gd name="connsiteX2" fmla="*/ 49827 w 291627"/>
                    <a:gd name="connsiteY2" fmla="*/ 460335 h 743902"/>
                    <a:gd name="connsiteX3" fmla="*/ 9468 w 291627"/>
                    <a:gd name="connsiteY3" fmla="*/ 0 h 743902"/>
                    <a:gd name="connsiteX4" fmla="*/ 255382 w 291627"/>
                    <a:gd name="connsiteY4" fmla="*/ 391238 h 74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627" h="743902">
                      <a:moveTo>
                        <a:pt x="255382" y="391238"/>
                      </a:moveTo>
                      <a:cubicBezTo>
                        <a:pt x="334431" y="626391"/>
                        <a:pt x="259544" y="743903"/>
                        <a:pt x="259544" y="743903"/>
                      </a:cubicBezTo>
                      <a:cubicBezTo>
                        <a:pt x="259544" y="743903"/>
                        <a:pt x="128880" y="695492"/>
                        <a:pt x="49827" y="460335"/>
                      </a:cubicBezTo>
                      <a:cubicBezTo>
                        <a:pt x="-29225" y="225178"/>
                        <a:pt x="9468" y="0"/>
                        <a:pt x="9468" y="0"/>
                      </a:cubicBezTo>
                      <a:cubicBezTo>
                        <a:pt x="9468" y="0"/>
                        <a:pt x="176330" y="156081"/>
                        <a:pt x="255382" y="3912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66" name="任意多边形: 形状 365"/>
                <p:cNvSpPr/>
                <p:nvPr/>
              </p:nvSpPr>
              <p:spPr>
                <a:xfrm>
                  <a:off x="10501413" y="688478"/>
                  <a:ext cx="114237" cy="288265"/>
                </a:xfrm>
                <a:custGeom>
                  <a:avLst/>
                  <a:gdLst>
                    <a:gd name="connsiteX0" fmla="*/ 4661 w 114237"/>
                    <a:gd name="connsiteY0" fmla="*/ 288266 h 288265"/>
                    <a:gd name="connsiteX1" fmla="*/ 0 w 114237"/>
                    <a:gd name="connsiteY1" fmla="*/ 286046 h 288265"/>
                    <a:gd name="connsiteX2" fmla="*/ 109285 w 114237"/>
                    <a:gd name="connsiteY2" fmla="*/ 0 h 288265"/>
                    <a:gd name="connsiteX3" fmla="*/ 114238 w 114237"/>
                    <a:gd name="connsiteY3" fmla="*/ 1456 h 288265"/>
                    <a:gd name="connsiteX4" fmla="*/ 4661 w 114237"/>
                    <a:gd name="connsiteY4" fmla="*/ 288266 h 288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237" h="288265">
                      <a:moveTo>
                        <a:pt x="4661" y="288266"/>
                      </a:moveTo>
                      <a:lnTo>
                        <a:pt x="0" y="286046"/>
                      </a:lnTo>
                      <a:cubicBezTo>
                        <a:pt x="43612" y="194481"/>
                        <a:pt x="80381" y="98242"/>
                        <a:pt x="109285" y="0"/>
                      </a:cubicBezTo>
                      <a:lnTo>
                        <a:pt x="114238" y="1456"/>
                      </a:lnTo>
                      <a:cubicBezTo>
                        <a:pt x="85259" y="99960"/>
                        <a:pt x="48390" y="196454"/>
                        <a:pt x="4661" y="2882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67" name="任意多边形: 形状 366"/>
                <p:cNvSpPr/>
                <p:nvPr/>
              </p:nvSpPr>
              <p:spPr>
                <a:xfrm>
                  <a:off x="9974094" y="1075912"/>
                  <a:ext cx="139954" cy="443417"/>
                </a:xfrm>
                <a:custGeom>
                  <a:avLst/>
                  <a:gdLst>
                    <a:gd name="connsiteX0" fmla="*/ 134905 w 139954"/>
                    <a:gd name="connsiteY0" fmla="*/ 443417 h 443417"/>
                    <a:gd name="connsiteX1" fmla="*/ 0 w 139954"/>
                    <a:gd name="connsiteY1" fmla="*/ 1907 h 443417"/>
                    <a:gd name="connsiteX2" fmla="*/ 4798 w 139954"/>
                    <a:gd name="connsiteY2" fmla="*/ 0 h 443417"/>
                    <a:gd name="connsiteX3" fmla="*/ 139954 w 139954"/>
                    <a:gd name="connsiteY3" fmla="*/ 442326 h 443417"/>
                    <a:gd name="connsiteX4" fmla="*/ 134905 w 139954"/>
                    <a:gd name="connsiteY4" fmla="*/ 443417 h 44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54" h="443417">
                      <a:moveTo>
                        <a:pt x="134905" y="443417"/>
                      </a:moveTo>
                      <a:cubicBezTo>
                        <a:pt x="134419" y="441169"/>
                        <a:pt x="85296" y="216277"/>
                        <a:pt x="0" y="1907"/>
                      </a:cubicBezTo>
                      <a:lnTo>
                        <a:pt x="4798" y="0"/>
                      </a:lnTo>
                      <a:cubicBezTo>
                        <a:pt x="90257" y="214783"/>
                        <a:pt x="139465" y="440078"/>
                        <a:pt x="139954" y="442326"/>
                      </a:cubicBezTo>
                      <a:lnTo>
                        <a:pt x="134905" y="443417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40" name="任意多边形: 形状 339"/>
              <p:cNvSpPr/>
              <p:nvPr/>
            </p:nvSpPr>
            <p:spPr>
              <a:xfrm rot="15691095">
                <a:off x="5467064" y="4317648"/>
                <a:ext cx="167931" cy="103957"/>
              </a:xfrm>
              <a:custGeom>
                <a:avLst/>
                <a:gdLst>
                  <a:gd name="connsiteX0" fmla="*/ 271079 w 271079"/>
                  <a:gd name="connsiteY0" fmla="*/ 83906 h 167810"/>
                  <a:gd name="connsiteX1" fmla="*/ 135540 w 271079"/>
                  <a:gd name="connsiteY1" fmla="*/ 167811 h 167810"/>
                  <a:gd name="connsiteX2" fmla="*/ 0 w 271079"/>
                  <a:gd name="connsiteY2" fmla="*/ 83906 h 167810"/>
                  <a:gd name="connsiteX3" fmla="*/ 135540 w 271079"/>
                  <a:gd name="connsiteY3" fmla="*/ 0 h 167810"/>
                  <a:gd name="connsiteX4" fmla="*/ 271079 w 271079"/>
                  <a:gd name="connsiteY4" fmla="*/ 83906 h 16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079" h="167810">
                    <a:moveTo>
                      <a:pt x="271079" y="83906"/>
                    </a:moveTo>
                    <a:cubicBezTo>
                      <a:pt x="271079" y="130245"/>
                      <a:pt x="210396" y="167811"/>
                      <a:pt x="135540" y="167811"/>
                    </a:cubicBezTo>
                    <a:cubicBezTo>
                      <a:pt x="60683" y="167811"/>
                      <a:pt x="0" y="130245"/>
                      <a:pt x="0" y="83906"/>
                    </a:cubicBezTo>
                    <a:cubicBezTo>
                      <a:pt x="0" y="37566"/>
                      <a:pt x="60683" y="0"/>
                      <a:pt x="135540" y="0"/>
                    </a:cubicBezTo>
                    <a:cubicBezTo>
                      <a:pt x="210396" y="0"/>
                      <a:pt x="271079" y="37566"/>
                      <a:pt x="271079" y="8390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1" name="任意多边形: 形状 340"/>
              <p:cNvSpPr/>
              <p:nvPr/>
            </p:nvSpPr>
            <p:spPr>
              <a:xfrm rot="12425420">
                <a:off x="4913208" y="3742306"/>
                <a:ext cx="86511" cy="139561"/>
              </a:xfrm>
              <a:custGeom>
                <a:avLst/>
                <a:gdLst>
                  <a:gd name="connsiteX0" fmla="*/ 139649 w 139649"/>
                  <a:gd name="connsiteY0" fmla="*/ 112642 h 225284"/>
                  <a:gd name="connsiteX1" fmla="*/ 69825 w 139649"/>
                  <a:gd name="connsiteY1" fmla="*/ 225284 h 225284"/>
                  <a:gd name="connsiteX2" fmla="*/ 0 w 139649"/>
                  <a:gd name="connsiteY2" fmla="*/ 112642 h 225284"/>
                  <a:gd name="connsiteX3" fmla="*/ 69825 w 139649"/>
                  <a:gd name="connsiteY3" fmla="*/ 0 h 225284"/>
                  <a:gd name="connsiteX4" fmla="*/ 139649 w 139649"/>
                  <a:gd name="connsiteY4" fmla="*/ 112642 h 22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49" h="225284">
                    <a:moveTo>
                      <a:pt x="139649" y="112642"/>
                    </a:moveTo>
                    <a:cubicBezTo>
                      <a:pt x="139649" y="174853"/>
                      <a:pt x="108388" y="225284"/>
                      <a:pt x="69825" y="225284"/>
                    </a:cubicBezTo>
                    <a:cubicBezTo>
                      <a:pt x="31262" y="225284"/>
                      <a:pt x="0" y="174853"/>
                      <a:pt x="0" y="112642"/>
                    </a:cubicBezTo>
                    <a:cubicBezTo>
                      <a:pt x="0" y="50432"/>
                      <a:pt x="31262" y="0"/>
                      <a:pt x="69825" y="0"/>
                    </a:cubicBezTo>
                    <a:cubicBezTo>
                      <a:pt x="108388" y="0"/>
                      <a:pt x="139649" y="50432"/>
                      <a:pt x="139649" y="1126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2" name="任意多边形: 形状 341"/>
              <p:cNvSpPr/>
              <p:nvPr/>
            </p:nvSpPr>
            <p:spPr>
              <a:xfrm rot="16200000">
                <a:off x="5287674" y="4148677"/>
                <a:ext cx="602983" cy="354468"/>
              </a:xfrm>
              <a:custGeom>
                <a:avLst/>
                <a:gdLst>
                  <a:gd name="connsiteX0" fmla="*/ 193556 w 973353"/>
                  <a:gd name="connsiteY0" fmla="*/ 144359 h 572193"/>
                  <a:gd name="connsiteX1" fmla="*/ 973354 w 973353"/>
                  <a:gd name="connsiteY1" fmla="*/ 68618 h 572193"/>
                  <a:gd name="connsiteX2" fmla="*/ 515776 w 973353"/>
                  <a:gd name="connsiteY2" fmla="*/ 4122 h 572193"/>
                  <a:gd name="connsiteX3" fmla="*/ 203776 w 973353"/>
                  <a:gd name="connsiteY3" fmla="*/ 130428 h 572193"/>
                  <a:gd name="connsiteX4" fmla="*/ 25074 w 973353"/>
                  <a:gd name="connsiteY4" fmla="*/ 572194 h 572193"/>
                  <a:gd name="connsiteX5" fmla="*/ 34812 w 973353"/>
                  <a:gd name="connsiteY5" fmla="*/ 567529 h 572193"/>
                  <a:gd name="connsiteX6" fmla="*/ 193556 w 973353"/>
                  <a:gd name="connsiteY6" fmla="*/ 144359 h 57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3353" h="572193">
                    <a:moveTo>
                      <a:pt x="193556" y="144359"/>
                    </a:moveTo>
                    <a:lnTo>
                      <a:pt x="973354" y="68618"/>
                    </a:lnTo>
                    <a:cubicBezTo>
                      <a:pt x="973354" y="68618"/>
                      <a:pt x="762702" y="-19859"/>
                      <a:pt x="515776" y="4122"/>
                    </a:cubicBezTo>
                    <a:cubicBezTo>
                      <a:pt x="321904" y="22954"/>
                      <a:pt x="233024" y="98730"/>
                      <a:pt x="203776" y="130428"/>
                    </a:cubicBezTo>
                    <a:cubicBezTo>
                      <a:pt x="4541" y="187141"/>
                      <a:pt x="-33525" y="394662"/>
                      <a:pt x="25074" y="572194"/>
                    </a:cubicBezTo>
                    <a:lnTo>
                      <a:pt x="34812" y="567529"/>
                    </a:lnTo>
                    <a:cubicBezTo>
                      <a:pt x="-20383" y="399794"/>
                      <a:pt x="11749" y="204686"/>
                      <a:pt x="193556" y="1443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343" name="组合 342" descr="一束拱形的橄榄及叶子"/>
              <p:cNvGrpSpPr/>
              <p:nvPr/>
            </p:nvGrpSpPr>
            <p:grpSpPr>
              <a:xfrm rot="16200000">
                <a:off x="4458463" y="3341826"/>
                <a:ext cx="1376422" cy="1308642"/>
                <a:chOff x="9976495" y="149004"/>
                <a:chExt cx="2221861" cy="211244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356" name="任意多边形: 形状 355"/>
                <p:cNvSpPr/>
                <p:nvPr/>
              </p:nvSpPr>
              <p:spPr>
                <a:xfrm>
                  <a:off x="9976495" y="149004"/>
                  <a:ext cx="2221861" cy="2112448"/>
                </a:xfrm>
                <a:custGeom>
                  <a:avLst/>
                  <a:gdLst>
                    <a:gd name="connsiteX0" fmla="*/ 1852547 w 2221861"/>
                    <a:gd name="connsiteY0" fmla="*/ 333479 h 2112448"/>
                    <a:gd name="connsiteX1" fmla="*/ 1662072 w 2221861"/>
                    <a:gd name="connsiteY1" fmla="*/ 561810 h 2112448"/>
                    <a:gd name="connsiteX2" fmla="*/ 1378302 w 2221861"/>
                    <a:gd name="connsiteY2" fmla="*/ 589554 h 2112448"/>
                    <a:gd name="connsiteX3" fmla="*/ 1131404 w 2221861"/>
                    <a:gd name="connsiteY3" fmla="*/ 658534 h 2112448"/>
                    <a:gd name="connsiteX4" fmla="*/ 1131359 w 2221861"/>
                    <a:gd name="connsiteY4" fmla="*/ 658496 h 2112448"/>
                    <a:gd name="connsiteX5" fmla="*/ 1166245 w 2221861"/>
                    <a:gd name="connsiteY5" fmla="*/ 571293 h 2112448"/>
                    <a:gd name="connsiteX6" fmla="*/ 1180798 w 2221861"/>
                    <a:gd name="connsiteY6" fmla="*/ 562918 h 2112448"/>
                    <a:gd name="connsiteX7" fmla="*/ 1716200 w 2221861"/>
                    <a:gd name="connsiteY7" fmla="*/ 0 h 2112448"/>
                    <a:gd name="connsiteX8" fmla="*/ 1161777 w 2221861"/>
                    <a:gd name="connsiteY8" fmla="*/ 542214 h 2112448"/>
                    <a:gd name="connsiteX9" fmla="*/ 1156211 w 2221861"/>
                    <a:gd name="connsiteY9" fmla="*/ 559679 h 2112448"/>
                    <a:gd name="connsiteX10" fmla="*/ 1108999 w 2221861"/>
                    <a:gd name="connsiteY10" fmla="*/ 667050 h 2112448"/>
                    <a:gd name="connsiteX11" fmla="*/ 1086287 w 2221861"/>
                    <a:gd name="connsiteY11" fmla="*/ 676068 h 2112448"/>
                    <a:gd name="connsiteX12" fmla="*/ 1011214 w 2221861"/>
                    <a:gd name="connsiteY12" fmla="*/ 709010 h 2112448"/>
                    <a:gd name="connsiteX13" fmla="*/ 1011166 w 2221861"/>
                    <a:gd name="connsiteY13" fmla="*/ 708986 h 2112448"/>
                    <a:gd name="connsiteX14" fmla="*/ 822433 w 2221861"/>
                    <a:gd name="connsiteY14" fmla="*/ 284029 h 2112448"/>
                    <a:gd name="connsiteX15" fmla="*/ 818223 w 2221861"/>
                    <a:gd name="connsiteY15" fmla="*/ 293460 h 2112448"/>
                    <a:gd name="connsiteX16" fmla="*/ 969120 w 2221861"/>
                    <a:gd name="connsiteY16" fmla="*/ 605367 h 2112448"/>
                    <a:gd name="connsiteX17" fmla="*/ 969058 w 2221861"/>
                    <a:gd name="connsiteY17" fmla="*/ 605391 h 2112448"/>
                    <a:gd name="connsiteX18" fmla="*/ 901114 w 2221861"/>
                    <a:gd name="connsiteY18" fmla="*/ 530686 h 2112448"/>
                    <a:gd name="connsiteX19" fmla="*/ 894615 w 2221861"/>
                    <a:gd name="connsiteY19" fmla="*/ 538710 h 2112448"/>
                    <a:gd name="connsiteX20" fmla="*/ 977997 w 2221861"/>
                    <a:gd name="connsiteY20" fmla="*/ 658359 h 2112448"/>
                    <a:gd name="connsiteX21" fmla="*/ 985529 w 2221861"/>
                    <a:gd name="connsiteY21" fmla="*/ 700418 h 2112448"/>
                    <a:gd name="connsiteX22" fmla="*/ 971898 w 2221861"/>
                    <a:gd name="connsiteY22" fmla="*/ 728210 h 2112448"/>
                    <a:gd name="connsiteX23" fmla="*/ 579449 w 2221861"/>
                    <a:gd name="connsiteY23" fmla="*/ 1010659 h 2112448"/>
                    <a:gd name="connsiteX24" fmla="*/ 377219 w 2221861"/>
                    <a:gd name="connsiteY24" fmla="*/ 1260390 h 2112448"/>
                    <a:gd name="connsiteX25" fmla="*/ 377157 w 2221861"/>
                    <a:gd name="connsiteY25" fmla="*/ 1260380 h 2112448"/>
                    <a:gd name="connsiteX26" fmla="*/ 379814 w 2221861"/>
                    <a:gd name="connsiteY26" fmla="*/ 1102161 h 2112448"/>
                    <a:gd name="connsiteX27" fmla="*/ 370066 w 2221861"/>
                    <a:gd name="connsiteY27" fmla="*/ 1098750 h 2112448"/>
                    <a:gd name="connsiteX28" fmla="*/ 363437 w 2221861"/>
                    <a:gd name="connsiteY28" fmla="*/ 1281793 h 2112448"/>
                    <a:gd name="connsiteX29" fmla="*/ 304232 w 2221861"/>
                    <a:gd name="connsiteY29" fmla="*/ 1382386 h 2112448"/>
                    <a:gd name="connsiteX30" fmla="*/ 304170 w 2221861"/>
                    <a:gd name="connsiteY30" fmla="*/ 1382383 h 2112448"/>
                    <a:gd name="connsiteX31" fmla="*/ 271676 w 2221861"/>
                    <a:gd name="connsiteY31" fmla="*/ 439566 h 2112448"/>
                    <a:gd name="connsiteX32" fmla="*/ 258665 w 2221861"/>
                    <a:gd name="connsiteY32" fmla="*/ 1205632 h 2112448"/>
                    <a:gd name="connsiteX33" fmla="*/ 267084 w 2221861"/>
                    <a:gd name="connsiteY33" fmla="*/ 1225325 h 2112448"/>
                    <a:gd name="connsiteX34" fmla="*/ 282398 w 2221861"/>
                    <a:gd name="connsiteY34" fmla="*/ 1375502 h 2112448"/>
                    <a:gd name="connsiteX35" fmla="*/ 273428 w 2221861"/>
                    <a:gd name="connsiteY35" fmla="*/ 1440920 h 2112448"/>
                    <a:gd name="connsiteX36" fmla="*/ 237912 w 2221861"/>
                    <a:gd name="connsiteY36" fmla="*/ 1514613 h 2112448"/>
                    <a:gd name="connsiteX37" fmla="*/ 149380 w 2221861"/>
                    <a:gd name="connsiteY37" fmla="*/ 1799227 h 2112448"/>
                    <a:gd name="connsiteX38" fmla="*/ 142251 w 2221861"/>
                    <a:gd name="connsiteY38" fmla="*/ 1799244 h 2112448"/>
                    <a:gd name="connsiteX39" fmla="*/ 139763 w 2221861"/>
                    <a:gd name="connsiteY39" fmla="*/ 1639436 h 2112448"/>
                    <a:gd name="connsiteX40" fmla="*/ 136610 w 2221861"/>
                    <a:gd name="connsiteY40" fmla="*/ 1633680 h 2112448"/>
                    <a:gd name="connsiteX41" fmla="*/ 130018 w 2221861"/>
                    <a:gd name="connsiteY41" fmla="*/ 1636025 h 2112448"/>
                    <a:gd name="connsiteX42" fmla="*/ 114952 w 2221861"/>
                    <a:gd name="connsiteY42" fmla="*/ 1703642 h 2112448"/>
                    <a:gd name="connsiteX43" fmla="*/ 114890 w 2221861"/>
                    <a:gd name="connsiteY43" fmla="*/ 1703649 h 2112448"/>
                    <a:gd name="connsiteX44" fmla="*/ 8730 w 2221861"/>
                    <a:gd name="connsiteY44" fmla="*/ 1532058 h 2112448"/>
                    <a:gd name="connsiteX45" fmla="*/ 1612 w 2221861"/>
                    <a:gd name="connsiteY45" fmla="*/ 1539538 h 2112448"/>
                    <a:gd name="connsiteX46" fmla="*/ 65533 w 2221861"/>
                    <a:gd name="connsiteY46" fmla="*/ 1622252 h 2112448"/>
                    <a:gd name="connsiteX47" fmla="*/ 129226 w 2221861"/>
                    <a:gd name="connsiteY47" fmla="*/ 1863564 h 2112448"/>
                    <a:gd name="connsiteX48" fmla="*/ 129846 w 2221861"/>
                    <a:gd name="connsiteY48" fmla="*/ 1910209 h 2112448"/>
                    <a:gd name="connsiteX49" fmla="*/ 115551 w 2221861"/>
                    <a:gd name="connsiteY49" fmla="*/ 2112449 h 2112448"/>
                    <a:gd name="connsiteX50" fmla="*/ 167183 w 2221861"/>
                    <a:gd name="connsiteY50" fmla="*/ 2112449 h 2112448"/>
                    <a:gd name="connsiteX51" fmla="*/ 192011 w 2221861"/>
                    <a:gd name="connsiteY51" fmla="*/ 1816169 h 2112448"/>
                    <a:gd name="connsiteX52" fmla="*/ 192056 w 2221861"/>
                    <a:gd name="connsiteY52" fmla="*/ 1815928 h 2112448"/>
                    <a:gd name="connsiteX53" fmla="*/ 218426 w 2221861"/>
                    <a:gd name="connsiteY53" fmla="*/ 1777593 h 2112448"/>
                    <a:gd name="connsiteX54" fmla="*/ 254087 w 2221861"/>
                    <a:gd name="connsiteY54" fmla="*/ 1758548 h 2112448"/>
                    <a:gd name="connsiteX55" fmla="*/ 406371 w 2221861"/>
                    <a:gd name="connsiteY55" fmla="*/ 1725651 h 2112448"/>
                    <a:gd name="connsiteX56" fmla="*/ 406536 w 2221861"/>
                    <a:gd name="connsiteY56" fmla="*/ 1715325 h 2112448"/>
                    <a:gd name="connsiteX57" fmla="*/ 227933 w 2221861"/>
                    <a:gd name="connsiteY57" fmla="*/ 1754445 h 2112448"/>
                    <a:gd name="connsiteX58" fmla="*/ 208306 w 2221861"/>
                    <a:gd name="connsiteY58" fmla="*/ 1738931 h 2112448"/>
                    <a:gd name="connsiteX59" fmla="*/ 274464 w 2221861"/>
                    <a:gd name="connsiteY59" fmla="*/ 1529765 h 2112448"/>
                    <a:gd name="connsiteX60" fmla="*/ 484108 w 2221861"/>
                    <a:gd name="connsiteY60" fmla="*/ 1162499 h 2112448"/>
                    <a:gd name="connsiteX61" fmla="*/ 636261 w 2221861"/>
                    <a:gd name="connsiteY61" fmla="*/ 1127795 h 2112448"/>
                    <a:gd name="connsiteX62" fmla="*/ 684042 w 2221861"/>
                    <a:gd name="connsiteY62" fmla="*/ 1143085 h 2112448"/>
                    <a:gd name="connsiteX63" fmla="*/ 1453585 w 2221861"/>
                    <a:gd name="connsiteY63" fmla="*/ 1139326 h 2112448"/>
                    <a:gd name="connsiteX64" fmla="*/ 1007758 w 2221861"/>
                    <a:gd name="connsiteY64" fmla="*/ 1017774 h 2112448"/>
                    <a:gd name="connsiteX65" fmla="*/ 690885 w 2221861"/>
                    <a:gd name="connsiteY65" fmla="*/ 1094885 h 2112448"/>
                    <a:gd name="connsiteX66" fmla="*/ 629831 w 2221861"/>
                    <a:gd name="connsiteY66" fmla="*/ 1115964 h 2112448"/>
                    <a:gd name="connsiteX67" fmla="*/ 506059 w 2221861"/>
                    <a:gd name="connsiteY67" fmla="*/ 1134820 h 2112448"/>
                    <a:gd name="connsiteX68" fmla="*/ 506021 w 2221861"/>
                    <a:gd name="connsiteY68" fmla="*/ 1134765 h 2112448"/>
                    <a:gd name="connsiteX69" fmla="*/ 598890 w 2221861"/>
                    <a:gd name="connsiteY69" fmla="*/ 1030097 h 2112448"/>
                    <a:gd name="connsiteX70" fmla="*/ 1092197 w 2221861"/>
                    <a:gd name="connsiteY70" fmla="*/ 690319 h 2112448"/>
                    <a:gd name="connsiteX71" fmla="*/ 1147465 w 2221861"/>
                    <a:gd name="connsiteY71" fmla="*/ 667794 h 2112448"/>
                    <a:gd name="connsiteX72" fmla="*/ 1169866 w 2221861"/>
                    <a:gd name="connsiteY72" fmla="*/ 664517 h 2112448"/>
                    <a:gd name="connsiteX73" fmla="*/ 1193255 w 2221861"/>
                    <a:gd name="connsiteY73" fmla="*/ 663154 h 2112448"/>
                    <a:gd name="connsiteX74" fmla="*/ 1240031 w 2221861"/>
                    <a:gd name="connsiteY74" fmla="*/ 666251 h 2112448"/>
                    <a:gd name="connsiteX75" fmla="*/ 1285353 w 2221861"/>
                    <a:gd name="connsiteY75" fmla="*/ 678141 h 2112448"/>
                    <a:gd name="connsiteX76" fmla="*/ 1326738 w 2221861"/>
                    <a:gd name="connsiteY76" fmla="*/ 700181 h 2112448"/>
                    <a:gd name="connsiteX77" fmla="*/ 1326780 w 2221861"/>
                    <a:gd name="connsiteY77" fmla="*/ 700208 h 2112448"/>
                    <a:gd name="connsiteX78" fmla="*/ 1330308 w 2221861"/>
                    <a:gd name="connsiteY78" fmla="*/ 699661 h 2112448"/>
                    <a:gd name="connsiteX79" fmla="*/ 1329826 w 2221861"/>
                    <a:gd name="connsiteY79" fmla="*/ 696043 h 2112448"/>
                    <a:gd name="connsiteX80" fmla="*/ 1288021 w 2221861"/>
                    <a:gd name="connsiteY80" fmla="*/ 671583 h 2112448"/>
                    <a:gd name="connsiteX81" fmla="*/ 1241597 w 2221861"/>
                    <a:gd name="connsiteY81" fmla="*/ 657395 h 2112448"/>
                    <a:gd name="connsiteX82" fmla="*/ 1203079 w 2221861"/>
                    <a:gd name="connsiteY82" fmla="*/ 652631 h 2112448"/>
                    <a:gd name="connsiteX83" fmla="*/ 1189951 w 2221861"/>
                    <a:gd name="connsiteY83" fmla="*/ 652232 h 2112448"/>
                    <a:gd name="connsiteX84" fmla="*/ 1189941 w 2221861"/>
                    <a:gd name="connsiteY84" fmla="*/ 652166 h 2112448"/>
                    <a:gd name="connsiteX85" fmla="*/ 1380130 w 2221861"/>
                    <a:gd name="connsiteY85" fmla="*/ 598772 h 2112448"/>
                    <a:gd name="connsiteX86" fmla="*/ 1675559 w 2221861"/>
                    <a:gd name="connsiteY86" fmla="*/ 565276 h 2112448"/>
                    <a:gd name="connsiteX87" fmla="*/ 1950318 w 2221861"/>
                    <a:gd name="connsiteY87" fmla="*/ 488175 h 2112448"/>
                    <a:gd name="connsiteX88" fmla="*/ 2221862 w 2221861"/>
                    <a:gd name="connsiteY88" fmla="*/ 208319 h 2112448"/>
                    <a:gd name="connsiteX89" fmla="*/ 1852547 w 2221861"/>
                    <a:gd name="connsiteY89" fmla="*/ 333479 h 2112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2221861" h="2112448">
                      <a:moveTo>
                        <a:pt x="1852547" y="333479"/>
                      </a:moveTo>
                      <a:cubicBezTo>
                        <a:pt x="1680853" y="441992"/>
                        <a:pt x="1662984" y="555163"/>
                        <a:pt x="1662072" y="561810"/>
                      </a:cubicBezTo>
                      <a:cubicBezTo>
                        <a:pt x="1566955" y="562430"/>
                        <a:pt x="1471832" y="571634"/>
                        <a:pt x="1378302" y="589554"/>
                      </a:cubicBezTo>
                      <a:cubicBezTo>
                        <a:pt x="1294320" y="605625"/>
                        <a:pt x="1211647" y="628742"/>
                        <a:pt x="1131404" y="658534"/>
                      </a:cubicBezTo>
                      <a:cubicBezTo>
                        <a:pt x="1131380" y="658544"/>
                        <a:pt x="1131352" y="658520"/>
                        <a:pt x="1131359" y="658496"/>
                      </a:cubicBezTo>
                      <a:cubicBezTo>
                        <a:pt x="1136770" y="626495"/>
                        <a:pt x="1148215" y="599371"/>
                        <a:pt x="1166245" y="571293"/>
                      </a:cubicBezTo>
                      <a:cubicBezTo>
                        <a:pt x="1169450" y="566302"/>
                        <a:pt x="1174871" y="563139"/>
                        <a:pt x="1180798" y="562918"/>
                      </a:cubicBezTo>
                      <a:cubicBezTo>
                        <a:pt x="1420809" y="553969"/>
                        <a:pt x="1699427" y="123394"/>
                        <a:pt x="1716200" y="0"/>
                      </a:cubicBezTo>
                      <a:cubicBezTo>
                        <a:pt x="1592097" y="17820"/>
                        <a:pt x="1155488" y="295257"/>
                        <a:pt x="1161777" y="542214"/>
                      </a:cubicBezTo>
                      <a:cubicBezTo>
                        <a:pt x="1161935" y="548492"/>
                        <a:pt x="1159960" y="554643"/>
                        <a:pt x="1156211" y="559679"/>
                      </a:cubicBezTo>
                      <a:cubicBezTo>
                        <a:pt x="1132687" y="591275"/>
                        <a:pt x="1116592" y="628381"/>
                        <a:pt x="1108999" y="667050"/>
                      </a:cubicBezTo>
                      <a:cubicBezTo>
                        <a:pt x="1101409" y="670003"/>
                        <a:pt x="1093833" y="672995"/>
                        <a:pt x="1086287" y="676068"/>
                      </a:cubicBezTo>
                      <a:cubicBezTo>
                        <a:pt x="1060974" y="686367"/>
                        <a:pt x="1035946" y="697369"/>
                        <a:pt x="1011214" y="709010"/>
                      </a:cubicBezTo>
                      <a:cubicBezTo>
                        <a:pt x="1011193" y="709020"/>
                        <a:pt x="1011173" y="709006"/>
                        <a:pt x="1011166" y="708986"/>
                      </a:cubicBezTo>
                      <a:cubicBezTo>
                        <a:pt x="976858" y="560898"/>
                        <a:pt x="964969" y="370144"/>
                        <a:pt x="822433" y="284029"/>
                      </a:cubicBezTo>
                      <a:lnTo>
                        <a:pt x="818223" y="293460"/>
                      </a:lnTo>
                      <a:cubicBezTo>
                        <a:pt x="921329" y="361202"/>
                        <a:pt x="948743" y="485749"/>
                        <a:pt x="969120" y="605367"/>
                      </a:cubicBezTo>
                      <a:cubicBezTo>
                        <a:pt x="969137" y="605460"/>
                        <a:pt x="969110" y="605470"/>
                        <a:pt x="969058" y="605391"/>
                      </a:cubicBezTo>
                      <a:cubicBezTo>
                        <a:pt x="951434" y="576501"/>
                        <a:pt x="928362" y="550926"/>
                        <a:pt x="901114" y="530686"/>
                      </a:cubicBezTo>
                      <a:lnTo>
                        <a:pt x="894615" y="538710"/>
                      </a:lnTo>
                      <a:cubicBezTo>
                        <a:pt x="933411" y="569383"/>
                        <a:pt x="962676" y="611525"/>
                        <a:pt x="977997" y="658359"/>
                      </a:cubicBezTo>
                      <a:cubicBezTo>
                        <a:pt x="980417" y="672630"/>
                        <a:pt x="982889" y="686684"/>
                        <a:pt x="985529" y="700418"/>
                      </a:cubicBezTo>
                      <a:cubicBezTo>
                        <a:pt x="987697" y="711681"/>
                        <a:pt x="982135" y="723033"/>
                        <a:pt x="971898" y="728210"/>
                      </a:cubicBezTo>
                      <a:cubicBezTo>
                        <a:pt x="827631" y="801173"/>
                        <a:pt x="694671" y="896800"/>
                        <a:pt x="579449" y="1010659"/>
                      </a:cubicBezTo>
                      <a:cubicBezTo>
                        <a:pt x="502978" y="1086166"/>
                        <a:pt x="435987" y="1170409"/>
                        <a:pt x="377219" y="1260390"/>
                      </a:cubicBezTo>
                      <a:cubicBezTo>
                        <a:pt x="377202" y="1260414"/>
                        <a:pt x="377164" y="1260411"/>
                        <a:pt x="377157" y="1260380"/>
                      </a:cubicBezTo>
                      <a:cubicBezTo>
                        <a:pt x="361072" y="1209198"/>
                        <a:pt x="362019" y="1152954"/>
                        <a:pt x="379814" y="1102161"/>
                      </a:cubicBezTo>
                      <a:lnTo>
                        <a:pt x="370066" y="1098750"/>
                      </a:lnTo>
                      <a:cubicBezTo>
                        <a:pt x="346322" y="1156540"/>
                        <a:pt x="344057" y="1222458"/>
                        <a:pt x="363437" y="1281793"/>
                      </a:cubicBezTo>
                      <a:cubicBezTo>
                        <a:pt x="342656" y="1314649"/>
                        <a:pt x="322940" y="1348227"/>
                        <a:pt x="304232" y="1382386"/>
                      </a:cubicBezTo>
                      <a:cubicBezTo>
                        <a:pt x="304218" y="1382414"/>
                        <a:pt x="304180" y="1382411"/>
                        <a:pt x="304170" y="1382383"/>
                      </a:cubicBezTo>
                      <a:cubicBezTo>
                        <a:pt x="238476" y="1212723"/>
                        <a:pt x="284815" y="595044"/>
                        <a:pt x="271676" y="439566"/>
                      </a:cubicBezTo>
                      <a:cubicBezTo>
                        <a:pt x="200248" y="531189"/>
                        <a:pt x="91259" y="1034117"/>
                        <a:pt x="258665" y="1205632"/>
                      </a:cubicBezTo>
                      <a:cubicBezTo>
                        <a:pt x="263831" y="1210923"/>
                        <a:pt x="266871" y="1217931"/>
                        <a:pt x="267084" y="1225325"/>
                      </a:cubicBezTo>
                      <a:cubicBezTo>
                        <a:pt x="268513" y="1275202"/>
                        <a:pt x="272141" y="1324431"/>
                        <a:pt x="282398" y="1375502"/>
                      </a:cubicBezTo>
                      <a:cubicBezTo>
                        <a:pt x="286856" y="1397694"/>
                        <a:pt x="283648" y="1420725"/>
                        <a:pt x="273428" y="1440920"/>
                      </a:cubicBezTo>
                      <a:cubicBezTo>
                        <a:pt x="261115" y="1465253"/>
                        <a:pt x="249278" y="1489833"/>
                        <a:pt x="237912" y="1514613"/>
                      </a:cubicBezTo>
                      <a:cubicBezTo>
                        <a:pt x="197511" y="1602673"/>
                        <a:pt x="160498" y="1752245"/>
                        <a:pt x="149380" y="1799227"/>
                      </a:cubicBezTo>
                      <a:cubicBezTo>
                        <a:pt x="148492" y="1802979"/>
                        <a:pt x="143153" y="1802993"/>
                        <a:pt x="142251" y="1799244"/>
                      </a:cubicBezTo>
                      <a:cubicBezTo>
                        <a:pt x="134179" y="1765590"/>
                        <a:pt x="117578" y="1682005"/>
                        <a:pt x="139763" y="1639436"/>
                      </a:cubicBezTo>
                      <a:cubicBezTo>
                        <a:pt x="139763" y="1639436"/>
                        <a:pt x="140496" y="1635202"/>
                        <a:pt x="136610" y="1633680"/>
                      </a:cubicBezTo>
                      <a:cubicBezTo>
                        <a:pt x="132723" y="1632159"/>
                        <a:pt x="130018" y="1636025"/>
                        <a:pt x="130018" y="1636025"/>
                      </a:cubicBezTo>
                      <a:cubicBezTo>
                        <a:pt x="121922" y="1657734"/>
                        <a:pt x="116924" y="1680549"/>
                        <a:pt x="114952" y="1703642"/>
                      </a:cubicBezTo>
                      <a:cubicBezTo>
                        <a:pt x="114948" y="1703676"/>
                        <a:pt x="114900" y="1703683"/>
                        <a:pt x="114890" y="1703649"/>
                      </a:cubicBezTo>
                      <a:cubicBezTo>
                        <a:pt x="94436" y="1638926"/>
                        <a:pt x="63829" y="1579071"/>
                        <a:pt x="8730" y="1532058"/>
                      </a:cubicBezTo>
                      <a:cubicBezTo>
                        <a:pt x="3918" y="1527321"/>
                        <a:pt x="-3228" y="1535104"/>
                        <a:pt x="1612" y="1539538"/>
                      </a:cubicBezTo>
                      <a:cubicBezTo>
                        <a:pt x="26988" y="1563843"/>
                        <a:pt x="48535" y="1591834"/>
                        <a:pt x="65533" y="1622252"/>
                      </a:cubicBezTo>
                      <a:cubicBezTo>
                        <a:pt x="104746" y="1692775"/>
                        <a:pt x="115757" y="1780987"/>
                        <a:pt x="129226" y="1863564"/>
                      </a:cubicBezTo>
                      <a:cubicBezTo>
                        <a:pt x="131742" y="1878995"/>
                        <a:pt x="131946" y="1894712"/>
                        <a:pt x="129846" y="1910209"/>
                      </a:cubicBezTo>
                      <a:cubicBezTo>
                        <a:pt x="120765" y="1977200"/>
                        <a:pt x="116001" y="2044803"/>
                        <a:pt x="115551" y="2112449"/>
                      </a:cubicBezTo>
                      <a:lnTo>
                        <a:pt x="167183" y="2112449"/>
                      </a:lnTo>
                      <a:cubicBezTo>
                        <a:pt x="165854" y="2013294"/>
                        <a:pt x="174067" y="1913916"/>
                        <a:pt x="192011" y="1816169"/>
                      </a:cubicBezTo>
                      <a:lnTo>
                        <a:pt x="192056" y="1815928"/>
                      </a:lnTo>
                      <a:cubicBezTo>
                        <a:pt x="194985" y="1799977"/>
                        <a:pt x="204575" y="1786030"/>
                        <a:pt x="218426" y="1777593"/>
                      </a:cubicBezTo>
                      <a:cubicBezTo>
                        <a:pt x="229947" y="1770575"/>
                        <a:pt x="241919" y="1764268"/>
                        <a:pt x="254087" y="1758548"/>
                      </a:cubicBezTo>
                      <a:cubicBezTo>
                        <a:pt x="301578" y="1736566"/>
                        <a:pt x="354133" y="1725851"/>
                        <a:pt x="406371" y="1725651"/>
                      </a:cubicBezTo>
                      <a:cubicBezTo>
                        <a:pt x="413255" y="1725940"/>
                        <a:pt x="413293" y="1715239"/>
                        <a:pt x="406536" y="1715325"/>
                      </a:cubicBezTo>
                      <a:cubicBezTo>
                        <a:pt x="345334" y="1713889"/>
                        <a:pt x="282815" y="1726770"/>
                        <a:pt x="227933" y="1754445"/>
                      </a:cubicBezTo>
                      <a:cubicBezTo>
                        <a:pt x="217473" y="1759721"/>
                        <a:pt x="205594" y="1750328"/>
                        <a:pt x="208306" y="1738931"/>
                      </a:cubicBezTo>
                      <a:cubicBezTo>
                        <a:pt x="225238" y="1667799"/>
                        <a:pt x="247340" y="1597827"/>
                        <a:pt x="274464" y="1529765"/>
                      </a:cubicBezTo>
                      <a:cubicBezTo>
                        <a:pt x="326640" y="1398616"/>
                        <a:pt x="397538" y="1274685"/>
                        <a:pt x="484108" y="1162499"/>
                      </a:cubicBezTo>
                      <a:cubicBezTo>
                        <a:pt x="530728" y="1139591"/>
                        <a:pt x="584226" y="1132411"/>
                        <a:pt x="636261" y="1127795"/>
                      </a:cubicBezTo>
                      <a:cubicBezTo>
                        <a:pt x="653599" y="1126256"/>
                        <a:pt x="670882" y="1131698"/>
                        <a:pt x="684042" y="1143085"/>
                      </a:cubicBezTo>
                      <a:cubicBezTo>
                        <a:pt x="865842" y="1300377"/>
                        <a:pt x="1349395" y="1212362"/>
                        <a:pt x="1453585" y="1139326"/>
                      </a:cubicBezTo>
                      <a:cubicBezTo>
                        <a:pt x="1453585" y="1139326"/>
                        <a:pt x="1255737" y="1025047"/>
                        <a:pt x="1007758" y="1017774"/>
                      </a:cubicBezTo>
                      <a:cubicBezTo>
                        <a:pt x="836952" y="1012762"/>
                        <a:pt x="736731" y="1063072"/>
                        <a:pt x="690885" y="1094885"/>
                      </a:cubicBezTo>
                      <a:cubicBezTo>
                        <a:pt x="672851" y="1107397"/>
                        <a:pt x="651744" y="1114756"/>
                        <a:pt x="629831" y="1115964"/>
                      </a:cubicBezTo>
                      <a:cubicBezTo>
                        <a:pt x="588112" y="1118264"/>
                        <a:pt x="545629" y="1122357"/>
                        <a:pt x="506059" y="1134820"/>
                      </a:cubicBezTo>
                      <a:cubicBezTo>
                        <a:pt x="506028" y="1134831"/>
                        <a:pt x="506000" y="1134793"/>
                        <a:pt x="506021" y="1134765"/>
                      </a:cubicBezTo>
                      <a:cubicBezTo>
                        <a:pt x="535348" y="1098516"/>
                        <a:pt x="566327" y="1063558"/>
                        <a:pt x="598890" y="1030097"/>
                      </a:cubicBezTo>
                      <a:cubicBezTo>
                        <a:pt x="738613" y="886401"/>
                        <a:pt x="907089" y="769956"/>
                        <a:pt x="1092197" y="690319"/>
                      </a:cubicBezTo>
                      <a:cubicBezTo>
                        <a:pt x="1110465" y="682447"/>
                        <a:pt x="1128894" y="674946"/>
                        <a:pt x="1147465" y="667794"/>
                      </a:cubicBezTo>
                      <a:cubicBezTo>
                        <a:pt x="1154583" y="666331"/>
                        <a:pt x="1162328" y="665260"/>
                        <a:pt x="1169866" y="664517"/>
                      </a:cubicBezTo>
                      <a:cubicBezTo>
                        <a:pt x="1177628" y="663752"/>
                        <a:pt x="1185438" y="663295"/>
                        <a:pt x="1193255" y="663154"/>
                      </a:cubicBezTo>
                      <a:cubicBezTo>
                        <a:pt x="1208886" y="662916"/>
                        <a:pt x="1224576" y="663790"/>
                        <a:pt x="1240031" y="666251"/>
                      </a:cubicBezTo>
                      <a:cubicBezTo>
                        <a:pt x="1255483" y="668658"/>
                        <a:pt x="1270749" y="672502"/>
                        <a:pt x="1285353" y="678141"/>
                      </a:cubicBezTo>
                      <a:cubicBezTo>
                        <a:pt x="1300017" y="683645"/>
                        <a:pt x="1313892" y="691162"/>
                        <a:pt x="1326738" y="700181"/>
                      </a:cubicBezTo>
                      <a:lnTo>
                        <a:pt x="1326780" y="700208"/>
                      </a:lnTo>
                      <a:cubicBezTo>
                        <a:pt x="1327905" y="700996"/>
                        <a:pt x="1329465" y="700762"/>
                        <a:pt x="1330308" y="699661"/>
                      </a:cubicBezTo>
                      <a:cubicBezTo>
                        <a:pt x="1331175" y="698528"/>
                        <a:pt x="1330959" y="696907"/>
                        <a:pt x="1329826" y="696043"/>
                      </a:cubicBezTo>
                      <a:cubicBezTo>
                        <a:pt x="1316990" y="686237"/>
                        <a:pt x="1302953" y="677886"/>
                        <a:pt x="1288021" y="671583"/>
                      </a:cubicBezTo>
                      <a:cubicBezTo>
                        <a:pt x="1273141" y="665143"/>
                        <a:pt x="1257496" y="660527"/>
                        <a:pt x="1241597" y="657395"/>
                      </a:cubicBezTo>
                      <a:cubicBezTo>
                        <a:pt x="1228895" y="654848"/>
                        <a:pt x="1216012" y="653340"/>
                        <a:pt x="1203079" y="652631"/>
                      </a:cubicBezTo>
                      <a:cubicBezTo>
                        <a:pt x="1199871" y="652455"/>
                        <a:pt x="1193958" y="652173"/>
                        <a:pt x="1189951" y="652232"/>
                      </a:cubicBezTo>
                      <a:cubicBezTo>
                        <a:pt x="1189913" y="652232"/>
                        <a:pt x="1189906" y="652177"/>
                        <a:pt x="1189941" y="652166"/>
                      </a:cubicBezTo>
                      <a:cubicBezTo>
                        <a:pt x="1252047" y="630329"/>
                        <a:pt x="1315610" y="612454"/>
                        <a:pt x="1380130" y="598772"/>
                      </a:cubicBezTo>
                      <a:cubicBezTo>
                        <a:pt x="1477095" y="578184"/>
                        <a:pt x="1576181" y="567049"/>
                        <a:pt x="1675559" y="565276"/>
                      </a:cubicBezTo>
                      <a:cubicBezTo>
                        <a:pt x="1710204" y="571365"/>
                        <a:pt x="1809465" y="577200"/>
                        <a:pt x="1950318" y="488175"/>
                      </a:cubicBezTo>
                      <a:cubicBezTo>
                        <a:pt x="2127285" y="376330"/>
                        <a:pt x="2221862" y="208319"/>
                        <a:pt x="2221862" y="208319"/>
                      </a:cubicBezTo>
                      <a:cubicBezTo>
                        <a:pt x="2221862" y="208319"/>
                        <a:pt x="2029515" y="221633"/>
                        <a:pt x="1852547" y="33347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57" name="组合 356" descr="一束拱形的橄榄及叶子"/>
                <p:cNvGrpSpPr/>
                <p:nvPr/>
              </p:nvGrpSpPr>
              <p:grpSpPr>
                <a:xfrm>
                  <a:off x="10706699" y="275231"/>
                  <a:ext cx="1327160" cy="1010469"/>
                  <a:chOff x="10706699" y="275231"/>
                  <a:chExt cx="1327160" cy="1010469"/>
                </a:xfrm>
                <a:grpFill/>
              </p:grpSpPr>
              <p:sp>
                <p:nvSpPr>
                  <p:cNvPr id="358" name="任意多边形: 形状 357"/>
                  <p:cNvSpPr/>
                  <p:nvPr/>
                </p:nvSpPr>
                <p:spPr>
                  <a:xfrm>
                    <a:off x="10706699" y="1272262"/>
                    <a:ext cx="536689" cy="13438"/>
                  </a:xfrm>
                  <a:custGeom>
                    <a:avLst/>
                    <a:gdLst>
                      <a:gd name="connsiteX0" fmla="*/ 401230 w 536689"/>
                      <a:gd name="connsiteY0" fmla="*/ 13438 h 13438"/>
                      <a:gd name="connsiteX1" fmla="*/ 0 w 536689"/>
                      <a:gd name="connsiteY1" fmla="*/ 5160 h 13438"/>
                      <a:gd name="connsiteX2" fmla="*/ 227 w 536689"/>
                      <a:gd name="connsiteY2" fmla="*/ 0 h 13438"/>
                      <a:gd name="connsiteX3" fmla="*/ 536589 w 536689"/>
                      <a:gd name="connsiteY3" fmla="*/ 7022 h 13438"/>
                      <a:gd name="connsiteX4" fmla="*/ 536689 w 536689"/>
                      <a:gd name="connsiteY4" fmla="*/ 12185 h 13438"/>
                      <a:gd name="connsiteX5" fmla="*/ 401230 w 536689"/>
                      <a:gd name="connsiteY5" fmla="*/ 13438 h 1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6689" h="13438">
                        <a:moveTo>
                          <a:pt x="401230" y="13438"/>
                        </a:moveTo>
                        <a:cubicBezTo>
                          <a:pt x="190320" y="13438"/>
                          <a:pt x="2272" y="5260"/>
                          <a:pt x="0" y="5160"/>
                        </a:cubicBezTo>
                        <a:lnTo>
                          <a:pt x="227" y="0"/>
                        </a:lnTo>
                        <a:cubicBezTo>
                          <a:pt x="2977" y="121"/>
                          <a:pt x="278328" y="12099"/>
                          <a:pt x="536589" y="7022"/>
                        </a:cubicBezTo>
                        <a:lnTo>
                          <a:pt x="536689" y="12185"/>
                        </a:lnTo>
                        <a:cubicBezTo>
                          <a:pt x="491545" y="13073"/>
                          <a:pt x="445872" y="13438"/>
                          <a:pt x="401230" y="13438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9" name="任意多边形: 形状 358"/>
                  <p:cNvSpPr/>
                  <p:nvPr/>
                </p:nvSpPr>
                <p:spPr>
                  <a:xfrm>
                    <a:off x="11178001" y="275231"/>
                    <a:ext cx="371427" cy="394301"/>
                  </a:xfrm>
                  <a:custGeom>
                    <a:avLst/>
                    <a:gdLst>
                      <a:gd name="connsiteX0" fmla="*/ 4155 w 371427"/>
                      <a:gd name="connsiteY0" fmla="*/ 394301 h 394301"/>
                      <a:gd name="connsiteX1" fmla="*/ 0 w 371427"/>
                      <a:gd name="connsiteY1" fmla="*/ 391234 h 394301"/>
                      <a:gd name="connsiteX2" fmla="*/ 367993 w 371427"/>
                      <a:gd name="connsiteY2" fmla="*/ 0 h 394301"/>
                      <a:gd name="connsiteX3" fmla="*/ 371428 w 371427"/>
                      <a:gd name="connsiteY3" fmla="*/ 3855 h 394301"/>
                      <a:gd name="connsiteX4" fmla="*/ 4155 w 371427"/>
                      <a:gd name="connsiteY4" fmla="*/ 394301 h 394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427" h="394301">
                        <a:moveTo>
                          <a:pt x="4155" y="394301"/>
                        </a:moveTo>
                        <a:lnTo>
                          <a:pt x="0" y="391234"/>
                        </a:lnTo>
                        <a:cubicBezTo>
                          <a:pt x="135076" y="208253"/>
                          <a:pt x="365680" y="2062"/>
                          <a:pt x="367993" y="0"/>
                        </a:cubicBezTo>
                        <a:lnTo>
                          <a:pt x="371428" y="3855"/>
                        </a:lnTo>
                        <a:cubicBezTo>
                          <a:pt x="369118" y="5914"/>
                          <a:pt x="138908" y="211754"/>
                          <a:pt x="4155" y="394301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0" name="任意多边形: 形状 359"/>
                  <p:cNvSpPr/>
                  <p:nvPr/>
                </p:nvSpPr>
                <p:spPr>
                  <a:xfrm>
                    <a:off x="11719971" y="457837"/>
                    <a:ext cx="313889" cy="212015"/>
                  </a:xfrm>
                  <a:custGeom>
                    <a:avLst/>
                    <a:gdLst>
                      <a:gd name="connsiteX0" fmla="*/ 3594 w 313889"/>
                      <a:gd name="connsiteY0" fmla="*/ 212016 h 212015"/>
                      <a:gd name="connsiteX1" fmla="*/ 0 w 313889"/>
                      <a:gd name="connsiteY1" fmla="*/ 208308 h 212015"/>
                      <a:gd name="connsiteX2" fmla="*/ 311545 w 313889"/>
                      <a:gd name="connsiteY2" fmla="*/ 0 h 212015"/>
                      <a:gd name="connsiteX3" fmla="*/ 313889 w 313889"/>
                      <a:gd name="connsiteY3" fmla="*/ 4599 h 212015"/>
                      <a:gd name="connsiteX4" fmla="*/ 3594 w 313889"/>
                      <a:gd name="connsiteY4" fmla="*/ 212016 h 21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889" h="212015">
                        <a:moveTo>
                          <a:pt x="3594" y="212016"/>
                        </a:moveTo>
                        <a:lnTo>
                          <a:pt x="0" y="208308"/>
                        </a:lnTo>
                        <a:cubicBezTo>
                          <a:pt x="1074" y="207269"/>
                          <a:pt x="109722" y="102913"/>
                          <a:pt x="311545" y="0"/>
                        </a:cubicBezTo>
                        <a:lnTo>
                          <a:pt x="313889" y="4599"/>
                        </a:lnTo>
                        <a:cubicBezTo>
                          <a:pt x="112813" y="107133"/>
                          <a:pt x="4661" y="210976"/>
                          <a:pt x="3594" y="212016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44" name="组合 343" descr="一束拱形的橄榄及叶子"/>
              <p:cNvGrpSpPr/>
              <p:nvPr/>
            </p:nvGrpSpPr>
            <p:grpSpPr>
              <a:xfrm rot="16200000">
                <a:off x="4403751" y="3438547"/>
                <a:ext cx="735770" cy="756027"/>
                <a:chOff x="10783469" y="-10370"/>
                <a:chExt cx="1187702" cy="12204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353" name="任意多边形: 形状 352"/>
                <p:cNvSpPr/>
                <p:nvPr/>
              </p:nvSpPr>
              <p:spPr>
                <a:xfrm>
                  <a:off x="11115007" y="90044"/>
                  <a:ext cx="856164" cy="700875"/>
                </a:xfrm>
                <a:custGeom>
                  <a:avLst/>
                  <a:gdLst>
                    <a:gd name="connsiteX0" fmla="*/ 367683 w 856164"/>
                    <a:gd name="connsiteY0" fmla="*/ 587974 h 700875"/>
                    <a:gd name="connsiteX1" fmla="*/ 537 w 856164"/>
                    <a:gd name="connsiteY1" fmla="*/ 692498 h 700875"/>
                    <a:gd name="connsiteX2" fmla="*/ 0 w 856164"/>
                    <a:gd name="connsiteY2" fmla="*/ 700036 h 700875"/>
                    <a:gd name="connsiteX3" fmla="*/ 361394 w 856164"/>
                    <a:gd name="connsiteY3" fmla="*/ 603336 h 700875"/>
                    <a:gd name="connsiteX4" fmla="*/ 652514 w 856164"/>
                    <a:gd name="connsiteY4" fmla="*/ 414806 h 700875"/>
                    <a:gd name="connsiteX5" fmla="*/ 856165 w 856164"/>
                    <a:gd name="connsiteY5" fmla="*/ 0 h 700875"/>
                    <a:gd name="connsiteX6" fmla="*/ 367683 w 856164"/>
                    <a:gd name="connsiteY6" fmla="*/ 587974 h 70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6164" h="700875">
                      <a:moveTo>
                        <a:pt x="367683" y="587974"/>
                      </a:moveTo>
                      <a:cubicBezTo>
                        <a:pt x="268050" y="679579"/>
                        <a:pt x="134343" y="697671"/>
                        <a:pt x="537" y="692498"/>
                      </a:cubicBezTo>
                      <a:lnTo>
                        <a:pt x="0" y="700036"/>
                      </a:lnTo>
                      <a:cubicBezTo>
                        <a:pt x="130912" y="705096"/>
                        <a:pt x="260842" y="689042"/>
                        <a:pt x="361394" y="603336"/>
                      </a:cubicBezTo>
                      <a:cubicBezTo>
                        <a:pt x="391014" y="600944"/>
                        <a:pt x="514477" y="580959"/>
                        <a:pt x="652514" y="414806"/>
                      </a:cubicBezTo>
                      <a:cubicBezTo>
                        <a:pt x="811049" y="223980"/>
                        <a:pt x="856165" y="0"/>
                        <a:pt x="856165" y="0"/>
                      </a:cubicBezTo>
                      <a:lnTo>
                        <a:pt x="367683" y="587974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4" name="任意多边形: 形状 353"/>
                <p:cNvSpPr/>
                <p:nvPr/>
              </p:nvSpPr>
              <p:spPr>
                <a:xfrm>
                  <a:off x="10783469" y="-10370"/>
                  <a:ext cx="1105087" cy="1220401"/>
                </a:xfrm>
                <a:custGeom>
                  <a:avLst/>
                  <a:gdLst>
                    <a:gd name="connsiteX0" fmla="*/ 720204 w 1105087"/>
                    <a:gd name="connsiteY0" fmla="*/ 958366 h 1220401"/>
                    <a:gd name="connsiteX1" fmla="*/ 376646 w 1105087"/>
                    <a:gd name="connsiteY1" fmla="*/ 940807 h 1220401"/>
                    <a:gd name="connsiteX2" fmla="*/ 191167 w 1105087"/>
                    <a:gd name="connsiteY2" fmla="*/ 920564 h 1220401"/>
                    <a:gd name="connsiteX3" fmla="*/ 254678 w 1105087"/>
                    <a:gd name="connsiteY3" fmla="*/ 0 h 1220401"/>
                    <a:gd name="connsiteX4" fmla="*/ 146250 w 1105087"/>
                    <a:gd name="connsiteY4" fmla="*/ 449200 h 1220401"/>
                    <a:gd name="connsiteX5" fmla="*/ 249198 w 1105087"/>
                    <a:gd name="connsiteY5" fmla="*/ 779756 h 1220401"/>
                    <a:gd name="connsiteX6" fmla="*/ 0 w 1105087"/>
                    <a:gd name="connsiteY6" fmla="*/ 986536 h 1220401"/>
                    <a:gd name="connsiteX7" fmla="*/ 179 w 1105087"/>
                    <a:gd name="connsiteY7" fmla="*/ 994092 h 1220401"/>
                    <a:gd name="connsiteX8" fmla="*/ 177178 w 1105087"/>
                    <a:gd name="connsiteY8" fmla="*/ 932612 h 1220401"/>
                    <a:gd name="connsiteX9" fmla="*/ 368757 w 1105087"/>
                    <a:gd name="connsiteY9" fmla="*/ 947860 h 1220401"/>
                    <a:gd name="connsiteX10" fmla="*/ 645922 w 1105087"/>
                    <a:gd name="connsiteY10" fmla="*/ 1162103 h 1220401"/>
                    <a:gd name="connsiteX11" fmla="*/ 1105087 w 1105087"/>
                    <a:gd name="connsiteY11" fmla="*/ 1214103 h 1220401"/>
                    <a:gd name="connsiteX12" fmla="*/ 720204 w 1105087"/>
                    <a:gd name="connsiteY12" fmla="*/ 958366 h 1220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05087" h="1220401">
                      <a:moveTo>
                        <a:pt x="720204" y="958366"/>
                      </a:moveTo>
                      <a:cubicBezTo>
                        <a:pt x="523877" y="886786"/>
                        <a:pt x="408235" y="926502"/>
                        <a:pt x="376646" y="940807"/>
                      </a:cubicBezTo>
                      <a:cubicBezTo>
                        <a:pt x="312072" y="892459"/>
                        <a:pt x="227244" y="909807"/>
                        <a:pt x="191167" y="920564"/>
                      </a:cubicBezTo>
                      <a:cubicBezTo>
                        <a:pt x="353157" y="812050"/>
                        <a:pt x="254678" y="0"/>
                        <a:pt x="254678" y="0"/>
                      </a:cubicBezTo>
                      <a:cubicBezTo>
                        <a:pt x="254678" y="0"/>
                        <a:pt x="146250" y="201114"/>
                        <a:pt x="146250" y="449200"/>
                      </a:cubicBezTo>
                      <a:cubicBezTo>
                        <a:pt x="146250" y="663553"/>
                        <a:pt x="227185" y="758022"/>
                        <a:pt x="249198" y="779756"/>
                      </a:cubicBezTo>
                      <a:cubicBezTo>
                        <a:pt x="237150" y="902527"/>
                        <a:pt x="137992" y="979642"/>
                        <a:pt x="0" y="986536"/>
                      </a:cubicBezTo>
                      <a:lnTo>
                        <a:pt x="179" y="994092"/>
                      </a:lnTo>
                      <a:cubicBezTo>
                        <a:pt x="63139" y="990505"/>
                        <a:pt x="126895" y="971666"/>
                        <a:pt x="177178" y="932612"/>
                      </a:cubicBezTo>
                      <a:cubicBezTo>
                        <a:pt x="204766" y="923858"/>
                        <a:pt x="300861" y="898868"/>
                        <a:pt x="368757" y="947860"/>
                      </a:cubicBezTo>
                      <a:cubicBezTo>
                        <a:pt x="376440" y="966630"/>
                        <a:pt x="431986" y="1084104"/>
                        <a:pt x="645922" y="1162103"/>
                      </a:cubicBezTo>
                      <a:cubicBezTo>
                        <a:pt x="879000" y="1247083"/>
                        <a:pt x="1105087" y="1214103"/>
                        <a:pt x="1105087" y="1214103"/>
                      </a:cubicBezTo>
                      <a:cubicBezTo>
                        <a:pt x="1105087" y="1214103"/>
                        <a:pt x="953282" y="1043345"/>
                        <a:pt x="720204" y="9583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5" name="任意多边形: 形状 354"/>
                <p:cNvSpPr/>
                <p:nvPr/>
              </p:nvSpPr>
              <p:spPr>
                <a:xfrm>
                  <a:off x="11242091" y="973374"/>
                  <a:ext cx="417642" cy="156765"/>
                </a:xfrm>
                <a:custGeom>
                  <a:avLst/>
                  <a:gdLst>
                    <a:gd name="connsiteX0" fmla="*/ 416514 w 417642"/>
                    <a:gd name="connsiteY0" fmla="*/ 156766 h 156765"/>
                    <a:gd name="connsiteX1" fmla="*/ 0 w 417642"/>
                    <a:gd name="connsiteY1" fmla="*/ 4519 h 156765"/>
                    <a:gd name="connsiteX2" fmla="*/ 2496 w 417642"/>
                    <a:gd name="connsiteY2" fmla="*/ 0 h 156765"/>
                    <a:gd name="connsiteX3" fmla="*/ 417643 w 417642"/>
                    <a:gd name="connsiteY3" fmla="*/ 151726 h 156765"/>
                    <a:gd name="connsiteX4" fmla="*/ 416514 w 417642"/>
                    <a:gd name="connsiteY4" fmla="*/ 156766 h 15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642" h="156765">
                      <a:moveTo>
                        <a:pt x="416514" y="156766"/>
                      </a:moveTo>
                      <a:cubicBezTo>
                        <a:pt x="182751" y="104431"/>
                        <a:pt x="1804" y="5511"/>
                        <a:pt x="0" y="4519"/>
                      </a:cubicBezTo>
                      <a:lnTo>
                        <a:pt x="2496" y="0"/>
                      </a:lnTo>
                      <a:cubicBezTo>
                        <a:pt x="4289" y="988"/>
                        <a:pt x="184633" y="99561"/>
                        <a:pt x="417643" y="151726"/>
                      </a:cubicBezTo>
                      <a:lnTo>
                        <a:pt x="416514" y="156766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5" name="组合 344" descr="一束拱形的橄榄及叶子"/>
              <p:cNvGrpSpPr/>
              <p:nvPr/>
            </p:nvGrpSpPr>
            <p:grpSpPr>
              <a:xfrm rot="16200000">
                <a:off x="4663630" y="3968780"/>
                <a:ext cx="709510" cy="979503"/>
                <a:chOff x="9768376" y="207569"/>
                <a:chExt cx="1145312" cy="1581142"/>
              </a:xfrm>
              <a:solidFill>
                <a:schemeClr val="accent3"/>
              </a:solidFill>
            </p:grpSpPr>
            <p:sp>
              <p:nvSpPr>
                <p:cNvPr id="348" name="任意多边形: 形状 347"/>
                <p:cNvSpPr/>
                <p:nvPr/>
              </p:nvSpPr>
              <p:spPr>
                <a:xfrm>
                  <a:off x="10278424" y="1057985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9" name="任意多边形: 形状 348"/>
                <p:cNvSpPr/>
                <p:nvPr/>
              </p:nvSpPr>
              <p:spPr>
                <a:xfrm rot="-2767093">
                  <a:off x="10754153" y="532860"/>
                  <a:ext cx="111722" cy="180230"/>
                </a:xfrm>
                <a:custGeom>
                  <a:avLst/>
                  <a:gdLst>
                    <a:gd name="connsiteX0" fmla="*/ 111723 w 111722"/>
                    <a:gd name="connsiteY0" fmla="*/ 90115 h 180230"/>
                    <a:gd name="connsiteX1" fmla="*/ 55861 w 111722"/>
                    <a:gd name="connsiteY1" fmla="*/ 180231 h 180230"/>
                    <a:gd name="connsiteX2" fmla="*/ 0 w 111722"/>
                    <a:gd name="connsiteY2" fmla="*/ 90115 h 180230"/>
                    <a:gd name="connsiteX3" fmla="*/ 55861 w 111722"/>
                    <a:gd name="connsiteY3" fmla="*/ 0 h 180230"/>
                    <a:gd name="connsiteX4" fmla="*/ 111723 w 111722"/>
                    <a:gd name="connsiteY4" fmla="*/ 90115 h 18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22" h="180230">
                      <a:moveTo>
                        <a:pt x="111723" y="90115"/>
                      </a:moveTo>
                      <a:cubicBezTo>
                        <a:pt x="111723" y="139885"/>
                        <a:pt x="86713" y="180231"/>
                        <a:pt x="55861" y="180231"/>
                      </a:cubicBezTo>
                      <a:cubicBezTo>
                        <a:pt x="25010" y="180231"/>
                        <a:pt x="0" y="139885"/>
                        <a:pt x="0" y="90115"/>
                      </a:cubicBezTo>
                      <a:cubicBezTo>
                        <a:pt x="0" y="40346"/>
                        <a:pt x="25010" y="0"/>
                        <a:pt x="55861" y="0"/>
                      </a:cubicBezTo>
                      <a:cubicBezTo>
                        <a:pt x="86713" y="0"/>
                        <a:pt x="111723" y="40346"/>
                        <a:pt x="111723" y="90115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0" name="任意多边形: 形状 349"/>
                <p:cNvSpPr/>
                <p:nvPr/>
              </p:nvSpPr>
              <p:spPr>
                <a:xfrm>
                  <a:off x="10044399" y="1571856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1" name="任意多边形: 形状 350"/>
                <p:cNvSpPr/>
                <p:nvPr/>
              </p:nvSpPr>
              <p:spPr>
                <a:xfrm rot="-2526848">
                  <a:off x="10646631" y="228841"/>
                  <a:ext cx="167802" cy="271065"/>
                </a:xfrm>
                <a:custGeom>
                  <a:avLst/>
                  <a:gdLst>
                    <a:gd name="connsiteX0" fmla="*/ 167802 w 167802"/>
                    <a:gd name="connsiteY0" fmla="*/ 135533 h 271065"/>
                    <a:gd name="connsiteX1" fmla="*/ 83901 w 167802"/>
                    <a:gd name="connsiteY1" fmla="*/ 271065 h 271065"/>
                    <a:gd name="connsiteX2" fmla="*/ 0 w 167802"/>
                    <a:gd name="connsiteY2" fmla="*/ 135533 h 271065"/>
                    <a:gd name="connsiteX3" fmla="*/ 83901 w 167802"/>
                    <a:gd name="connsiteY3" fmla="*/ 0 h 271065"/>
                    <a:gd name="connsiteX4" fmla="*/ 167802 w 167802"/>
                    <a:gd name="connsiteY4" fmla="*/ 135533 h 27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2" h="271065">
                      <a:moveTo>
                        <a:pt x="167802" y="135533"/>
                      </a:moveTo>
                      <a:cubicBezTo>
                        <a:pt x="167802" y="210385"/>
                        <a:pt x="130238" y="271065"/>
                        <a:pt x="83901" y="271065"/>
                      </a:cubicBezTo>
                      <a:cubicBezTo>
                        <a:pt x="37564" y="271065"/>
                        <a:pt x="0" y="210385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8" y="0"/>
                        <a:pt x="167802" y="60680"/>
                        <a:pt x="167802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2" name="任意多边形: 形状 351"/>
                <p:cNvSpPr/>
                <p:nvPr/>
              </p:nvSpPr>
              <p:spPr>
                <a:xfrm rot="-2700000">
                  <a:off x="9839638" y="1485631"/>
                  <a:ext cx="167803" cy="271066"/>
                </a:xfrm>
                <a:custGeom>
                  <a:avLst/>
                  <a:gdLst>
                    <a:gd name="connsiteX0" fmla="*/ 167803 w 167803"/>
                    <a:gd name="connsiteY0" fmla="*/ 135533 h 271066"/>
                    <a:gd name="connsiteX1" fmla="*/ 83901 w 167803"/>
                    <a:gd name="connsiteY1" fmla="*/ 271066 h 271066"/>
                    <a:gd name="connsiteX2" fmla="*/ 0 w 167803"/>
                    <a:gd name="connsiteY2" fmla="*/ 135533 h 271066"/>
                    <a:gd name="connsiteX3" fmla="*/ 83901 w 167803"/>
                    <a:gd name="connsiteY3" fmla="*/ 0 h 271066"/>
                    <a:gd name="connsiteX4" fmla="*/ 167803 w 167803"/>
                    <a:gd name="connsiteY4" fmla="*/ 135533 h 27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3" h="271066">
                      <a:moveTo>
                        <a:pt x="167803" y="135533"/>
                      </a:moveTo>
                      <a:cubicBezTo>
                        <a:pt x="167803" y="210386"/>
                        <a:pt x="130239" y="271066"/>
                        <a:pt x="83901" y="271066"/>
                      </a:cubicBezTo>
                      <a:cubicBezTo>
                        <a:pt x="37564" y="271066"/>
                        <a:pt x="0" y="210386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9" y="0"/>
                        <a:pt x="167803" y="60680"/>
                        <a:pt x="167803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46" name="任意多边形: 形状 345"/>
              <p:cNvSpPr/>
              <p:nvPr/>
            </p:nvSpPr>
            <p:spPr>
              <a:xfrm rot="16200000">
                <a:off x="4987311" y="4103595"/>
                <a:ext cx="311232" cy="472740"/>
              </a:xfrm>
              <a:custGeom>
                <a:avLst/>
                <a:gdLst>
                  <a:gd name="connsiteX0" fmla="*/ 501345 w 502400"/>
                  <a:gd name="connsiteY0" fmla="*/ 0 h 763110"/>
                  <a:gd name="connsiteX1" fmla="*/ 123631 w 502400"/>
                  <a:gd name="connsiteY1" fmla="*/ 677156 h 763110"/>
                  <a:gd name="connsiteX2" fmla="*/ 108080 w 502400"/>
                  <a:gd name="connsiteY2" fmla="*/ 687145 h 763110"/>
                  <a:gd name="connsiteX3" fmla="*/ 13001 w 502400"/>
                  <a:gd name="connsiteY3" fmla="*/ 762752 h 763110"/>
                  <a:gd name="connsiteX4" fmla="*/ 12963 w 502400"/>
                  <a:gd name="connsiteY4" fmla="*/ 762738 h 763110"/>
                  <a:gd name="connsiteX5" fmla="*/ 1001 w 502400"/>
                  <a:gd name="connsiteY5" fmla="*/ 757726 h 763110"/>
                  <a:gd name="connsiteX6" fmla="*/ 4571 w 502400"/>
                  <a:gd name="connsiteY6" fmla="*/ 743438 h 763110"/>
                  <a:gd name="connsiteX7" fmla="*/ 4588 w 502400"/>
                  <a:gd name="connsiteY7" fmla="*/ 743404 h 763110"/>
                  <a:gd name="connsiteX8" fmla="*/ 94504 w 502400"/>
                  <a:gd name="connsiteY8" fmla="*/ 680216 h 763110"/>
                  <a:gd name="connsiteX9" fmla="*/ 98586 w 502400"/>
                  <a:gd name="connsiteY9" fmla="*/ 664592 h 763110"/>
                  <a:gd name="connsiteX10" fmla="*/ 501345 w 502400"/>
                  <a:gd name="connsiteY10" fmla="*/ 0 h 76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400" h="763110">
                    <a:moveTo>
                      <a:pt x="501345" y="0"/>
                    </a:moveTo>
                    <a:cubicBezTo>
                      <a:pt x="516686" y="124406"/>
                      <a:pt x="363504" y="618299"/>
                      <a:pt x="123631" y="677156"/>
                    </a:cubicBezTo>
                    <a:cubicBezTo>
                      <a:pt x="117477" y="678667"/>
                      <a:pt x="111993" y="682161"/>
                      <a:pt x="108080" y="687145"/>
                    </a:cubicBezTo>
                    <a:cubicBezTo>
                      <a:pt x="82897" y="719230"/>
                      <a:pt x="49845" y="745245"/>
                      <a:pt x="13001" y="762752"/>
                    </a:cubicBezTo>
                    <a:cubicBezTo>
                      <a:pt x="12987" y="762759"/>
                      <a:pt x="12976" y="762731"/>
                      <a:pt x="12963" y="762738"/>
                    </a:cubicBezTo>
                    <a:cubicBezTo>
                      <a:pt x="10295" y="763922"/>
                      <a:pt x="3452" y="762294"/>
                      <a:pt x="1001" y="757726"/>
                    </a:cubicBezTo>
                    <a:cubicBezTo>
                      <a:pt x="-1522" y="753021"/>
                      <a:pt x="1115" y="745910"/>
                      <a:pt x="4571" y="743438"/>
                    </a:cubicBezTo>
                    <a:cubicBezTo>
                      <a:pt x="4585" y="743428"/>
                      <a:pt x="4571" y="743411"/>
                      <a:pt x="4588" y="743404"/>
                    </a:cubicBezTo>
                    <a:cubicBezTo>
                      <a:pt x="38738" y="729346"/>
                      <a:pt x="69765" y="707685"/>
                      <a:pt x="94504" y="680216"/>
                    </a:cubicBezTo>
                    <a:cubicBezTo>
                      <a:pt x="98324" y="675972"/>
                      <a:pt x="99884" y="670152"/>
                      <a:pt x="98586" y="664592"/>
                    </a:cubicBezTo>
                    <a:cubicBezTo>
                      <a:pt x="43890" y="430664"/>
                      <a:pt x="386615" y="48565"/>
                      <a:pt x="501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7" name="任意多边形: 形状 346"/>
              <p:cNvSpPr/>
              <p:nvPr/>
            </p:nvSpPr>
            <p:spPr>
              <a:xfrm rot="16200000">
                <a:off x="5092173" y="4205060"/>
                <a:ext cx="157996" cy="256672"/>
              </a:xfrm>
              <a:custGeom>
                <a:avLst/>
                <a:gdLst>
                  <a:gd name="connsiteX0" fmla="*/ 4024 w 255042"/>
                  <a:gd name="connsiteY0" fmla="*/ 414328 h 414327"/>
                  <a:gd name="connsiteX1" fmla="*/ 0 w 255042"/>
                  <a:gd name="connsiteY1" fmla="*/ 411092 h 414327"/>
                  <a:gd name="connsiteX2" fmla="*/ 250382 w 255042"/>
                  <a:gd name="connsiteY2" fmla="*/ 0 h 414327"/>
                  <a:gd name="connsiteX3" fmla="*/ 255042 w 255042"/>
                  <a:gd name="connsiteY3" fmla="*/ 2227 h 414327"/>
                  <a:gd name="connsiteX4" fmla="*/ 4024 w 255042"/>
                  <a:gd name="connsiteY4" fmla="*/ 414328 h 41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042" h="414327">
                    <a:moveTo>
                      <a:pt x="4024" y="414328"/>
                    </a:moveTo>
                    <a:lnTo>
                      <a:pt x="0" y="411092"/>
                    </a:lnTo>
                    <a:cubicBezTo>
                      <a:pt x="110400" y="273833"/>
                      <a:pt x="179935" y="147486"/>
                      <a:pt x="250382" y="0"/>
                    </a:cubicBezTo>
                    <a:lnTo>
                      <a:pt x="255042" y="2227"/>
                    </a:lnTo>
                    <a:cubicBezTo>
                      <a:pt x="184441" y="150036"/>
                      <a:pt x="114737" y="276680"/>
                      <a:pt x="4024" y="41432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37" name="文本框 336"/>
            <p:cNvSpPr txBox="1"/>
            <p:nvPr/>
          </p:nvSpPr>
          <p:spPr>
            <a:xfrm>
              <a:off x="4519047" y="1795595"/>
              <a:ext cx="3153906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accent2"/>
                  </a:solidFill>
                  <a:latin typeface="+mj-ea"/>
                  <a:ea typeface="+mj-ea"/>
                </a:rPr>
                <a:t>针刺</a:t>
              </a:r>
              <a:endParaRPr lang="zh-CN" altLang="en-US" sz="2000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cxnSp>
          <p:nvCxnSpPr>
            <p:cNvPr id="338" name="直接连接符 337"/>
            <p:cNvCxnSpPr/>
            <p:nvPr/>
          </p:nvCxnSpPr>
          <p:spPr>
            <a:xfrm>
              <a:off x="4736366" y="2440711"/>
              <a:ext cx="2719267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alpha val="0"/>
                    </a:schemeClr>
                  </a:gs>
                  <a:gs pos="99672">
                    <a:schemeClr val="accent2">
                      <a:lumMod val="40000"/>
                      <a:lumOff val="60000"/>
                      <a:alpha val="0"/>
                    </a:schemeClr>
                  </a:gs>
                  <a:gs pos="5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4661" y="2228671"/>
            <a:ext cx="5035501" cy="1200329"/>
          </a:xfrm>
        </p:spPr>
        <p:txBody>
          <a:bodyPr/>
          <a:lstStyle/>
          <a:p>
            <a:pPr algn="ctr"/>
            <a:r>
              <a:rPr lang="zh-CN" altLang="en-US" dirty="0"/>
              <a:t>您 知 道 现 在 是 什 么 节 气 ？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二十四节气歌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穴位按摩</a:t>
            </a:r>
            <a:endParaRPr lang="zh-CN" altLang="en-US" dirty="0"/>
          </a:p>
        </p:txBody>
      </p:sp>
      <p:sp>
        <p:nvSpPr>
          <p:cNvPr id="7" name="任意多边形: 形状 6"/>
          <p:cNvSpPr/>
          <p:nvPr/>
        </p:nvSpPr>
        <p:spPr>
          <a:xfrm>
            <a:off x="2124609" y="3785005"/>
            <a:ext cx="7942782" cy="3072995"/>
          </a:xfrm>
          <a:custGeom>
            <a:avLst/>
            <a:gdLst>
              <a:gd name="connsiteX0" fmla="*/ 3971391 w 7942782"/>
              <a:gd name="connsiteY0" fmla="*/ 0 h 3429000"/>
              <a:gd name="connsiteX1" fmla="*/ 7909278 w 7942782"/>
              <a:gd name="connsiteY1" fmla="*/ 3209471 h 3429000"/>
              <a:gd name="connsiteX2" fmla="*/ 7942782 w 7942782"/>
              <a:gd name="connsiteY2" fmla="*/ 3429000 h 3429000"/>
              <a:gd name="connsiteX3" fmla="*/ 6148454 w 7942782"/>
              <a:gd name="connsiteY3" fmla="*/ 3429000 h 3429000"/>
              <a:gd name="connsiteX4" fmla="*/ 6127667 w 7942782"/>
              <a:gd name="connsiteY4" fmla="*/ 3348155 h 3429000"/>
              <a:gd name="connsiteX5" fmla="*/ 3971391 w 7942782"/>
              <a:gd name="connsiteY5" fmla="*/ 1761769 h 3429000"/>
              <a:gd name="connsiteX6" fmla="*/ 1815116 w 7942782"/>
              <a:gd name="connsiteY6" fmla="*/ 3348155 h 3429000"/>
              <a:gd name="connsiteX7" fmla="*/ 1794328 w 7942782"/>
              <a:gd name="connsiteY7" fmla="*/ 3429000 h 3429000"/>
              <a:gd name="connsiteX8" fmla="*/ 0 w 7942782"/>
              <a:gd name="connsiteY8" fmla="*/ 3429000 h 3429000"/>
              <a:gd name="connsiteX9" fmla="*/ 33504 w 7942782"/>
              <a:gd name="connsiteY9" fmla="*/ 3209471 h 3429000"/>
              <a:gd name="connsiteX10" fmla="*/ 3971391 w 7942782"/>
              <a:gd name="connsiteY10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2782" h="3429000">
                <a:moveTo>
                  <a:pt x="3971391" y="0"/>
                </a:moveTo>
                <a:cubicBezTo>
                  <a:pt x="5913835" y="0"/>
                  <a:pt x="7534470" y="1377830"/>
                  <a:pt x="7909278" y="3209471"/>
                </a:cubicBezTo>
                <a:lnTo>
                  <a:pt x="7942782" y="3429000"/>
                </a:lnTo>
                <a:lnTo>
                  <a:pt x="6148454" y="3429000"/>
                </a:lnTo>
                <a:lnTo>
                  <a:pt x="6127667" y="3348155"/>
                </a:lnTo>
                <a:cubicBezTo>
                  <a:pt x="5841806" y="2429084"/>
                  <a:pt x="4984528" y="1761769"/>
                  <a:pt x="3971391" y="1761769"/>
                </a:cubicBezTo>
                <a:cubicBezTo>
                  <a:pt x="2958254" y="1761769"/>
                  <a:pt x="2100977" y="2429084"/>
                  <a:pt x="1815116" y="3348155"/>
                </a:cubicBezTo>
                <a:lnTo>
                  <a:pt x="1794328" y="3429000"/>
                </a:lnTo>
                <a:lnTo>
                  <a:pt x="0" y="3429000"/>
                </a:lnTo>
                <a:lnTo>
                  <a:pt x="33504" y="3209471"/>
                </a:lnTo>
                <a:cubicBezTo>
                  <a:pt x="408312" y="1377830"/>
                  <a:pt x="2028947" y="0"/>
                  <a:pt x="397139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60000">
                <a:schemeClr val="accent2">
                  <a:lumMod val="40000"/>
                  <a:lumOff val="60000"/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549934" y="1583194"/>
            <a:ext cx="2864326" cy="964321"/>
            <a:chOff x="4559459" y="1583194"/>
            <a:chExt cx="2864326" cy="964321"/>
          </a:xfrm>
        </p:grpSpPr>
        <p:grpSp>
          <p:nvGrpSpPr>
            <p:cNvPr id="6" name="组合 5"/>
            <p:cNvGrpSpPr/>
            <p:nvPr/>
          </p:nvGrpSpPr>
          <p:grpSpPr>
            <a:xfrm>
              <a:off x="4768215" y="1791950"/>
              <a:ext cx="2655570" cy="755565"/>
              <a:chOff x="4768215" y="1791950"/>
              <a:chExt cx="2655570" cy="755565"/>
            </a:xfrm>
          </p:grpSpPr>
          <p:sp>
            <p:nvSpPr>
              <p:cNvPr id="8" name="矩形: 对角圆角 7"/>
              <p:cNvSpPr/>
              <p:nvPr/>
            </p:nvSpPr>
            <p:spPr>
              <a:xfrm flipH="1">
                <a:off x="4768215" y="1791950"/>
                <a:ext cx="2655570" cy="703600"/>
              </a:xfrm>
              <a:prstGeom prst="round2Diag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2">
                      <a:lumMod val="40000"/>
                      <a:lumOff val="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+mj-ea"/>
                    <a:ea typeface="+mj-ea"/>
                  </a:rPr>
                  <a:t>列缺</a:t>
                </a:r>
                <a:endParaRPr lang="zh-CN" altLang="en-US" sz="2000" b="1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44" name="组合 43" descr="各种各样的叶子层层叠叠地排列在一起"/>
              <p:cNvGrpSpPr/>
              <p:nvPr/>
            </p:nvGrpSpPr>
            <p:grpSpPr>
              <a:xfrm rot="20438330" flipH="1">
                <a:off x="7024588" y="1857693"/>
                <a:ext cx="341936" cy="689822"/>
                <a:chOff x="1418629" y="4583482"/>
                <a:chExt cx="1126317" cy="2272231"/>
              </a:xfrm>
              <a:solidFill>
                <a:schemeClr val="bg1"/>
              </a:solidFill>
            </p:grpSpPr>
            <p:sp>
              <p:nvSpPr>
                <p:cNvPr id="45" name="任意多边形: 形状 44"/>
                <p:cNvSpPr/>
                <p:nvPr/>
              </p:nvSpPr>
              <p:spPr>
                <a:xfrm>
                  <a:off x="1418629" y="6250767"/>
                  <a:ext cx="692396" cy="604946"/>
                </a:xfrm>
                <a:custGeom>
                  <a:avLst/>
                  <a:gdLst>
                    <a:gd name="connsiteX0" fmla="*/ 391197 w 692396"/>
                    <a:gd name="connsiteY0" fmla="*/ 238932 h 604946"/>
                    <a:gd name="connsiteX1" fmla="*/ 300766 w 692396"/>
                    <a:gd name="connsiteY1" fmla="*/ 296019 h 604946"/>
                    <a:gd name="connsiteX2" fmla="*/ 258399 w 692396"/>
                    <a:gd name="connsiteY2" fmla="*/ 198102 h 604946"/>
                    <a:gd name="connsiteX3" fmla="*/ 32295 w 692396"/>
                    <a:gd name="connsiteY3" fmla="*/ 5316 h 604946"/>
                    <a:gd name="connsiteX4" fmla="*/ 64711 w 692396"/>
                    <a:gd name="connsiteY4" fmla="*/ 300019 h 604946"/>
                    <a:gd name="connsiteX5" fmla="*/ 136676 w 692396"/>
                    <a:gd name="connsiteY5" fmla="*/ 408477 h 604946"/>
                    <a:gd name="connsiteX6" fmla="*/ 184447 w 692396"/>
                    <a:gd name="connsiteY6" fmla="*/ 604946 h 604946"/>
                    <a:gd name="connsiteX7" fmla="*/ 227011 w 692396"/>
                    <a:gd name="connsiteY7" fmla="*/ 604946 h 604946"/>
                    <a:gd name="connsiteX8" fmla="*/ 372699 w 692396"/>
                    <a:gd name="connsiteY8" fmla="*/ 481058 h 604946"/>
                    <a:gd name="connsiteX9" fmla="*/ 493527 w 692396"/>
                    <a:gd name="connsiteY9" fmla="*/ 431845 h 604946"/>
                    <a:gd name="connsiteX10" fmla="*/ 687049 w 692396"/>
                    <a:gd name="connsiteY10" fmla="*/ 206610 h 604946"/>
                    <a:gd name="connsiteX11" fmla="*/ 391197 w 692396"/>
                    <a:gd name="connsiteY11" fmla="*/ 238932 h 604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2396" h="604946">
                      <a:moveTo>
                        <a:pt x="391197" y="238932"/>
                      </a:moveTo>
                      <a:cubicBezTo>
                        <a:pt x="357745" y="256522"/>
                        <a:pt x="327271" y="275889"/>
                        <a:pt x="300766" y="296019"/>
                      </a:cubicBezTo>
                      <a:cubicBezTo>
                        <a:pt x="290263" y="264523"/>
                        <a:pt x="276071" y="231376"/>
                        <a:pt x="258399" y="198102"/>
                      </a:cubicBezTo>
                      <a:cubicBezTo>
                        <a:pt x="187006" y="63456"/>
                        <a:pt x="85743" y="-22809"/>
                        <a:pt x="32295" y="5316"/>
                      </a:cubicBezTo>
                      <a:cubicBezTo>
                        <a:pt x="-21242" y="33490"/>
                        <a:pt x="-6707" y="165463"/>
                        <a:pt x="64711" y="300019"/>
                      </a:cubicBezTo>
                      <a:cubicBezTo>
                        <a:pt x="86638" y="341421"/>
                        <a:pt x="111371" y="378188"/>
                        <a:pt x="136676" y="408477"/>
                      </a:cubicBezTo>
                      <a:cubicBezTo>
                        <a:pt x="182612" y="463468"/>
                        <a:pt x="200220" y="536049"/>
                        <a:pt x="184447" y="604946"/>
                      </a:cubicBezTo>
                      <a:lnTo>
                        <a:pt x="227011" y="604946"/>
                      </a:lnTo>
                      <a:cubicBezTo>
                        <a:pt x="254691" y="544875"/>
                        <a:pt x="307745" y="499536"/>
                        <a:pt x="372699" y="481058"/>
                      </a:cubicBezTo>
                      <a:cubicBezTo>
                        <a:pt x="410748" y="470199"/>
                        <a:pt x="451998" y="453689"/>
                        <a:pt x="493527" y="431845"/>
                      </a:cubicBezTo>
                      <a:cubicBezTo>
                        <a:pt x="628649" y="360788"/>
                        <a:pt x="715326" y="259951"/>
                        <a:pt x="687049" y="206610"/>
                      </a:cubicBezTo>
                      <a:cubicBezTo>
                        <a:pt x="658798" y="153398"/>
                        <a:pt x="526337" y="167812"/>
                        <a:pt x="391197" y="23893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>
                <a:xfrm>
                  <a:off x="1621782" y="5173016"/>
                  <a:ext cx="923164" cy="661664"/>
                </a:xfrm>
                <a:custGeom>
                  <a:avLst/>
                  <a:gdLst>
                    <a:gd name="connsiteX0" fmla="*/ 916040 w 923164"/>
                    <a:gd name="connsiteY0" fmla="*/ 275505 h 661664"/>
                    <a:gd name="connsiteX1" fmla="*/ 521565 w 923164"/>
                    <a:gd name="connsiteY1" fmla="*/ 318546 h 661664"/>
                    <a:gd name="connsiteX2" fmla="*/ 401017 w 923164"/>
                    <a:gd name="connsiteY2" fmla="*/ 394676 h 661664"/>
                    <a:gd name="connsiteX3" fmla="*/ 344521 w 923164"/>
                    <a:gd name="connsiteY3" fmla="*/ 264114 h 661664"/>
                    <a:gd name="connsiteX4" fmla="*/ 43029 w 923164"/>
                    <a:gd name="connsiteY4" fmla="*/ 7097 h 661664"/>
                    <a:gd name="connsiteX5" fmla="*/ 86234 w 923164"/>
                    <a:gd name="connsiteY5" fmla="*/ 400029 h 661664"/>
                    <a:gd name="connsiteX6" fmla="*/ 319902 w 923164"/>
                    <a:gd name="connsiteY6" fmla="*/ 656429 h 661664"/>
                    <a:gd name="connsiteX7" fmla="*/ 658008 w 923164"/>
                    <a:gd name="connsiteY7" fmla="*/ 575822 h 661664"/>
                    <a:gd name="connsiteX8" fmla="*/ 916040 w 923164"/>
                    <a:gd name="connsiteY8" fmla="*/ 275505 h 661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4" h="661664">
                      <a:moveTo>
                        <a:pt x="916040" y="275505"/>
                      </a:moveTo>
                      <a:cubicBezTo>
                        <a:pt x="878359" y="204462"/>
                        <a:pt x="701753" y="223734"/>
                        <a:pt x="521565" y="318546"/>
                      </a:cubicBezTo>
                      <a:cubicBezTo>
                        <a:pt x="476969" y="342015"/>
                        <a:pt x="436354" y="367911"/>
                        <a:pt x="401017" y="394676"/>
                      </a:cubicBezTo>
                      <a:cubicBezTo>
                        <a:pt x="386970" y="352734"/>
                        <a:pt x="368079" y="308538"/>
                        <a:pt x="344521" y="264114"/>
                      </a:cubicBezTo>
                      <a:cubicBezTo>
                        <a:pt x="249334" y="84637"/>
                        <a:pt x="114352" y="-30438"/>
                        <a:pt x="43029" y="7097"/>
                      </a:cubicBezTo>
                      <a:cubicBezTo>
                        <a:pt x="-28294" y="44626"/>
                        <a:pt x="-8952" y="220546"/>
                        <a:pt x="86234" y="400029"/>
                      </a:cubicBezTo>
                      <a:cubicBezTo>
                        <a:pt x="156326" y="532185"/>
                        <a:pt x="247963" y="629328"/>
                        <a:pt x="319902" y="656429"/>
                      </a:cubicBezTo>
                      <a:cubicBezTo>
                        <a:pt x="394660" y="674431"/>
                        <a:pt x="525331" y="645634"/>
                        <a:pt x="658008" y="575822"/>
                      </a:cubicBezTo>
                      <a:cubicBezTo>
                        <a:pt x="838195" y="481004"/>
                        <a:pt x="953721" y="346550"/>
                        <a:pt x="916040" y="275505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1520207" y="5711895"/>
                  <a:ext cx="807770" cy="578952"/>
                </a:xfrm>
                <a:custGeom>
                  <a:avLst/>
                  <a:gdLst>
                    <a:gd name="connsiteX0" fmla="*/ 801537 w 807770"/>
                    <a:gd name="connsiteY0" fmla="*/ 241069 h 578953"/>
                    <a:gd name="connsiteX1" fmla="*/ 456370 w 807770"/>
                    <a:gd name="connsiteY1" fmla="*/ 278731 h 578953"/>
                    <a:gd name="connsiteX2" fmla="*/ 350890 w 807770"/>
                    <a:gd name="connsiteY2" fmla="*/ 345342 h 578953"/>
                    <a:gd name="connsiteX3" fmla="*/ 301455 w 807770"/>
                    <a:gd name="connsiteY3" fmla="*/ 231100 h 578953"/>
                    <a:gd name="connsiteX4" fmla="*/ 37651 w 807770"/>
                    <a:gd name="connsiteY4" fmla="*/ 6208 h 578953"/>
                    <a:gd name="connsiteX5" fmla="*/ 75458 w 807770"/>
                    <a:gd name="connsiteY5" fmla="*/ 350022 h 578953"/>
                    <a:gd name="connsiteX6" fmla="*/ 279922 w 807770"/>
                    <a:gd name="connsiteY6" fmla="*/ 574374 h 578953"/>
                    <a:gd name="connsiteX7" fmla="*/ 575762 w 807770"/>
                    <a:gd name="connsiteY7" fmla="*/ 503845 h 578953"/>
                    <a:gd name="connsiteX8" fmla="*/ 801537 w 807770"/>
                    <a:gd name="connsiteY8" fmla="*/ 241069 h 57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7770" h="578953">
                      <a:moveTo>
                        <a:pt x="801537" y="241069"/>
                      </a:moveTo>
                      <a:cubicBezTo>
                        <a:pt x="768567" y="178909"/>
                        <a:pt x="614034" y="195768"/>
                        <a:pt x="456370" y="278731"/>
                      </a:cubicBezTo>
                      <a:cubicBezTo>
                        <a:pt x="417349" y="299267"/>
                        <a:pt x="381808" y="321924"/>
                        <a:pt x="350890" y="345342"/>
                      </a:cubicBezTo>
                      <a:cubicBezTo>
                        <a:pt x="338603" y="308640"/>
                        <a:pt x="322067" y="269974"/>
                        <a:pt x="301455" y="231100"/>
                      </a:cubicBezTo>
                      <a:cubicBezTo>
                        <a:pt x="218168" y="74058"/>
                        <a:pt x="100058" y="-26628"/>
                        <a:pt x="37651" y="6208"/>
                      </a:cubicBezTo>
                      <a:cubicBezTo>
                        <a:pt x="-24757" y="39044"/>
                        <a:pt x="-7834" y="192980"/>
                        <a:pt x="75458" y="350022"/>
                      </a:cubicBezTo>
                      <a:cubicBezTo>
                        <a:pt x="136787" y="465662"/>
                        <a:pt x="216975" y="550657"/>
                        <a:pt x="279922" y="574374"/>
                      </a:cubicBezTo>
                      <a:cubicBezTo>
                        <a:pt x="345340" y="590122"/>
                        <a:pt x="459672" y="564932"/>
                        <a:pt x="575762" y="503845"/>
                      </a:cubicBezTo>
                      <a:cubicBezTo>
                        <a:pt x="733420" y="420876"/>
                        <a:pt x="834506" y="303229"/>
                        <a:pt x="801537" y="241069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 rot="-4365547">
                  <a:off x="1846234" y="4797459"/>
                  <a:ext cx="735342" cy="307388"/>
                </a:xfrm>
                <a:custGeom>
                  <a:avLst/>
                  <a:gdLst>
                    <a:gd name="connsiteX0" fmla="*/ 735343 w 735342"/>
                    <a:gd name="connsiteY0" fmla="*/ 153694 h 307388"/>
                    <a:gd name="connsiteX1" fmla="*/ 367671 w 735342"/>
                    <a:gd name="connsiteY1" fmla="*/ 307389 h 307388"/>
                    <a:gd name="connsiteX2" fmla="*/ 0 w 735342"/>
                    <a:gd name="connsiteY2" fmla="*/ 153694 h 307388"/>
                    <a:gd name="connsiteX3" fmla="*/ 367671 w 735342"/>
                    <a:gd name="connsiteY3" fmla="*/ 0 h 307388"/>
                    <a:gd name="connsiteX4" fmla="*/ 735343 w 735342"/>
                    <a:gd name="connsiteY4" fmla="*/ 153694 h 307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5342" h="307388">
                      <a:moveTo>
                        <a:pt x="735343" y="153694"/>
                      </a:moveTo>
                      <a:cubicBezTo>
                        <a:pt x="735343" y="238577"/>
                        <a:pt x="570731" y="307389"/>
                        <a:pt x="367671" y="307389"/>
                      </a:cubicBezTo>
                      <a:cubicBezTo>
                        <a:pt x="164612" y="307389"/>
                        <a:pt x="0" y="238577"/>
                        <a:pt x="0" y="153694"/>
                      </a:cubicBezTo>
                      <a:cubicBezTo>
                        <a:pt x="0" y="68811"/>
                        <a:pt x="164612" y="0"/>
                        <a:pt x="367671" y="0"/>
                      </a:cubicBezTo>
                      <a:cubicBezTo>
                        <a:pt x="570731" y="0"/>
                        <a:pt x="735343" y="68811"/>
                        <a:pt x="735343" y="153694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" name="椭圆 17"/>
            <p:cNvSpPr/>
            <p:nvPr/>
          </p:nvSpPr>
          <p:spPr>
            <a:xfrm>
              <a:off x="4559459" y="1583194"/>
              <a:ext cx="417512" cy="4175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+mj-lt"/>
                </a:rPr>
                <a:t>3</a:t>
              </a:r>
              <a:endParaRPr lang="zh-CN" alt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633220" y="2286794"/>
            <a:ext cx="2864326" cy="967883"/>
            <a:chOff x="1581309" y="2286794"/>
            <a:chExt cx="2864326" cy="967883"/>
          </a:xfrm>
        </p:grpSpPr>
        <p:grpSp>
          <p:nvGrpSpPr>
            <p:cNvPr id="4" name="组合 3"/>
            <p:cNvGrpSpPr/>
            <p:nvPr/>
          </p:nvGrpSpPr>
          <p:grpSpPr>
            <a:xfrm>
              <a:off x="1790065" y="2495550"/>
              <a:ext cx="2655570" cy="759127"/>
              <a:chOff x="1790065" y="2495550"/>
              <a:chExt cx="2655570" cy="759127"/>
            </a:xfrm>
          </p:grpSpPr>
          <p:sp>
            <p:nvSpPr>
              <p:cNvPr id="9" name="矩形: 对角圆角 8"/>
              <p:cNvSpPr/>
              <p:nvPr/>
            </p:nvSpPr>
            <p:spPr>
              <a:xfrm flipH="1">
                <a:off x="1790065" y="2495550"/>
                <a:ext cx="2655570" cy="703600"/>
              </a:xfrm>
              <a:prstGeom prst="round2DiagRect">
                <a:avLst/>
              </a:prstGeom>
              <a:solidFill>
                <a:schemeClr val="accent1">
                  <a:lumMod val="40000"/>
                  <a:lumOff val="6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+mj-ea"/>
                    <a:ea typeface="+mj-ea"/>
                  </a:rPr>
                  <a:t>迎香</a:t>
                </a:r>
                <a:endParaRPr lang="zh-CN" altLang="en-US" sz="2000" b="1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39" name="组合 38" descr="各种各样的叶子层层叠叠地排列在一起"/>
              <p:cNvGrpSpPr/>
              <p:nvPr/>
            </p:nvGrpSpPr>
            <p:grpSpPr>
              <a:xfrm rot="20438330" flipH="1">
                <a:off x="4039277" y="2564855"/>
                <a:ext cx="341936" cy="689822"/>
                <a:chOff x="1418629" y="4583482"/>
                <a:chExt cx="1126317" cy="2272231"/>
              </a:xfrm>
              <a:solidFill>
                <a:schemeClr val="bg1"/>
              </a:solidFill>
            </p:grpSpPr>
            <p:sp>
              <p:nvSpPr>
                <p:cNvPr id="40" name="任意多边形: 形状 39"/>
                <p:cNvSpPr/>
                <p:nvPr/>
              </p:nvSpPr>
              <p:spPr>
                <a:xfrm>
                  <a:off x="1418629" y="6250767"/>
                  <a:ext cx="692396" cy="604946"/>
                </a:xfrm>
                <a:custGeom>
                  <a:avLst/>
                  <a:gdLst>
                    <a:gd name="connsiteX0" fmla="*/ 391197 w 692396"/>
                    <a:gd name="connsiteY0" fmla="*/ 238932 h 604946"/>
                    <a:gd name="connsiteX1" fmla="*/ 300766 w 692396"/>
                    <a:gd name="connsiteY1" fmla="*/ 296019 h 604946"/>
                    <a:gd name="connsiteX2" fmla="*/ 258399 w 692396"/>
                    <a:gd name="connsiteY2" fmla="*/ 198102 h 604946"/>
                    <a:gd name="connsiteX3" fmla="*/ 32295 w 692396"/>
                    <a:gd name="connsiteY3" fmla="*/ 5316 h 604946"/>
                    <a:gd name="connsiteX4" fmla="*/ 64711 w 692396"/>
                    <a:gd name="connsiteY4" fmla="*/ 300019 h 604946"/>
                    <a:gd name="connsiteX5" fmla="*/ 136676 w 692396"/>
                    <a:gd name="connsiteY5" fmla="*/ 408477 h 604946"/>
                    <a:gd name="connsiteX6" fmla="*/ 184447 w 692396"/>
                    <a:gd name="connsiteY6" fmla="*/ 604946 h 604946"/>
                    <a:gd name="connsiteX7" fmla="*/ 227011 w 692396"/>
                    <a:gd name="connsiteY7" fmla="*/ 604946 h 604946"/>
                    <a:gd name="connsiteX8" fmla="*/ 372699 w 692396"/>
                    <a:gd name="connsiteY8" fmla="*/ 481058 h 604946"/>
                    <a:gd name="connsiteX9" fmla="*/ 493527 w 692396"/>
                    <a:gd name="connsiteY9" fmla="*/ 431845 h 604946"/>
                    <a:gd name="connsiteX10" fmla="*/ 687049 w 692396"/>
                    <a:gd name="connsiteY10" fmla="*/ 206610 h 604946"/>
                    <a:gd name="connsiteX11" fmla="*/ 391197 w 692396"/>
                    <a:gd name="connsiteY11" fmla="*/ 238932 h 604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2396" h="604946">
                      <a:moveTo>
                        <a:pt x="391197" y="238932"/>
                      </a:moveTo>
                      <a:cubicBezTo>
                        <a:pt x="357745" y="256522"/>
                        <a:pt x="327271" y="275889"/>
                        <a:pt x="300766" y="296019"/>
                      </a:cubicBezTo>
                      <a:cubicBezTo>
                        <a:pt x="290263" y="264523"/>
                        <a:pt x="276071" y="231376"/>
                        <a:pt x="258399" y="198102"/>
                      </a:cubicBezTo>
                      <a:cubicBezTo>
                        <a:pt x="187006" y="63456"/>
                        <a:pt x="85743" y="-22809"/>
                        <a:pt x="32295" y="5316"/>
                      </a:cubicBezTo>
                      <a:cubicBezTo>
                        <a:pt x="-21242" y="33490"/>
                        <a:pt x="-6707" y="165463"/>
                        <a:pt x="64711" y="300019"/>
                      </a:cubicBezTo>
                      <a:cubicBezTo>
                        <a:pt x="86638" y="341421"/>
                        <a:pt x="111371" y="378188"/>
                        <a:pt x="136676" y="408477"/>
                      </a:cubicBezTo>
                      <a:cubicBezTo>
                        <a:pt x="182612" y="463468"/>
                        <a:pt x="200220" y="536049"/>
                        <a:pt x="184447" y="604946"/>
                      </a:cubicBezTo>
                      <a:lnTo>
                        <a:pt x="227011" y="604946"/>
                      </a:lnTo>
                      <a:cubicBezTo>
                        <a:pt x="254691" y="544875"/>
                        <a:pt x="307745" y="499536"/>
                        <a:pt x="372699" y="481058"/>
                      </a:cubicBezTo>
                      <a:cubicBezTo>
                        <a:pt x="410748" y="470199"/>
                        <a:pt x="451998" y="453689"/>
                        <a:pt x="493527" y="431845"/>
                      </a:cubicBezTo>
                      <a:cubicBezTo>
                        <a:pt x="628649" y="360788"/>
                        <a:pt x="715326" y="259951"/>
                        <a:pt x="687049" y="206610"/>
                      </a:cubicBezTo>
                      <a:cubicBezTo>
                        <a:pt x="658798" y="153398"/>
                        <a:pt x="526337" y="167812"/>
                        <a:pt x="391197" y="23893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任意多边形: 形状 40"/>
                <p:cNvSpPr/>
                <p:nvPr/>
              </p:nvSpPr>
              <p:spPr>
                <a:xfrm>
                  <a:off x="1621782" y="5173016"/>
                  <a:ext cx="923164" cy="661664"/>
                </a:xfrm>
                <a:custGeom>
                  <a:avLst/>
                  <a:gdLst>
                    <a:gd name="connsiteX0" fmla="*/ 916040 w 923164"/>
                    <a:gd name="connsiteY0" fmla="*/ 275505 h 661664"/>
                    <a:gd name="connsiteX1" fmla="*/ 521565 w 923164"/>
                    <a:gd name="connsiteY1" fmla="*/ 318546 h 661664"/>
                    <a:gd name="connsiteX2" fmla="*/ 401017 w 923164"/>
                    <a:gd name="connsiteY2" fmla="*/ 394676 h 661664"/>
                    <a:gd name="connsiteX3" fmla="*/ 344521 w 923164"/>
                    <a:gd name="connsiteY3" fmla="*/ 264114 h 661664"/>
                    <a:gd name="connsiteX4" fmla="*/ 43029 w 923164"/>
                    <a:gd name="connsiteY4" fmla="*/ 7097 h 661664"/>
                    <a:gd name="connsiteX5" fmla="*/ 86234 w 923164"/>
                    <a:gd name="connsiteY5" fmla="*/ 400029 h 661664"/>
                    <a:gd name="connsiteX6" fmla="*/ 319902 w 923164"/>
                    <a:gd name="connsiteY6" fmla="*/ 656429 h 661664"/>
                    <a:gd name="connsiteX7" fmla="*/ 658008 w 923164"/>
                    <a:gd name="connsiteY7" fmla="*/ 575822 h 661664"/>
                    <a:gd name="connsiteX8" fmla="*/ 916040 w 923164"/>
                    <a:gd name="connsiteY8" fmla="*/ 275505 h 661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4" h="661664">
                      <a:moveTo>
                        <a:pt x="916040" y="275505"/>
                      </a:moveTo>
                      <a:cubicBezTo>
                        <a:pt x="878359" y="204462"/>
                        <a:pt x="701753" y="223734"/>
                        <a:pt x="521565" y="318546"/>
                      </a:cubicBezTo>
                      <a:cubicBezTo>
                        <a:pt x="476969" y="342015"/>
                        <a:pt x="436354" y="367911"/>
                        <a:pt x="401017" y="394676"/>
                      </a:cubicBezTo>
                      <a:cubicBezTo>
                        <a:pt x="386970" y="352734"/>
                        <a:pt x="368079" y="308538"/>
                        <a:pt x="344521" y="264114"/>
                      </a:cubicBezTo>
                      <a:cubicBezTo>
                        <a:pt x="249334" y="84637"/>
                        <a:pt x="114352" y="-30438"/>
                        <a:pt x="43029" y="7097"/>
                      </a:cubicBezTo>
                      <a:cubicBezTo>
                        <a:pt x="-28294" y="44626"/>
                        <a:pt x="-8952" y="220546"/>
                        <a:pt x="86234" y="400029"/>
                      </a:cubicBezTo>
                      <a:cubicBezTo>
                        <a:pt x="156326" y="532185"/>
                        <a:pt x="247963" y="629328"/>
                        <a:pt x="319902" y="656429"/>
                      </a:cubicBezTo>
                      <a:cubicBezTo>
                        <a:pt x="394660" y="674431"/>
                        <a:pt x="525331" y="645634"/>
                        <a:pt x="658008" y="575822"/>
                      </a:cubicBezTo>
                      <a:cubicBezTo>
                        <a:pt x="838195" y="481004"/>
                        <a:pt x="953721" y="346550"/>
                        <a:pt x="916040" y="275505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任意多边形: 形状 41"/>
                <p:cNvSpPr/>
                <p:nvPr/>
              </p:nvSpPr>
              <p:spPr>
                <a:xfrm>
                  <a:off x="1520207" y="5711895"/>
                  <a:ext cx="807770" cy="578952"/>
                </a:xfrm>
                <a:custGeom>
                  <a:avLst/>
                  <a:gdLst>
                    <a:gd name="connsiteX0" fmla="*/ 801537 w 807770"/>
                    <a:gd name="connsiteY0" fmla="*/ 241069 h 578953"/>
                    <a:gd name="connsiteX1" fmla="*/ 456370 w 807770"/>
                    <a:gd name="connsiteY1" fmla="*/ 278731 h 578953"/>
                    <a:gd name="connsiteX2" fmla="*/ 350890 w 807770"/>
                    <a:gd name="connsiteY2" fmla="*/ 345342 h 578953"/>
                    <a:gd name="connsiteX3" fmla="*/ 301455 w 807770"/>
                    <a:gd name="connsiteY3" fmla="*/ 231100 h 578953"/>
                    <a:gd name="connsiteX4" fmla="*/ 37651 w 807770"/>
                    <a:gd name="connsiteY4" fmla="*/ 6208 h 578953"/>
                    <a:gd name="connsiteX5" fmla="*/ 75458 w 807770"/>
                    <a:gd name="connsiteY5" fmla="*/ 350022 h 578953"/>
                    <a:gd name="connsiteX6" fmla="*/ 279922 w 807770"/>
                    <a:gd name="connsiteY6" fmla="*/ 574374 h 578953"/>
                    <a:gd name="connsiteX7" fmla="*/ 575762 w 807770"/>
                    <a:gd name="connsiteY7" fmla="*/ 503845 h 578953"/>
                    <a:gd name="connsiteX8" fmla="*/ 801537 w 807770"/>
                    <a:gd name="connsiteY8" fmla="*/ 241069 h 57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7770" h="578953">
                      <a:moveTo>
                        <a:pt x="801537" y="241069"/>
                      </a:moveTo>
                      <a:cubicBezTo>
                        <a:pt x="768567" y="178909"/>
                        <a:pt x="614034" y="195768"/>
                        <a:pt x="456370" y="278731"/>
                      </a:cubicBezTo>
                      <a:cubicBezTo>
                        <a:pt x="417349" y="299267"/>
                        <a:pt x="381808" y="321924"/>
                        <a:pt x="350890" y="345342"/>
                      </a:cubicBezTo>
                      <a:cubicBezTo>
                        <a:pt x="338603" y="308640"/>
                        <a:pt x="322067" y="269974"/>
                        <a:pt x="301455" y="231100"/>
                      </a:cubicBezTo>
                      <a:cubicBezTo>
                        <a:pt x="218168" y="74058"/>
                        <a:pt x="100058" y="-26628"/>
                        <a:pt x="37651" y="6208"/>
                      </a:cubicBezTo>
                      <a:cubicBezTo>
                        <a:pt x="-24757" y="39044"/>
                        <a:pt x="-7834" y="192980"/>
                        <a:pt x="75458" y="350022"/>
                      </a:cubicBezTo>
                      <a:cubicBezTo>
                        <a:pt x="136787" y="465662"/>
                        <a:pt x="216975" y="550657"/>
                        <a:pt x="279922" y="574374"/>
                      </a:cubicBezTo>
                      <a:cubicBezTo>
                        <a:pt x="345340" y="590122"/>
                        <a:pt x="459672" y="564932"/>
                        <a:pt x="575762" y="503845"/>
                      </a:cubicBezTo>
                      <a:cubicBezTo>
                        <a:pt x="733420" y="420876"/>
                        <a:pt x="834506" y="303229"/>
                        <a:pt x="801537" y="241069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任意多边形: 形状 42"/>
                <p:cNvSpPr/>
                <p:nvPr/>
              </p:nvSpPr>
              <p:spPr>
                <a:xfrm rot="-4365547">
                  <a:off x="1846234" y="4797459"/>
                  <a:ext cx="735342" cy="307388"/>
                </a:xfrm>
                <a:custGeom>
                  <a:avLst/>
                  <a:gdLst>
                    <a:gd name="connsiteX0" fmla="*/ 735343 w 735342"/>
                    <a:gd name="connsiteY0" fmla="*/ 153694 h 307388"/>
                    <a:gd name="connsiteX1" fmla="*/ 367671 w 735342"/>
                    <a:gd name="connsiteY1" fmla="*/ 307389 h 307388"/>
                    <a:gd name="connsiteX2" fmla="*/ 0 w 735342"/>
                    <a:gd name="connsiteY2" fmla="*/ 153694 h 307388"/>
                    <a:gd name="connsiteX3" fmla="*/ 367671 w 735342"/>
                    <a:gd name="connsiteY3" fmla="*/ 0 h 307388"/>
                    <a:gd name="connsiteX4" fmla="*/ 735343 w 735342"/>
                    <a:gd name="connsiteY4" fmla="*/ 153694 h 307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5342" h="307388">
                      <a:moveTo>
                        <a:pt x="735343" y="153694"/>
                      </a:moveTo>
                      <a:cubicBezTo>
                        <a:pt x="735343" y="238577"/>
                        <a:pt x="570731" y="307389"/>
                        <a:pt x="367671" y="307389"/>
                      </a:cubicBezTo>
                      <a:cubicBezTo>
                        <a:pt x="164612" y="307389"/>
                        <a:pt x="0" y="238577"/>
                        <a:pt x="0" y="153694"/>
                      </a:cubicBezTo>
                      <a:cubicBezTo>
                        <a:pt x="0" y="68811"/>
                        <a:pt x="164612" y="0"/>
                        <a:pt x="367671" y="0"/>
                      </a:cubicBezTo>
                      <a:cubicBezTo>
                        <a:pt x="570731" y="0"/>
                        <a:pt x="735343" y="68811"/>
                        <a:pt x="735343" y="153694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7" name="椭圆 16"/>
            <p:cNvSpPr/>
            <p:nvPr/>
          </p:nvSpPr>
          <p:spPr>
            <a:xfrm>
              <a:off x="1581309" y="2286794"/>
              <a:ext cx="417512" cy="4175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+mj-lt"/>
                </a:rPr>
                <a:t>2</a:t>
              </a:r>
              <a:endParaRPr lang="zh-CN" alt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88898" y="2286794"/>
            <a:ext cx="2864326" cy="967883"/>
            <a:chOff x="7537609" y="2286794"/>
            <a:chExt cx="2864326" cy="967883"/>
          </a:xfrm>
        </p:grpSpPr>
        <p:grpSp>
          <p:nvGrpSpPr>
            <p:cNvPr id="13" name="组合 12"/>
            <p:cNvGrpSpPr/>
            <p:nvPr/>
          </p:nvGrpSpPr>
          <p:grpSpPr>
            <a:xfrm>
              <a:off x="7746365" y="2488526"/>
              <a:ext cx="2655570" cy="766151"/>
              <a:chOff x="7746365" y="2488526"/>
              <a:chExt cx="2655570" cy="766151"/>
            </a:xfrm>
          </p:grpSpPr>
          <p:sp>
            <p:nvSpPr>
              <p:cNvPr id="10" name="矩形: 对角圆角 9"/>
              <p:cNvSpPr/>
              <p:nvPr/>
            </p:nvSpPr>
            <p:spPr>
              <a:xfrm flipH="1">
                <a:off x="7746365" y="2488526"/>
                <a:ext cx="2655570" cy="703600"/>
              </a:xfrm>
              <a:prstGeom prst="round2DiagRect">
                <a:avLst/>
              </a:prstGeom>
              <a:solidFill>
                <a:schemeClr val="accent2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+mj-ea"/>
                    <a:ea typeface="+mj-ea"/>
                  </a:rPr>
                  <a:t>曲池</a:t>
                </a:r>
                <a:endParaRPr lang="zh-CN" altLang="en-US" sz="2000" b="1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49" name="组合 48" descr="各种各样的叶子层层叠叠地排列在一起"/>
              <p:cNvGrpSpPr/>
              <p:nvPr/>
            </p:nvGrpSpPr>
            <p:grpSpPr>
              <a:xfrm rot="20438330" flipH="1">
                <a:off x="9996538" y="2564855"/>
                <a:ext cx="341936" cy="689822"/>
                <a:chOff x="1418629" y="4583482"/>
                <a:chExt cx="1126317" cy="2272231"/>
              </a:xfrm>
              <a:solidFill>
                <a:schemeClr val="bg1"/>
              </a:solidFill>
            </p:grpSpPr>
            <p:sp>
              <p:nvSpPr>
                <p:cNvPr id="50" name="任意多边形: 形状 49"/>
                <p:cNvSpPr/>
                <p:nvPr/>
              </p:nvSpPr>
              <p:spPr>
                <a:xfrm>
                  <a:off x="1418629" y="6250767"/>
                  <a:ext cx="692396" cy="604946"/>
                </a:xfrm>
                <a:custGeom>
                  <a:avLst/>
                  <a:gdLst>
                    <a:gd name="connsiteX0" fmla="*/ 391197 w 692396"/>
                    <a:gd name="connsiteY0" fmla="*/ 238932 h 604946"/>
                    <a:gd name="connsiteX1" fmla="*/ 300766 w 692396"/>
                    <a:gd name="connsiteY1" fmla="*/ 296019 h 604946"/>
                    <a:gd name="connsiteX2" fmla="*/ 258399 w 692396"/>
                    <a:gd name="connsiteY2" fmla="*/ 198102 h 604946"/>
                    <a:gd name="connsiteX3" fmla="*/ 32295 w 692396"/>
                    <a:gd name="connsiteY3" fmla="*/ 5316 h 604946"/>
                    <a:gd name="connsiteX4" fmla="*/ 64711 w 692396"/>
                    <a:gd name="connsiteY4" fmla="*/ 300019 h 604946"/>
                    <a:gd name="connsiteX5" fmla="*/ 136676 w 692396"/>
                    <a:gd name="connsiteY5" fmla="*/ 408477 h 604946"/>
                    <a:gd name="connsiteX6" fmla="*/ 184447 w 692396"/>
                    <a:gd name="connsiteY6" fmla="*/ 604946 h 604946"/>
                    <a:gd name="connsiteX7" fmla="*/ 227011 w 692396"/>
                    <a:gd name="connsiteY7" fmla="*/ 604946 h 604946"/>
                    <a:gd name="connsiteX8" fmla="*/ 372699 w 692396"/>
                    <a:gd name="connsiteY8" fmla="*/ 481058 h 604946"/>
                    <a:gd name="connsiteX9" fmla="*/ 493527 w 692396"/>
                    <a:gd name="connsiteY9" fmla="*/ 431845 h 604946"/>
                    <a:gd name="connsiteX10" fmla="*/ 687049 w 692396"/>
                    <a:gd name="connsiteY10" fmla="*/ 206610 h 604946"/>
                    <a:gd name="connsiteX11" fmla="*/ 391197 w 692396"/>
                    <a:gd name="connsiteY11" fmla="*/ 238932 h 604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2396" h="604946">
                      <a:moveTo>
                        <a:pt x="391197" y="238932"/>
                      </a:moveTo>
                      <a:cubicBezTo>
                        <a:pt x="357745" y="256522"/>
                        <a:pt x="327271" y="275889"/>
                        <a:pt x="300766" y="296019"/>
                      </a:cubicBezTo>
                      <a:cubicBezTo>
                        <a:pt x="290263" y="264523"/>
                        <a:pt x="276071" y="231376"/>
                        <a:pt x="258399" y="198102"/>
                      </a:cubicBezTo>
                      <a:cubicBezTo>
                        <a:pt x="187006" y="63456"/>
                        <a:pt x="85743" y="-22809"/>
                        <a:pt x="32295" y="5316"/>
                      </a:cubicBezTo>
                      <a:cubicBezTo>
                        <a:pt x="-21242" y="33490"/>
                        <a:pt x="-6707" y="165463"/>
                        <a:pt x="64711" y="300019"/>
                      </a:cubicBezTo>
                      <a:cubicBezTo>
                        <a:pt x="86638" y="341421"/>
                        <a:pt x="111371" y="378188"/>
                        <a:pt x="136676" y="408477"/>
                      </a:cubicBezTo>
                      <a:cubicBezTo>
                        <a:pt x="182612" y="463468"/>
                        <a:pt x="200220" y="536049"/>
                        <a:pt x="184447" y="604946"/>
                      </a:cubicBezTo>
                      <a:lnTo>
                        <a:pt x="227011" y="604946"/>
                      </a:lnTo>
                      <a:cubicBezTo>
                        <a:pt x="254691" y="544875"/>
                        <a:pt x="307745" y="499536"/>
                        <a:pt x="372699" y="481058"/>
                      </a:cubicBezTo>
                      <a:cubicBezTo>
                        <a:pt x="410748" y="470199"/>
                        <a:pt x="451998" y="453689"/>
                        <a:pt x="493527" y="431845"/>
                      </a:cubicBezTo>
                      <a:cubicBezTo>
                        <a:pt x="628649" y="360788"/>
                        <a:pt x="715326" y="259951"/>
                        <a:pt x="687049" y="206610"/>
                      </a:cubicBezTo>
                      <a:cubicBezTo>
                        <a:pt x="658798" y="153398"/>
                        <a:pt x="526337" y="167812"/>
                        <a:pt x="391197" y="23893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任意多边形: 形状 50"/>
                <p:cNvSpPr/>
                <p:nvPr/>
              </p:nvSpPr>
              <p:spPr>
                <a:xfrm>
                  <a:off x="1621782" y="5173016"/>
                  <a:ext cx="923164" cy="661664"/>
                </a:xfrm>
                <a:custGeom>
                  <a:avLst/>
                  <a:gdLst>
                    <a:gd name="connsiteX0" fmla="*/ 916040 w 923164"/>
                    <a:gd name="connsiteY0" fmla="*/ 275505 h 661664"/>
                    <a:gd name="connsiteX1" fmla="*/ 521565 w 923164"/>
                    <a:gd name="connsiteY1" fmla="*/ 318546 h 661664"/>
                    <a:gd name="connsiteX2" fmla="*/ 401017 w 923164"/>
                    <a:gd name="connsiteY2" fmla="*/ 394676 h 661664"/>
                    <a:gd name="connsiteX3" fmla="*/ 344521 w 923164"/>
                    <a:gd name="connsiteY3" fmla="*/ 264114 h 661664"/>
                    <a:gd name="connsiteX4" fmla="*/ 43029 w 923164"/>
                    <a:gd name="connsiteY4" fmla="*/ 7097 h 661664"/>
                    <a:gd name="connsiteX5" fmla="*/ 86234 w 923164"/>
                    <a:gd name="connsiteY5" fmla="*/ 400029 h 661664"/>
                    <a:gd name="connsiteX6" fmla="*/ 319902 w 923164"/>
                    <a:gd name="connsiteY6" fmla="*/ 656429 h 661664"/>
                    <a:gd name="connsiteX7" fmla="*/ 658008 w 923164"/>
                    <a:gd name="connsiteY7" fmla="*/ 575822 h 661664"/>
                    <a:gd name="connsiteX8" fmla="*/ 916040 w 923164"/>
                    <a:gd name="connsiteY8" fmla="*/ 275505 h 661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4" h="661664">
                      <a:moveTo>
                        <a:pt x="916040" y="275505"/>
                      </a:moveTo>
                      <a:cubicBezTo>
                        <a:pt x="878359" y="204462"/>
                        <a:pt x="701753" y="223734"/>
                        <a:pt x="521565" y="318546"/>
                      </a:cubicBezTo>
                      <a:cubicBezTo>
                        <a:pt x="476969" y="342015"/>
                        <a:pt x="436354" y="367911"/>
                        <a:pt x="401017" y="394676"/>
                      </a:cubicBezTo>
                      <a:cubicBezTo>
                        <a:pt x="386970" y="352734"/>
                        <a:pt x="368079" y="308538"/>
                        <a:pt x="344521" y="264114"/>
                      </a:cubicBezTo>
                      <a:cubicBezTo>
                        <a:pt x="249334" y="84637"/>
                        <a:pt x="114352" y="-30438"/>
                        <a:pt x="43029" y="7097"/>
                      </a:cubicBezTo>
                      <a:cubicBezTo>
                        <a:pt x="-28294" y="44626"/>
                        <a:pt x="-8952" y="220546"/>
                        <a:pt x="86234" y="400029"/>
                      </a:cubicBezTo>
                      <a:cubicBezTo>
                        <a:pt x="156326" y="532185"/>
                        <a:pt x="247963" y="629328"/>
                        <a:pt x="319902" y="656429"/>
                      </a:cubicBezTo>
                      <a:cubicBezTo>
                        <a:pt x="394660" y="674431"/>
                        <a:pt x="525331" y="645634"/>
                        <a:pt x="658008" y="575822"/>
                      </a:cubicBezTo>
                      <a:cubicBezTo>
                        <a:pt x="838195" y="481004"/>
                        <a:pt x="953721" y="346550"/>
                        <a:pt x="916040" y="275505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" name="任意多边形: 形状 51"/>
                <p:cNvSpPr/>
                <p:nvPr/>
              </p:nvSpPr>
              <p:spPr>
                <a:xfrm>
                  <a:off x="1520207" y="5711895"/>
                  <a:ext cx="807770" cy="578952"/>
                </a:xfrm>
                <a:custGeom>
                  <a:avLst/>
                  <a:gdLst>
                    <a:gd name="connsiteX0" fmla="*/ 801537 w 807770"/>
                    <a:gd name="connsiteY0" fmla="*/ 241069 h 578953"/>
                    <a:gd name="connsiteX1" fmla="*/ 456370 w 807770"/>
                    <a:gd name="connsiteY1" fmla="*/ 278731 h 578953"/>
                    <a:gd name="connsiteX2" fmla="*/ 350890 w 807770"/>
                    <a:gd name="connsiteY2" fmla="*/ 345342 h 578953"/>
                    <a:gd name="connsiteX3" fmla="*/ 301455 w 807770"/>
                    <a:gd name="connsiteY3" fmla="*/ 231100 h 578953"/>
                    <a:gd name="connsiteX4" fmla="*/ 37651 w 807770"/>
                    <a:gd name="connsiteY4" fmla="*/ 6208 h 578953"/>
                    <a:gd name="connsiteX5" fmla="*/ 75458 w 807770"/>
                    <a:gd name="connsiteY5" fmla="*/ 350022 h 578953"/>
                    <a:gd name="connsiteX6" fmla="*/ 279922 w 807770"/>
                    <a:gd name="connsiteY6" fmla="*/ 574374 h 578953"/>
                    <a:gd name="connsiteX7" fmla="*/ 575762 w 807770"/>
                    <a:gd name="connsiteY7" fmla="*/ 503845 h 578953"/>
                    <a:gd name="connsiteX8" fmla="*/ 801537 w 807770"/>
                    <a:gd name="connsiteY8" fmla="*/ 241069 h 57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7770" h="578953">
                      <a:moveTo>
                        <a:pt x="801537" y="241069"/>
                      </a:moveTo>
                      <a:cubicBezTo>
                        <a:pt x="768567" y="178909"/>
                        <a:pt x="614034" y="195768"/>
                        <a:pt x="456370" y="278731"/>
                      </a:cubicBezTo>
                      <a:cubicBezTo>
                        <a:pt x="417349" y="299267"/>
                        <a:pt x="381808" y="321924"/>
                        <a:pt x="350890" y="345342"/>
                      </a:cubicBezTo>
                      <a:cubicBezTo>
                        <a:pt x="338603" y="308640"/>
                        <a:pt x="322067" y="269974"/>
                        <a:pt x="301455" y="231100"/>
                      </a:cubicBezTo>
                      <a:cubicBezTo>
                        <a:pt x="218168" y="74058"/>
                        <a:pt x="100058" y="-26628"/>
                        <a:pt x="37651" y="6208"/>
                      </a:cubicBezTo>
                      <a:cubicBezTo>
                        <a:pt x="-24757" y="39044"/>
                        <a:pt x="-7834" y="192980"/>
                        <a:pt x="75458" y="350022"/>
                      </a:cubicBezTo>
                      <a:cubicBezTo>
                        <a:pt x="136787" y="465662"/>
                        <a:pt x="216975" y="550657"/>
                        <a:pt x="279922" y="574374"/>
                      </a:cubicBezTo>
                      <a:cubicBezTo>
                        <a:pt x="345340" y="590122"/>
                        <a:pt x="459672" y="564932"/>
                        <a:pt x="575762" y="503845"/>
                      </a:cubicBezTo>
                      <a:cubicBezTo>
                        <a:pt x="733420" y="420876"/>
                        <a:pt x="834506" y="303229"/>
                        <a:pt x="801537" y="241069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任意多边形: 形状 52"/>
                <p:cNvSpPr/>
                <p:nvPr/>
              </p:nvSpPr>
              <p:spPr>
                <a:xfrm rot="-4365547">
                  <a:off x="1846234" y="4797459"/>
                  <a:ext cx="735342" cy="307388"/>
                </a:xfrm>
                <a:custGeom>
                  <a:avLst/>
                  <a:gdLst>
                    <a:gd name="connsiteX0" fmla="*/ 735343 w 735342"/>
                    <a:gd name="connsiteY0" fmla="*/ 153694 h 307388"/>
                    <a:gd name="connsiteX1" fmla="*/ 367671 w 735342"/>
                    <a:gd name="connsiteY1" fmla="*/ 307389 h 307388"/>
                    <a:gd name="connsiteX2" fmla="*/ 0 w 735342"/>
                    <a:gd name="connsiteY2" fmla="*/ 153694 h 307388"/>
                    <a:gd name="connsiteX3" fmla="*/ 367671 w 735342"/>
                    <a:gd name="connsiteY3" fmla="*/ 0 h 307388"/>
                    <a:gd name="connsiteX4" fmla="*/ 735343 w 735342"/>
                    <a:gd name="connsiteY4" fmla="*/ 153694 h 307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5342" h="307388">
                      <a:moveTo>
                        <a:pt x="735343" y="153694"/>
                      </a:moveTo>
                      <a:cubicBezTo>
                        <a:pt x="735343" y="238577"/>
                        <a:pt x="570731" y="307389"/>
                        <a:pt x="367671" y="307389"/>
                      </a:cubicBezTo>
                      <a:cubicBezTo>
                        <a:pt x="164612" y="307389"/>
                        <a:pt x="0" y="238577"/>
                        <a:pt x="0" y="153694"/>
                      </a:cubicBezTo>
                      <a:cubicBezTo>
                        <a:pt x="0" y="68811"/>
                        <a:pt x="164612" y="0"/>
                        <a:pt x="367671" y="0"/>
                      </a:cubicBezTo>
                      <a:cubicBezTo>
                        <a:pt x="570731" y="0"/>
                        <a:pt x="735343" y="68811"/>
                        <a:pt x="735343" y="153694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" name="椭圆 18"/>
            <p:cNvSpPr/>
            <p:nvPr/>
          </p:nvSpPr>
          <p:spPr>
            <a:xfrm>
              <a:off x="7537609" y="2286794"/>
              <a:ext cx="417512" cy="41751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+mj-lt"/>
                </a:rPr>
                <a:t>4</a:t>
              </a:r>
              <a:endParaRPr lang="zh-CN" alt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7544" y="3451227"/>
            <a:ext cx="2856388" cy="963535"/>
            <a:chOff x="457994" y="3451227"/>
            <a:chExt cx="2856388" cy="963535"/>
          </a:xfrm>
        </p:grpSpPr>
        <p:grpSp>
          <p:nvGrpSpPr>
            <p:cNvPr id="5" name="组合 4"/>
            <p:cNvGrpSpPr/>
            <p:nvPr/>
          </p:nvGrpSpPr>
          <p:grpSpPr>
            <a:xfrm>
              <a:off x="658812" y="3658851"/>
              <a:ext cx="2655570" cy="755911"/>
              <a:chOff x="658812" y="3658851"/>
              <a:chExt cx="2655570" cy="755911"/>
            </a:xfrm>
          </p:grpSpPr>
          <p:sp>
            <p:nvSpPr>
              <p:cNvPr id="11" name="矩形: 对角圆角 10"/>
              <p:cNvSpPr/>
              <p:nvPr/>
            </p:nvSpPr>
            <p:spPr>
              <a:xfrm flipH="1">
                <a:off x="658812" y="3658851"/>
                <a:ext cx="2655570" cy="703600"/>
              </a:xfrm>
              <a:prstGeom prst="round2DiagRect">
                <a:avLst/>
              </a:prstGeom>
              <a:solidFill>
                <a:schemeClr val="accent1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+mj-ea"/>
                    <a:ea typeface="+mj-ea"/>
                  </a:rPr>
                  <a:t>合谷</a:t>
                </a:r>
                <a:endParaRPr lang="zh-CN" altLang="en-US" sz="2000" b="1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34" name="组合 33" descr="各种各样的叶子层层叠叠地排列在一起"/>
              <p:cNvGrpSpPr/>
              <p:nvPr/>
            </p:nvGrpSpPr>
            <p:grpSpPr>
              <a:xfrm rot="20438330" flipH="1">
                <a:off x="2913231" y="3716126"/>
                <a:ext cx="341936" cy="698636"/>
                <a:chOff x="1418629" y="4554450"/>
                <a:chExt cx="1126317" cy="2301264"/>
              </a:xfrm>
              <a:solidFill>
                <a:schemeClr val="bg1"/>
              </a:solidFill>
            </p:grpSpPr>
            <p:sp>
              <p:nvSpPr>
                <p:cNvPr id="35" name="任意多边形: 形状 34"/>
                <p:cNvSpPr/>
                <p:nvPr/>
              </p:nvSpPr>
              <p:spPr>
                <a:xfrm>
                  <a:off x="1418629" y="6250767"/>
                  <a:ext cx="692396" cy="604946"/>
                </a:xfrm>
                <a:custGeom>
                  <a:avLst/>
                  <a:gdLst>
                    <a:gd name="connsiteX0" fmla="*/ 391197 w 692396"/>
                    <a:gd name="connsiteY0" fmla="*/ 238932 h 604946"/>
                    <a:gd name="connsiteX1" fmla="*/ 300766 w 692396"/>
                    <a:gd name="connsiteY1" fmla="*/ 296019 h 604946"/>
                    <a:gd name="connsiteX2" fmla="*/ 258399 w 692396"/>
                    <a:gd name="connsiteY2" fmla="*/ 198102 h 604946"/>
                    <a:gd name="connsiteX3" fmla="*/ 32295 w 692396"/>
                    <a:gd name="connsiteY3" fmla="*/ 5316 h 604946"/>
                    <a:gd name="connsiteX4" fmla="*/ 64711 w 692396"/>
                    <a:gd name="connsiteY4" fmla="*/ 300019 h 604946"/>
                    <a:gd name="connsiteX5" fmla="*/ 136676 w 692396"/>
                    <a:gd name="connsiteY5" fmla="*/ 408477 h 604946"/>
                    <a:gd name="connsiteX6" fmla="*/ 184447 w 692396"/>
                    <a:gd name="connsiteY6" fmla="*/ 604946 h 604946"/>
                    <a:gd name="connsiteX7" fmla="*/ 227011 w 692396"/>
                    <a:gd name="connsiteY7" fmla="*/ 604946 h 604946"/>
                    <a:gd name="connsiteX8" fmla="*/ 372699 w 692396"/>
                    <a:gd name="connsiteY8" fmla="*/ 481058 h 604946"/>
                    <a:gd name="connsiteX9" fmla="*/ 493527 w 692396"/>
                    <a:gd name="connsiteY9" fmla="*/ 431845 h 604946"/>
                    <a:gd name="connsiteX10" fmla="*/ 687049 w 692396"/>
                    <a:gd name="connsiteY10" fmla="*/ 206610 h 604946"/>
                    <a:gd name="connsiteX11" fmla="*/ 391197 w 692396"/>
                    <a:gd name="connsiteY11" fmla="*/ 238932 h 604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2396" h="604946">
                      <a:moveTo>
                        <a:pt x="391197" y="238932"/>
                      </a:moveTo>
                      <a:cubicBezTo>
                        <a:pt x="357745" y="256522"/>
                        <a:pt x="327271" y="275889"/>
                        <a:pt x="300766" y="296019"/>
                      </a:cubicBezTo>
                      <a:cubicBezTo>
                        <a:pt x="290263" y="264523"/>
                        <a:pt x="276071" y="231376"/>
                        <a:pt x="258399" y="198102"/>
                      </a:cubicBezTo>
                      <a:cubicBezTo>
                        <a:pt x="187006" y="63456"/>
                        <a:pt x="85743" y="-22809"/>
                        <a:pt x="32295" y="5316"/>
                      </a:cubicBezTo>
                      <a:cubicBezTo>
                        <a:pt x="-21242" y="33490"/>
                        <a:pt x="-6707" y="165463"/>
                        <a:pt x="64711" y="300019"/>
                      </a:cubicBezTo>
                      <a:cubicBezTo>
                        <a:pt x="86638" y="341421"/>
                        <a:pt x="111371" y="378188"/>
                        <a:pt x="136676" y="408477"/>
                      </a:cubicBezTo>
                      <a:cubicBezTo>
                        <a:pt x="182612" y="463468"/>
                        <a:pt x="200220" y="536049"/>
                        <a:pt x="184447" y="604946"/>
                      </a:cubicBezTo>
                      <a:lnTo>
                        <a:pt x="227011" y="604946"/>
                      </a:lnTo>
                      <a:cubicBezTo>
                        <a:pt x="254691" y="544875"/>
                        <a:pt x="307745" y="499536"/>
                        <a:pt x="372699" y="481058"/>
                      </a:cubicBezTo>
                      <a:cubicBezTo>
                        <a:pt x="410748" y="470199"/>
                        <a:pt x="451998" y="453689"/>
                        <a:pt x="493527" y="431845"/>
                      </a:cubicBezTo>
                      <a:cubicBezTo>
                        <a:pt x="628649" y="360788"/>
                        <a:pt x="715326" y="259951"/>
                        <a:pt x="687049" y="206610"/>
                      </a:cubicBezTo>
                      <a:cubicBezTo>
                        <a:pt x="658798" y="153398"/>
                        <a:pt x="526337" y="167812"/>
                        <a:pt x="391197" y="23893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任意多边形: 形状 35"/>
                <p:cNvSpPr/>
                <p:nvPr/>
              </p:nvSpPr>
              <p:spPr>
                <a:xfrm>
                  <a:off x="1621782" y="5173016"/>
                  <a:ext cx="923164" cy="661664"/>
                </a:xfrm>
                <a:custGeom>
                  <a:avLst/>
                  <a:gdLst>
                    <a:gd name="connsiteX0" fmla="*/ 916040 w 923164"/>
                    <a:gd name="connsiteY0" fmla="*/ 275505 h 661664"/>
                    <a:gd name="connsiteX1" fmla="*/ 521565 w 923164"/>
                    <a:gd name="connsiteY1" fmla="*/ 318546 h 661664"/>
                    <a:gd name="connsiteX2" fmla="*/ 401017 w 923164"/>
                    <a:gd name="connsiteY2" fmla="*/ 394676 h 661664"/>
                    <a:gd name="connsiteX3" fmla="*/ 344521 w 923164"/>
                    <a:gd name="connsiteY3" fmla="*/ 264114 h 661664"/>
                    <a:gd name="connsiteX4" fmla="*/ 43029 w 923164"/>
                    <a:gd name="connsiteY4" fmla="*/ 7097 h 661664"/>
                    <a:gd name="connsiteX5" fmla="*/ 86234 w 923164"/>
                    <a:gd name="connsiteY5" fmla="*/ 400029 h 661664"/>
                    <a:gd name="connsiteX6" fmla="*/ 319902 w 923164"/>
                    <a:gd name="connsiteY6" fmla="*/ 656429 h 661664"/>
                    <a:gd name="connsiteX7" fmla="*/ 658008 w 923164"/>
                    <a:gd name="connsiteY7" fmla="*/ 575822 h 661664"/>
                    <a:gd name="connsiteX8" fmla="*/ 916040 w 923164"/>
                    <a:gd name="connsiteY8" fmla="*/ 275505 h 661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4" h="661664">
                      <a:moveTo>
                        <a:pt x="916040" y="275505"/>
                      </a:moveTo>
                      <a:cubicBezTo>
                        <a:pt x="878359" y="204462"/>
                        <a:pt x="701753" y="223734"/>
                        <a:pt x="521565" y="318546"/>
                      </a:cubicBezTo>
                      <a:cubicBezTo>
                        <a:pt x="476969" y="342015"/>
                        <a:pt x="436354" y="367911"/>
                        <a:pt x="401017" y="394676"/>
                      </a:cubicBezTo>
                      <a:cubicBezTo>
                        <a:pt x="386970" y="352734"/>
                        <a:pt x="368079" y="308538"/>
                        <a:pt x="344521" y="264114"/>
                      </a:cubicBezTo>
                      <a:cubicBezTo>
                        <a:pt x="249334" y="84637"/>
                        <a:pt x="114352" y="-30438"/>
                        <a:pt x="43029" y="7097"/>
                      </a:cubicBezTo>
                      <a:cubicBezTo>
                        <a:pt x="-28294" y="44626"/>
                        <a:pt x="-8952" y="220546"/>
                        <a:pt x="86234" y="400029"/>
                      </a:cubicBezTo>
                      <a:cubicBezTo>
                        <a:pt x="156326" y="532185"/>
                        <a:pt x="247963" y="629328"/>
                        <a:pt x="319902" y="656429"/>
                      </a:cubicBezTo>
                      <a:cubicBezTo>
                        <a:pt x="394660" y="674431"/>
                        <a:pt x="525331" y="645634"/>
                        <a:pt x="658008" y="575822"/>
                      </a:cubicBezTo>
                      <a:cubicBezTo>
                        <a:pt x="838195" y="481004"/>
                        <a:pt x="953721" y="346550"/>
                        <a:pt x="916040" y="275505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1520207" y="5711897"/>
                  <a:ext cx="807770" cy="578953"/>
                </a:xfrm>
                <a:custGeom>
                  <a:avLst/>
                  <a:gdLst>
                    <a:gd name="connsiteX0" fmla="*/ 801537 w 807770"/>
                    <a:gd name="connsiteY0" fmla="*/ 241069 h 578953"/>
                    <a:gd name="connsiteX1" fmla="*/ 456370 w 807770"/>
                    <a:gd name="connsiteY1" fmla="*/ 278731 h 578953"/>
                    <a:gd name="connsiteX2" fmla="*/ 350890 w 807770"/>
                    <a:gd name="connsiteY2" fmla="*/ 345342 h 578953"/>
                    <a:gd name="connsiteX3" fmla="*/ 301455 w 807770"/>
                    <a:gd name="connsiteY3" fmla="*/ 231100 h 578953"/>
                    <a:gd name="connsiteX4" fmla="*/ 37651 w 807770"/>
                    <a:gd name="connsiteY4" fmla="*/ 6208 h 578953"/>
                    <a:gd name="connsiteX5" fmla="*/ 75458 w 807770"/>
                    <a:gd name="connsiteY5" fmla="*/ 350022 h 578953"/>
                    <a:gd name="connsiteX6" fmla="*/ 279922 w 807770"/>
                    <a:gd name="connsiteY6" fmla="*/ 574374 h 578953"/>
                    <a:gd name="connsiteX7" fmla="*/ 575762 w 807770"/>
                    <a:gd name="connsiteY7" fmla="*/ 503845 h 578953"/>
                    <a:gd name="connsiteX8" fmla="*/ 801537 w 807770"/>
                    <a:gd name="connsiteY8" fmla="*/ 241069 h 57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7770" h="578953">
                      <a:moveTo>
                        <a:pt x="801537" y="241069"/>
                      </a:moveTo>
                      <a:cubicBezTo>
                        <a:pt x="768567" y="178909"/>
                        <a:pt x="614034" y="195768"/>
                        <a:pt x="456370" y="278731"/>
                      </a:cubicBezTo>
                      <a:cubicBezTo>
                        <a:pt x="417349" y="299267"/>
                        <a:pt x="381808" y="321924"/>
                        <a:pt x="350890" y="345342"/>
                      </a:cubicBezTo>
                      <a:cubicBezTo>
                        <a:pt x="338603" y="308640"/>
                        <a:pt x="322067" y="269974"/>
                        <a:pt x="301455" y="231100"/>
                      </a:cubicBezTo>
                      <a:cubicBezTo>
                        <a:pt x="218168" y="74058"/>
                        <a:pt x="100058" y="-26628"/>
                        <a:pt x="37651" y="6208"/>
                      </a:cubicBezTo>
                      <a:cubicBezTo>
                        <a:pt x="-24757" y="39044"/>
                        <a:pt x="-7834" y="192980"/>
                        <a:pt x="75458" y="350022"/>
                      </a:cubicBezTo>
                      <a:cubicBezTo>
                        <a:pt x="136787" y="465662"/>
                        <a:pt x="216975" y="550657"/>
                        <a:pt x="279922" y="574374"/>
                      </a:cubicBezTo>
                      <a:cubicBezTo>
                        <a:pt x="345340" y="590122"/>
                        <a:pt x="459672" y="564932"/>
                        <a:pt x="575762" y="503845"/>
                      </a:cubicBezTo>
                      <a:cubicBezTo>
                        <a:pt x="733420" y="420876"/>
                        <a:pt x="834506" y="303229"/>
                        <a:pt x="801537" y="241069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 rot="-4365547">
                  <a:off x="1846234" y="4797459"/>
                  <a:ext cx="735342" cy="307388"/>
                </a:xfrm>
                <a:custGeom>
                  <a:avLst/>
                  <a:gdLst>
                    <a:gd name="connsiteX0" fmla="*/ 735343 w 735342"/>
                    <a:gd name="connsiteY0" fmla="*/ 153694 h 307388"/>
                    <a:gd name="connsiteX1" fmla="*/ 367671 w 735342"/>
                    <a:gd name="connsiteY1" fmla="*/ 307389 h 307388"/>
                    <a:gd name="connsiteX2" fmla="*/ 0 w 735342"/>
                    <a:gd name="connsiteY2" fmla="*/ 153694 h 307388"/>
                    <a:gd name="connsiteX3" fmla="*/ 367671 w 735342"/>
                    <a:gd name="connsiteY3" fmla="*/ 0 h 307388"/>
                    <a:gd name="connsiteX4" fmla="*/ 735343 w 735342"/>
                    <a:gd name="connsiteY4" fmla="*/ 153694 h 307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5342" h="307388">
                      <a:moveTo>
                        <a:pt x="735343" y="153694"/>
                      </a:moveTo>
                      <a:cubicBezTo>
                        <a:pt x="735343" y="238577"/>
                        <a:pt x="570731" y="307389"/>
                        <a:pt x="367671" y="307389"/>
                      </a:cubicBezTo>
                      <a:cubicBezTo>
                        <a:pt x="164612" y="307389"/>
                        <a:pt x="0" y="238577"/>
                        <a:pt x="0" y="153694"/>
                      </a:cubicBezTo>
                      <a:cubicBezTo>
                        <a:pt x="0" y="68811"/>
                        <a:pt x="164612" y="0"/>
                        <a:pt x="367671" y="0"/>
                      </a:cubicBezTo>
                      <a:cubicBezTo>
                        <a:pt x="570731" y="0"/>
                        <a:pt x="735343" y="68811"/>
                        <a:pt x="735343" y="153694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6" name="椭圆 15"/>
            <p:cNvSpPr/>
            <p:nvPr/>
          </p:nvSpPr>
          <p:spPr>
            <a:xfrm>
              <a:off x="457994" y="3451227"/>
              <a:ext cx="417512" cy="4175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+mj-lt"/>
                </a:rPr>
                <a:t>1</a:t>
              </a:r>
              <a:endParaRPr lang="zh-CN" alt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668862" y="3444755"/>
            <a:ext cx="2864326" cy="969757"/>
            <a:chOff x="8668862" y="3444755"/>
            <a:chExt cx="2864326" cy="969757"/>
          </a:xfrm>
        </p:grpSpPr>
        <p:grpSp>
          <p:nvGrpSpPr>
            <p:cNvPr id="14" name="组合 13"/>
            <p:cNvGrpSpPr/>
            <p:nvPr/>
          </p:nvGrpSpPr>
          <p:grpSpPr>
            <a:xfrm>
              <a:off x="8877618" y="3638495"/>
              <a:ext cx="2655570" cy="776017"/>
              <a:chOff x="8877618" y="3638495"/>
              <a:chExt cx="2655570" cy="776017"/>
            </a:xfrm>
          </p:grpSpPr>
          <p:sp>
            <p:nvSpPr>
              <p:cNvPr id="12" name="矩形: 对角圆角 11"/>
              <p:cNvSpPr/>
              <p:nvPr/>
            </p:nvSpPr>
            <p:spPr>
              <a:xfrm flipH="1">
                <a:off x="8877618" y="3638495"/>
                <a:ext cx="2655570" cy="703600"/>
              </a:xfrm>
              <a:prstGeom prst="round2DiagRect">
                <a:avLst/>
              </a:pr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+mj-ea"/>
                    <a:ea typeface="+mj-ea"/>
                  </a:rPr>
                  <a:t>尺泽</a:t>
                </a:r>
                <a:endParaRPr lang="zh-CN" altLang="en-US" sz="2000" b="1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4" name="组合 53" descr="各种各样的叶子层层叠叠地排列在一起"/>
              <p:cNvGrpSpPr/>
              <p:nvPr/>
            </p:nvGrpSpPr>
            <p:grpSpPr>
              <a:xfrm rot="20438330" flipH="1">
                <a:off x="11124886" y="3724690"/>
                <a:ext cx="341936" cy="689822"/>
                <a:chOff x="1418629" y="4583482"/>
                <a:chExt cx="1126317" cy="2272231"/>
              </a:xfrm>
              <a:solidFill>
                <a:schemeClr val="bg1"/>
              </a:solidFill>
            </p:grpSpPr>
            <p:sp>
              <p:nvSpPr>
                <p:cNvPr id="55" name="任意多边形: 形状 54"/>
                <p:cNvSpPr/>
                <p:nvPr/>
              </p:nvSpPr>
              <p:spPr>
                <a:xfrm>
                  <a:off x="1418629" y="6250767"/>
                  <a:ext cx="692396" cy="604946"/>
                </a:xfrm>
                <a:custGeom>
                  <a:avLst/>
                  <a:gdLst>
                    <a:gd name="connsiteX0" fmla="*/ 391197 w 692396"/>
                    <a:gd name="connsiteY0" fmla="*/ 238932 h 604946"/>
                    <a:gd name="connsiteX1" fmla="*/ 300766 w 692396"/>
                    <a:gd name="connsiteY1" fmla="*/ 296019 h 604946"/>
                    <a:gd name="connsiteX2" fmla="*/ 258399 w 692396"/>
                    <a:gd name="connsiteY2" fmla="*/ 198102 h 604946"/>
                    <a:gd name="connsiteX3" fmla="*/ 32295 w 692396"/>
                    <a:gd name="connsiteY3" fmla="*/ 5316 h 604946"/>
                    <a:gd name="connsiteX4" fmla="*/ 64711 w 692396"/>
                    <a:gd name="connsiteY4" fmla="*/ 300019 h 604946"/>
                    <a:gd name="connsiteX5" fmla="*/ 136676 w 692396"/>
                    <a:gd name="connsiteY5" fmla="*/ 408477 h 604946"/>
                    <a:gd name="connsiteX6" fmla="*/ 184447 w 692396"/>
                    <a:gd name="connsiteY6" fmla="*/ 604946 h 604946"/>
                    <a:gd name="connsiteX7" fmla="*/ 227011 w 692396"/>
                    <a:gd name="connsiteY7" fmla="*/ 604946 h 604946"/>
                    <a:gd name="connsiteX8" fmla="*/ 372699 w 692396"/>
                    <a:gd name="connsiteY8" fmla="*/ 481058 h 604946"/>
                    <a:gd name="connsiteX9" fmla="*/ 493527 w 692396"/>
                    <a:gd name="connsiteY9" fmla="*/ 431845 h 604946"/>
                    <a:gd name="connsiteX10" fmla="*/ 687049 w 692396"/>
                    <a:gd name="connsiteY10" fmla="*/ 206610 h 604946"/>
                    <a:gd name="connsiteX11" fmla="*/ 391197 w 692396"/>
                    <a:gd name="connsiteY11" fmla="*/ 238932 h 604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2396" h="604946">
                      <a:moveTo>
                        <a:pt x="391197" y="238932"/>
                      </a:moveTo>
                      <a:cubicBezTo>
                        <a:pt x="357745" y="256522"/>
                        <a:pt x="327271" y="275889"/>
                        <a:pt x="300766" y="296019"/>
                      </a:cubicBezTo>
                      <a:cubicBezTo>
                        <a:pt x="290263" y="264523"/>
                        <a:pt x="276071" y="231376"/>
                        <a:pt x="258399" y="198102"/>
                      </a:cubicBezTo>
                      <a:cubicBezTo>
                        <a:pt x="187006" y="63456"/>
                        <a:pt x="85743" y="-22809"/>
                        <a:pt x="32295" y="5316"/>
                      </a:cubicBezTo>
                      <a:cubicBezTo>
                        <a:pt x="-21242" y="33490"/>
                        <a:pt x="-6707" y="165463"/>
                        <a:pt x="64711" y="300019"/>
                      </a:cubicBezTo>
                      <a:cubicBezTo>
                        <a:pt x="86638" y="341421"/>
                        <a:pt x="111371" y="378188"/>
                        <a:pt x="136676" y="408477"/>
                      </a:cubicBezTo>
                      <a:cubicBezTo>
                        <a:pt x="182612" y="463468"/>
                        <a:pt x="200220" y="536049"/>
                        <a:pt x="184447" y="604946"/>
                      </a:cubicBezTo>
                      <a:lnTo>
                        <a:pt x="227011" y="604946"/>
                      </a:lnTo>
                      <a:cubicBezTo>
                        <a:pt x="254691" y="544875"/>
                        <a:pt x="307745" y="499536"/>
                        <a:pt x="372699" y="481058"/>
                      </a:cubicBezTo>
                      <a:cubicBezTo>
                        <a:pt x="410748" y="470199"/>
                        <a:pt x="451998" y="453689"/>
                        <a:pt x="493527" y="431845"/>
                      </a:cubicBezTo>
                      <a:cubicBezTo>
                        <a:pt x="628649" y="360788"/>
                        <a:pt x="715326" y="259951"/>
                        <a:pt x="687049" y="206610"/>
                      </a:cubicBezTo>
                      <a:cubicBezTo>
                        <a:pt x="658798" y="153398"/>
                        <a:pt x="526337" y="167812"/>
                        <a:pt x="391197" y="23893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任意多边形: 形状 55"/>
                <p:cNvSpPr/>
                <p:nvPr/>
              </p:nvSpPr>
              <p:spPr>
                <a:xfrm>
                  <a:off x="1621782" y="5173016"/>
                  <a:ext cx="923164" cy="661664"/>
                </a:xfrm>
                <a:custGeom>
                  <a:avLst/>
                  <a:gdLst>
                    <a:gd name="connsiteX0" fmla="*/ 916040 w 923164"/>
                    <a:gd name="connsiteY0" fmla="*/ 275505 h 661664"/>
                    <a:gd name="connsiteX1" fmla="*/ 521565 w 923164"/>
                    <a:gd name="connsiteY1" fmla="*/ 318546 h 661664"/>
                    <a:gd name="connsiteX2" fmla="*/ 401017 w 923164"/>
                    <a:gd name="connsiteY2" fmla="*/ 394676 h 661664"/>
                    <a:gd name="connsiteX3" fmla="*/ 344521 w 923164"/>
                    <a:gd name="connsiteY3" fmla="*/ 264114 h 661664"/>
                    <a:gd name="connsiteX4" fmla="*/ 43029 w 923164"/>
                    <a:gd name="connsiteY4" fmla="*/ 7097 h 661664"/>
                    <a:gd name="connsiteX5" fmla="*/ 86234 w 923164"/>
                    <a:gd name="connsiteY5" fmla="*/ 400029 h 661664"/>
                    <a:gd name="connsiteX6" fmla="*/ 319902 w 923164"/>
                    <a:gd name="connsiteY6" fmla="*/ 656429 h 661664"/>
                    <a:gd name="connsiteX7" fmla="*/ 658008 w 923164"/>
                    <a:gd name="connsiteY7" fmla="*/ 575822 h 661664"/>
                    <a:gd name="connsiteX8" fmla="*/ 916040 w 923164"/>
                    <a:gd name="connsiteY8" fmla="*/ 275505 h 661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4" h="661664">
                      <a:moveTo>
                        <a:pt x="916040" y="275505"/>
                      </a:moveTo>
                      <a:cubicBezTo>
                        <a:pt x="878359" y="204462"/>
                        <a:pt x="701753" y="223734"/>
                        <a:pt x="521565" y="318546"/>
                      </a:cubicBezTo>
                      <a:cubicBezTo>
                        <a:pt x="476969" y="342015"/>
                        <a:pt x="436354" y="367911"/>
                        <a:pt x="401017" y="394676"/>
                      </a:cubicBezTo>
                      <a:cubicBezTo>
                        <a:pt x="386970" y="352734"/>
                        <a:pt x="368079" y="308538"/>
                        <a:pt x="344521" y="264114"/>
                      </a:cubicBezTo>
                      <a:cubicBezTo>
                        <a:pt x="249334" y="84637"/>
                        <a:pt x="114352" y="-30438"/>
                        <a:pt x="43029" y="7097"/>
                      </a:cubicBezTo>
                      <a:cubicBezTo>
                        <a:pt x="-28294" y="44626"/>
                        <a:pt x="-8952" y="220546"/>
                        <a:pt x="86234" y="400029"/>
                      </a:cubicBezTo>
                      <a:cubicBezTo>
                        <a:pt x="156326" y="532185"/>
                        <a:pt x="247963" y="629328"/>
                        <a:pt x="319902" y="656429"/>
                      </a:cubicBezTo>
                      <a:cubicBezTo>
                        <a:pt x="394660" y="674431"/>
                        <a:pt x="525331" y="645634"/>
                        <a:pt x="658008" y="575822"/>
                      </a:cubicBezTo>
                      <a:cubicBezTo>
                        <a:pt x="838195" y="481004"/>
                        <a:pt x="953721" y="346550"/>
                        <a:pt x="916040" y="275505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任意多边形: 形状 56"/>
                <p:cNvSpPr/>
                <p:nvPr/>
              </p:nvSpPr>
              <p:spPr>
                <a:xfrm>
                  <a:off x="1520207" y="5711895"/>
                  <a:ext cx="807770" cy="578952"/>
                </a:xfrm>
                <a:custGeom>
                  <a:avLst/>
                  <a:gdLst>
                    <a:gd name="connsiteX0" fmla="*/ 801537 w 807770"/>
                    <a:gd name="connsiteY0" fmla="*/ 241069 h 578953"/>
                    <a:gd name="connsiteX1" fmla="*/ 456370 w 807770"/>
                    <a:gd name="connsiteY1" fmla="*/ 278731 h 578953"/>
                    <a:gd name="connsiteX2" fmla="*/ 350890 w 807770"/>
                    <a:gd name="connsiteY2" fmla="*/ 345342 h 578953"/>
                    <a:gd name="connsiteX3" fmla="*/ 301455 w 807770"/>
                    <a:gd name="connsiteY3" fmla="*/ 231100 h 578953"/>
                    <a:gd name="connsiteX4" fmla="*/ 37651 w 807770"/>
                    <a:gd name="connsiteY4" fmla="*/ 6208 h 578953"/>
                    <a:gd name="connsiteX5" fmla="*/ 75458 w 807770"/>
                    <a:gd name="connsiteY5" fmla="*/ 350022 h 578953"/>
                    <a:gd name="connsiteX6" fmla="*/ 279922 w 807770"/>
                    <a:gd name="connsiteY6" fmla="*/ 574374 h 578953"/>
                    <a:gd name="connsiteX7" fmla="*/ 575762 w 807770"/>
                    <a:gd name="connsiteY7" fmla="*/ 503845 h 578953"/>
                    <a:gd name="connsiteX8" fmla="*/ 801537 w 807770"/>
                    <a:gd name="connsiteY8" fmla="*/ 241069 h 57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7770" h="578953">
                      <a:moveTo>
                        <a:pt x="801537" y="241069"/>
                      </a:moveTo>
                      <a:cubicBezTo>
                        <a:pt x="768567" y="178909"/>
                        <a:pt x="614034" y="195768"/>
                        <a:pt x="456370" y="278731"/>
                      </a:cubicBezTo>
                      <a:cubicBezTo>
                        <a:pt x="417349" y="299267"/>
                        <a:pt x="381808" y="321924"/>
                        <a:pt x="350890" y="345342"/>
                      </a:cubicBezTo>
                      <a:cubicBezTo>
                        <a:pt x="338603" y="308640"/>
                        <a:pt x="322067" y="269974"/>
                        <a:pt x="301455" y="231100"/>
                      </a:cubicBezTo>
                      <a:cubicBezTo>
                        <a:pt x="218168" y="74058"/>
                        <a:pt x="100058" y="-26628"/>
                        <a:pt x="37651" y="6208"/>
                      </a:cubicBezTo>
                      <a:cubicBezTo>
                        <a:pt x="-24757" y="39044"/>
                        <a:pt x="-7834" y="192980"/>
                        <a:pt x="75458" y="350022"/>
                      </a:cubicBezTo>
                      <a:cubicBezTo>
                        <a:pt x="136787" y="465662"/>
                        <a:pt x="216975" y="550657"/>
                        <a:pt x="279922" y="574374"/>
                      </a:cubicBezTo>
                      <a:cubicBezTo>
                        <a:pt x="345340" y="590122"/>
                        <a:pt x="459672" y="564932"/>
                        <a:pt x="575762" y="503845"/>
                      </a:cubicBezTo>
                      <a:cubicBezTo>
                        <a:pt x="733420" y="420876"/>
                        <a:pt x="834506" y="303229"/>
                        <a:pt x="801537" y="241069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任意多边形: 形状 57"/>
                <p:cNvSpPr/>
                <p:nvPr/>
              </p:nvSpPr>
              <p:spPr>
                <a:xfrm rot="-4365547">
                  <a:off x="1846234" y="4797459"/>
                  <a:ext cx="735342" cy="307388"/>
                </a:xfrm>
                <a:custGeom>
                  <a:avLst/>
                  <a:gdLst>
                    <a:gd name="connsiteX0" fmla="*/ 735343 w 735342"/>
                    <a:gd name="connsiteY0" fmla="*/ 153694 h 307388"/>
                    <a:gd name="connsiteX1" fmla="*/ 367671 w 735342"/>
                    <a:gd name="connsiteY1" fmla="*/ 307389 h 307388"/>
                    <a:gd name="connsiteX2" fmla="*/ 0 w 735342"/>
                    <a:gd name="connsiteY2" fmla="*/ 153694 h 307388"/>
                    <a:gd name="connsiteX3" fmla="*/ 367671 w 735342"/>
                    <a:gd name="connsiteY3" fmla="*/ 0 h 307388"/>
                    <a:gd name="connsiteX4" fmla="*/ 735343 w 735342"/>
                    <a:gd name="connsiteY4" fmla="*/ 153694 h 307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5342" h="307388">
                      <a:moveTo>
                        <a:pt x="735343" y="153694"/>
                      </a:moveTo>
                      <a:cubicBezTo>
                        <a:pt x="735343" y="238577"/>
                        <a:pt x="570731" y="307389"/>
                        <a:pt x="367671" y="307389"/>
                      </a:cubicBezTo>
                      <a:cubicBezTo>
                        <a:pt x="164612" y="307389"/>
                        <a:pt x="0" y="238577"/>
                        <a:pt x="0" y="153694"/>
                      </a:cubicBezTo>
                      <a:cubicBezTo>
                        <a:pt x="0" y="68811"/>
                        <a:pt x="164612" y="0"/>
                        <a:pt x="367671" y="0"/>
                      </a:cubicBezTo>
                      <a:cubicBezTo>
                        <a:pt x="570731" y="0"/>
                        <a:pt x="735343" y="68811"/>
                        <a:pt x="735343" y="153694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0" name="椭圆 19"/>
            <p:cNvSpPr/>
            <p:nvPr/>
          </p:nvSpPr>
          <p:spPr>
            <a:xfrm>
              <a:off x="8668862" y="3444755"/>
              <a:ext cx="417512" cy="41751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+mj-lt"/>
                </a:rPr>
                <a:t>5</a:t>
              </a:r>
              <a:endParaRPr lang="zh-CN" alt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0" name="任意多边形: 形状 29"/>
          <p:cNvSpPr/>
          <p:nvPr/>
        </p:nvSpPr>
        <p:spPr>
          <a:xfrm>
            <a:off x="4229100" y="3418950"/>
            <a:ext cx="3733800" cy="3463386"/>
          </a:xfrm>
          <a:custGeom>
            <a:avLst/>
            <a:gdLst>
              <a:gd name="connsiteX0" fmla="*/ 3562350 w 3733800"/>
              <a:gd name="connsiteY0" fmla="*/ 2286004 h 3463386"/>
              <a:gd name="connsiteX1" fmla="*/ 3538538 w 3733800"/>
              <a:gd name="connsiteY1" fmla="*/ 1694006 h 3463386"/>
              <a:gd name="connsiteX2" fmla="*/ 3733800 w 3733800"/>
              <a:gd name="connsiteY2" fmla="*/ 1447804 h 3463386"/>
              <a:gd name="connsiteX3" fmla="*/ 3314700 w 3733800"/>
              <a:gd name="connsiteY3" fmla="*/ 1619254 h 3463386"/>
              <a:gd name="connsiteX4" fmla="*/ 3019425 w 3733800"/>
              <a:gd name="connsiteY4" fmla="*/ 1438279 h 3463386"/>
              <a:gd name="connsiteX5" fmla="*/ 2610202 w 3733800"/>
              <a:gd name="connsiteY5" fmla="*/ 1759357 h 3463386"/>
              <a:gd name="connsiteX6" fmla="*/ 2440191 w 3733800"/>
              <a:gd name="connsiteY6" fmla="*/ 1649925 h 3463386"/>
              <a:gd name="connsiteX7" fmla="*/ 2724150 w 3733800"/>
              <a:gd name="connsiteY7" fmla="*/ 857254 h 3463386"/>
              <a:gd name="connsiteX8" fmla="*/ 2286000 w 3733800"/>
              <a:gd name="connsiteY8" fmla="*/ 933454 h 3463386"/>
              <a:gd name="connsiteX9" fmla="*/ 1889284 w 3733800"/>
              <a:gd name="connsiteY9" fmla="*/ 19768 h 3463386"/>
              <a:gd name="connsiteX10" fmla="*/ 1871053 w 3733800"/>
              <a:gd name="connsiteY10" fmla="*/ 375 h 3463386"/>
              <a:gd name="connsiteX11" fmla="*/ 1844716 w 3733800"/>
              <a:gd name="connsiteY11" fmla="*/ 18635 h 3463386"/>
              <a:gd name="connsiteX12" fmla="*/ 1447800 w 3733800"/>
              <a:gd name="connsiteY12" fmla="*/ 933454 h 3463386"/>
              <a:gd name="connsiteX13" fmla="*/ 1009650 w 3733800"/>
              <a:gd name="connsiteY13" fmla="*/ 857254 h 3463386"/>
              <a:gd name="connsiteX14" fmla="*/ 1293609 w 3733800"/>
              <a:gd name="connsiteY14" fmla="*/ 1649925 h 3463386"/>
              <a:gd name="connsiteX15" fmla="*/ 1123598 w 3733800"/>
              <a:gd name="connsiteY15" fmla="*/ 1759357 h 3463386"/>
              <a:gd name="connsiteX16" fmla="*/ 714375 w 3733800"/>
              <a:gd name="connsiteY16" fmla="*/ 1438279 h 3463386"/>
              <a:gd name="connsiteX17" fmla="*/ 419100 w 3733800"/>
              <a:gd name="connsiteY17" fmla="*/ 1619254 h 3463386"/>
              <a:gd name="connsiteX18" fmla="*/ 0 w 3733800"/>
              <a:gd name="connsiteY18" fmla="*/ 1447804 h 3463386"/>
              <a:gd name="connsiteX19" fmla="*/ 195263 w 3733800"/>
              <a:gd name="connsiteY19" fmla="*/ 1694006 h 3463386"/>
              <a:gd name="connsiteX20" fmla="*/ 171450 w 3733800"/>
              <a:gd name="connsiteY20" fmla="*/ 2286004 h 3463386"/>
              <a:gd name="connsiteX21" fmla="*/ 395097 w 3733800"/>
              <a:gd name="connsiteY21" fmla="*/ 2389312 h 3463386"/>
              <a:gd name="connsiteX22" fmla="*/ 467306 w 3733800"/>
              <a:gd name="connsiteY22" fmla="*/ 2277079 h 3463386"/>
              <a:gd name="connsiteX23" fmla="*/ 762933 w 3733800"/>
              <a:gd name="connsiteY23" fmla="*/ 2231788 h 3463386"/>
              <a:gd name="connsiteX24" fmla="*/ 717661 w 3733800"/>
              <a:gd name="connsiteY24" fmla="*/ 2527425 h 3463386"/>
              <a:gd name="connsiteX25" fmla="*/ 611915 w 3733800"/>
              <a:gd name="connsiteY25" fmla="*/ 2597167 h 3463386"/>
              <a:gd name="connsiteX26" fmla="*/ 628641 w 3733800"/>
              <a:gd name="connsiteY26" fmla="*/ 2647954 h 3463386"/>
              <a:gd name="connsiteX27" fmla="*/ 457190 w 3733800"/>
              <a:gd name="connsiteY27" fmla="*/ 3143254 h 3463386"/>
              <a:gd name="connsiteX28" fmla="*/ 1009640 w 3733800"/>
              <a:gd name="connsiteY28" fmla="*/ 2971804 h 3463386"/>
              <a:gd name="connsiteX29" fmla="*/ 1295390 w 3733800"/>
              <a:gd name="connsiteY29" fmla="*/ 3162304 h 3463386"/>
              <a:gd name="connsiteX30" fmla="*/ 1708661 w 3733800"/>
              <a:gd name="connsiteY30" fmla="*/ 3052100 h 3463386"/>
              <a:gd name="connsiteX31" fmla="*/ 1838620 w 3733800"/>
              <a:gd name="connsiteY31" fmla="*/ 3153998 h 3463386"/>
              <a:gd name="connsiteX32" fmla="*/ 1833191 w 3733800"/>
              <a:gd name="connsiteY32" fmla="*/ 3429004 h 3463386"/>
              <a:gd name="connsiteX33" fmla="*/ 1833191 w 3733800"/>
              <a:gd name="connsiteY33" fmla="*/ 3430338 h 3463386"/>
              <a:gd name="connsiteX34" fmla="*/ 1867567 w 3733800"/>
              <a:gd name="connsiteY34" fmla="*/ 3463380 h 3463386"/>
              <a:gd name="connsiteX35" fmla="*/ 1900609 w 3733800"/>
              <a:gd name="connsiteY35" fmla="*/ 3429004 h 3463386"/>
              <a:gd name="connsiteX36" fmla="*/ 1895180 w 3733800"/>
              <a:gd name="connsiteY36" fmla="*/ 3153998 h 3463386"/>
              <a:gd name="connsiteX37" fmla="*/ 2025139 w 3733800"/>
              <a:gd name="connsiteY37" fmla="*/ 3052100 h 3463386"/>
              <a:gd name="connsiteX38" fmla="*/ 2438400 w 3733800"/>
              <a:gd name="connsiteY38" fmla="*/ 3162304 h 3463386"/>
              <a:gd name="connsiteX39" fmla="*/ 2724150 w 3733800"/>
              <a:gd name="connsiteY39" fmla="*/ 2971804 h 3463386"/>
              <a:gd name="connsiteX40" fmla="*/ 3276600 w 3733800"/>
              <a:gd name="connsiteY40" fmla="*/ 3143254 h 3463386"/>
              <a:gd name="connsiteX41" fmla="*/ 3105150 w 3733800"/>
              <a:gd name="connsiteY41" fmla="*/ 2647954 h 3463386"/>
              <a:gd name="connsiteX42" fmla="*/ 3562350 w 3733800"/>
              <a:gd name="connsiteY42" fmla="*/ 2286004 h 3463386"/>
              <a:gd name="connsiteX43" fmla="*/ 685800 w 3733800"/>
              <a:gd name="connsiteY43" fmla="*/ 2057404 h 3463386"/>
              <a:gd name="connsiteX44" fmla="*/ 609600 w 3733800"/>
              <a:gd name="connsiteY44" fmla="*/ 1981204 h 3463386"/>
              <a:gd name="connsiteX45" fmla="*/ 685800 w 3733800"/>
              <a:gd name="connsiteY45" fmla="*/ 1905004 h 3463386"/>
              <a:gd name="connsiteX46" fmla="*/ 762000 w 3733800"/>
              <a:gd name="connsiteY46" fmla="*/ 1981204 h 3463386"/>
              <a:gd name="connsiteX47" fmla="*/ 685800 w 3733800"/>
              <a:gd name="connsiteY47" fmla="*/ 2057404 h 34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733800" h="3463386">
                <a:moveTo>
                  <a:pt x="3562350" y="2286004"/>
                </a:moveTo>
                <a:cubicBezTo>
                  <a:pt x="3409036" y="2121736"/>
                  <a:pt x="3398920" y="1870057"/>
                  <a:pt x="3538538" y="1694006"/>
                </a:cubicBezTo>
                <a:lnTo>
                  <a:pt x="3733800" y="1447804"/>
                </a:lnTo>
                <a:lnTo>
                  <a:pt x="3314700" y="1619254"/>
                </a:lnTo>
                <a:cubicBezTo>
                  <a:pt x="3190885" y="1664869"/>
                  <a:pt x="3014872" y="1570143"/>
                  <a:pt x="3019425" y="1438279"/>
                </a:cubicBezTo>
                <a:lnTo>
                  <a:pt x="2610202" y="1759357"/>
                </a:lnTo>
                <a:cubicBezTo>
                  <a:pt x="2530307" y="1822041"/>
                  <a:pt x="2416331" y="1748632"/>
                  <a:pt x="2440191" y="1649925"/>
                </a:cubicBezTo>
                <a:cubicBezTo>
                  <a:pt x="2526773" y="1291727"/>
                  <a:pt x="2724150" y="857254"/>
                  <a:pt x="2724150" y="857254"/>
                </a:cubicBezTo>
                <a:cubicBezTo>
                  <a:pt x="2724150" y="857254"/>
                  <a:pt x="2485073" y="1004558"/>
                  <a:pt x="2286000" y="933454"/>
                </a:cubicBezTo>
                <a:cubicBezTo>
                  <a:pt x="2043665" y="846900"/>
                  <a:pt x="1911420" y="146899"/>
                  <a:pt x="1889284" y="19768"/>
                </a:cubicBezTo>
                <a:cubicBezTo>
                  <a:pt x="1887626" y="10243"/>
                  <a:pt x="1880568" y="2090"/>
                  <a:pt x="1871053" y="375"/>
                </a:cubicBezTo>
                <a:cubicBezTo>
                  <a:pt x="1858404" y="-1911"/>
                  <a:pt x="1846821" y="6500"/>
                  <a:pt x="1844716" y="18635"/>
                </a:cubicBezTo>
                <a:cubicBezTo>
                  <a:pt x="1823180" y="142660"/>
                  <a:pt x="1690878" y="846643"/>
                  <a:pt x="1447800" y="933454"/>
                </a:cubicBezTo>
                <a:cubicBezTo>
                  <a:pt x="1248728" y="1004558"/>
                  <a:pt x="1009650" y="857254"/>
                  <a:pt x="1009650" y="857254"/>
                </a:cubicBezTo>
                <a:cubicBezTo>
                  <a:pt x="1009650" y="857254"/>
                  <a:pt x="1207027" y="1291737"/>
                  <a:pt x="1293609" y="1649925"/>
                </a:cubicBezTo>
                <a:cubicBezTo>
                  <a:pt x="1317470" y="1748632"/>
                  <a:pt x="1203493" y="1822041"/>
                  <a:pt x="1123598" y="1759357"/>
                </a:cubicBezTo>
                <a:lnTo>
                  <a:pt x="714375" y="1438279"/>
                </a:lnTo>
                <a:cubicBezTo>
                  <a:pt x="718928" y="1570143"/>
                  <a:pt x="542916" y="1664869"/>
                  <a:pt x="419100" y="1619254"/>
                </a:cubicBezTo>
                <a:lnTo>
                  <a:pt x="0" y="1447804"/>
                </a:lnTo>
                <a:lnTo>
                  <a:pt x="195263" y="1694006"/>
                </a:lnTo>
                <a:cubicBezTo>
                  <a:pt x="334880" y="1870057"/>
                  <a:pt x="324764" y="2121736"/>
                  <a:pt x="171450" y="2286004"/>
                </a:cubicBezTo>
                <a:cubicBezTo>
                  <a:pt x="171450" y="2286004"/>
                  <a:pt x="282159" y="2322618"/>
                  <a:pt x="395097" y="2389312"/>
                </a:cubicBezTo>
                <a:cubicBezTo>
                  <a:pt x="409089" y="2350107"/>
                  <a:pt x="433302" y="2311093"/>
                  <a:pt x="467306" y="2277079"/>
                </a:cubicBezTo>
                <a:cubicBezTo>
                  <a:pt x="561451" y="2182934"/>
                  <a:pt x="693801" y="2162655"/>
                  <a:pt x="762933" y="2231788"/>
                </a:cubicBezTo>
                <a:cubicBezTo>
                  <a:pt x="832075" y="2300920"/>
                  <a:pt x="811797" y="2433280"/>
                  <a:pt x="717661" y="2527425"/>
                </a:cubicBezTo>
                <a:cubicBezTo>
                  <a:pt x="685524" y="2559562"/>
                  <a:pt x="648919" y="2582860"/>
                  <a:pt x="611915" y="2597167"/>
                </a:cubicBezTo>
                <a:cubicBezTo>
                  <a:pt x="619439" y="2613550"/>
                  <a:pt x="625145" y="2630485"/>
                  <a:pt x="628641" y="2647954"/>
                </a:cubicBezTo>
                <a:cubicBezTo>
                  <a:pt x="666741" y="2838454"/>
                  <a:pt x="457190" y="3143254"/>
                  <a:pt x="457190" y="3143254"/>
                </a:cubicBezTo>
                <a:lnTo>
                  <a:pt x="1009640" y="2971804"/>
                </a:lnTo>
                <a:cubicBezTo>
                  <a:pt x="1151144" y="2923569"/>
                  <a:pt x="1295390" y="3012800"/>
                  <a:pt x="1295390" y="3162304"/>
                </a:cubicBezTo>
                <a:lnTo>
                  <a:pt x="1708661" y="3052100"/>
                </a:lnTo>
                <a:cubicBezTo>
                  <a:pt x="1775089" y="3034383"/>
                  <a:pt x="1839973" y="3085256"/>
                  <a:pt x="1838620" y="3153998"/>
                </a:cubicBezTo>
                <a:lnTo>
                  <a:pt x="1833191" y="3429004"/>
                </a:lnTo>
                <a:cubicBezTo>
                  <a:pt x="1833182" y="3429404"/>
                  <a:pt x="1833182" y="3429938"/>
                  <a:pt x="1833191" y="3430338"/>
                </a:cubicBezTo>
                <a:cubicBezTo>
                  <a:pt x="1833563" y="3448959"/>
                  <a:pt x="1848945" y="3463751"/>
                  <a:pt x="1867567" y="3463380"/>
                </a:cubicBezTo>
                <a:cubicBezTo>
                  <a:pt x="1886179" y="3463008"/>
                  <a:pt x="1900971" y="3447625"/>
                  <a:pt x="1900609" y="3429004"/>
                </a:cubicBezTo>
                <a:lnTo>
                  <a:pt x="1895180" y="3153998"/>
                </a:lnTo>
                <a:cubicBezTo>
                  <a:pt x="1893818" y="3085266"/>
                  <a:pt x="1958712" y="3034383"/>
                  <a:pt x="2025139" y="3052100"/>
                </a:cubicBezTo>
                <a:lnTo>
                  <a:pt x="2438400" y="3162304"/>
                </a:lnTo>
                <a:cubicBezTo>
                  <a:pt x="2438400" y="3012800"/>
                  <a:pt x="2582647" y="2923569"/>
                  <a:pt x="2724150" y="2971804"/>
                </a:cubicBezTo>
                <a:lnTo>
                  <a:pt x="3276600" y="3143254"/>
                </a:lnTo>
                <a:cubicBezTo>
                  <a:pt x="3276600" y="3143254"/>
                  <a:pt x="3067050" y="2838454"/>
                  <a:pt x="3105150" y="2647954"/>
                </a:cubicBezTo>
                <a:cubicBezTo>
                  <a:pt x="3150289" y="2422240"/>
                  <a:pt x="3562350" y="2286004"/>
                  <a:pt x="3562350" y="2286004"/>
                </a:cubicBezTo>
                <a:close/>
                <a:moveTo>
                  <a:pt x="685800" y="2057404"/>
                </a:moveTo>
                <a:cubicBezTo>
                  <a:pt x="643719" y="2057404"/>
                  <a:pt x="609600" y="2023285"/>
                  <a:pt x="609600" y="1981204"/>
                </a:cubicBezTo>
                <a:cubicBezTo>
                  <a:pt x="609600" y="1939122"/>
                  <a:pt x="643719" y="1905004"/>
                  <a:pt x="685800" y="1905004"/>
                </a:cubicBezTo>
                <a:cubicBezTo>
                  <a:pt x="727881" y="1905004"/>
                  <a:pt x="762000" y="1939122"/>
                  <a:pt x="762000" y="1981204"/>
                </a:cubicBezTo>
                <a:cubicBezTo>
                  <a:pt x="762000" y="2023285"/>
                  <a:pt x="727881" y="2057404"/>
                  <a:pt x="685800" y="205740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0000">
                <a:schemeClr val="accent2">
                  <a:lumMod val="40000"/>
                  <a:lumOff val="60000"/>
                </a:schemeClr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/>
        </p:nvSpPr>
        <p:spPr>
          <a:xfrm>
            <a:off x="5219697" y="4323829"/>
            <a:ext cx="1733554" cy="1962149"/>
          </a:xfrm>
          <a:custGeom>
            <a:avLst/>
            <a:gdLst>
              <a:gd name="connsiteX0" fmla="*/ 1730762 w 1733554"/>
              <a:gd name="connsiteY0" fmla="*/ 1098166 h 1962149"/>
              <a:gd name="connsiteX1" fmla="*/ 1717293 w 1733554"/>
              <a:gd name="connsiteY1" fmla="*/ 1098166 h 1962149"/>
              <a:gd name="connsiteX2" fmla="*/ 885827 w 1733554"/>
              <a:gd name="connsiteY2" fmla="*/ 1929632 h 1962149"/>
              <a:gd name="connsiteX3" fmla="*/ 885827 w 1733554"/>
              <a:gd name="connsiteY3" fmla="*/ 1385068 h 1962149"/>
              <a:gd name="connsiteX4" fmla="*/ 1311662 w 1733554"/>
              <a:gd name="connsiteY4" fmla="*/ 959234 h 1962149"/>
              <a:gd name="connsiteX5" fmla="*/ 1311662 w 1733554"/>
              <a:gd name="connsiteY5" fmla="*/ 945766 h 1962149"/>
              <a:gd name="connsiteX6" fmla="*/ 1298193 w 1733554"/>
              <a:gd name="connsiteY6" fmla="*/ 945766 h 1962149"/>
              <a:gd name="connsiteX7" fmla="*/ 885827 w 1733554"/>
              <a:gd name="connsiteY7" fmla="*/ 1358132 h 1962149"/>
              <a:gd name="connsiteX8" fmla="*/ 885827 w 1733554"/>
              <a:gd name="connsiteY8" fmla="*/ 813568 h 1962149"/>
              <a:gd name="connsiteX9" fmla="*/ 1316424 w 1733554"/>
              <a:gd name="connsiteY9" fmla="*/ 382972 h 1962149"/>
              <a:gd name="connsiteX10" fmla="*/ 1316424 w 1733554"/>
              <a:gd name="connsiteY10" fmla="*/ 369503 h 1962149"/>
              <a:gd name="connsiteX11" fmla="*/ 1302956 w 1733554"/>
              <a:gd name="connsiteY11" fmla="*/ 369503 h 1962149"/>
              <a:gd name="connsiteX12" fmla="*/ 885827 w 1733554"/>
              <a:gd name="connsiteY12" fmla="*/ 786632 h 1962149"/>
              <a:gd name="connsiteX13" fmla="*/ 885827 w 1733554"/>
              <a:gd name="connsiteY13" fmla="*/ 261118 h 1962149"/>
              <a:gd name="connsiteX14" fmla="*/ 1006862 w 1733554"/>
              <a:gd name="connsiteY14" fmla="*/ 140084 h 1962149"/>
              <a:gd name="connsiteX15" fmla="*/ 1006862 w 1733554"/>
              <a:gd name="connsiteY15" fmla="*/ 126616 h 1962149"/>
              <a:gd name="connsiteX16" fmla="*/ 993393 w 1733554"/>
              <a:gd name="connsiteY16" fmla="*/ 126616 h 1962149"/>
              <a:gd name="connsiteX17" fmla="*/ 885827 w 1733554"/>
              <a:gd name="connsiteY17" fmla="*/ 234182 h 1962149"/>
              <a:gd name="connsiteX18" fmla="*/ 885827 w 1733554"/>
              <a:gd name="connsiteY18" fmla="*/ 9525 h 1962149"/>
              <a:gd name="connsiteX19" fmla="*/ 876302 w 1733554"/>
              <a:gd name="connsiteY19" fmla="*/ 0 h 1962149"/>
              <a:gd name="connsiteX20" fmla="*/ 866777 w 1733554"/>
              <a:gd name="connsiteY20" fmla="*/ 9525 h 1962149"/>
              <a:gd name="connsiteX21" fmla="*/ 866777 w 1733554"/>
              <a:gd name="connsiteY21" fmla="*/ 234182 h 1962149"/>
              <a:gd name="connsiteX22" fmla="*/ 749687 w 1733554"/>
              <a:gd name="connsiteY22" fmla="*/ 117091 h 1962149"/>
              <a:gd name="connsiteX23" fmla="*/ 736218 w 1733554"/>
              <a:gd name="connsiteY23" fmla="*/ 117091 h 1962149"/>
              <a:gd name="connsiteX24" fmla="*/ 736218 w 1733554"/>
              <a:gd name="connsiteY24" fmla="*/ 130559 h 1962149"/>
              <a:gd name="connsiteX25" fmla="*/ 866777 w 1733554"/>
              <a:gd name="connsiteY25" fmla="*/ 261118 h 1962149"/>
              <a:gd name="connsiteX26" fmla="*/ 866777 w 1733554"/>
              <a:gd name="connsiteY26" fmla="*/ 786632 h 1962149"/>
              <a:gd name="connsiteX27" fmla="*/ 444887 w 1733554"/>
              <a:gd name="connsiteY27" fmla="*/ 364741 h 1962149"/>
              <a:gd name="connsiteX28" fmla="*/ 431418 w 1733554"/>
              <a:gd name="connsiteY28" fmla="*/ 364741 h 1962149"/>
              <a:gd name="connsiteX29" fmla="*/ 431418 w 1733554"/>
              <a:gd name="connsiteY29" fmla="*/ 378209 h 1962149"/>
              <a:gd name="connsiteX30" fmla="*/ 866777 w 1733554"/>
              <a:gd name="connsiteY30" fmla="*/ 813568 h 1962149"/>
              <a:gd name="connsiteX31" fmla="*/ 866777 w 1733554"/>
              <a:gd name="connsiteY31" fmla="*/ 1358132 h 1962149"/>
              <a:gd name="connsiteX32" fmla="*/ 454412 w 1733554"/>
              <a:gd name="connsiteY32" fmla="*/ 945766 h 1962149"/>
              <a:gd name="connsiteX33" fmla="*/ 440943 w 1733554"/>
              <a:gd name="connsiteY33" fmla="*/ 945766 h 1962149"/>
              <a:gd name="connsiteX34" fmla="*/ 440943 w 1733554"/>
              <a:gd name="connsiteY34" fmla="*/ 959234 h 1962149"/>
              <a:gd name="connsiteX35" fmla="*/ 866777 w 1733554"/>
              <a:gd name="connsiteY35" fmla="*/ 1385068 h 1962149"/>
              <a:gd name="connsiteX36" fmla="*/ 866777 w 1733554"/>
              <a:gd name="connsiteY36" fmla="*/ 1929632 h 1962149"/>
              <a:gd name="connsiteX37" fmla="*/ 16262 w 1733554"/>
              <a:gd name="connsiteY37" fmla="*/ 1079116 h 1962149"/>
              <a:gd name="connsiteX38" fmla="*/ 2793 w 1733554"/>
              <a:gd name="connsiteY38" fmla="*/ 1079116 h 1962149"/>
              <a:gd name="connsiteX39" fmla="*/ 2793 w 1733554"/>
              <a:gd name="connsiteY39" fmla="*/ 1092584 h 1962149"/>
              <a:gd name="connsiteX40" fmla="*/ 869568 w 1733554"/>
              <a:gd name="connsiteY40" fmla="*/ 1959359 h 1962149"/>
              <a:gd name="connsiteX41" fmla="*/ 876302 w 1733554"/>
              <a:gd name="connsiteY41" fmla="*/ 1962150 h 1962149"/>
              <a:gd name="connsiteX42" fmla="*/ 883037 w 1733554"/>
              <a:gd name="connsiteY42" fmla="*/ 1959359 h 1962149"/>
              <a:gd name="connsiteX43" fmla="*/ 1730762 w 1733554"/>
              <a:gd name="connsiteY43" fmla="*/ 1111634 h 1962149"/>
              <a:gd name="connsiteX44" fmla="*/ 1730762 w 1733554"/>
              <a:gd name="connsiteY44" fmla="*/ 1098166 h 196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733554" h="1962149">
                <a:moveTo>
                  <a:pt x="1730762" y="1098166"/>
                </a:moveTo>
                <a:cubicBezTo>
                  <a:pt x="1727037" y="1094442"/>
                  <a:pt x="1721018" y="1094442"/>
                  <a:pt x="1717293" y="1098166"/>
                </a:cubicBezTo>
                <a:lnTo>
                  <a:pt x="885827" y="1929632"/>
                </a:lnTo>
                <a:lnTo>
                  <a:pt x="885827" y="1385068"/>
                </a:lnTo>
                <a:lnTo>
                  <a:pt x="1311662" y="959234"/>
                </a:lnTo>
                <a:cubicBezTo>
                  <a:pt x="1315386" y="955510"/>
                  <a:pt x="1315386" y="949490"/>
                  <a:pt x="1311662" y="945766"/>
                </a:cubicBezTo>
                <a:cubicBezTo>
                  <a:pt x="1307937" y="942042"/>
                  <a:pt x="1301918" y="942042"/>
                  <a:pt x="1298193" y="945766"/>
                </a:cubicBezTo>
                <a:lnTo>
                  <a:pt x="885827" y="1358132"/>
                </a:lnTo>
                <a:lnTo>
                  <a:pt x="885827" y="813568"/>
                </a:lnTo>
                <a:lnTo>
                  <a:pt x="1316424" y="382972"/>
                </a:lnTo>
                <a:cubicBezTo>
                  <a:pt x="1320148" y="379247"/>
                  <a:pt x="1320148" y="373228"/>
                  <a:pt x="1316424" y="369503"/>
                </a:cubicBezTo>
                <a:cubicBezTo>
                  <a:pt x="1312700" y="365779"/>
                  <a:pt x="1306680" y="365779"/>
                  <a:pt x="1302956" y="369503"/>
                </a:cubicBezTo>
                <a:lnTo>
                  <a:pt x="885827" y="786632"/>
                </a:lnTo>
                <a:lnTo>
                  <a:pt x="885827" y="261118"/>
                </a:lnTo>
                <a:lnTo>
                  <a:pt x="1006862" y="140084"/>
                </a:lnTo>
                <a:cubicBezTo>
                  <a:pt x="1010586" y="136360"/>
                  <a:pt x="1010586" y="130340"/>
                  <a:pt x="1006862" y="126616"/>
                </a:cubicBezTo>
                <a:cubicBezTo>
                  <a:pt x="1003137" y="122891"/>
                  <a:pt x="997118" y="122891"/>
                  <a:pt x="993393" y="126616"/>
                </a:cubicBezTo>
                <a:lnTo>
                  <a:pt x="885827" y="234182"/>
                </a:lnTo>
                <a:lnTo>
                  <a:pt x="885827" y="9525"/>
                </a:lnTo>
                <a:cubicBezTo>
                  <a:pt x="885827" y="4267"/>
                  <a:pt x="881570" y="0"/>
                  <a:pt x="876302" y="0"/>
                </a:cubicBezTo>
                <a:cubicBezTo>
                  <a:pt x="871035" y="0"/>
                  <a:pt x="866777" y="4267"/>
                  <a:pt x="866777" y="9525"/>
                </a:cubicBezTo>
                <a:lnTo>
                  <a:pt x="866777" y="234182"/>
                </a:lnTo>
                <a:lnTo>
                  <a:pt x="749687" y="117091"/>
                </a:lnTo>
                <a:cubicBezTo>
                  <a:pt x="745962" y="113366"/>
                  <a:pt x="739943" y="113366"/>
                  <a:pt x="736218" y="117091"/>
                </a:cubicBezTo>
                <a:cubicBezTo>
                  <a:pt x="732494" y="120815"/>
                  <a:pt x="732494" y="126835"/>
                  <a:pt x="736218" y="130559"/>
                </a:cubicBezTo>
                <a:lnTo>
                  <a:pt x="866777" y="261118"/>
                </a:lnTo>
                <a:lnTo>
                  <a:pt x="866777" y="786632"/>
                </a:lnTo>
                <a:lnTo>
                  <a:pt x="444887" y="364741"/>
                </a:lnTo>
                <a:cubicBezTo>
                  <a:pt x="441162" y="361016"/>
                  <a:pt x="435143" y="361016"/>
                  <a:pt x="431418" y="364741"/>
                </a:cubicBezTo>
                <a:cubicBezTo>
                  <a:pt x="427694" y="368465"/>
                  <a:pt x="427694" y="374485"/>
                  <a:pt x="431418" y="378209"/>
                </a:cubicBezTo>
                <a:lnTo>
                  <a:pt x="866777" y="813568"/>
                </a:lnTo>
                <a:lnTo>
                  <a:pt x="866777" y="1358132"/>
                </a:lnTo>
                <a:lnTo>
                  <a:pt x="454412" y="945766"/>
                </a:lnTo>
                <a:cubicBezTo>
                  <a:pt x="450687" y="942042"/>
                  <a:pt x="444668" y="942042"/>
                  <a:pt x="440943" y="945766"/>
                </a:cubicBezTo>
                <a:cubicBezTo>
                  <a:pt x="437219" y="949490"/>
                  <a:pt x="437219" y="955510"/>
                  <a:pt x="440943" y="959234"/>
                </a:cubicBezTo>
                <a:lnTo>
                  <a:pt x="866777" y="1385068"/>
                </a:lnTo>
                <a:lnTo>
                  <a:pt x="866777" y="1929632"/>
                </a:lnTo>
                <a:lnTo>
                  <a:pt x="16262" y="1079116"/>
                </a:lnTo>
                <a:cubicBezTo>
                  <a:pt x="12537" y="1075392"/>
                  <a:pt x="6518" y="1075392"/>
                  <a:pt x="2793" y="1079116"/>
                </a:cubicBezTo>
                <a:cubicBezTo>
                  <a:pt x="-931" y="1082840"/>
                  <a:pt x="-931" y="1088860"/>
                  <a:pt x="2793" y="1092584"/>
                </a:cubicBezTo>
                <a:lnTo>
                  <a:pt x="869568" y="1959359"/>
                </a:lnTo>
                <a:cubicBezTo>
                  <a:pt x="871426" y="1961217"/>
                  <a:pt x="873864" y="1962150"/>
                  <a:pt x="876302" y="1962150"/>
                </a:cubicBezTo>
                <a:cubicBezTo>
                  <a:pt x="878741" y="1962150"/>
                  <a:pt x="881179" y="1961217"/>
                  <a:pt x="883037" y="1959359"/>
                </a:cubicBezTo>
                <a:lnTo>
                  <a:pt x="1730762" y="1111634"/>
                </a:lnTo>
                <a:cubicBezTo>
                  <a:pt x="1734486" y="1107920"/>
                  <a:pt x="1734486" y="1101890"/>
                  <a:pt x="1730762" y="1098166"/>
                </a:cubicBezTo>
                <a:close/>
              </a:path>
            </a:pathLst>
          </a:custGeom>
          <a:solidFill>
            <a:srgbClr val="FBFB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穴位按摩</a:t>
            </a:r>
            <a:endParaRPr lang="zh-CN" altLang="en-US" dirty="0"/>
          </a:p>
        </p:txBody>
      </p:sp>
      <p:grpSp>
        <p:nvGrpSpPr>
          <p:cNvPr id="85" name="组合 84"/>
          <p:cNvGrpSpPr/>
          <p:nvPr/>
        </p:nvGrpSpPr>
        <p:grpSpPr>
          <a:xfrm>
            <a:off x="2" y="1309705"/>
            <a:ext cx="4991115" cy="5170180"/>
            <a:chOff x="2" y="1309705"/>
            <a:chExt cx="4991115" cy="5170180"/>
          </a:xfrm>
        </p:grpSpPr>
        <p:sp>
          <p:nvSpPr>
            <p:cNvPr id="38" name="任意多边形: 形状 37"/>
            <p:cNvSpPr/>
            <p:nvPr/>
          </p:nvSpPr>
          <p:spPr>
            <a:xfrm>
              <a:off x="2" y="2764873"/>
              <a:ext cx="4991115" cy="3332448"/>
            </a:xfrm>
            <a:custGeom>
              <a:avLst/>
              <a:gdLst>
                <a:gd name="connsiteX0" fmla="*/ 4265391 w 4991115"/>
                <a:gd name="connsiteY0" fmla="*/ 2460168 h 3332448"/>
                <a:gd name="connsiteX1" fmla="*/ 4296414 w 4991115"/>
                <a:gd name="connsiteY1" fmla="*/ 2483351 h 3332448"/>
                <a:gd name="connsiteX2" fmla="*/ 4286721 w 4991115"/>
                <a:gd name="connsiteY2" fmla="*/ 2541878 h 3332448"/>
                <a:gd name="connsiteX3" fmla="*/ 4220663 w 4991115"/>
                <a:gd name="connsiteY3" fmla="*/ 2519753 h 3332448"/>
                <a:gd name="connsiteX4" fmla="*/ 4230355 w 4991115"/>
                <a:gd name="connsiteY4" fmla="*/ 2461226 h 3332448"/>
                <a:gd name="connsiteX5" fmla="*/ 4265391 w 4991115"/>
                <a:gd name="connsiteY5" fmla="*/ 2460168 h 3332448"/>
                <a:gd name="connsiteX6" fmla="*/ 1144036 w 4991115"/>
                <a:gd name="connsiteY6" fmla="*/ 1452864 h 3332448"/>
                <a:gd name="connsiteX7" fmla="*/ 853860 w 4991115"/>
                <a:gd name="connsiteY7" fmla="*/ 1807936 h 3332448"/>
                <a:gd name="connsiteX8" fmla="*/ 803654 w 4991115"/>
                <a:gd name="connsiteY8" fmla="*/ 2224451 h 3332448"/>
                <a:gd name="connsiteX9" fmla="*/ 1145864 w 4991115"/>
                <a:gd name="connsiteY9" fmla="*/ 2469591 h 3332448"/>
                <a:gd name="connsiteX10" fmla="*/ 1626390 w 4991115"/>
                <a:gd name="connsiteY10" fmla="*/ 2467619 h 3332448"/>
                <a:gd name="connsiteX11" fmla="*/ 1273981 w 4991115"/>
                <a:gd name="connsiteY11" fmla="*/ 2141228 h 3332448"/>
                <a:gd name="connsiteX12" fmla="*/ 1108441 w 4991115"/>
                <a:gd name="connsiteY12" fmla="*/ 2091345 h 3332448"/>
                <a:gd name="connsiteX13" fmla="*/ 1183565 w 4991115"/>
                <a:gd name="connsiteY13" fmla="*/ 1936354 h 3332448"/>
                <a:gd name="connsiteX14" fmla="*/ 1180548 w 4991115"/>
                <a:gd name="connsiteY14" fmla="*/ 1457377 h 3332448"/>
                <a:gd name="connsiteX15" fmla="*/ 1144036 w 4991115"/>
                <a:gd name="connsiteY15" fmla="*/ 1452864 h 3332448"/>
                <a:gd name="connsiteX16" fmla="*/ 2850426 w 4991115"/>
                <a:gd name="connsiteY16" fmla="*/ 1166826 h 3332448"/>
                <a:gd name="connsiteX17" fmla="*/ 2495021 w 4991115"/>
                <a:gd name="connsiteY17" fmla="*/ 1253867 h 3332448"/>
                <a:gd name="connsiteX18" fmla="*/ 2112377 w 4991115"/>
                <a:gd name="connsiteY18" fmla="*/ 1652259 h 3332448"/>
                <a:gd name="connsiteX19" fmla="*/ 2664692 w 4991115"/>
                <a:gd name="connsiteY19" fmla="*/ 1643199 h 3332448"/>
                <a:gd name="connsiteX20" fmla="*/ 3047335 w 4991115"/>
                <a:gd name="connsiteY20" fmla="*/ 1244805 h 3332448"/>
                <a:gd name="connsiteX21" fmla="*/ 2850426 w 4991115"/>
                <a:gd name="connsiteY21" fmla="*/ 1166826 h 3332448"/>
                <a:gd name="connsiteX22" fmla="*/ 1800575 w 4991115"/>
                <a:gd name="connsiteY22" fmla="*/ 1077152 h 3332448"/>
                <a:gd name="connsiteX23" fmla="*/ 1468948 w 4991115"/>
                <a:gd name="connsiteY23" fmla="*/ 1482949 h 3332448"/>
                <a:gd name="connsiteX24" fmla="*/ 1411566 w 4991115"/>
                <a:gd name="connsiteY24" fmla="*/ 1958969 h 3332448"/>
                <a:gd name="connsiteX25" fmla="*/ 1802658 w 4991115"/>
                <a:gd name="connsiteY25" fmla="*/ 2239128 h 3332448"/>
                <a:gd name="connsiteX26" fmla="*/ 2351839 w 4991115"/>
                <a:gd name="connsiteY26" fmla="*/ 2236869 h 3332448"/>
                <a:gd name="connsiteX27" fmla="*/ 1949085 w 4991115"/>
                <a:gd name="connsiteY27" fmla="*/ 1863850 h 3332448"/>
                <a:gd name="connsiteX28" fmla="*/ 1759894 w 4991115"/>
                <a:gd name="connsiteY28" fmla="*/ 1806842 h 3332448"/>
                <a:gd name="connsiteX29" fmla="*/ 1845754 w 4991115"/>
                <a:gd name="connsiteY29" fmla="*/ 1629713 h 3332448"/>
                <a:gd name="connsiteX30" fmla="*/ 1842303 w 4991115"/>
                <a:gd name="connsiteY30" fmla="*/ 1082310 h 3332448"/>
                <a:gd name="connsiteX31" fmla="*/ 1800575 w 4991115"/>
                <a:gd name="connsiteY31" fmla="*/ 1077152 h 3332448"/>
                <a:gd name="connsiteX32" fmla="*/ 3526389 w 4991115"/>
                <a:gd name="connsiteY32" fmla="*/ 1692 h 3332448"/>
                <a:gd name="connsiteX33" fmla="*/ 4222749 w 4991115"/>
                <a:gd name="connsiteY33" fmla="*/ 160752 h 3332448"/>
                <a:gd name="connsiteX34" fmla="*/ 4991099 w 4991115"/>
                <a:gd name="connsiteY34" fmla="*/ 1259302 h 3332448"/>
                <a:gd name="connsiteX35" fmla="*/ 4969131 w 4991115"/>
                <a:gd name="connsiteY35" fmla="*/ 1577397 h 3332448"/>
                <a:gd name="connsiteX36" fmla="*/ 4952261 w 4991115"/>
                <a:gd name="connsiteY36" fmla="*/ 1696446 h 3332448"/>
                <a:gd name="connsiteX37" fmla="*/ 4920490 w 4991115"/>
                <a:gd name="connsiteY37" fmla="*/ 1711449 h 3332448"/>
                <a:gd name="connsiteX38" fmla="*/ 4696822 w 4991115"/>
                <a:gd name="connsiteY38" fmla="*/ 1978687 h 3332448"/>
                <a:gd name="connsiteX39" fmla="*/ 4740921 w 4991115"/>
                <a:gd name="connsiteY39" fmla="*/ 2356433 h 3332448"/>
                <a:gd name="connsiteX40" fmla="*/ 4751476 w 4991115"/>
                <a:gd name="connsiteY40" fmla="*/ 2394904 h 3332448"/>
                <a:gd name="connsiteX41" fmla="*/ 4718031 w 4991115"/>
                <a:gd name="connsiteY41" fmla="*/ 2476375 h 3332448"/>
                <a:gd name="connsiteX42" fmla="*/ 4684862 w 4991115"/>
                <a:gd name="connsiteY42" fmla="*/ 2536242 h 3332448"/>
                <a:gd name="connsiteX43" fmla="*/ 4677180 w 4991115"/>
                <a:gd name="connsiteY43" fmla="*/ 2497845 h 3332448"/>
                <a:gd name="connsiteX44" fmla="*/ 4409927 w 4991115"/>
                <a:gd name="connsiteY44" fmla="*/ 1728674 h 3332448"/>
                <a:gd name="connsiteX45" fmla="*/ 4348180 w 4991115"/>
                <a:gd name="connsiteY45" fmla="*/ 1653437 h 3332448"/>
                <a:gd name="connsiteX46" fmla="*/ 4246265 w 4991115"/>
                <a:gd name="connsiteY46" fmla="*/ 1664594 h 3332448"/>
                <a:gd name="connsiteX47" fmla="*/ 4128060 w 4991115"/>
                <a:gd name="connsiteY47" fmla="*/ 1486747 h 3332448"/>
                <a:gd name="connsiteX48" fmla="*/ 3775660 w 4991115"/>
                <a:gd name="connsiteY48" fmla="*/ 1344398 h 3332448"/>
                <a:gd name="connsiteX49" fmla="*/ 3561661 w 4991115"/>
                <a:gd name="connsiteY49" fmla="*/ 1238715 h 3332448"/>
                <a:gd name="connsiteX50" fmla="*/ 3565799 w 4991115"/>
                <a:gd name="connsiteY50" fmla="*/ 1445234 h 3332448"/>
                <a:gd name="connsiteX51" fmla="*/ 3652423 w 4991115"/>
                <a:gd name="connsiteY51" fmla="*/ 2092684 h 3332448"/>
                <a:gd name="connsiteX52" fmla="*/ 4436869 w 4991115"/>
                <a:gd name="connsiteY52" fmla="*/ 2743670 h 3332448"/>
                <a:gd name="connsiteX53" fmla="*/ 4516250 w 4991115"/>
                <a:gd name="connsiteY53" fmla="*/ 2795674 h 3332448"/>
                <a:gd name="connsiteX54" fmla="*/ 4500888 w 4991115"/>
                <a:gd name="connsiteY54" fmla="*/ 2816678 h 3332448"/>
                <a:gd name="connsiteX55" fmla="*/ 4440051 w 4991115"/>
                <a:gd name="connsiteY55" fmla="*/ 2877400 h 3332448"/>
                <a:gd name="connsiteX56" fmla="*/ 4402297 w 4991115"/>
                <a:gd name="connsiteY56" fmla="*/ 2845419 h 3332448"/>
                <a:gd name="connsiteX57" fmla="*/ 3771841 w 4991115"/>
                <a:gd name="connsiteY57" fmla="*/ 2423190 h 3332448"/>
                <a:gd name="connsiteX58" fmla="*/ 3286496 w 4991115"/>
                <a:gd name="connsiteY58" fmla="*/ 2497494 h 3332448"/>
                <a:gd name="connsiteX59" fmla="*/ 3136608 w 4991115"/>
                <a:gd name="connsiteY59" fmla="*/ 2538045 h 3332448"/>
                <a:gd name="connsiteX60" fmla="*/ 3257995 w 4991115"/>
                <a:gd name="connsiteY60" fmla="*/ 2669446 h 3332448"/>
                <a:gd name="connsiteX61" fmla="*/ 3668927 w 4991115"/>
                <a:gd name="connsiteY61" fmla="*/ 3043876 h 3332448"/>
                <a:gd name="connsiteX62" fmla="*/ 3997875 w 4991115"/>
                <a:gd name="connsiteY62" fmla="*/ 3084689 h 3332448"/>
                <a:gd name="connsiteX63" fmla="*/ 4165508 w 4991115"/>
                <a:gd name="connsiteY63" fmla="*/ 3080457 h 3332448"/>
                <a:gd name="connsiteX64" fmla="*/ 4080268 w 4991115"/>
                <a:gd name="connsiteY64" fmla="*/ 3120085 h 3332448"/>
                <a:gd name="connsiteX65" fmla="*/ 1358900 w 4991115"/>
                <a:gd name="connsiteY65" fmla="*/ 3215102 h 3332448"/>
                <a:gd name="connsiteX66" fmla="*/ 403147 w 4991115"/>
                <a:gd name="connsiteY66" fmla="*/ 2770650 h 3332448"/>
                <a:gd name="connsiteX67" fmla="*/ 152712 w 4991115"/>
                <a:gd name="connsiteY67" fmla="*/ 2566442 h 3332448"/>
                <a:gd name="connsiteX68" fmla="*/ 210805 w 4991115"/>
                <a:gd name="connsiteY68" fmla="*/ 2571390 h 3332448"/>
                <a:gd name="connsiteX69" fmla="*/ 327923 w 4991115"/>
                <a:gd name="connsiteY69" fmla="*/ 2618377 h 3332448"/>
                <a:gd name="connsiteX70" fmla="*/ 489101 w 4991115"/>
                <a:gd name="connsiteY70" fmla="*/ 2700043 h 3332448"/>
                <a:gd name="connsiteX71" fmla="*/ 900963 w 4991115"/>
                <a:gd name="connsiteY71" fmla="*/ 2698369 h 3332448"/>
                <a:gd name="connsiteX72" fmla="*/ 598900 w 4991115"/>
                <a:gd name="connsiteY72" fmla="*/ 2418619 h 3332448"/>
                <a:gd name="connsiteX73" fmla="*/ 456941 w 4991115"/>
                <a:gd name="connsiteY73" fmla="*/ 2375874 h 3332448"/>
                <a:gd name="connsiteX74" fmla="*/ 521392 w 4991115"/>
                <a:gd name="connsiteY74" fmla="*/ 2242987 h 3332448"/>
                <a:gd name="connsiteX75" fmla="*/ 518820 w 4991115"/>
                <a:gd name="connsiteY75" fmla="*/ 1832447 h 3332448"/>
                <a:gd name="connsiteX76" fmla="*/ 238826 w 4991115"/>
                <a:gd name="connsiteY76" fmla="*/ 2132926 h 3332448"/>
                <a:gd name="connsiteX77" fmla="*/ 190166 w 4991115"/>
                <a:gd name="connsiteY77" fmla="*/ 2306233 h 3332448"/>
                <a:gd name="connsiteX78" fmla="*/ 120386 w 4991115"/>
                <a:gd name="connsiteY78" fmla="*/ 2458437 h 3332448"/>
                <a:gd name="connsiteX79" fmla="*/ 102686 w 4991115"/>
                <a:gd name="connsiteY79" fmla="*/ 2517791 h 3332448"/>
                <a:gd name="connsiteX80" fmla="*/ 0 w 4991115"/>
                <a:gd name="connsiteY80" fmla="*/ 2414303 h 3332448"/>
                <a:gd name="connsiteX81" fmla="*/ 0 w 4991115"/>
                <a:gd name="connsiteY81" fmla="*/ 57826 h 3332448"/>
                <a:gd name="connsiteX82" fmla="*/ 66724 w 4991115"/>
                <a:gd name="connsiteY82" fmla="*/ 85346 h 3332448"/>
                <a:gd name="connsiteX83" fmla="*/ 304799 w 4991115"/>
                <a:gd name="connsiteY83" fmla="*/ 186152 h 3332448"/>
                <a:gd name="connsiteX84" fmla="*/ 1600199 w 4991115"/>
                <a:gd name="connsiteY84" fmla="*/ 916402 h 3332448"/>
                <a:gd name="connsiteX85" fmla="*/ 3047999 w 4991115"/>
                <a:gd name="connsiteY85" fmla="*/ 84552 h 3332448"/>
                <a:gd name="connsiteX86" fmla="*/ 3526389 w 4991115"/>
                <a:gd name="connsiteY86" fmla="*/ 1692 h 3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4991115" h="3332448">
                  <a:moveTo>
                    <a:pt x="4265391" y="2460168"/>
                  </a:moveTo>
                  <a:cubicBezTo>
                    <a:pt x="4277346" y="2464172"/>
                    <a:pt x="4288631" y="2472216"/>
                    <a:pt x="4296414" y="2483351"/>
                  </a:cubicBezTo>
                  <a:cubicBezTo>
                    <a:pt x="4311979" y="2505621"/>
                    <a:pt x="4307638" y="2531827"/>
                    <a:pt x="4286721" y="2541878"/>
                  </a:cubicBezTo>
                  <a:cubicBezTo>
                    <a:pt x="4265805" y="2551929"/>
                    <a:pt x="4236228" y="2542023"/>
                    <a:pt x="4220663" y="2519753"/>
                  </a:cubicBezTo>
                  <a:cubicBezTo>
                    <a:pt x="4205098" y="2497483"/>
                    <a:pt x="4209439" y="2471277"/>
                    <a:pt x="4230355" y="2461226"/>
                  </a:cubicBezTo>
                  <a:cubicBezTo>
                    <a:pt x="4240814" y="2456201"/>
                    <a:pt x="4253437" y="2456164"/>
                    <a:pt x="4265391" y="2460168"/>
                  </a:cubicBezTo>
                  <a:close/>
                  <a:moveTo>
                    <a:pt x="1144036" y="1452864"/>
                  </a:moveTo>
                  <a:cubicBezTo>
                    <a:pt x="1053824" y="1462281"/>
                    <a:pt x="932064" y="1607499"/>
                    <a:pt x="853860" y="1807936"/>
                  </a:cubicBezTo>
                  <a:cubicBezTo>
                    <a:pt x="788047" y="1976611"/>
                    <a:pt x="771490" y="2137259"/>
                    <a:pt x="803654" y="2224451"/>
                  </a:cubicBezTo>
                  <a:cubicBezTo>
                    <a:pt x="846416" y="2307019"/>
                    <a:pt x="976499" y="2403625"/>
                    <a:pt x="1145864" y="2469591"/>
                  </a:cubicBezTo>
                  <a:cubicBezTo>
                    <a:pt x="1375871" y="2559180"/>
                    <a:pt x="1591015" y="2558294"/>
                    <a:pt x="1626390" y="2467619"/>
                  </a:cubicBezTo>
                  <a:cubicBezTo>
                    <a:pt x="1661767" y="2376944"/>
                    <a:pt x="1503989" y="2230817"/>
                    <a:pt x="1273981" y="2141228"/>
                  </a:cubicBezTo>
                  <a:cubicBezTo>
                    <a:pt x="1217053" y="2119055"/>
                    <a:pt x="1161051" y="2102442"/>
                    <a:pt x="1108441" y="2091345"/>
                  </a:cubicBezTo>
                  <a:cubicBezTo>
                    <a:pt x="1135834" y="2045304"/>
                    <a:pt x="1161442" y="1993052"/>
                    <a:pt x="1183565" y="1936354"/>
                  </a:cubicBezTo>
                  <a:cubicBezTo>
                    <a:pt x="1272941" y="1707284"/>
                    <a:pt x="1271595" y="1492838"/>
                    <a:pt x="1180548" y="1457377"/>
                  </a:cubicBezTo>
                  <a:cubicBezTo>
                    <a:pt x="1169167" y="1452945"/>
                    <a:pt x="1156923" y="1451519"/>
                    <a:pt x="1144036" y="1452864"/>
                  </a:cubicBezTo>
                  <a:close/>
                  <a:moveTo>
                    <a:pt x="2850426" y="1166826"/>
                  </a:moveTo>
                  <a:cubicBezTo>
                    <a:pt x="2750477" y="1168466"/>
                    <a:pt x="2624112" y="1197609"/>
                    <a:pt x="2495021" y="1253867"/>
                  </a:cubicBezTo>
                  <a:cubicBezTo>
                    <a:pt x="2236840" y="1366382"/>
                    <a:pt x="2065525" y="1544748"/>
                    <a:pt x="2112377" y="1652259"/>
                  </a:cubicBezTo>
                  <a:cubicBezTo>
                    <a:pt x="2159231" y="1759770"/>
                    <a:pt x="2406510" y="1755714"/>
                    <a:pt x="2664692" y="1643199"/>
                  </a:cubicBezTo>
                  <a:cubicBezTo>
                    <a:pt x="2922873" y="1530684"/>
                    <a:pt x="3094188" y="1352317"/>
                    <a:pt x="3047335" y="1244805"/>
                  </a:cubicBezTo>
                  <a:cubicBezTo>
                    <a:pt x="3023908" y="1191050"/>
                    <a:pt x="2950375" y="1165187"/>
                    <a:pt x="2850426" y="1166826"/>
                  </a:cubicBezTo>
                  <a:close/>
                  <a:moveTo>
                    <a:pt x="1800575" y="1077152"/>
                  </a:moveTo>
                  <a:cubicBezTo>
                    <a:pt x="1697474" y="1087914"/>
                    <a:pt x="1558322" y="1253878"/>
                    <a:pt x="1468948" y="1482949"/>
                  </a:cubicBezTo>
                  <a:cubicBezTo>
                    <a:pt x="1393737" y="1675718"/>
                    <a:pt x="1374814" y="1859316"/>
                    <a:pt x="1411566" y="1958969"/>
                  </a:cubicBezTo>
                  <a:cubicBezTo>
                    <a:pt x="1460431" y="2053328"/>
                    <a:pt x="1609102" y="2163735"/>
                    <a:pt x="1802658" y="2239128"/>
                  </a:cubicBezTo>
                  <a:cubicBezTo>
                    <a:pt x="2065535" y="2341508"/>
                    <a:pt x="2311408" y="2340495"/>
                    <a:pt x="2351839" y="2236869"/>
                  </a:cubicBezTo>
                  <a:cubicBezTo>
                    <a:pt x="2392270" y="2133243"/>
                    <a:pt x="2211955" y="1966235"/>
                    <a:pt x="1949085" y="1863850"/>
                  </a:cubicBezTo>
                  <a:cubicBezTo>
                    <a:pt x="1884024" y="1838511"/>
                    <a:pt x="1820023" y="1819525"/>
                    <a:pt x="1759894" y="1806842"/>
                  </a:cubicBezTo>
                  <a:cubicBezTo>
                    <a:pt x="1791196" y="1754227"/>
                    <a:pt x="1820468" y="1694506"/>
                    <a:pt x="1845754" y="1629713"/>
                  </a:cubicBezTo>
                  <a:cubicBezTo>
                    <a:pt x="1947898" y="1367919"/>
                    <a:pt x="1946358" y="1122835"/>
                    <a:pt x="1842303" y="1082310"/>
                  </a:cubicBezTo>
                  <a:cubicBezTo>
                    <a:pt x="1829297" y="1077244"/>
                    <a:pt x="1815304" y="1075614"/>
                    <a:pt x="1800575" y="1077152"/>
                  </a:cubicBezTo>
                  <a:close/>
                  <a:moveTo>
                    <a:pt x="3526389" y="1692"/>
                  </a:moveTo>
                  <a:cubicBezTo>
                    <a:pt x="3782797" y="-9987"/>
                    <a:pt x="4020343" y="38382"/>
                    <a:pt x="4222749" y="160752"/>
                  </a:cubicBezTo>
                  <a:cubicBezTo>
                    <a:pt x="4546599" y="356544"/>
                    <a:pt x="4994274" y="775644"/>
                    <a:pt x="4991099" y="1259302"/>
                  </a:cubicBezTo>
                  <a:cubicBezTo>
                    <a:pt x="4990504" y="1349988"/>
                    <a:pt x="4983732" y="1458608"/>
                    <a:pt x="4969131" y="1577397"/>
                  </a:cubicBezTo>
                  <a:lnTo>
                    <a:pt x="4952261" y="1696446"/>
                  </a:lnTo>
                  <a:lnTo>
                    <a:pt x="4920490" y="1711449"/>
                  </a:lnTo>
                  <a:cubicBezTo>
                    <a:pt x="4820795" y="1766522"/>
                    <a:pt x="4717702" y="1852657"/>
                    <a:pt x="4696822" y="1978687"/>
                  </a:cubicBezTo>
                  <a:cubicBezTo>
                    <a:pt x="4681677" y="2069980"/>
                    <a:pt x="4704797" y="2211657"/>
                    <a:pt x="4740921" y="2356433"/>
                  </a:cubicBezTo>
                  <a:lnTo>
                    <a:pt x="4751476" y="2394904"/>
                  </a:lnTo>
                  <a:lnTo>
                    <a:pt x="4718031" y="2476375"/>
                  </a:lnTo>
                  <a:lnTo>
                    <a:pt x="4684862" y="2536242"/>
                  </a:lnTo>
                  <a:lnTo>
                    <a:pt x="4677180" y="2497845"/>
                  </a:lnTo>
                  <a:cubicBezTo>
                    <a:pt x="4620457" y="2227823"/>
                    <a:pt x="4531919" y="1903270"/>
                    <a:pt x="4409927" y="1728674"/>
                  </a:cubicBezTo>
                  <a:cubicBezTo>
                    <a:pt x="4391328" y="1702056"/>
                    <a:pt x="4370565" y="1677015"/>
                    <a:pt x="4348180" y="1653437"/>
                  </a:cubicBezTo>
                  <a:cubicBezTo>
                    <a:pt x="4318361" y="1671585"/>
                    <a:pt x="4282578" y="1676761"/>
                    <a:pt x="4246265" y="1664594"/>
                  </a:cubicBezTo>
                  <a:cubicBezTo>
                    <a:pt x="4178872" y="1642034"/>
                    <a:pt x="4131628" y="1567411"/>
                    <a:pt x="4128060" y="1486747"/>
                  </a:cubicBezTo>
                  <a:cubicBezTo>
                    <a:pt x="4005038" y="1417593"/>
                    <a:pt x="3874879" y="1372321"/>
                    <a:pt x="3775660" y="1344398"/>
                  </a:cubicBezTo>
                  <a:cubicBezTo>
                    <a:pt x="3700067" y="1323117"/>
                    <a:pt x="3626855" y="1287275"/>
                    <a:pt x="3561661" y="1238715"/>
                  </a:cubicBezTo>
                  <a:cubicBezTo>
                    <a:pt x="3580046" y="1309787"/>
                    <a:pt x="3581130" y="1380273"/>
                    <a:pt x="3565799" y="1445234"/>
                  </a:cubicBezTo>
                  <a:cubicBezTo>
                    <a:pt x="3528022" y="1605438"/>
                    <a:pt x="3499916" y="1874409"/>
                    <a:pt x="3652423" y="2092684"/>
                  </a:cubicBezTo>
                  <a:cubicBezTo>
                    <a:pt x="3793034" y="2293914"/>
                    <a:pt x="4164061" y="2562169"/>
                    <a:pt x="4436869" y="2743670"/>
                  </a:cubicBezTo>
                  <a:lnTo>
                    <a:pt x="4516250" y="2795674"/>
                  </a:lnTo>
                  <a:lnTo>
                    <a:pt x="4500888" y="2816678"/>
                  </a:lnTo>
                  <a:lnTo>
                    <a:pt x="4440051" y="2877400"/>
                  </a:lnTo>
                  <a:lnTo>
                    <a:pt x="4402297" y="2845419"/>
                  </a:lnTo>
                  <a:cubicBezTo>
                    <a:pt x="4214028" y="2688232"/>
                    <a:pt x="3945248" y="2481264"/>
                    <a:pt x="3771841" y="2423190"/>
                  </a:cubicBezTo>
                  <a:cubicBezTo>
                    <a:pt x="3582217" y="2359701"/>
                    <a:pt x="3394086" y="2436584"/>
                    <a:pt x="3286496" y="2497494"/>
                  </a:cubicBezTo>
                  <a:cubicBezTo>
                    <a:pt x="3242869" y="2522198"/>
                    <a:pt x="3191782" y="2536280"/>
                    <a:pt x="3136608" y="2538045"/>
                  </a:cubicBezTo>
                  <a:cubicBezTo>
                    <a:pt x="3185401" y="2574631"/>
                    <a:pt x="3226698" y="2619653"/>
                    <a:pt x="3257995" y="2669446"/>
                  </a:cubicBezTo>
                  <a:cubicBezTo>
                    <a:pt x="3335140" y="2792224"/>
                    <a:pt x="3479307" y="2980381"/>
                    <a:pt x="3668927" y="3043876"/>
                  </a:cubicBezTo>
                  <a:cubicBezTo>
                    <a:pt x="3754987" y="3072699"/>
                    <a:pt x="3873593" y="3083605"/>
                    <a:pt x="3997875" y="3084689"/>
                  </a:cubicBezTo>
                  <a:lnTo>
                    <a:pt x="4165508" y="3080457"/>
                  </a:lnTo>
                  <a:lnTo>
                    <a:pt x="4080268" y="3120085"/>
                  </a:lnTo>
                  <a:cubicBezTo>
                    <a:pt x="3415455" y="3388487"/>
                    <a:pt x="2065336" y="3381790"/>
                    <a:pt x="1358900" y="3215102"/>
                  </a:cubicBezTo>
                  <a:cubicBezTo>
                    <a:pt x="1005681" y="3131759"/>
                    <a:pt x="679902" y="2970745"/>
                    <a:pt x="403147" y="2770650"/>
                  </a:cubicBezTo>
                  <a:lnTo>
                    <a:pt x="152712" y="2566442"/>
                  </a:lnTo>
                  <a:lnTo>
                    <a:pt x="210805" y="2571390"/>
                  </a:lnTo>
                  <a:cubicBezTo>
                    <a:pt x="251920" y="2579017"/>
                    <a:pt x="291782" y="2594774"/>
                    <a:pt x="327923" y="2618377"/>
                  </a:cubicBezTo>
                  <a:cubicBezTo>
                    <a:pt x="373773" y="2648324"/>
                    <a:pt x="428489" y="2676468"/>
                    <a:pt x="489101" y="2700043"/>
                  </a:cubicBezTo>
                  <a:cubicBezTo>
                    <a:pt x="686168" y="2776880"/>
                    <a:pt x="870604" y="2776154"/>
                    <a:pt x="900963" y="2698369"/>
                  </a:cubicBezTo>
                  <a:cubicBezTo>
                    <a:pt x="931254" y="2620703"/>
                    <a:pt x="796062" y="2495405"/>
                    <a:pt x="598900" y="2418619"/>
                  </a:cubicBezTo>
                  <a:cubicBezTo>
                    <a:pt x="550095" y="2399605"/>
                    <a:pt x="502112" y="2385343"/>
                    <a:pt x="456941" y="2375874"/>
                  </a:cubicBezTo>
                  <a:cubicBezTo>
                    <a:pt x="480510" y="2336392"/>
                    <a:pt x="502430" y="2291595"/>
                    <a:pt x="521392" y="2242987"/>
                  </a:cubicBezTo>
                  <a:cubicBezTo>
                    <a:pt x="598011" y="2046629"/>
                    <a:pt x="596786" y="1862821"/>
                    <a:pt x="518820" y="1832447"/>
                  </a:cubicBezTo>
                  <a:cubicBezTo>
                    <a:pt x="440713" y="1802032"/>
                    <a:pt x="315348" y="1936606"/>
                    <a:pt x="238826" y="2132926"/>
                  </a:cubicBezTo>
                  <a:cubicBezTo>
                    <a:pt x="215245" y="2193271"/>
                    <a:pt x="199040" y="2252389"/>
                    <a:pt x="190166" y="2306233"/>
                  </a:cubicBezTo>
                  <a:cubicBezTo>
                    <a:pt x="180769" y="2363253"/>
                    <a:pt x="156270" y="2415565"/>
                    <a:pt x="120386" y="2458437"/>
                  </a:cubicBezTo>
                  <a:lnTo>
                    <a:pt x="102686" y="2517791"/>
                  </a:lnTo>
                  <a:lnTo>
                    <a:pt x="0" y="2414303"/>
                  </a:lnTo>
                  <a:lnTo>
                    <a:pt x="0" y="57826"/>
                  </a:lnTo>
                  <a:lnTo>
                    <a:pt x="66724" y="85346"/>
                  </a:lnTo>
                  <a:cubicBezTo>
                    <a:pt x="141221" y="117757"/>
                    <a:pt x="221191" y="154402"/>
                    <a:pt x="304799" y="186152"/>
                  </a:cubicBezTo>
                  <a:cubicBezTo>
                    <a:pt x="639232" y="313152"/>
                    <a:pt x="1143000" y="933335"/>
                    <a:pt x="1600199" y="916402"/>
                  </a:cubicBezTo>
                  <a:cubicBezTo>
                    <a:pt x="2057400" y="899469"/>
                    <a:pt x="2610907" y="210494"/>
                    <a:pt x="3047999" y="84552"/>
                  </a:cubicBezTo>
                  <a:cubicBezTo>
                    <a:pt x="3211909" y="37324"/>
                    <a:pt x="3372544" y="8699"/>
                    <a:pt x="3526389" y="169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970603" y="1309705"/>
              <a:ext cx="1899597" cy="5170180"/>
              <a:chOff x="1623819" y="1694358"/>
              <a:chExt cx="1561347" cy="4249548"/>
            </a:xfrm>
          </p:grpSpPr>
          <p:sp>
            <p:nvSpPr>
              <p:cNvPr id="5" name="任意多边形: 形状 4"/>
              <p:cNvSpPr/>
              <p:nvPr/>
            </p:nvSpPr>
            <p:spPr>
              <a:xfrm>
                <a:off x="1707595" y="5274877"/>
                <a:ext cx="328202" cy="477107"/>
              </a:xfrm>
              <a:custGeom>
                <a:avLst/>
                <a:gdLst>
                  <a:gd name="connsiteX0" fmla="*/ 0 w 120459"/>
                  <a:gd name="connsiteY0" fmla="*/ 159727 h 175111"/>
                  <a:gd name="connsiteX1" fmla="*/ 41411 w 120459"/>
                  <a:gd name="connsiteY1" fmla="*/ 175112 h 175111"/>
                  <a:gd name="connsiteX2" fmla="*/ 120459 w 120459"/>
                  <a:gd name="connsiteY2" fmla="*/ 22706 h 175111"/>
                  <a:gd name="connsiteX3" fmla="*/ 59340 w 120459"/>
                  <a:gd name="connsiteY3" fmla="*/ 0 h 175111"/>
                  <a:gd name="connsiteX4" fmla="*/ 0 w 120459"/>
                  <a:gd name="connsiteY4" fmla="*/ 159727 h 17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459" h="175111">
                    <a:moveTo>
                      <a:pt x="0" y="159727"/>
                    </a:moveTo>
                    <a:lnTo>
                      <a:pt x="41411" y="175112"/>
                    </a:lnTo>
                    <a:lnTo>
                      <a:pt x="120459" y="22706"/>
                    </a:lnTo>
                    <a:lnTo>
                      <a:pt x="59340" y="0"/>
                    </a:lnTo>
                    <a:lnTo>
                      <a:pt x="0" y="159727"/>
                    </a:lnTo>
                    <a:close/>
                  </a:path>
                </a:pathLst>
              </a:custGeom>
              <a:solidFill>
                <a:srgbClr val="FFB6B6"/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" name="任意多边形: 形状 5"/>
              <p:cNvSpPr/>
              <p:nvPr/>
            </p:nvSpPr>
            <p:spPr>
              <a:xfrm>
                <a:off x="1638183" y="5662537"/>
                <a:ext cx="375003" cy="281369"/>
              </a:xfrm>
              <a:custGeom>
                <a:avLst/>
                <a:gdLst>
                  <a:gd name="connsiteX0" fmla="*/ 19743 w 137636"/>
                  <a:gd name="connsiteY0" fmla="*/ -54 h 103270"/>
                  <a:gd name="connsiteX1" fmla="*/ 101295 w 137636"/>
                  <a:gd name="connsiteY1" fmla="*/ 30245 h 103270"/>
                  <a:gd name="connsiteX2" fmla="*/ 101299 w 137636"/>
                  <a:gd name="connsiteY2" fmla="*/ 30245 h 103270"/>
                  <a:gd name="connsiteX3" fmla="*/ 133957 w 137636"/>
                  <a:gd name="connsiteY3" fmla="*/ 101527 h 103270"/>
                  <a:gd name="connsiteX4" fmla="*/ 133330 w 137636"/>
                  <a:gd name="connsiteY4" fmla="*/ 103217 h 103270"/>
                  <a:gd name="connsiteX5" fmla="*/ -193 w 137636"/>
                  <a:gd name="connsiteY5" fmla="*/ 53607 h 1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636" h="103270">
                    <a:moveTo>
                      <a:pt x="19743" y="-54"/>
                    </a:moveTo>
                    <a:lnTo>
                      <a:pt x="101295" y="30245"/>
                    </a:lnTo>
                    <a:lnTo>
                      <a:pt x="101299" y="30245"/>
                    </a:lnTo>
                    <a:cubicBezTo>
                      <a:pt x="130001" y="40912"/>
                      <a:pt x="144619" y="72824"/>
                      <a:pt x="133957" y="101527"/>
                    </a:cubicBezTo>
                    <a:lnTo>
                      <a:pt x="133330" y="103217"/>
                    </a:lnTo>
                    <a:lnTo>
                      <a:pt x="-193" y="53607"/>
                    </a:lnTo>
                    <a:close/>
                  </a:path>
                </a:pathLst>
              </a:custGeom>
              <a:solidFill>
                <a:schemeClr val="tx1"/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2817919" y="5362966"/>
                <a:ext cx="177644" cy="464266"/>
              </a:xfrm>
              <a:custGeom>
                <a:avLst/>
                <a:gdLst>
                  <a:gd name="connsiteX0" fmla="*/ 8 w 65200"/>
                  <a:gd name="connsiteY0" fmla="*/ 170398 h 170398"/>
                  <a:gd name="connsiteX1" fmla="*/ 44184 w 65200"/>
                  <a:gd name="connsiteY1" fmla="*/ 170394 h 170398"/>
                  <a:gd name="connsiteX2" fmla="*/ 65201 w 65200"/>
                  <a:gd name="connsiteY2" fmla="*/ 0 h 170398"/>
                  <a:gd name="connsiteX3" fmla="*/ 0 w 65200"/>
                  <a:gd name="connsiteY3" fmla="*/ 4 h 170398"/>
                  <a:gd name="connsiteX4" fmla="*/ 8 w 65200"/>
                  <a:gd name="connsiteY4" fmla="*/ 170398 h 17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200" h="170398">
                    <a:moveTo>
                      <a:pt x="8" y="170398"/>
                    </a:moveTo>
                    <a:lnTo>
                      <a:pt x="44184" y="170394"/>
                    </a:lnTo>
                    <a:lnTo>
                      <a:pt x="65201" y="0"/>
                    </a:lnTo>
                    <a:lnTo>
                      <a:pt x="0" y="4"/>
                    </a:lnTo>
                    <a:lnTo>
                      <a:pt x="8" y="170398"/>
                    </a:lnTo>
                    <a:close/>
                  </a:path>
                </a:pathLst>
              </a:custGeom>
              <a:solidFill>
                <a:srgbClr val="FFB6B6"/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2797060" y="5787928"/>
                <a:ext cx="388106" cy="155978"/>
              </a:xfrm>
              <a:custGeom>
                <a:avLst/>
                <a:gdLst>
                  <a:gd name="connsiteX0" fmla="*/ -193 w 142445"/>
                  <a:gd name="connsiteY0" fmla="*/ -50 h 57248"/>
                  <a:gd name="connsiteX1" fmla="*/ 86804 w 142445"/>
                  <a:gd name="connsiteY1" fmla="*/ -54 h 57248"/>
                  <a:gd name="connsiteX2" fmla="*/ 86808 w 142445"/>
                  <a:gd name="connsiteY2" fmla="*/ -54 h 57248"/>
                  <a:gd name="connsiteX3" fmla="*/ 142252 w 142445"/>
                  <a:gd name="connsiteY3" fmla="*/ 55386 h 57248"/>
                  <a:gd name="connsiteX4" fmla="*/ 142252 w 142445"/>
                  <a:gd name="connsiteY4" fmla="*/ 57190 h 57248"/>
                  <a:gd name="connsiteX5" fmla="*/ -193 w 142445"/>
                  <a:gd name="connsiteY5" fmla="*/ 57194 h 5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445" h="57248">
                    <a:moveTo>
                      <a:pt x="-193" y="-50"/>
                    </a:moveTo>
                    <a:lnTo>
                      <a:pt x="86804" y="-54"/>
                    </a:lnTo>
                    <a:lnTo>
                      <a:pt x="86808" y="-54"/>
                    </a:lnTo>
                    <a:cubicBezTo>
                      <a:pt x="117429" y="-54"/>
                      <a:pt x="142252" y="24769"/>
                      <a:pt x="142252" y="55386"/>
                    </a:cubicBezTo>
                    <a:lnTo>
                      <a:pt x="142252" y="57190"/>
                    </a:lnTo>
                    <a:lnTo>
                      <a:pt x="-193" y="57194"/>
                    </a:lnTo>
                    <a:close/>
                  </a:path>
                </a:pathLst>
              </a:custGeom>
              <a:solidFill>
                <a:schemeClr val="tx1"/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1623819" y="2528859"/>
                <a:ext cx="1438296" cy="3077856"/>
              </a:xfrm>
              <a:custGeom>
                <a:avLst/>
                <a:gdLst>
                  <a:gd name="connsiteX0" fmla="*/ 235825 w 527892"/>
                  <a:gd name="connsiteY0" fmla="*/ 28771 h 1129655"/>
                  <a:gd name="connsiteX1" fmla="*/ 250240 w 527892"/>
                  <a:gd name="connsiteY1" fmla="*/ -54 h 1129655"/>
                  <a:gd name="connsiteX2" fmla="*/ 372753 w 527892"/>
                  <a:gd name="connsiteY2" fmla="*/ 61204 h 1129655"/>
                  <a:gd name="connsiteX3" fmla="*/ 369150 w 527892"/>
                  <a:gd name="connsiteY3" fmla="*/ 86426 h 1129655"/>
                  <a:gd name="connsiteX4" fmla="*/ 392571 w 527892"/>
                  <a:gd name="connsiteY4" fmla="*/ 117056 h 1129655"/>
                  <a:gd name="connsiteX5" fmla="*/ 425005 w 527892"/>
                  <a:gd name="connsiteY5" fmla="*/ 210743 h 1129655"/>
                  <a:gd name="connsiteX6" fmla="*/ 417797 w 527892"/>
                  <a:gd name="connsiteY6" fmla="*/ 279209 h 1129655"/>
                  <a:gd name="connsiteX7" fmla="*/ 408790 w 527892"/>
                  <a:gd name="connsiteY7" fmla="*/ 367489 h 1129655"/>
                  <a:gd name="connsiteX8" fmla="*/ 471849 w 527892"/>
                  <a:gd name="connsiteY8" fmla="*/ 585494 h 1129655"/>
                  <a:gd name="connsiteX9" fmla="*/ 504278 w 527892"/>
                  <a:gd name="connsiteY9" fmla="*/ 873764 h 1129655"/>
                  <a:gd name="connsiteX10" fmla="*/ 527700 w 527892"/>
                  <a:gd name="connsiteY10" fmla="*/ 1106179 h 1129655"/>
                  <a:gd name="connsiteX11" fmla="*/ 414194 w 527892"/>
                  <a:gd name="connsiteY11" fmla="*/ 1100776 h 1129655"/>
                  <a:gd name="connsiteX12" fmla="*/ 309695 w 527892"/>
                  <a:gd name="connsiteY12" fmla="*/ 722421 h 1129655"/>
                  <a:gd name="connsiteX13" fmla="*/ 125923 w 527892"/>
                  <a:gd name="connsiteY13" fmla="*/ 1129601 h 1129655"/>
                  <a:gd name="connsiteX14" fmla="*/ -193 w 527892"/>
                  <a:gd name="connsiteY14" fmla="*/ 1097172 h 1129655"/>
                  <a:gd name="connsiteX15" fmla="*/ 172767 w 527892"/>
                  <a:gd name="connsiteY15" fmla="*/ 693592 h 1129655"/>
                  <a:gd name="connsiteX16" fmla="*/ 194389 w 527892"/>
                  <a:gd name="connsiteY16" fmla="*/ 524235 h 1129655"/>
                  <a:gd name="connsiteX17" fmla="*/ 248440 w 527892"/>
                  <a:gd name="connsiteY17" fmla="*/ 372892 h 1129655"/>
                  <a:gd name="connsiteX18" fmla="*/ 237629 w 527892"/>
                  <a:gd name="connsiteY18" fmla="*/ 340463 h 1129655"/>
                  <a:gd name="connsiteX19" fmla="*/ 237629 w 527892"/>
                  <a:gd name="connsiteY19" fmla="*/ 300501 h 1129655"/>
                  <a:gd name="connsiteX20" fmla="*/ 201597 w 527892"/>
                  <a:gd name="connsiteY20" fmla="*/ 109848 h 112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27892" h="1129655">
                    <a:moveTo>
                      <a:pt x="235825" y="28771"/>
                    </a:moveTo>
                    <a:lnTo>
                      <a:pt x="250240" y="-54"/>
                    </a:lnTo>
                    <a:lnTo>
                      <a:pt x="372753" y="61204"/>
                    </a:lnTo>
                    <a:lnTo>
                      <a:pt x="369150" y="86426"/>
                    </a:lnTo>
                    <a:lnTo>
                      <a:pt x="392571" y="117056"/>
                    </a:lnTo>
                    <a:cubicBezTo>
                      <a:pt x="392571" y="117056"/>
                      <a:pt x="432212" y="138678"/>
                      <a:pt x="425005" y="210743"/>
                    </a:cubicBezTo>
                    <a:lnTo>
                      <a:pt x="417797" y="279209"/>
                    </a:lnTo>
                    <a:lnTo>
                      <a:pt x="408790" y="367489"/>
                    </a:lnTo>
                    <a:lnTo>
                      <a:pt x="471849" y="585494"/>
                    </a:lnTo>
                    <a:lnTo>
                      <a:pt x="504278" y="873764"/>
                    </a:lnTo>
                    <a:lnTo>
                      <a:pt x="527700" y="1106179"/>
                    </a:lnTo>
                    <a:lnTo>
                      <a:pt x="414194" y="1100776"/>
                    </a:lnTo>
                    <a:lnTo>
                      <a:pt x="309695" y="722421"/>
                    </a:lnTo>
                    <a:lnTo>
                      <a:pt x="125923" y="1129601"/>
                    </a:lnTo>
                    <a:lnTo>
                      <a:pt x="-193" y="1097172"/>
                    </a:lnTo>
                    <a:lnTo>
                      <a:pt x="172767" y="693592"/>
                    </a:lnTo>
                    <a:lnTo>
                      <a:pt x="194389" y="524235"/>
                    </a:lnTo>
                    <a:cubicBezTo>
                      <a:pt x="194389" y="524235"/>
                      <a:pt x="179975" y="434151"/>
                      <a:pt x="248440" y="372892"/>
                    </a:cubicBezTo>
                    <a:lnTo>
                      <a:pt x="237629" y="340463"/>
                    </a:lnTo>
                    <a:lnTo>
                      <a:pt x="237629" y="300501"/>
                    </a:lnTo>
                    <a:lnTo>
                      <a:pt x="201597" y="109848"/>
                    </a:ln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rot="20654930">
                <a:off x="2354380" y="3716595"/>
                <a:ext cx="11536" cy="795653"/>
              </a:xfrm>
              <a:custGeom>
                <a:avLst/>
                <a:gdLst>
                  <a:gd name="connsiteX0" fmla="*/ -193 w 4234"/>
                  <a:gd name="connsiteY0" fmla="*/ -54 h 292026"/>
                  <a:gd name="connsiteX1" fmla="*/ 4041 w 4234"/>
                  <a:gd name="connsiteY1" fmla="*/ -54 h 292026"/>
                  <a:gd name="connsiteX2" fmla="*/ 4041 w 4234"/>
                  <a:gd name="connsiteY2" fmla="*/ 291973 h 292026"/>
                  <a:gd name="connsiteX3" fmla="*/ -193 w 4234"/>
                  <a:gd name="connsiteY3" fmla="*/ 291973 h 292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4" h="292026">
                    <a:moveTo>
                      <a:pt x="-193" y="-54"/>
                    </a:moveTo>
                    <a:lnTo>
                      <a:pt x="4041" y="-54"/>
                    </a:lnTo>
                    <a:lnTo>
                      <a:pt x="4041" y="291973"/>
                    </a:lnTo>
                    <a:lnTo>
                      <a:pt x="-193" y="291973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" name="任意多边形: 形状 10"/>
              <p:cNvSpPr/>
              <p:nvPr/>
            </p:nvSpPr>
            <p:spPr>
              <a:xfrm rot="10800000">
                <a:off x="2276669" y="3530304"/>
                <a:ext cx="481069" cy="49086"/>
              </a:xfrm>
              <a:custGeom>
                <a:avLst/>
                <a:gdLst>
                  <a:gd name="connsiteX0" fmla="*/ -193 w 176565"/>
                  <a:gd name="connsiteY0" fmla="*/ -54 h 18016"/>
                  <a:gd name="connsiteX1" fmla="*/ 176372 w 176565"/>
                  <a:gd name="connsiteY1" fmla="*/ -54 h 18016"/>
                  <a:gd name="connsiteX2" fmla="*/ 176372 w 176565"/>
                  <a:gd name="connsiteY2" fmla="*/ 17963 h 18016"/>
                  <a:gd name="connsiteX3" fmla="*/ -193 w 176565"/>
                  <a:gd name="connsiteY3" fmla="*/ 17963 h 18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565" h="18016">
                    <a:moveTo>
                      <a:pt x="-193" y="-54"/>
                    </a:moveTo>
                    <a:lnTo>
                      <a:pt x="176372" y="-54"/>
                    </a:lnTo>
                    <a:lnTo>
                      <a:pt x="176372" y="17963"/>
                    </a:lnTo>
                    <a:lnTo>
                      <a:pt x="-193" y="1796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2738127" y="3510632"/>
                <a:ext cx="39270" cy="98175"/>
              </a:xfrm>
              <a:custGeom>
                <a:avLst/>
                <a:gdLst>
                  <a:gd name="connsiteX0" fmla="*/ 14413 w 14413"/>
                  <a:gd name="connsiteY0" fmla="*/ 18017 h 36033"/>
                  <a:gd name="connsiteX1" fmla="*/ 7207 w 14413"/>
                  <a:gd name="connsiteY1" fmla="*/ 36034 h 36033"/>
                  <a:gd name="connsiteX2" fmla="*/ 0 w 14413"/>
                  <a:gd name="connsiteY2" fmla="*/ 18017 h 36033"/>
                  <a:gd name="connsiteX3" fmla="*/ 7207 w 14413"/>
                  <a:gd name="connsiteY3" fmla="*/ 0 h 36033"/>
                  <a:gd name="connsiteX4" fmla="*/ 14413 w 14413"/>
                  <a:gd name="connsiteY4" fmla="*/ 18017 h 3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" h="36033">
                    <a:moveTo>
                      <a:pt x="14413" y="18017"/>
                    </a:moveTo>
                    <a:cubicBezTo>
                      <a:pt x="14413" y="27967"/>
                      <a:pt x="11187" y="36034"/>
                      <a:pt x="7207" y="36034"/>
                    </a:cubicBezTo>
                    <a:cubicBezTo>
                      <a:pt x="3226" y="36034"/>
                      <a:pt x="0" y="27967"/>
                      <a:pt x="0" y="18017"/>
                    </a:cubicBezTo>
                    <a:cubicBezTo>
                      <a:pt x="0" y="8067"/>
                      <a:pt x="3226" y="0"/>
                      <a:pt x="7207" y="0"/>
                    </a:cubicBezTo>
                    <a:cubicBezTo>
                      <a:pt x="11187" y="0"/>
                      <a:pt x="14413" y="8066"/>
                      <a:pt x="14413" y="18017"/>
                    </a:cubicBezTo>
                    <a:close/>
                  </a:path>
                </a:pathLst>
              </a:custGeom>
              <a:solidFill>
                <a:srgbClr val="3F3D56"/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 rot="17919792">
                <a:off x="2279124" y="1989100"/>
                <a:ext cx="523390" cy="523391"/>
              </a:xfrm>
              <a:custGeom>
                <a:avLst/>
                <a:gdLst>
                  <a:gd name="connsiteX0" fmla="*/ 191905 w 192098"/>
                  <a:gd name="connsiteY0" fmla="*/ 95995 h 192098"/>
                  <a:gd name="connsiteX1" fmla="*/ 95856 w 192098"/>
                  <a:gd name="connsiteY1" fmla="*/ 192044 h 192098"/>
                  <a:gd name="connsiteX2" fmla="*/ -193 w 192098"/>
                  <a:gd name="connsiteY2" fmla="*/ 95995 h 192098"/>
                  <a:gd name="connsiteX3" fmla="*/ 95856 w 192098"/>
                  <a:gd name="connsiteY3" fmla="*/ -54 h 192098"/>
                  <a:gd name="connsiteX4" fmla="*/ 191905 w 192098"/>
                  <a:gd name="connsiteY4" fmla="*/ 95995 h 192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098" h="192098">
                    <a:moveTo>
                      <a:pt x="191905" y="95995"/>
                    </a:moveTo>
                    <a:cubicBezTo>
                      <a:pt x="191905" y="149042"/>
                      <a:pt x="148902" y="192044"/>
                      <a:pt x="95856" y="192044"/>
                    </a:cubicBezTo>
                    <a:cubicBezTo>
                      <a:pt x="42809" y="192044"/>
                      <a:pt x="-193" y="149042"/>
                      <a:pt x="-193" y="95995"/>
                    </a:cubicBezTo>
                    <a:cubicBezTo>
                      <a:pt x="-193" y="42949"/>
                      <a:pt x="42809" y="-54"/>
                      <a:pt x="95856" y="-54"/>
                    </a:cubicBezTo>
                    <a:cubicBezTo>
                      <a:pt x="148902" y="-54"/>
                      <a:pt x="191905" y="42949"/>
                      <a:pt x="191905" y="95995"/>
                    </a:cubicBezTo>
                    <a:close/>
                  </a:path>
                </a:pathLst>
              </a:custGeom>
              <a:solidFill>
                <a:srgbClr val="FFB6B6"/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1908850" y="1694358"/>
                <a:ext cx="463027" cy="463026"/>
              </a:xfrm>
              <a:custGeom>
                <a:avLst/>
                <a:gdLst>
                  <a:gd name="connsiteX0" fmla="*/ 169944 w 169943"/>
                  <a:gd name="connsiteY0" fmla="*/ 84972 h 169943"/>
                  <a:gd name="connsiteX1" fmla="*/ 84972 w 169943"/>
                  <a:gd name="connsiteY1" fmla="*/ 169944 h 169943"/>
                  <a:gd name="connsiteX2" fmla="*/ 0 w 169943"/>
                  <a:gd name="connsiteY2" fmla="*/ 84972 h 169943"/>
                  <a:gd name="connsiteX3" fmla="*/ 84972 w 169943"/>
                  <a:gd name="connsiteY3" fmla="*/ 0 h 169943"/>
                  <a:gd name="connsiteX4" fmla="*/ 169944 w 169943"/>
                  <a:gd name="connsiteY4" fmla="*/ 84972 h 16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943" h="169943">
                    <a:moveTo>
                      <a:pt x="169944" y="84972"/>
                    </a:moveTo>
                    <a:cubicBezTo>
                      <a:pt x="169944" y="131900"/>
                      <a:pt x="131901" y="169944"/>
                      <a:pt x="84972" y="169944"/>
                    </a:cubicBezTo>
                    <a:cubicBezTo>
                      <a:pt x="38043" y="169944"/>
                      <a:pt x="0" y="131900"/>
                      <a:pt x="0" y="84972"/>
                    </a:cubicBezTo>
                    <a:cubicBezTo>
                      <a:pt x="0" y="38043"/>
                      <a:pt x="38043" y="0"/>
                      <a:pt x="84972" y="0"/>
                    </a:cubicBezTo>
                    <a:cubicBezTo>
                      <a:pt x="131901" y="0"/>
                      <a:pt x="169944" y="38043"/>
                      <a:pt x="169944" y="84972"/>
                    </a:cubicBezTo>
                    <a:close/>
                  </a:path>
                </a:pathLst>
              </a:custGeom>
              <a:solidFill>
                <a:schemeClr val="tx1"/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1836882" y="1901068"/>
                <a:ext cx="461305" cy="297643"/>
              </a:xfrm>
              <a:custGeom>
                <a:avLst/>
                <a:gdLst>
                  <a:gd name="connsiteX0" fmla="*/ 3361 w 169311"/>
                  <a:gd name="connsiteY0" fmla="*/ -54 h 109243"/>
                  <a:gd name="connsiteX1" fmla="*/ 60563 w 169311"/>
                  <a:gd name="connsiteY1" fmla="*/ 105635 h 109243"/>
                  <a:gd name="connsiteX2" fmla="*/ 166251 w 169311"/>
                  <a:gd name="connsiteY2" fmla="*/ 48437 h 109243"/>
                  <a:gd name="connsiteX3" fmla="*/ 169118 w 169311"/>
                  <a:gd name="connsiteY3" fmla="*/ 34793 h 109243"/>
                  <a:gd name="connsiteX4" fmla="*/ 63421 w 169311"/>
                  <a:gd name="connsiteY4" fmla="*/ 91978 h 109243"/>
                  <a:gd name="connsiteX5" fmla="*/ 3361 w 169311"/>
                  <a:gd name="connsiteY5" fmla="*/ -54 h 10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311" h="109243">
                    <a:moveTo>
                      <a:pt x="3361" y="-54"/>
                    </a:moveTo>
                    <a:cubicBezTo>
                      <a:pt x="-10029" y="44926"/>
                      <a:pt x="15582" y="92244"/>
                      <a:pt x="60563" y="105635"/>
                    </a:cubicBezTo>
                    <a:cubicBezTo>
                      <a:pt x="105543" y="119024"/>
                      <a:pt x="152861" y="93418"/>
                      <a:pt x="166251" y="48437"/>
                    </a:cubicBezTo>
                    <a:cubicBezTo>
                      <a:pt x="167581" y="43974"/>
                      <a:pt x="168538" y="39413"/>
                      <a:pt x="169118" y="34793"/>
                    </a:cubicBezTo>
                    <a:cubicBezTo>
                      <a:pt x="155724" y="79774"/>
                      <a:pt x="108402" y="105376"/>
                      <a:pt x="63421" y="91978"/>
                    </a:cubicBezTo>
                    <a:cubicBezTo>
                      <a:pt x="23590" y="80116"/>
                      <a:pt x="-1818" y="41183"/>
                      <a:pt x="3361" y="-54"/>
                    </a:cubicBezTo>
                    <a:close/>
                  </a:path>
                </a:pathLst>
              </a:custGeom>
              <a:solidFill>
                <a:schemeClr val="tx1"/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2215458" y="1935300"/>
                <a:ext cx="638875" cy="547473"/>
              </a:xfrm>
              <a:custGeom>
                <a:avLst/>
                <a:gdLst>
                  <a:gd name="connsiteX0" fmla="*/ 200104 w 234484"/>
                  <a:gd name="connsiteY0" fmla="*/ 89077 h 200937"/>
                  <a:gd name="connsiteX1" fmla="*/ 111613 w 234484"/>
                  <a:gd name="connsiteY1" fmla="*/ 200233 h 200937"/>
                  <a:gd name="connsiteX2" fmla="*/ 457 w 234484"/>
                  <a:gd name="connsiteY2" fmla="*/ 111741 h 200937"/>
                  <a:gd name="connsiteX3" fmla="*/ 88949 w 234484"/>
                  <a:gd name="connsiteY3" fmla="*/ 586 h 200937"/>
                  <a:gd name="connsiteX4" fmla="*/ 140154 w 234484"/>
                  <a:gd name="connsiteY4" fmla="*/ 8200 h 200937"/>
                  <a:gd name="connsiteX5" fmla="*/ 194654 w 234484"/>
                  <a:gd name="connsiteY5" fmla="*/ 13141 h 200937"/>
                  <a:gd name="connsiteX6" fmla="*/ 234291 w 234484"/>
                  <a:gd name="connsiteY6" fmla="*/ 66943 h 200937"/>
                  <a:gd name="connsiteX7" fmla="*/ 200104 w 234484"/>
                  <a:gd name="connsiteY7" fmla="*/ 89077 h 20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4484" h="200937">
                    <a:moveTo>
                      <a:pt x="200104" y="89077"/>
                    </a:moveTo>
                    <a:cubicBezTo>
                      <a:pt x="206363" y="144208"/>
                      <a:pt x="166744" y="193974"/>
                      <a:pt x="111613" y="200233"/>
                    </a:cubicBezTo>
                    <a:cubicBezTo>
                      <a:pt x="56482" y="206492"/>
                      <a:pt x="6716" y="166872"/>
                      <a:pt x="457" y="111741"/>
                    </a:cubicBezTo>
                    <a:cubicBezTo>
                      <a:pt x="-5802" y="56614"/>
                      <a:pt x="33818" y="6845"/>
                      <a:pt x="88949" y="586"/>
                    </a:cubicBezTo>
                    <a:cubicBezTo>
                      <a:pt x="106391" y="-1392"/>
                      <a:pt x="124046" y="1234"/>
                      <a:pt x="140154" y="8200"/>
                    </a:cubicBezTo>
                    <a:cubicBezTo>
                      <a:pt x="156936" y="-5334"/>
                      <a:pt x="177741" y="-1142"/>
                      <a:pt x="194654" y="13141"/>
                    </a:cubicBezTo>
                    <a:cubicBezTo>
                      <a:pt x="213778" y="29292"/>
                      <a:pt x="219457" y="40383"/>
                      <a:pt x="234291" y="66943"/>
                    </a:cubicBezTo>
                    <a:cubicBezTo>
                      <a:pt x="219702" y="68988"/>
                      <a:pt x="214693" y="87028"/>
                      <a:pt x="200104" y="89077"/>
                    </a:cubicBezTo>
                    <a:close/>
                  </a:path>
                </a:pathLst>
              </a:custGeom>
              <a:solidFill>
                <a:schemeClr val="tx1"/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1799111" y="2565134"/>
                <a:ext cx="515517" cy="1034955"/>
              </a:xfrm>
              <a:custGeom>
                <a:avLst/>
                <a:gdLst>
                  <a:gd name="connsiteX0" fmla="*/ -146 w 189208"/>
                  <a:gd name="connsiteY0" fmla="*/ 146761 h 379856"/>
                  <a:gd name="connsiteX1" fmla="*/ 3060 w 189208"/>
                  <a:gd name="connsiteY1" fmla="*/ 234114 h 379856"/>
                  <a:gd name="connsiteX2" fmla="*/ 63886 w 189208"/>
                  <a:gd name="connsiteY2" fmla="*/ 362928 h 379856"/>
                  <a:gd name="connsiteX3" fmla="*/ 63886 w 189208"/>
                  <a:gd name="connsiteY3" fmla="*/ 362945 h 379856"/>
                  <a:gd name="connsiteX4" fmla="*/ 67397 w 189208"/>
                  <a:gd name="connsiteY4" fmla="*/ 370165 h 379856"/>
                  <a:gd name="connsiteX5" fmla="*/ 83082 w 189208"/>
                  <a:gd name="connsiteY5" fmla="*/ 379799 h 379856"/>
                  <a:gd name="connsiteX6" fmla="*/ 163274 w 189208"/>
                  <a:gd name="connsiteY6" fmla="*/ 378359 h 379856"/>
                  <a:gd name="connsiteX7" fmla="*/ 180068 w 189208"/>
                  <a:gd name="connsiteY7" fmla="*/ 361700 h 379856"/>
                  <a:gd name="connsiteX8" fmla="*/ 189012 w 189208"/>
                  <a:gd name="connsiteY8" fmla="*/ 8889 h 379856"/>
                  <a:gd name="connsiteX9" fmla="*/ 180517 w 189208"/>
                  <a:gd name="connsiteY9" fmla="*/ -50 h 379856"/>
                  <a:gd name="connsiteX10" fmla="*/ 180301 w 189208"/>
                  <a:gd name="connsiteY10" fmla="*/ -54 h 379856"/>
                  <a:gd name="connsiteX11" fmla="*/ 76882 w 189208"/>
                  <a:gd name="connsiteY11" fmla="*/ -54 h 379856"/>
                  <a:gd name="connsiteX12" fmla="*/ 55959 w 189208"/>
                  <a:gd name="connsiteY12" fmla="*/ 13073 h 379856"/>
                  <a:gd name="connsiteX13" fmla="*/ 6324 w 189208"/>
                  <a:gd name="connsiteY13" fmla="*/ 115764 h 379856"/>
                  <a:gd name="connsiteX14" fmla="*/ -146 w 189208"/>
                  <a:gd name="connsiteY14" fmla="*/ 146761 h 37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9208" h="379856">
                    <a:moveTo>
                      <a:pt x="-146" y="146761"/>
                    </a:moveTo>
                    <a:cubicBezTo>
                      <a:pt x="930" y="175227"/>
                      <a:pt x="3060" y="231256"/>
                      <a:pt x="3060" y="234114"/>
                    </a:cubicBezTo>
                    <a:cubicBezTo>
                      <a:pt x="3060" y="237129"/>
                      <a:pt x="45537" y="325079"/>
                      <a:pt x="63886" y="362928"/>
                    </a:cubicBezTo>
                    <a:lnTo>
                      <a:pt x="63886" y="362945"/>
                    </a:lnTo>
                    <a:cubicBezTo>
                      <a:pt x="65190" y="365613"/>
                      <a:pt x="66364" y="368035"/>
                      <a:pt x="67397" y="370165"/>
                    </a:cubicBezTo>
                    <a:cubicBezTo>
                      <a:pt x="70297" y="376161"/>
                      <a:pt x="76421" y="379926"/>
                      <a:pt x="83082" y="379799"/>
                    </a:cubicBezTo>
                    <a:lnTo>
                      <a:pt x="163274" y="378359"/>
                    </a:lnTo>
                    <a:cubicBezTo>
                      <a:pt x="172433" y="378203"/>
                      <a:pt x="179840" y="370855"/>
                      <a:pt x="180068" y="361700"/>
                    </a:cubicBezTo>
                    <a:lnTo>
                      <a:pt x="189012" y="8889"/>
                    </a:lnTo>
                    <a:cubicBezTo>
                      <a:pt x="189135" y="4075"/>
                      <a:pt x="185332" y="69"/>
                      <a:pt x="180517" y="-50"/>
                    </a:cubicBezTo>
                    <a:cubicBezTo>
                      <a:pt x="180445" y="-54"/>
                      <a:pt x="180373" y="-54"/>
                      <a:pt x="180301" y="-54"/>
                    </a:cubicBezTo>
                    <a:lnTo>
                      <a:pt x="76882" y="-54"/>
                    </a:lnTo>
                    <a:cubicBezTo>
                      <a:pt x="67968" y="-50"/>
                      <a:pt x="59838" y="5048"/>
                      <a:pt x="55959" y="13073"/>
                    </a:cubicBezTo>
                    <a:lnTo>
                      <a:pt x="6324" y="115764"/>
                    </a:lnTo>
                    <a:cubicBezTo>
                      <a:pt x="1671" y="125414"/>
                      <a:pt x="-552" y="136056"/>
                      <a:pt x="-146" y="14676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2276350" y="2608847"/>
                <a:ext cx="342085" cy="875961"/>
              </a:xfrm>
              <a:custGeom>
                <a:avLst/>
                <a:gdLst>
                  <a:gd name="connsiteX0" fmla="*/ 6307 w 125554"/>
                  <a:gd name="connsiteY0" fmla="*/ 321447 h 321501"/>
                  <a:gd name="connsiteX1" fmla="*/ 61099 w 125554"/>
                  <a:gd name="connsiteY1" fmla="*/ 275137 h 321501"/>
                  <a:gd name="connsiteX2" fmla="*/ 124428 w 125554"/>
                  <a:gd name="connsiteY2" fmla="*/ 127398 h 321501"/>
                  <a:gd name="connsiteX3" fmla="*/ 96776 w 125554"/>
                  <a:gd name="connsiteY3" fmla="*/ 23806 h 321501"/>
                  <a:gd name="connsiteX4" fmla="*/ 27832 w 125554"/>
                  <a:gd name="connsiteY4" fmla="*/ 252 h 321501"/>
                  <a:gd name="connsiteX5" fmla="*/ 26095 w 125554"/>
                  <a:gd name="connsiteY5" fmla="*/ 451 h 321501"/>
                  <a:gd name="connsiteX6" fmla="*/ -193 w 125554"/>
                  <a:gd name="connsiteY6" fmla="*/ 22692 h 321501"/>
                  <a:gd name="connsiteX7" fmla="*/ 7247 w 125554"/>
                  <a:gd name="connsiteY7" fmla="*/ 31483 h 321501"/>
                  <a:gd name="connsiteX8" fmla="*/ 30770 w 125554"/>
                  <a:gd name="connsiteY8" fmla="*/ 11580 h 321501"/>
                  <a:gd name="connsiteX9" fmla="*/ 88836 w 125554"/>
                  <a:gd name="connsiteY9" fmla="*/ 32148 h 321501"/>
                  <a:gd name="connsiteX10" fmla="*/ 112957 w 125554"/>
                  <a:gd name="connsiteY10" fmla="*/ 126399 h 321501"/>
                  <a:gd name="connsiteX11" fmla="*/ 52791 w 125554"/>
                  <a:gd name="connsiteY11" fmla="*/ 267146 h 321501"/>
                  <a:gd name="connsiteX12" fmla="*/ 747 w 125554"/>
                  <a:gd name="connsiteY12" fmla="*/ 31136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554" h="321501">
                    <a:moveTo>
                      <a:pt x="6307" y="321447"/>
                    </a:moveTo>
                    <a:cubicBezTo>
                      <a:pt x="26883" y="308976"/>
                      <a:pt x="45372" y="293350"/>
                      <a:pt x="61099" y="275137"/>
                    </a:cubicBezTo>
                    <a:cubicBezTo>
                      <a:pt x="97640" y="234039"/>
                      <a:pt x="119863" y="182199"/>
                      <a:pt x="124428" y="127398"/>
                    </a:cubicBezTo>
                    <a:cubicBezTo>
                      <a:pt x="128506" y="80508"/>
                      <a:pt x="119203" y="45656"/>
                      <a:pt x="96776" y="23806"/>
                    </a:cubicBezTo>
                    <a:cubicBezTo>
                      <a:pt x="68273" y="-3970"/>
                      <a:pt x="29470" y="66"/>
                      <a:pt x="27832" y="252"/>
                    </a:cubicBezTo>
                    <a:lnTo>
                      <a:pt x="26095" y="451"/>
                    </a:lnTo>
                    <a:lnTo>
                      <a:pt x="-193" y="22692"/>
                    </a:lnTo>
                    <a:lnTo>
                      <a:pt x="7247" y="31483"/>
                    </a:lnTo>
                    <a:lnTo>
                      <a:pt x="30770" y="11580"/>
                    </a:lnTo>
                    <a:cubicBezTo>
                      <a:pt x="37969" y="11220"/>
                      <a:pt x="67362" y="11144"/>
                      <a:pt x="88836" y="32148"/>
                    </a:cubicBezTo>
                    <a:cubicBezTo>
                      <a:pt x="108599" y="51479"/>
                      <a:pt x="116713" y="83188"/>
                      <a:pt x="112957" y="126399"/>
                    </a:cubicBezTo>
                    <a:cubicBezTo>
                      <a:pt x="108612" y="178578"/>
                      <a:pt x="87506" y="227950"/>
                      <a:pt x="52791" y="267146"/>
                    </a:cubicBezTo>
                    <a:cubicBezTo>
                      <a:pt x="37817" y="284470"/>
                      <a:pt x="20260" y="299380"/>
                      <a:pt x="747" y="31136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 rot="16896373">
                <a:off x="2072062" y="2969042"/>
                <a:ext cx="10457" cy="389741"/>
              </a:xfrm>
              <a:custGeom>
                <a:avLst/>
                <a:gdLst>
                  <a:gd name="connsiteX0" fmla="*/ -193 w 3838"/>
                  <a:gd name="connsiteY0" fmla="*/ -54 h 143045"/>
                  <a:gd name="connsiteX1" fmla="*/ 3645 w 3838"/>
                  <a:gd name="connsiteY1" fmla="*/ -54 h 143045"/>
                  <a:gd name="connsiteX2" fmla="*/ 3645 w 3838"/>
                  <a:gd name="connsiteY2" fmla="*/ 142991 h 143045"/>
                  <a:gd name="connsiteX3" fmla="*/ -193 w 3838"/>
                  <a:gd name="connsiteY3" fmla="*/ 142991 h 14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" h="143045">
                    <a:moveTo>
                      <a:pt x="-193" y="-54"/>
                    </a:moveTo>
                    <a:lnTo>
                      <a:pt x="3645" y="-54"/>
                    </a:lnTo>
                    <a:lnTo>
                      <a:pt x="3645" y="142991"/>
                    </a:lnTo>
                    <a:lnTo>
                      <a:pt x="-193" y="142991"/>
                    </a:lnTo>
                    <a:close/>
                  </a:path>
                </a:pathLst>
              </a:custGeom>
              <a:solidFill>
                <a:srgbClr val="3F3D56"/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 rot="16340247">
                <a:off x="1827932" y="2863611"/>
                <a:ext cx="607975" cy="10460"/>
              </a:xfrm>
              <a:custGeom>
                <a:avLst/>
                <a:gdLst>
                  <a:gd name="connsiteX0" fmla="*/ -193 w 223143"/>
                  <a:gd name="connsiteY0" fmla="*/ -54 h 3839"/>
                  <a:gd name="connsiteX1" fmla="*/ 222950 w 223143"/>
                  <a:gd name="connsiteY1" fmla="*/ -54 h 3839"/>
                  <a:gd name="connsiteX2" fmla="*/ 222950 w 223143"/>
                  <a:gd name="connsiteY2" fmla="*/ 3785 h 3839"/>
                  <a:gd name="connsiteX3" fmla="*/ -193 w 223143"/>
                  <a:gd name="connsiteY3" fmla="*/ 3785 h 3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143" h="3839">
                    <a:moveTo>
                      <a:pt x="-193" y="-54"/>
                    </a:moveTo>
                    <a:lnTo>
                      <a:pt x="222950" y="-54"/>
                    </a:lnTo>
                    <a:lnTo>
                      <a:pt x="222950" y="3785"/>
                    </a:lnTo>
                    <a:lnTo>
                      <a:pt x="-193" y="3785"/>
                    </a:lnTo>
                    <a:close/>
                  </a:path>
                </a:pathLst>
              </a:custGeom>
              <a:solidFill>
                <a:srgbClr val="3F3D56"/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799094" y="2921016"/>
                <a:ext cx="174603" cy="633098"/>
              </a:xfrm>
              <a:custGeom>
                <a:avLst/>
                <a:gdLst>
                  <a:gd name="connsiteX0" fmla="*/ -141 w 64084"/>
                  <a:gd name="connsiteY0" fmla="*/ 16143 h 232364"/>
                  <a:gd name="connsiteX1" fmla="*/ 3065 w 64084"/>
                  <a:gd name="connsiteY1" fmla="*/ 103496 h 232364"/>
                  <a:gd name="connsiteX2" fmla="*/ 63891 w 64084"/>
                  <a:gd name="connsiteY2" fmla="*/ 232310 h 232364"/>
                  <a:gd name="connsiteX3" fmla="*/ 29688 w 64084"/>
                  <a:gd name="connsiteY3" fmla="*/ 33709 h 232364"/>
                  <a:gd name="connsiteX4" fmla="*/ 1261 w 64084"/>
                  <a:gd name="connsiteY4" fmla="*/ -54 h 232364"/>
                  <a:gd name="connsiteX5" fmla="*/ -141 w 64084"/>
                  <a:gd name="connsiteY5" fmla="*/ 16143 h 23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84" h="232364">
                    <a:moveTo>
                      <a:pt x="-141" y="16143"/>
                    </a:moveTo>
                    <a:cubicBezTo>
                      <a:pt x="935" y="44609"/>
                      <a:pt x="3065" y="100638"/>
                      <a:pt x="3065" y="103496"/>
                    </a:cubicBezTo>
                    <a:cubicBezTo>
                      <a:pt x="3065" y="106511"/>
                      <a:pt x="45543" y="194461"/>
                      <a:pt x="63891" y="232310"/>
                    </a:cubicBezTo>
                    <a:lnTo>
                      <a:pt x="29688" y="33709"/>
                    </a:lnTo>
                    <a:cubicBezTo>
                      <a:pt x="26995" y="18151"/>
                      <a:pt x="16133" y="5248"/>
                      <a:pt x="1261" y="-54"/>
                    </a:cubicBezTo>
                    <a:cubicBezTo>
                      <a:pt x="113" y="5265"/>
                      <a:pt x="-361" y="10706"/>
                      <a:pt x="-141" y="16143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2352474" y="3709139"/>
                <a:ext cx="185412" cy="426331"/>
              </a:xfrm>
              <a:custGeom>
                <a:avLst/>
                <a:gdLst>
                  <a:gd name="connsiteX0" fmla="*/ 6904 w 68051"/>
                  <a:gd name="connsiteY0" fmla="*/ 143099 h 156475"/>
                  <a:gd name="connsiteX1" fmla="*/ 12884 w 68051"/>
                  <a:gd name="connsiteY1" fmla="*/ 95692 h 156475"/>
                  <a:gd name="connsiteX2" fmla="*/ 17893 w 68051"/>
                  <a:gd name="connsiteY2" fmla="*/ 92469 h 156475"/>
                  <a:gd name="connsiteX3" fmla="*/ 10940 w 68051"/>
                  <a:gd name="connsiteY3" fmla="*/ 15568 h 156475"/>
                  <a:gd name="connsiteX4" fmla="*/ 56644 w 68051"/>
                  <a:gd name="connsiteY4" fmla="*/ -54 h 156475"/>
                  <a:gd name="connsiteX5" fmla="*/ 64936 w 68051"/>
                  <a:gd name="connsiteY5" fmla="*/ 108684 h 156475"/>
                  <a:gd name="connsiteX6" fmla="*/ 47642 w 68051"/>
                  <a:gd name="connsiteY6" fmla="*/ 153503 h 156475"/>
                  <a:gd name="connsiteX7" fmla="*/ 6904 w 68051"/>
                  <a:gd name="connsiteY7" fmla="*/ 143099 h 15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051" h="156475">
                    <a:moveTo>
                      <a:pt x="6904" y="143099"/>
                    </a:moveTo>
                    <a:cubicBezTo>
                      <a:pt x="-4538" y="128358"/>
                      <a:pt x="-1861" y="107134"/>
                      <a:pt x="12884" y="95692"/>
                    </a:cubicBezTo>
                    <a:cubicBezTo>
                      <a:pt x="14455" y="94472"/>
                      <a:pt x="16132" y="93392"/>
                      <a:pt x="17893" y="92469"/>
                    </a:cubicBezTo>
                    <a:lnTo>
                      <a:pt x="10940" y="15568"/>
                    </a:lnTo>
                    <a:lnTo>
                      <a:pt x="56644" y="-54"/>
                    </a:lnTo>
                    <a:lnTo>
                      <a:pt x="64936" y="108684"/>
                    </a:lnTo>
                    <a:cubicBezTo>
                      <a:pt x="72537" y="125834"/>
                      <a:pt x="64796" y="145902"/>
                      <a:pt x="47642" y="153503"/>
                    </a:cubicBezTo>
                    <a:cubicBezTo>
                      <a:pt x="33291" y="159868"/>
                      <a:pt x="16449" y="155565"/>
                      <a:pt x="6904" y="143099"/>
                    </a:cubicBezTo>
                    <a:close/>
                  </a:path>
                </a:pathLst>
              </a:custGeom>
              <a:solidFill>
                <a:srgbClr val="FFB6B6"/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2289885" y="2681036"/>
                <a:ext cx="286290" cy="1215405"/>
              </a:xfrm>
              <a:custGeom>
                <a:avLst/>
                <a:gdLst>
                  <a:gd name="connsiteX0" fmla="*/ -39 w 105076"/>
                  <a:gd name="connsiteY0" fmla="*/ 56321 h 446086"/>
                  <a:gd name="connsiteX1" fmla="*/ 35625 w 105076"/>
                  <a:gd name="connsiteY1" fmla="*/ 2363 h 446086"/>
                  <a:gd name="connsiteX2" fmla="*/ 65746 w 105076"/>
                  <a:gd name="connsiteY2" fmla="*/ 2388 h 446086"/>
                  <a:gd name="connsiteX3" fmla="*/ 101457 w 105076"/>
                  <a:gd name="connsiteY3" fmla="*/ 52565 h 446086"/>
                  <a:gd name="connsiteX4" fmla="*/ 104883 w 105076"/>
                  <a:gd name="connsiteY4" fmla="*/ 443094 h 446086"/>
                  <a:gd name="connsiteX5" fmla="*/ 23904 w 105076"/>
                  <a:gd name="connsiteY5" fmla="*/ 446032 h 44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076" h="446086">
                    <a:moveTo>
                      <a:pt x="-39" y="56321"/>
                    </a:moveTo>
                    <a:cubicBezTo>
                      <a:pt x="-1873" y="32302"/>
                      <a:pt x="12805" y="10091"/>
                      <a:pt x="35625" y="2363"/>
                    </a:cubicBezTo>
                    <a:cubicBezTo>
                      <a:pt x="45407" y="-868"/>
                      <a:pt x="55969" y="-860"/>
                      <a:pt x="65746" y="2388"/>
                    </a:cubicBezTo>
                    <a:cubicBezTo>
                      <a:pt x="87195" y="9697"/>
                      <a:pt x="101576" y="29901"/>
                      <a:pt x="101457" y="52565"/>
                    </a:cubicBezTo>
                    <a:lnTo>
                      <a:pt x="104883" y="443094"/>
                    </a:lnTo>
                    <a:lnTo>
                      <a:pt x="23904" y="446032"/>
                    </a:lnTo>
                    <a:close/>
                  </a:path>
                </a:pathLst>
              </a:custGeom>
              <a:solidFill>
                <a:srgbClr val="CBCBCB"/>
              </a:solidFill>
              <a:ln w="42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702300" y="1418657"/>
            <a:ext cx="5830888" cy="397994"/>
            <a:chOff x="5702300" y="1418657"/>
            <a:chExt cx="5830888" cy="397994"/>
          </a:xfrm>
        </p:grpSpPr>
        <p:sp>
          <p:nvSpPr>
            <p:cNvPr id="39" name="椭圆 38"/>
            <p:cNvSpPr/>
            <p:nvPr/>
          </p:nvSpPr>
          <p:spPr>
            <a:xfrm>
              <a:off x="5702300" y="1486380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096000" y="1418657"/>
              <a:ext cx="768350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合谷：</a:t>
              </a:r>
              <a:endParaRPr lang="zh-CN" altLang="en-US" dirty="0">
                <a:latin typeface="+mn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877050" y="1484829"/>
              <a:ext cx="4656138" cy="330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latin typeface="+mn-ea"/>
                </a:rPr>
                <a:t>在手背，第</a:t>
              </a:r>
              <a:r>
                <a:rPr lang="en-US" altLang="zh-CN" sz="1400" dirty="0">
                  <a:latin typeface="+mn-ea"/>
                </a:rPr>
                <a:t>2</a:t>
              </a:r>
              <a:r>
                <a:rPr lang="zh-CN" altLang="en-US" sz="1400" dirty="0">
                  <a:latin typeface="+mn-ea"/>
                </a:rPr>
                <a:t>掌骨桡侧的中点处。</a:t>
              </a:r>
              <a:endParaRPr lang="zh-CN" altLang="en-US" sz="1400" dirty="0">
                <a:latin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02300" y="1977753"/>
            <a:ext cx="5830888" cy="397994"/>
            <a:chOff x="5702300" y="1977753"/>
            <a:chExt cx="5830888" cy="397994"/>
          </a:xfrm>
        </p:grpSpPr>
        <p:sp>
          <p:nvSpPr>
            <p:cNvPr id="63" name="椭圆 62"/>
            <p:cNvSpPr/>
            <p:nvPr/>
          </p:nvSpPr>
          <p:spPr>
            <a:xfrm>
              <a:off x="5702300" y="2045476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096000" y="1977753"/>
              <a:ext cx="768350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迎香：</a:t>
              </a:r>
              <a:endParaRPr lang="zh-CN" altLang="en-US" dirty="0">
                <a:latin typeface="+mn-ea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6877050" y="2043925"/>
              <a:ext cx="4656138" cy="330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latin typeface="+mn-ea"/>
                </a:rPr>
                <a:t>在面部，鼻翼外缘中点旁，鼻唇沟中。</a:t>
              </a:r>
              <a:endParaRPr lang="zh-CN" altLang="en-US" sz="1400" dirty="0">
                <a:latin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702300" y="2536849"/>
            <a:ext cx="5830888" cy="655116"/>
            <a:chOff x="5702300" y="2536849"/>
            <a:chExt cx="5830888" cy="655116"/>
          </a:xfrm>
        </p:grpSpPr>
        <p:sp>
          <p:nvSpPr>
            <p:cNvPr id="67" name="椭圆 66"/>
            <p:cNvSpPr/>
            <p:nvPr/>
          </p:nvSpPr>
          <p:spPr>
            <a:xfrm>
              <a:off x="5702300" y="2604572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096000" y="2536849"/>
              <a:ext cx="768350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列缺：</a:t>
              </a:r>
              <a:endParaRPr lang="zh-CN" altLang="en-US" dirty="0">
                <a:latin typeface="+mn-ea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6877050" y="2603021"/>
              <a:ext cx="4656138" cy="588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latin typeface="+mn-ea"/>
                </a:rPr>
                <a:t>在前臂，腕掌侧远端横纹上</a:t>
              </a:r>
              <a:r>
                <a:rPr lang="en-US" altLang="zh-CN" sz="1400" dirty="0">
                  <a:latin typeface="+mn-ea"/>
                </a:rPr>
                <a:t>1.5</a:t>
              </a:r>
              <a:r>
                <a:rPr lang="zh-CN" altLang="en-US" sz="1400" dirty="0">
                  <a:latin typeface="+mn-ea"/>
                </a:rPr>
                <a:t>寸，拇短伸肌腱和拇长展肌腱之间，拇长展肌腱狗凹陷中。</a:t>
              </a:r>
              <a:endParaRPr lang="zh-CN" altLang="en-US" sz="1400" dirty="0">
                <a:latin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08086" y="3168653"/>
            <a:ext cx="5830888" cy="404903"/>
            <a:chOff x="5702300" y="3095945"/>
            <a:chExt cx="5830888" cy="404903"/>
          </a:xfrm>
        </p:grpSpPr>
        <p:sp>
          <p:nvSpPr>
            <p:cNvPr id="71" name="椭圆 70"/>
            <p:cNvSpPr/>
            <p:nvPr/>
          </p:nvSpPr>
          <p:spPr>
            <a:xfrm>
              <a:off x="5702300" y="3163668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6096000" y="3095945"/>
              <a:ext cx="768350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曲池：</a:t>
              </a:r>
              <a:endParaRPr lang="zh-CN" altLang="en-US" dirty="0">
                <a:latin typeface="+mn-ea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6877050" y="3162117"/>
              <a:ext cx="4656138" cy="338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latin typeface="+mn-ea"/>
                </a:rPr>
                <a:t>在肘区，在尺泽与肱骨外上髁连线中点。</a:t>
              </a:r>
              <a:endParaRPr lang="zh-CN" altLang="en-US" sz="1400" dirty="0">
                <a:latin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699319" y="4517682"/>
            <a:ext cx="5830888" cy="1781612"/>
            <a:chOff x="5702300" y="4061355"/>
            <a:chExt cx="5830888" cy="1781612"/>
          </a:xfrm>
        </p:grpSpPr>
        <p:sp>
          <p:nvSpPr>
            <p:cNvPr id="79" name="椭圆 78"/>
            <p:cNvSpPr/>
            <p:nvPr/>
          </p:nvSpPr>
          <p:spPr>
            <a:xfrm>
              <a:off x="5702300" y="4129078"/>
              <a:ext cx="265492" cy="2654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6096000" y="4061355"/>
              <a:ext cx="1403350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注意事项：</a:t>
              </a:r>
              <a:endParaRPr lang="zh-CN" altLang="en-US" dirty="0">
                <a:latin typeface="+mn-ea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6102349" y="4478426"/>
              <a:ext cx="5430839" cy="1364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latin typeface="+mn-ea"/>
                </a:rPr>
                <a:t>1</a:t>
              </a:r>
              <a:r>
                <a:rPr lang="zh-CN" altLang="en-US" sz="1400" dirty="0">
                  <a:latin typeface="+mn-ea"/>
                </a:rPr>
                <a:t>、清洁双手、修剪指甲；</a:t>
              </a:r>
              <a:endParaRPr lang="en-US" altLang="zh-CN" sz="1400" dirty="0"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latin typeface="+mn-ea"/>
                </a:rPr>
                <a:t>2</a:t>
              </a:r>
              <a:r>
                <a:rPr lang="zh-CN" altLang="en-US" sz="1400" dirty="0">
                  <a:latin typeface="+mn-ea"/>
                </a:rPr>
                <a:t>、力度适中，时间</a:t>
              </a:r>
              <a:r>
                <a:rPr lang="en-US" altLang="zh-CN" sz="1400" dirty="0">
                  <a:latin typeface="+mn-ea"/>
                </a:rPr>
                <a:t>1-3</a:t>
              </a:r>
              <a:r>
                <a:rPr lang="zh-CN" altLang="en-US" sz="1400" dirty="0">
                  <a:latin typeface="+mn-ea"/>
                </a:rPr>
                <a:t>分钟为宜；</a:t>
              </a:r>
              <a:endParaRPr lang="en-US" altLang="zh-CN" sz="1400" dirty="0"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latin typeface="+mn-ea"/>
                </a:rPr>
                <a:t>3</a:t>
              </a:r>
              <a:r>
                <a:rPr lang="zh-CN" altLang="en-US" sz="1400" dirty="0">
                  <a:latin typeface="+mn-ea"/>
                </a:rPr>
                <a:t>、避开特殊情况：如皮肤感染或创伤、怀孕、月经、瘢痕等；</a:t>
              </a:r>
              <a:endParaRPr lang="en-US" altLang="zh-CN" sz="1400" dirty="0"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latin typeface="+mn-ea"/>
                </a:rPr>
                <a:t>4</a:t>
              </a:r>
              <a:r>
                <a:rPr lang="zh-CN" altLang="en-US" sz="1400" dirty="0">
                  <a:latin typeface="+mn-ea"/>
                </a:rPr>
                <a:t>、可适当借助介质：如按摩油等；</a:t>
              </a:r>
              <a:endParaRPr lang="en-US" altLang="zh-CN" sz="1400" dirty="0"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latin typeface="+mn-ea"/>
                </a:rPr>
                <a:t>5</a:t>
              </a:r>
              <a:r>
                <a:rPr lang="zh-CN" altLang="en-US" sz="1400" dirty="0">
                  <a:latin typeface="+mn-ea"/>
                </a:rPr>
                <a:t>、观察被按摩者反应。</a:t>
              </a:r>
              <a:endParaRPr lang="zh-CN" altLang="en-US" sz="1400" dirty="0">
                <a:latin typeface="+mn-ea"/>
              </a:endParaRPr>
            </a:p>
          </p:txBody>
        </p:sp>
      </p:grpSp>
      <p:cxnSp>
        <p:nvCxnSpPr>
          <p:cNvPr id="83" name="直接连接符 82"/>
          <p:cNvCxnSpPr/>
          <p:nvPr/>
        </p:nvCxnSpPr>
        <p:spPr>
          <a:xfrm>
            <a:off x="5702300" y="4349099"/>
            <a:ext cx="5780088" cy="0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693225" y="3713238"/>
            <a:ext cx="5830888" cy="404903"/>
            <a:chOff x="5702300" y="3095945"/>
            <a:chExt cx="5830888" cy="404903"/>
          </a:xfrm>
        </p:grpSpPr>
        <p:sp>
          <p:nvSpPr>
            <p:cNvPr id="29" name="椭圆 28"/>
            <p:cNvSpPr/>
            <p:nvPr/>
          </p:nvSpPr>
          <p:spPr>
            <a:xfrm>
              <a:off x="5702300" y="3163668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096000" y="3095945"/>
              <a:ext cx="768350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尺泽：</a:t>
              </a:r>
              <a:endParaRPr lang="zh-CN" altLang="en-US" dirty="0">
                <a:latin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877050" y="3162117"/>
              <a:ext cx="4656138" cy="338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latin typeface="+mn-ea"/>
                </a:rPr>
                <a:t>在肘区，肘横纹上，肱二头肌腱桡侧缘。</a:t>
              </a:r>
              <a:endParaRPr lang="zh-CN" altLang="en-US" sz="1400" dirty="0">
                <a:latin typeface="+mn-ea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50" y="576898"/>
            <a:ext cx="7562850" cy="954107"/>
          </a:xfrm>
        </p:spPr>
        <p:txBody>
          <a:bodyPr/>
          <a:lstStyle/>
          <a:p>
            <a:r>
              <a:rPr lang="zh-CN" altLang="en-US" dirty="0"/>
              <a:t>东湖风景区第一社区卫生服务中心</a:t>
            </a:r>
            <a:r>
              <a:rPr lang="en-US" altLang="zh-CN" dirty="0"/>
              <a:t>——</a:t>
            </a:r>
            <a:r>
              <a:rPr lang="zh-CN" altLang="en-US" dirty="0"/>
              <a:t>国医堂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9" y="1341668"/>
            <a:ext cx="3532478" cy="275447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36" y="2596294"/>
            <a:ext cx="3621119" cy="267550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14" y="3755571"/>
            <a:ext cx="3504485" cy="27338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50" y="576898"/>
            <a:ext cx="7562850" cy="954107"/>
          </a:xfrm>
        </p:spPr>
        <p:txBody>
          <a:bodyPr/>
          <a:lstStyle/>
          <a:p>
            <a:r>
              <a:rPr lang="zh-CN" altLang="en-US" dirty="0"/>
              <a:t>东湖风景区第一社区卫生服务中心</a:t>
            </a:r>
            <a:r>
              <a:rPr lang="en-US" altLang="zh-CN" dirty="0"/>
              <a:t>——</a:t>
            </a:r>
            <a:r>
              <a:rPr lang="zh-CN" altLang="en-US" dirty="0"/>
              <a:t>国医堂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56" y="1418253"/>
            <a:ext cx="2702052" cy="28365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03" y="2678344"/>
            <a:ext cx="2702052" cy="31257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07" y="1138796"/>
            <a:ext cx="2468788" cy="28365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35" y="4525345"/>
            <a:ext cx="2566307" cy="233265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45" y="4525345"/>
            <a:ext cx="3433665" cy="25309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55" y="2192696"/>
            <a:ext cx="2702052" cy="28365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10" y="3326525"/>
            <a:ext cx="273834" cy="20494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50" y="576898"/>
            <a:ext cx="7506866" cy="954107"/>
          </a:xfrm>
        </p:spPr>
        <p:txBody>
          <a:bodyPr/>
          <a:lstStyle/>
          <a:p>
            <a:r>
              <a:rPr lang="zh-CN" altLang="en-US" dirty="0"/>
              <a:t>东湖风景区第一社区卫生服务中心</a:t>
            </a:r>
            <a:r>
              <a:rPr lang="en-US" altLang="zh-CN" dirty="0"/>
              <a:t>——</a:t>
            </a:r>
            <a:r>
              <a:rPr lang="zh-CN" altLang="en-US" dirty="0"/>
              <a:t>国医堂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666750" y="1682750"/>
            <a:ext cx="4641850" cy="1612900"/>
            <a:chOff x="666750" y="1682750"/>
            <a:chExt cx="4641850" cy="1612900"/>
          </a:xfrm>
        </p:grpSpPr>
        <p:sp>
          <p:nvSpPr>
            <p:cNvPr id="4" name="矩形: 单圆角 3"/>
            <p:cNvSpPr/>
            <p:nvPr/>
          </p:nvSpPr>
          <p:spPr>
            <a:xfrm flipH="1">
              <a:off x="1130300" y="1682750"/>
              <a:ext cx="4178300" cy="1612900"/>
            </a:xfrm>
            <a:prstGeom prst="round1Rect">
              <a:avLst/>
            </a:prstGeom>
            <a:noFill/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75002" y="2419350"/>
              <a:ext cx="3688895" cy="84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/>
                <a:t>针刺疗法是运用毫针刺激人体经络腧穴，具有疏通经络、调和阴阳的作用和，适于颈肩腰腿痛，中风，失眠，面瘫等各项疾病。</a:t>
              </a:r>
              <a:endParaRPr lang="zh-CN" altLang="en-US" sz="1400" dirty="0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66750" y="1847850"/>
              <a:ext cx="2341563" cy="387350"/>
              <a:chOff x="666750" y="1847850"/>
              <a:chExt cx="2341563" cy="387350"/>
            </a:xfrm>
          </p:grpSpPr>
          <p:sp>
            <p:nvSpPr>
              <p:cNvPr id="6" name="平行四边形 5"/>
              <p:cNvSpPr/>
              <p:nvPr/>
            </p:nvSpPr>
            <p:spPr>
              <a:xfrm>
                <a:off x="666750" y="1847850"/>
                <a:ext cx="2076450" cy="387350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+mj-ea"/>
                    <a:ea typeface="+mj-ea"/>
                  </a:rPr>
                  <a:t>针刺</a:t>
                </a:r>
                <a:endParaRPr lang="zh-CN" altLang="en-US" b="1" dirty="0">
                  <a:latin typeface="+mj-ea"/>
                  <a:ea typeface="+mj-ea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>
                <a:off x="2743200" y="1847850"/>
                <a:ext cx="265113" cy="387350"/>
              </a:xfrm>
              <a:custGeom>
                <a:avLst/>
                <a:gdLst>
                  <a:gd name="connsiteX0" fmla="*/ 96838 w 265113"/>
                  <a:gd name="connsiteY0" fmla="*/ 0 h 387350"/>
                  <a:gd name="connsiteX1" fmla="*/ 265113 w 265113"/>
                  <a:gd name="connsiteY1" fmla="*/ 0 h 387350"/>
                  <a:gd name="connsiteX2" fmla="*/ 168275 w 265113"/>
                  <a:gd name="connsiteY2" fmla="*/ 387350 h 387350"/>
                  <a:gd name="connsiteX3" fmla="*/ 0 w 265113"/>
                  <a:gd name="connsiteY3" fmla="*/ 387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113" h="387350">
                    <a:moveTo>
                      <a:pt x="96838" y="0"/>
                    </a:moveTo>
                    <a:lnTo>
                      <a:pt x="265113" y="0"/>
                    </a:lnTo>
                    <a:lnTo>
                      <a:pt x="168275" y="387350"/>
                    </a:lnTo>
                    <a:lnTo>
                      <a:pt x="0" y="38735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883400" y="1682750"/>
            <a:ext cx="4641850" cy="1612900"/>
            <a:chOff x="6883400" y="1682750"/>
            <a:chExt cx="4641850" cy="1612900"/>
          </a:xfrm>
        </p:grpSpPr>
        <p:sp>
          <p:nvSpPr>
            <p:cNvPr id="17" name="矩形: 单圆角 16"/>
            <p:cNvSpPr/>
            <p:nvPr/>
          </p:nvSpPr>
          <p:spPr>
            <a:xfrm>
              <a:off x="6883400" y="1682750"/>
              <a:ext cx="4178300" cy="1612900"/>
            </a:xfrm>
            <a:prstGeom prst="round1Rect">
              <a:avLst/>
            </a:prstGeom>
            <a:noFill/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7128103" y="2419350"/>
              <a:ext cx="3688895" cy="84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/>
                <a:t>推拿是运用推、拿、按、摩、揉、捏、点、拍等手法作用于人体，具有行气活血、调整理筋散结等功效</a:t>
              </a:r>
              <a:endParaRPr lang="zh-CN" altLang="en-US" sz="1400" dirty="0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9183687" y="1847850"/>
              <a:ext cx="2341563" cy="387350"/>
              <a:chOff x="9183687" y="1847850"/>
              <a:chExt cx="2341563" cy="387350"/>
            </a:xfrm>
          </p:grpSpPr>
          <p:sp>
            <p:nvSpPr>
              <p:cNvPr id="18" name="平行四边形 17"/>
              <p:cNvSpPr/>
              <p:nvPr/>
            </p:nvSpPr>
            <p:spPr>
              <a:xfrm flipH="1">
                <a:off x="9448800" y="1847850"/>
                <a:ext cx="2076450" cy="387350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+mj-ea"/>
                    <a:ea typeface="+mj-ea"/>
                  </a:rPr>
                  <a:t>推拿</a:t>
                </a:r>
                <a:endParaRPr lang="zh-CN" altLang="en-US" b="1" dirty="0">
                  <a:latin typeface="+mj-ea"/>
                  <a:ea typeface="+mj-ea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 flipH="1">
                <a:off x="9183687" y="1847850"/>
                <a:ext cx="265113" cy="387350"/>
              </a:xfrm>
              <a:custGeom>
                <a:avLst/>
                <a:gdLst>
                  <a:gd name="connsiteX0" fmla="*/ 96838 w 265113"/>
                  <a:gd name="connsiteY0" fmla="*/ 0 h 387350"/>
                  <a:gd name="connsiteX1" fmla="*/ 265113 w 265113"/>
                  <a:gd name="connsiteY1" fmla="*/ 0 h 387350"/>
                  <a:gd name="connsiteX2" fmla="*/ 168275 w 265113"/>
                  <a:gd name="connsiteY2" fmla="*/ 387350 h 387350"/>
                  <a:gd name="connsiteX3" fmla="*/ 0 w 265113"/>
                  <a:gd name="connsiteY3" fmla="*/ 387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113" h="387350">
                    <a:moveTo>
                      <a:pt x="96838" y="0"/>
                    </a:moveTo>
                    <a:lnTo>
                      <a:pt x="265113" y="0"/>
                    </a:lnTo>
                    <a:lnTo>
                      <a:pt x="168275" y="387350"/>
                    </a:lnTo>
                    <a:lnTo>
                      <a:pt x="0" y="38735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884988" y="4071533"/>
            <a:ext cx="4641850" cy="1612900"/>
            <a:chOff x="6884988" y="4071533"/>
            <a:chExt cx="4641850" cy="1612900"/>
          </a:xfrm>
        </p:grpSpPr>
        <p:sp>
          <p:nvSpPr>
            <p:cNvPr id="22" name="矩形: 单圆角 21"/>
            <p:cNvSpPr/>
            <p:nvPr/>
          </p:nvSpPr>
          <p:spPr>
            <a:xfrm>
              <a:off x="6884988" y="4071533"/>
              <a:ext cx="4178300" cy="1612900"/>
            </a:xfrm>
            <a:prstGeom prst="round1Rect">
              <a:avLst/>
            </a:prstGeom>
            <a:noFill/>
            <a:ln w="635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 flipH="1">
              <a:off x="7129691" y="4808133"/>
              <a:ext cx="3688895" cy="84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/>
                <a:t>国医堂配备有中药熏蒸机，半导体激光，干电治疗仪、肌电生物反馈等现代化先进理疗仪器，具有改微循环、消炎止痛等作用</a:t>
              </a:r>
              <a:endParaRPr lang="zh-CN" altLang="en-US" sz="1400" dirty="0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9185275" y="4236633"/>
              <a:ext cx="2341563" cy="387350"/>
              <a:chOff x="9185275" y="4236633"/>
              <a:chExt cx="2341563" cy="387350"/>
            </a:xfrm>
          </p:grpSpPr>
          <p:sp>
            <p:nvSpPr>
              <p:cNvPr id="23" name="平行四边形 22"/>
              <p:cNvSpPr/>
              <p:nvPr/>
            </p:nvSpPr>
            <p:spPr>
              <a:xfrm flipH="1">
                <a:off x="9450388" y="4236633"/>
                <a:ext cx="2076450" cy="387350"/>
              </a:xfrm>
              <a:prstGeom prst="parallelogram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+mj-ea"/>
                    <a:ea typeface="+mj-ea"/>
                  </a:rPr>
                  <a:t>各类仪器理疗</a:t>
                </a:r>
                <a:endParaRPr lang="zh-CN" altLang="en-US" b="1" dirty="0">
                  <a:latin typeface="+mj-ea"/>
                  <a:ea typeface="+mj-ea"/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 flipH="1">
                <a:off x="9185275" y="4236633"/>
                <a:ext cx="265113" cy="387350"/>
              </a:xfrm>
              <a:custGeom>
                <a:avLst/>
                <a:gdLst>
                  <a:gd name="connsiteX0" fmla="*/ 96838 w 265113"/>
                  <a:gd name="connsiteY0" fmla="*/ 0 h 387350"/>
                  <a:gd name="connsiteX1" fmla="*/ 265113 w 265113"/>
                  <a:gd name="connsiteY1" fmla="*/ 0 h 387350"/>
                  <a:gd name="connsiteX2" fmla="*/ 168275 w 265113"/>
                  <a:gd name="connsiteY2" fmla="*/ 387350 h 387350"/>
                  <a:gd name="connsiteX3" fmla="*/ 0 w 265113"/>
                  <a:gd name="connsiteY3" fmla="*/ 387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113" h="387350">
                    <a:moveTo>
                      <a:pt x="96838" y="0"/>
                    </a:moveTo>
                    <a:lnTo>
                      <a:pt x="265113" y="0"/>
                    </a:lnTo>
                    <a:lnTo>
                      <a:pt x="168275" y="387350"/>
                    </a:lnTo>
                    <a:lnTo>
                      <a:pt x="0" y="38735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66750" y="4071533"/>
            <a:ext cx="4641850" cy="1612900"/>
            <a:chOff x="666750" y="4071533"/>
            <a:chExt cx="4641850" cy="1612900"/>
          </a:xfrm>
        </p:grpSpPr>
        <p:sp>
          <p:nvSpPr>
            <p:cNvPr id="27" name="矩形: 单圆角 26"/>
            <p:cNvSpPr/>
            <p:nvPr/>
          </p:nvSpPr>
          <p:spPr>
            <a:xfrm flipH="1">
              <a:off x="1130300" y="4071533"/>
              <a:ext cx="4178300" cy="1612900"/>
            </a:xfrm>
            <a:prstGeom prst="round1Rect">
              <a:avLst/>
            </a:prstGeom>
            <a:noFill/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75002" y="4808133"/>
              <a:ext cx="3688895" cy="84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/>
                <a:t>艾灸有温通经络，祛湿散寒、升阳举陷、防病保健等作用，适用于内、外、妇、儿诸多病证及养生保健等</a:t>
              </a:r>
              <a:endParaRPr lang="zh-CN" altLang="en-US" sz="1400" dirty="0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66750" y="4236633"/>
              <a:ext cx="2341563" cy="387350"/>
              <a:chOff x="666750" y="4236633"/>
              <a:chExt cx="2341563" cy="387350"/>
            </a:xfrm>
          </p:grpSpPr>
          <p:sp>
            <p:nvSpPr>
              <p:cNvPr id="28" name="平行四边形 27"/>
              <p:cNvSpPr/>
              <p:nvPr/>
            </p:nvSpPr>
            <p:spPr>
              <a:xfrm>
                <a:off x="666750" y="4236633"/>
                <a:ext cx="2076450" cy="387350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+mj-ea"/>
                    <a:ea typeface="+mj-ea"/>
                  </a:rPr>
                  <a:t>艾灸</a:t>
                </a:r>
                <a:endParaRPr lang="zh-CN" altLang="en-US" b="1" dirty="0">
                  <a:latin typeface="+mj-ea"/>
                  <a:ea typeface="+mj-ea"/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2743200" y="4236633"/>
                <a:ext cx="265113" cy="387350"/>
              </a:xfrm>
              <a:custGeom>
                <a:avLst/>
                <a:gdLst>
                  <a:gd name="connsiteX0" fmla="*/ 96838 w 265113"/>
                  <a:gd name="connsiteY0" fmla="*/ 0 h 387350"/>
                  <a:gd name="connsiteX1" fmla="*/ 265113 w 265113"/>
                  <a:gd name="connsiteY1" fmla="*/ 0 h 387350"/>
                  <a:gd name="connsiteX2" fmla="*/ 168275 w 265113"/>
                  <a:gd name="connsiteY2" fmla="*/ 387350 h 387350"/>
                  <a:gd name="connsiteX3" fmla="*/ 0 w 265113"/>
                  <a:gd name="connsiteY3" fmla="*/ 387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113" h="387350">
                    <a:moveTo>
                      <a:pt x="96838" y="0"/>
                    </a:moveTo>
                    <a:lnTo>
                      <a:pt x="265113" y="0"/>
                    </a:lnTo>
                    <a:lnTo>
                      <a:pt x="168275" y="387350"/>
                    </a:lnTo>
                    <a:lnTo>
                      <a:pt x="0" y="38735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393622" y="2724742"/>
            <a:ext cx="3401144" cy="2088545"/>
            <a:chOff x="4393622" y="2724742"/>
            <a:chExt cx="3401144" cy="2088545"/>
          </a:xfrm>
        </p:grpSpPr>
        <p:sp>
          <p:nvSpPr>
            <p:cNvPr id="14" name="椭圆 13"/>
            <p:cNvSpPr/>
            <p:nvPr/>
          </p:nvSpPr>
          <p:spPr>
            <a:xfrm>
              <a:off x="5136356" y="2724742"/>
              <a:ext cx="1917700" cy="19177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+mj-ea"/>
                  <a:ea typeface="+mj-ea"/>
                </a:rPr>
                <a:t>中医特色诊疗项目</a:t>
              </a:r>
              <a:endParaRPr lang="en-US" altLang="zh-CN" sz="20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 rot="16200000">
              <a:off x="6338405" y="3351771"/>
              <a:ext cx="1505350" cy="1407373"/>
              <a:chOff x="9768376" y="-10376"/>
              <a:chExt cx="2429980" cy="2271822"/>
            </a:xfrm>
          </p:grpSpPr>
          <p:grpSp>
            <p:nvGrpSpPr>
              <p:cNvPr id="32" name="组合 31" descr="一束拱形的橄榄及叶子"/>
              <p:cNvGrpSpPr/>
              <p:nvPr/>
            </p:nvGrpSpPr>
            <p:grpSpPr>
              <a:xfrm rot="10800000" flipH="1">
                <a:off x="9895720" y="338551"/>
                <a:ext cx="2058574" cy="1572196"/>
                <a:chOff x="9895720" y="340329"/>
                <a:chExt cx="2058574" cy="1572196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54" name="任意多边形: 形状 53"/>
                <p:cNvSpPr/>
                <p:nvPr/>
              </p:nvSpPr>
              <p:spPr>
                <a:xfrm>
                  <a:off x="10154851" y="1395904"/>
                  <a:ext cx="852206" cy="516621"/>
                </a:xfrm>
                <a:custGeom>
                  <a:avLst/>
                  <a:gdLst>
                    <a:gd name="connsiteX0" fmla="*/ 394701 w 852206"/>
                    <a:gd name="connsiteY0" fmla="*/ 68557 h 516621"/>
                    <a:gd name="connsiteX1" fmla="*/ 128530 w 852206"/>
                    <a:gd name="connsiteY1" fmla="*/ 279427 h 516621"/>
                    <a:gd name="connsiteX2" fmla="*/ 110393 w 852206"/>
                    <a:gd name="connsiteY2" fmla="*/ 297821 h 516621"/>
                    <a:gd name="connsiteX3" fmla="*/ 61391 w 852206"/>
                    <a:gd name="connsiteY3" fmla="*/ 363219 h 516621"/>
                    <a:gd name="connsiteX4" fmla="*/ 25310 w 852206"/>
                    <a:gd name="connsiteY4" fmla="*/ 436523 h 516621"/>
                    <a:gd name="connsiteX5" fmla="*/ 0 w 852206"/>
                    <a:gd name="connsiteY5" fmla="*/ 514023 h 516621"/>
                    <a:gd name="connsiteX6" fmla="*/ 10388 w 852206"/>
                    <a:gd name="connsiteY6" fmla="*/ 516621 h 516621"/>
                    <a:gd name="connsiteX7" fmla="*/ 35223 w 852206"/>
                    <a:gd name="connsiteY7" fmla="*/ 440316 h 516621"/>
                    <a:gd name="connsiteX8" fmla="*/ 70457 w 852206"/>
                    <a:gd name="connsiteY8" fmla="*/ 368551 h 516621"/>
                    <a:gd name="connsiteX9" fmla="*/ 118141 w 852206"/>
                    <a:gd name="connsiteY9" fmla="*/ 304792 h 516621"/>
                    <a:gd name="connsiteX10" fmla="*/ 127163 w 852206"/>
                    <a:gd name="connsiteY10" fmla="*/ 295347 h 516621"/>
                    <a:gd name="connsiteX11" fmla="*/ 474713 w 852206"/>
                    <a:gd name="connsiteY11" fmla="*/ 270109 h 516621"/>
                    <a:gd name="connsiteX12" fmla="*/ 852207 w 852206"/>
                    <a:gd name="connsiteY12" fmla="*/ 3583 h 516621"/>
                    <a:gd name="connsiteX13" fmla="*/ 394701 w 852206"/>
                    <a:gd name="connsiteY13" fmla="*/ 68557 h 51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206" h="516621">
                      <a:moveTo>
                        <a:pt x="394701" y="68557"/>
                      </a:moveTo>
                      <a:cubicBezTo>
                        <a:pt x="208811" y="142357"/>
                        <a:pt x="145926" y="243129"/>
                        <a:pt x="128530" y="279427"/>
                      </a:cubicBezTo>
                      <a:cubicBezTo>
                        <a:pt x="122299" y="285364"/>
                        <a:pt x="116234" y="291484"/>
                        <a:pt x="110393" y="297821"/>
                      </a:cubicBezTo>
                      <a:cubicBezTo>
                        <a:pt x="91905" y="317858"/>
                        <a:pt x="75510" y="339867"/>
                        <a:pt x="61391" y="363219"/>
                      </a:cubicBezTo>
                      <a:cubicBezTo>
                        <a:pt x="47250" y="386570"/>
                        <a:pt x="35361" y="411223"/>
                        <a:pt x="25310" y="436523"/>
                      </a:cubicBezTo>
                      <a:cubicBezTo>
                        <a:pt x="15256" y="461836"/>
                        <a:pt x="7005" y="487793"/>
                        <a:pt x="0" y="514023"/>
                      </a:cubicBezTo>
                      <a:lnTo>
                        <a:pt x="10388" y="516621"/>
                      </a:lnTo>
                      <a:cubicBezTo>
                        <a:pt x="17276" y="490730"/>
                        <a:pt x="25376" y="465168"/>
                        <a:pt x="35223" y="440316"/>
                      </a:cubicBezTo>
                      <a:cubicBezTo>
                        <a:pt x="45065" y="415471"/>
                        <a:pt x="56678" y="391344"/>
                        <a:pt x="70457" y="368551"/>
                      </a:cubicBezTo>
                      <a:cubicBezTo>
                        <a:pt x="84216" y="345750"/>
                        <a:pt x="100156" y="324319"/>
                        <a:pt x="118141" y="304792"/>
                      </a:cubicBezTo>
                      <a:cubicBezTo>
                        <a:pt x="121088" y="301584"/>
                        <a:pt x="124110" y="298451"/>
                        <a:pt x="127163" y="295347"/>
                      </a:cubicBezTo>
                      <a:cubicBezTo>
                        <a:pt x="150776" y="306289"/>
                        <a:pt x="269475" y="351588"/>
                        <a:pt x="474713" y="270109"/>
                      </a:cubicBezTo>
                      <a:cubicBezTo>
                        <a:pt x="705292" y="178568"/>
                        <a:pt x="852207" y="3583"/>
                        <a:pt x="852207" y="3583"/>
                      </a:cubicBezTo>
                      <a:cubicBezTo>
                        <a:pt x="852207" y="3583"/>
                        <a:pt x="625280" y="-22983"/>
                        <a:pt x="394701" y="68557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任意多边形: 形状 54"/>
                <p:cNvSpPr/>
                <p:nvPr/>
              </p:nvSpPr>
              <p:spPr>
                <a:xfrm>
                  <a:off x="11413541" y="782541"/>
                  <a:ext cx="540754" cy="386181"/>
                </a:xfrm>
                <a:custGeom>
                  <a:avLst/>
                  <a:gdLst>
                    <a:gd name="connsiteX0" fmla="*/ 178424 w 540754"/>
                    <a:gd name="connsiteY0" fmla="*/ 242059 h 386181"/>
                    <a:gd name="connsiteX1" fmla="*/ 0 w 540754"/>
                    <a:gd name="connsiteY1" fmla="*/ 3855 h 386181"/>
                    <a:gd name="connsiteX2" fmla="*/ 284063 w 540754"/>
                    <a:gd name="connsiteY2" fmla="*/ 92642 h 386181"/>
                    <a:gd name="connsiteX3" fmla="*/ 540754 w 540754"/>
                    <a:gd name="connsiteY3" fmla="*/ 386181 h 386181"/>
                    <a:gd name="connsiteX4" fmla="*/ 178424 w 540754"/>
                    <a:gd name="connsiteY4" fmla="*/ 242059 h 38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0754" h="386181">
                      <a:moveTo>
                        <a:pt x="178424" y="242059"/>
                      </a:moveTo>
                      <a:cubicBezTo>
                        <a:pt x="7483" y="121201"/>
                        <a:pt x="0" y="3855"/>
                        <a:pt x="0" y="3855"/>
                      </a:cubicBezTo>
                      <a:cubicBezTo>
                        <a:pt x="0" y="3855"/>
                        <a:pt x="113126" y="-28215"/>
                        <a:pt x="284063" y="92642"/>
                      </a:cubicBezTo>
                      <a:cubicBezTo>
                        <a:pt x="455003" y="213499"/>
                        <a:pt x="540754" y="386181"/>
                        <a:pt x="540754" y="386181"/>
                      </a:cubicBezTo>
                      <a:cubicBezTo>
                        <a:pt x="540754" y="386181"/>
                        <a:pt x="349364" y="362916"/>
                        <a:pt x="178424" y="24205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任意多边形: 形状 55"/>
                <p:cNvSpPr/>
                <p:nvPr/>
              </p:nvSpPr>
              <p:spPr>
                <a:xfrm>
                  <a:off x="10618018" y="983512"/>
                  <a:ext cx="950419" cy="216189"/>
                </a:xfrm>
                <a:custGeom>
                  <a:avLst/>
                  <a:gdLst>
                    <a:gd name="connsiteX0" fmla="*/ 950419 w 950419"/>
                    <a:gd name="connsiteY0" fmla="*/ 67672 h 216189"/>
                    <a:gd name="connsiteX1" fmla="*/ 186129 w 950419"/>
                    <a:gd name="connsiteY1" fmla="*/ 152022 h 216189"/>
                    <a:gd name="connsiteX2" fmla="*/ 159903 w 950419"/>
                    <a:gd name="connsiteY2" fmla="*/ 142618 h 216189"/>
                    <a:gd name="connsiteX3" fmla="*/ 621 w 950419"/>
                    <a:gd name="connsiteY3" fmla="*/ 91877 h 216189"/>
                    <a:gd name="connsiteX4" fmla="*/ 7003 w 950419"/>
                    <a:gd name="connsiteY4" fmla="*/ 83482 h 216189"/>
                    <a:gd name="connsiteX5" fmla="*/ 13467 w 950419"/>
                    <a:gd name="connsiteY5" fmla="*/ 75145 h 216189"/>
                    <a:gd name="connsiteX6" fmla="*/ 158258 w 950419"/>
                    <a:gd name="connsiteY6" fmla="*/ 130264 h 216189"/>
                    <a:gd name="connsiteX7" fmla="*/ 181368 w 950419"/>
                    <a:gd name="connsiteY7" fmla="*/ 119851 h 216189"/>
                    <a:gd name="connsiteX8" fmla="*/ 950419 w 950419"/>
                    <a:gd name="connsiteY8" fmla="*/ 67672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0419" h="216189">
                      <a:moveTo>
                        <a:pt x="950419" y="67672"/>
                      </a:moveTo>
                      <a:cubicBezTo>
                        <a:pt x="861640" y="149667"/>
                        <a:pt x="368958" y="303655"/>
                        <a:pt x="186129" y="152022"/>
                      </a:cubicBezTo>
                      <a:cubicBezTo>
                        <a:pt x="178731" y="145888"/>
                        <a:pt x="169513" y="142463"/>
                        <a:pt x="159903" y="142618"/>
                      </a:cubicBezTo>
                      <a:cubicBezTo>
                        <a:pt x="103218" y="143540"/>
                        <a:pt x="46484" y="125252"/>
                        <a:pt x="621" y="91877"/>
                      </a:cubicBezTo>
                      <a:cubicBezTo>
                        <a:pt x="3471" y="88135"/>
                        <a:pt x="-5826" y="100210"/>
                        <a:pt x="7003" y="83482"/>
                      </a:cubicBezTo>
                      <a:cubicBezTo>
                        <a:pt x="19859" y="66773"/>
                        <a:pt x="10590" y="78866"/>
                        <a:pt x="13467" y="75145"/>
                      </a:cubicBezTo>
                      <a:cubicBezTo>
                        <a:pt x="54246" y="108286"/>
                        <a:pt x="105748" y="127896"/>
                        <a:pt x="158258" y="130264"/>
                      </a:cubicBezTo>
                      <a:cubicBezTo>
                        <a:pt x="167166" y="130667"/>
                        <a:pt x="175651" y="126694"/>
                        <a:pt x="181368" y="119851"/>
                      </a:cubicBezTo>
                      <a:cubicBezTo>
                        <a:pt x="336093" y="-65343"/>
                        <a:pt x="848714" y="3097"/>
                        <a:pt x="950419" y="67672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任意多边形: 形状 56"/>
                <p:cNvSpPr/>
                <p:nvPr/>
              </p:nvSpPr>
              <p:spPr>
                <a:xfrm>
                  <a:off x="10433656" y="340329"/>
                  <a:ext cx="296912" cy="918045"/>
                </a:xfrm>
                <a:custGeom>
                  <a:avLst/>
                  <a:gdLst>
                    <a:gd name="connsiteX0" fmla="*/ 285232 w 296912"/>
                    <a:gd name="connsiteY0" fmla="*/ 0 h 918045"/>
                    <a:gd name="connsiteX1" fmla="*/ 23959 w 296912"/>
                    <a:gd name="connsiteY1" fmla="*/ 723181 h 918045"/>
                    <a:gd name="connsiteX2" fmla="*/ 26947 w 296912"/>
                    <a:gd name="connsiteY2" fmla="*/ 750880 h 918045"/>
                    <a:gd name="connsiteX3" fmla="*/ 38912 w 296912"/>
                    <a:gd name="connsiteY3" fmla="*/ 917621 h 918045"/>
                    <a:gd name="connsiteX4" fmla="*/ 48570 w 296912"/>
                    <a:gd name="connsiteY4" fmla="*/ 913387 h 918045"/>
                    <a:gd name="connsiteX5" fmla="*/ 58191 w 296912"/>
                    <a:gd name="connsiteY5" fmla="*/ 909057 h 918045"/>
                    <a:gd name="connsiteX6" fmla="*/ 38571 w 296912"/>
                    <a:gd name="connsiteY6" fmla="*/ 755376 h 918045"/>
                    <a:gd name="connsiteX7" fmla="*/ 54116 w 296912"/>
                    <a:gd name="connsiteY7" fmla="*/ 735352 h 918045"/>
                    <a:gd name="connsiteX8" fmla="*/ 285232 w 296912"/>
                    <a:gd name="connsiteY8" fmla="*/ 0 h 918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912" h="918045">
                      <a:moveTo>
                        <a:pt x="285232" y="0"/>
                      </a:moveTo>
                      <a:cubicBezTo>
                        <a:pt x="184697" y="67070"/>
                        <a:pt x="-80558" y="509889"/>
                        <a:pt x="23959" y="723181"/>
                      </a:cubicBezTo>
                      <a:cubicBezTo>
                        <a:pt x="28190" y="731811"/>
                        <a:pt x="29353" y="741576"/>
                        <a:pt x="26947" y="750880"/>
                      </a:cubicBezTo>
                      <a:cubicBezTo>
                        <a:pt x="12751" y="805768"/>
                        <a:pt x="17226" y="865207"/>
                        <a:pt x="38912" y="917621"/>
                      </a:cubicBezTo>
                      <a:cubicBezTo>
                        <a:pt x="43218" y="915728"/>
                        <a:pt x="29298" y="921930"/>
                        <a:pt x="48570" y="913387"/>
                      </a:cubicBezTo>
                      <a:cubicBezTo>
                        <a:pt x="67829" y="904809"/>
                        <a:pt x="53899" y="910984"/>
                        <a:pt x="58191" y="909057"/>
                      </a:cubicBezTo>
                      <a:cubicBezTo>
                        <a:pt x="35539" y="861641"/>
                        <a:pt x="28558" y="806977"/>
                        <a:pt x="38571" y="755376"/>
                      </a:cubicBezTo>
                      <a:cubicBezTo>
                        <a:pt x="40272" y="746622"/>
                        <a:pt x="46120" y="739308"/>
                        <a:pt x="54116" y="735352"/>
                      </a:cubicBezTo>
                      <a:cubicBezTo>
                        <a:pt x="270437" y="628391"/>
                        <a:pt x="324149" y="114018"/>
                        <a:pt x="285232" y="0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任意多边形: 形状 57"/>
                <p:cNvSpPr/>
                <p:nvPr/>
              </p:nvSpPr>
              <p:spPr>
                <a:xfrm>
                  <a:off x="9895720" y="909915"/>
                  <a:ext cx="291627" cy="743902"/>
                </a:xfrm>
                <a:custGeom>
                  <a:avLst/>
                  <a:gdLst>
                    <a:gd name="connsiteX0" fmla="*/ 255382 w 291627"/>
                    <a:gd name="connsiteY0" fmla="*/ 391238 h 743902"/>
                    <a:gd name="connsiteX1" fmla="*/ 259544 w 291627"/>
                    <a:gd name="connsiteY1" fmla="*/ 743903 h 743902"/>
                    <a:gd name="connsiteX2" fmla="*/ 49827 w 291627"/>
                    <a:gd name="connsiteY2" fmla="*/ 460335 h 743902"/>
                    <a:gd name="connsiteX3" fmla="*/ 9468 w 291627"/>
                    <a:gd name="connsiteY3" fmla="*/ 0 h 743902"/>
                    <a:gd name="connsiteX4" fmla="*/ 255382 w 291627"/>
                    <a:gd name="connsiteY4" fmla="*/ 391238 h 74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627" h="743902">
                      <a:moveTo>
                        <a:pt x="255382" y="391238"/>
                      </a:moveTo>
                      <a:cubicBezTo>
                        <a:pt x="334431" y="626391"/>
                        <a:pt x="259544" y="743903"/>
                        <a:pt x="259544" y="743903"/>
                      </a:cubicBezTo>
                      <a:cubicBezTo>
                        <a:pt x="259544" y="743903"/>
                        <a:pt x="128880" y="695492"/>
                        <a:pt x="49827" y="460335"/>
                      </a:cubicBezTo>
                      <a:cubicBezTo>
                        <a:pt x="-29225" y="225178"/>
                        <a:pt x="9468" y="0"/>
                        <a:pt x="9468" y="0"/>
                      </a:cubicBezTo>
                      <a:cubicBezTo>
                        <a:pt x="9468" y="0"/>
                        <a:pt x="176330" y="156081"/>
                        <a:pt x="255382" y="3912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9" name="任意多边形: 形状 58"/>
                <p:cNvSpPr/>
                <p:nvPr/>
              </p:nvSpPr>
              <p:spPr>
                <a:xfrm>
                  <a:off x="10501413" y="688478"/>
                  <a:ext cx="114237" cy="288265"/>
                </a:xfrm>
                <a:custGeom>
                  <a:avLst/>
                  <a:gdLst>
                    <a:gd name="connsiteX0" fmla="*/ 4661 w 114237"/>
                    <a:gd name="connsiteY0" fmla="*/ 288266 h 288265"/>
                    <a:gd name="connsiteX1" fmla="*/ 0 w 114237"/>
                    <a:gd name="connsiteY1" fmla="*/ 286046 h 288265"/>
                    <a:gd name="connsiteX2" fmla="*/ 109285 w 114237"/>
                    <a:gd name="connsiteY2" fmla="*/ 0 h 288265"/>
                    <a:gd name="connsiteX3" fmla="*/ 114238 w 114237"/>
                    <a:gd name="connsiteY3" fmla="*/ 1456 h 288265"/>
                    <a:gd name="connsiteX4" fmla="*/ 4661 w 114237"/>
                    <a:gd name="connsiteY4" fmla="*/ 288266 h 288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237" h="288265">
                      <a:moveTo>
                        <a:pt x="4661" y="288266"/>
                      </a:moveTo>
                      <a:lnTo>
                        <a:pt x="0" y="286046"/>
                      </a:lnTo>
                      <a:cubicBezTo>
                        <a:pt x="43612" y="194481"/>
                        <a:pt x="80381" y="98242"/>
                        <a:pt x="109285" y="0"/>
                      </a:cubicBezTo>
                      <a:lnTo>
                        <a:pt x="114238" y="1456"/>
                      </a:lnTo>
                      <a:cubicBezTo>
                        <a:pt x="85259" y="99960"/>
                        <a:pt x="48390" y="196454"/>
                        <a:pt x="4661" y="2882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" name="任意多边形: 形状 59"/>
                <p:cNvSpPr/>
                <p:nvPr/>
              </p:nvSpPr>
              <p:spPr>
                <a:xfrm>
                  <a:off x="9974094" y="1075912"/>
                  <a:ext cx="139954" cy="443417"/>
                </a:xfrm>
                <a:custGeom>
                  <a:avLst/>
                  <a:gdLst>
                    <a:gd name="connsiteX0" fmla="*/ 134905 w 139954"/>
                    <a:gd name="connsiteY0" fmla="*/ 443417 h 443417"/>
                    <a:gd name="connsiteX1" fmla="*/ 0 w 139954"/>
                    <a:gd name="connsiteY1" fmla="*/ 1907 h 443417"/>
                    <a:gd name="connsiteX2" fmla="*/ 4798 w 139954"/>
                    <a:gd name="connsiteY2" fmla="*/ 0 h 443417"/>
                    <a:gd name="connsiteX3" fmla="*/ 139954 w 139954"/>
                    <a:gd name="connsiteY3" fmla="*/ 442326 h 443417"/>
                    <a:gd name="connsiteX4" fmla="*/ 134905 w 139954"/>
                    <a:gd name="connsiteY4" fmla="*/ 443417 h 44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54" h="443417">
                      <a:moveTo>
                        <a:pt x="134905" y="443417"/>
                      </a:moveTo>
                      <a:cubicBezTo>
                        <a:pt x="134419" y="441169"/>
                        <a:pt x="85296" y="216277"/>
                        <a:pt x="0" y="1907"/>
                      </a:cubicBezTo>
                      <a:lnTo>
                        <a:pt x="4798" y="0"/>
                      </a:lnTo>
                      <a:cubicBezTo>
                        <a:pt x="90257" y="214783"/>
                        <a:pt x="139465" y="440078"/>
                        <a:pt x="139954" y="442326"/>
                      </a:cubicBezTo>
                      <a:lnTo>
                        <a:pt x="134905" y="443417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3" name="任意多边形: 形状 32"/>
              <p:cNvSpPr/>
              <p:nvPr/>
            </p:nvSpPr>
            <p:spPr>
              <a:xfrm rot="11308905" flipH="1">
                <a:off x="10349005" y="309222"/>
                <a:ext cx="271079" cy="167810"/>
              </a:xfrm>
              <a:custGeom>
                <a:avLst/>
                <a:gdLst>
                  <a:gd name="connsiteX0" fmla="*/ 271079 w 271079"/>
                  <a:gd name="connsiteY0" fmla="*/ 83906 h 167810"/>
                  <a:gd name="connsiteX1" fmla="*/ 135540 w 271079"/>
                  <a:gd name="connsiteY1" fmla="*/ 167811 h 167810"/>
                  <a:gd name="connsiteX2" fmla="*/ 0 w 271079"/>
                  <a:gd name="connsiteY2" fmla="*/ 83906 h 167810"/>
                  <a:gd name="connsiteX3" fmla="*/ 135540 w 271079"/>
                  <a:gd name="connsiteY3" fmla="*/ 0 h 167810"/>
                  <a:gd name="connsiteX4" fmla="*/ 271079 w 271079"/>
                  <a:gd name="connsiteY4" fmla="*/ 83906 h 16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079" h="167810">
                    <a:moveTo>
                      <a:pt x="271079" y="83906"/>
                    </a:moveTo>
                    <a:cubicBezTo>
                      <a:pt x="271079" y="130245"/>
                      <a:pt x="210396" y="167811"/>
                      <a:pt x="135540" y="167811"/>
                    </a:cubicBezTo>
                    <a:cubicBezTo>
                      <a:pt x="60683" y="167811"/>
                      <a:pt x="0" y="130245"/>
                      <a:pt x="0" y="83906"/>
                    </a:cubicBezTo>
                    <a:cubicBezTo>
                      <a:pt x="0" y="37566"/>
                      <a:pt x="60683" y="0"/>
                      <a:pt x="135540" y="0"/>
                    </a:cubicBezTo>
                    <a:cubicBezTo>
                      <a:pt x="210396" y="0"/>
                      <a:pt x="271079" y="37566"/>
                      <a:pt x="271079" y="8390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 rot="14574580" flipH="1">
                <a:off x="11314718" y="1240249"/>
                <a:ext cx="139649" cy="225284"/>
              </a:xfrm>
              <a:custGeom>
                <a:avLst/>
                <a:gdLst>
                  <a:gd name="connsiteX0" fmla="*/ 139649 w 139649"/>
                  <a:gd name="connsiteY0" fmla="*/ 112642 h 225284"/>
                  <a:gd name="connsiteX1" fmla="*/ 69825 w 139649"/>
                  <a:gd name="connsiteY1" fmla="*/ 225284 h 225284"/>
                  <a:gd name="connsiteX2" fmla="*/ 0 w 139649"/>
                  <a:gd name="connsiteY2" fmla="*/ 112642 h 225284"/>
                  <a:gd name="connsiteX3" fmla="*/ 69825 w 139649"/>
                  <a:gd name="connsiteY3" fmla="*/ 0 h 225284"/>
                  <a:gd name="connsiteX4" fmla="*/ 139649 w 139649"/>
                  <a:gd name="connsiteY4" fmla="*/ 112642 h 22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49" h="225284">
                    <a:moveTo>
                      <a:pt x="139649" y="112642"/>
                    </a:moveTo>
                    <a:cubicBezTo>
                      <a:pt x="139649" y="174853"/>
                      <a:pt x="108388" y="225284"/>
                      <a:pt x="69825" y="225284"/>
                    </a:cubicBezTo>
                    <a:cubicBezTo>
                      <a:pt x="31262" y="225284"/>
                      <a:pt x="0" y="174853"/>
                      <a:pt x="0" y="112642"/>
                    </a:cubicBezTo>
                    <a:cubicBezTo>
                      <a:pt x="0" y="50432"/>
                      <a:pt x="31262" y="0"/>
                      <a:pt x="69825" y="0"/>
                    </a:cubicBezTo>
                    <a:cubicBezTo>
                      <a:pt x="108388" y="0"/>
                      <a:pt x="139649" y="50432"/>
                      <a:pt x="139649" y="1126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 rot="10800000" flipH="1">
                <a:off x="10068435" y="45469"/>
                <a:ext cx="973353" cy="572193"/>
              </a:xfrm>
              <a:custGeom>
                <a:avLst/>
                <a:gdLst>
                  <a:gd name="connsiteX0" fmla="*/ 193556 w 973353"/>
                  <a:gd name="connsiteY0" fmla="*/ 144359 h 572193"/>
                  <a:gd name="connsiteX1" fmla="*/ 973354 w 973353"/>
                  <a:gd name="connsiteY1" fmla="*/ 68618 h 572193"/>
                  <a:gd name="connsiteX2" fmla="*/ 515776 w 973353"/>
                  <a:gd name="connsiteY2" fmla="*/ 4122 h 572193"/>
                  <a:gd name="connsiteX3" fmla="*/ 203776 w 973353"/>
                  <a:gd name="connsiteY3" fmla="*/ 130428 h 572193"/>
                  <a:gd name="connsiteX4" fmla="*/ 25074 w 973353"/>
                  <a:gd name="connsiteY4" fmla="*/ 572194 h 572193"/>
                  <a:gd name="connsiteX5" fmla="*/ 34812 w 973353"/>
                  <a:gd name="connsiteY5" fmla="*/ 567529 h 572193"/>
                  <a:gd name="connsiteX6" fmla="*/ 193556 w 973353"/>
                  <a:gd name="connsiteY6" fmla="*/ 144359 h 57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3353" h="572193">
                    <a:moveTo>
                      <a:pt x="193556" y="144359"/>
                    </a:moveTo>
                    <a:lnTo>
                      <a:pt x="973354" y="68618"/>
                    </a:lnTo>
                    <a:cubicBezTo>
                      <a:pt x="973354" y="68618"/>
                      <a:pt x="762702" y="-19859"/>
                      <a:pt x="515776" y="4122"/>
                    </a:cubicBezTo>
                    <a:cubicBezTo>
                      <a:pt x="321904" y="22954"/>
                      <a:pt x="233024" y="98730"/>
                      <a:pt x="203776" y="130428"/>
                    </a:cubicBezTo>
                    <a:cubicBezTo>
                      <a:pt x="4541" y="187141"/>
                      <a:pt x="-33525" y="394662"/>
                      <a:pt x="25074" y="572194"/>
                    </a:cubicBezTo>
                    <a:lnTo>
                      <a:pt x="34812" y="567529"/>
                    </a:lnTo>
                    <a:cubicBezTo>
                      <a:pt x="-20383" y="399794"/>
                      <a:pt x="11749" y="204686"/>
                      <a:pt x="193556" y="1443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36" name="组合 35" descr="一束拱形的橄榄及叶子"/>
              <p:cNvGrpSpPr/>
              <p:nvPr/>
            </p:nvGrpSpPr>
            <p:grpSpPr>
              <a:xfrm rot="10800000" flipH="1">
                <a:off x="9976495" y="-10376"/>
                <a:ext cx="2221861" cy="2112448"/>
                <a:chOff x="9976495" y="149004"/>
                <a:chExt cx="2221861" cy="211244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49" name="任意多边形: 形状 48"/>
                <p:cNvSpPr/>
                <p:nvPr/>
              </p:nvSpPr>
              <p:spPr>
                <a:xfrm>
                  <a:off x="9976495" y="149004"/>
                  <a:ext cx="2221861" cy="2112448"/>
                </a:xfrm>
                <a:custGeom>
                  <a:avLst/>
                  <a:gdLst>
                    <a:gd name="connsiteX0" fmla="*/ 1852547 w 2221861"/>
                    <a:gd name="connsiteY0" fmla="*/ 333479 h 2112448"/>
                    <a:gd name="connsiteX1" fmla="*/ 1662072 w 2221861"/>
                    <a:gd name="connsiteY1" fmla="*/ 561810 h 2112448"/>
                    <a:gd name="connsiteX2" fmla="*/ 1378302 w 2221861"/>
                    <a:gd name="connsiteY2" fmla="*/ 589554 h 2112448"/>
                    <a:gd name="connsiteX3" fmla="*/ 1131404 w 2221861"/>
                    <a:gd name="connsiteY3" fmla="*/ 658534 h 2112448"/>
                    <a:gd name="connsiteX4" fmla="*/ 1131359 w 2221861"/>
                    <a:gd name="connsiteY4" fmla="*/ 658496 h 2112448"/>
                    <a:gd name="connsiteX5" fmla="*/ 1166245 w 2221861"/>
                    <a:gd name="connsiteY5" fmla="*/ 571293 h 2112448"/>
                    <a:gd name="connsiteX6" fmla="*/ 1180798 w 2221861"/>
                    <a:gd name="connsiteY6" fmla="*/ 562918 h 2112448"/>
                    <a:gd name="connsiteX7" fmla="*/ 1716200 w 2221861"/>
                    <a:gd name="connsiteY7" fmla="*/ 0 h 2112448"/>
                    <a:gd name="connsiteX8" fmla="*/ 1161777 w 2221861"/>
                    <a:gd name="connsiteY8" fmla="*/ 542214 h 2112448"/>
                    <a:gd name="connsiteX9" fmla="*/ 1156211 w 2221861"/>
                    <a:gd name="connsiteY9" fmla="*/ 559679 h 2112448"/>
                    <a:gd name="connsiteX10" fmla="*/ 1108999 w 2221861"/>
                    <a:gd name="connsiteY10" fmla="*/ 667050 h 2112448"/>
                    <a:gd name="connsiteX11" fmla="*/ 1086287 w 2221861"/>
                    <a:gd name="connsiteY11" fmla="*/ 676068 h 2112448"/>
                    <a:gd name="connsiteX12" fmla="*/ 1011214 w 2221861"/>
                    <a:gd name="connsiteY12" fmla="*/ 709010 h 2112448"/>
                    <a:gd name="connsiteX13" fmla="*/ 1011166 w 2221861"/>
                    <a:gd name="connsiteY13" fmla="*/ 708986 h 2112448"/>
                    <a:gd name="connsiteX14" fmla="*/ 822433 w 2221861"/>
                    <a:gd name="connsiteY14" fmla="*/ 284029 h 2112448"/>
                    <a:gd name="connsiteX15" fmla="*/ 818223 w 2221861"/>
                    <a:gd name="connsiteY15" fmla="*/ 293460 h 2112448"/>
                    <a:gd name="connsiteX16" fmla="*/ 969120 w 2221861"/>
                    <a:gd name="connsiteY16" fmla="*/ 605367 h 2112448"/>
                    <a:gd name="connsiteX17" fmla="*/ 969058 w 2221861"/>
                    <a:gd name="connsiteY17" fmla="*/ 605391 h 2112448"/>
                    <a:gd name="connsiteX18" fmla="*/ 901114 w 2221861"/>
                    <a:gd name="connsiteY18" fmla="*/ 530686 h 2112448"/>
                    <a:gd name="connsiteX19" fmla="*/ 894615 w 2221861"/>
                    <a:gd name="connsiteY19" fmla="*/ 538710 h 2112448"/>
                    <a:gd name="connsiteX20" fmla="*/ 977997 w 2221861"/>
                    <a:gd name="connsiteY20" fmla="*/ 658359 h 2112448"/>
                    <a:gd name="connsiteX21" fmla="*/ 985529 w 2221861"/>
                    <a:gd name="connsiteY21" fmla="*/ 700418 h 2112448"/>
                    <a:gd name="connsiteX22" fmla="*/ 971898 w 2221861"/>
                    <a:gd name="connsiteY22" fmla="*/ 728210 h 2112448"/>
                    <a:gd name="connsiteX23" fmla="*/ 579449 w 2221861"/>
                    <a:gd name="connsiteY23" fmla="*/ 1010659 h 2112448"/>
                    <a:gd name="connsiteX24" fmla="*/ 377219 w 2221861"/>
                    <a:gd name="connsiteY24" fmla="*/ 1260390 h 2112448"/>
                    <a:gd name="connsiteX25" fmla="*/ 377157 w 2221861"/>
                    <a:gd name="connsiteY25" fmla="*/ 1260380 h 2112448"/>
                    <a:gd name="connsiteX26" fmla="*/ 379814 w 2221861"/>
                    <a:gd name="connsiteY26" fmla="*/ 1102161 h 2112448"/>
                    <a:gd name="connsiteX27" fmla="*/ 370066 w 2221861"/>
                    <a:gd name="connsiteY27" fmla="*/ 1098750 h 2112448"/>
                    <a:gd name="connsiteX28" fmla="*/ 363437 w 2221861"/>
                    <a:gd name="connsiteY28" fmla="*/ 1281793 h 2112448"/>
                    <a:gd name="connsiteX29" fmla="*/ 304232 w 2221861"/>
                    <a:gd name="connsiteY29" fmla="*/ 1382386 h 2112448"/>
                    <a:gd name="connsiteX30" fmla="*/ 304170 w 2221861"/>
                    <a:gd name="connsiteY30" fmla="*/ 1382383 h 2112448"/>
                    <a:gd name="connsiteX31" fmla="*/ 271676 w 2221861"/>
                    <a:gd name="connsiteY31" fmla="*/ 439566 h 2112448"/>
                    <a:gd name="connsiteX32" fmla="*/ 258665 w 2221861"/>
                    <a:gd name="connsiteY32" fmla="*/ 1205632 h 2112448"/>
                    <a:gd name="connsiteX33" fmla="*/ 267084 w 2221861"/>
                    <a:gd name="connsiteY33" fmla="*/ 1225325 h 2112448"/>
                    <a:gd name="connsiteX34" fmla="*/ 282398 w 2221861"/>
                    <a:gd name="connsiteY34" fmla="*/ 1375502 h 2112448"/>
                    <a:gd name="connsiteX35" fmla="*/ 273428 w 2221861"/>
                    <a:gd name="connsiteY35" fmla="*/ 1440920 h 2112448"/>
                    <a:gd name="connsiteX36" fmla="*/ 237912 w 2221861"/>
                    <a:gd name="connsiteY36" fmla="*/ 1514613 h 2112448"/>
                    <a:gd name="connsiteX37" fmla="*/ 149380 w 2221861"/>
                    <a:gd name="connsiteY37" fmla="*/ 1799227 h 2112448"/>
                    <a:gd name="connsiteX38" fmla="*/ 142251 w 2221861"/>
                    <a:gd name="connsiteY38" fmla="*/ 1799244 h 2112448"/>
                    <a:gd name="connsiteX39" fmla="*/ 139763 w 2221861"/>
                    <a:gd name="connsiteY39" fmla="*/ 1639436 h 2112448"/>
                    <a:gd name="connsiteX40" fmla="*/ 136610 w 2221861"/>
                    <a:gd name="connsiteY40" fmla="*/ 1633680 h 2112448"/>
                    <a:gd name="connsiteX41" fmla="*/ 130018 w 2221861"/>
                    <a:gd name="connsiteY41" fmla="*/ 1636025 h 2112448"/>
                    <a:gd name="connsiteX42" fmla="*/ 114952 w 2221861"/>
                    <a:gd name="connsiteY42" fmla="*/ 1703642 h 2112448"/>
                    <a:gd name="connsiteX43" fmla="*/ 114890 w 2221861"/>
                    <a:gd name="connsiteY43" fmla="*/ 1703649 h 2112448"/>
                    <a:gd name="connsiteX44" fmla="*/ 8730 w 2221861"/>
                    <a:gd name="connsiteY44" fmla="*/ 1532058 h 2112448"/>
                    <a:gd name="connsiteX45" fmla="*/ 1612 w 2221861"/>
                    <a:gd name="connsiteY45" fmla="*/ 1539538 h 2112448"/>
                    <a:gd name="connsiteX46" fmla="*/ 65533 w 2221861"/>
                    <a:gd name="connsiteY46" fmla="*/ 1622252 h 2112448"/>
                    <a:gd name="connsiteX47" fmla="*/ 129226 w 2221861"/>
                    <a:gd name="connsiteY47" fmla="*/ 1863564 h 2112448"/>
                    <a:gd name="connsiteX48" fmla="*/ 129846 w 2221861"/>
                    <a:gd name="connsiteY48" fmla="*/ 1910209 h 2112448"/>
                    <a:gd name="connsiteX49" fmla="*/ 115551 w 2221861"/>
                    <a:gd name="connsiteY49" fmla="*/ 2112449 h 2112448"/>
                    <a:gd name="connsiteX50" fmla="*/ 167183 w 2221861"/>
                    <a:gd name="connsiteY50" fmla="*/ 2112449 h 2112448"/>
                    <a:gd name="connsiteX51" fmla="*/ 192011 w 2221861"/>
                    <a:gd name="connsiteY51" fmla="*/ 1816169 h 2112448"/>
                    <a:gd name="connsiteX52" fmla="*/ 192056 w 2221861"/>
                    <a:gd name="connsiteY52" fmla="*/ 1815928 h 2112448"/>
                    <a:gd name="connsiteX53" fmla="*/ 218426 w 2221861"/>
                    <a:gd name="connsiteY53" fmla="*/ 1777593 h 2112448"/>
                    <a:gd name="connsiteX54" fmla="*/ 254087 w 2221861"/>
                    <a:gd name="connsiteY54" fmla="*/ 1758548 h 2112448"/>
                    <a:gd name="connsiteX55" fmla="*/ 406371 w 2221861"/>
                    <a:gd name="connsiteY55" fmla="*/ 1725651 h 2112448"/>
                    <a:gd name="connsiteX56" fmla="*/ 406536 w 2221861"/>
                    <a:gd name="connsiteY56" fmla="*/ 1715325 h 2112448"/>
                    <a:gd name="connsiteX57" fmla="*/ 227933 w 2221861"/>
                    <a:gd name="connsiteY57" fmla="*/ 1754445 h 2112448"/>
                    <a:gd name="connsiteX58" fmla="*/ 208306 w 2221861"/>
                    <a:gd name="connsiteY58" fmla="*/ 1738931 h 2112448"/>
                    <a:gd name="connsiteX59" fmla="*/ 274464 w 2221861"/>
                    <a:gd name="connsiteY59" fmla="*/ 1529765 h 2112448"/>
                    <a:gd name="connsiteX60" fmla="*/ 484108 w 2221861"/>
                    <a:gd name="connsiteY60" fmla="*/ 1162499 h 2112448"/>
                    <a:gd name="connsiteX61" fmla="*/ 636261 w 2221861"/>
                    <a:gd name="connsiteY61" fmla="*/ 1127795 h 2112448"/>
                    <a:gd name="connsiteX62" fmla="*/ 684042 w 2221861"/>
                    <a:gd name="connsiteY62" fmla="*/ 1143085 h 2112448"/>
                    <a:gd name="connsiteX63" fmla="*/ 1453585 w 2221861"/>
                    <a:gd name="connsiteY63" fmla="*/ 1139326 h 2112448"/>
                    <a:gd name="connsiteX64" fmla="*/ 1007758 w 2221861"/>
                    <a:gd name="connsiteY64" fmla="*/ 1017774 h 2112448"/>
                    <a:gd name="connsiteX65" fmla="*/ 690885 w 2221861"/>
                    <a:gd name="connsiteY65" fmla="*/ 1094885 h 2112448"/>
                    <a:gd name="connsiteX66" fmla="*/ 629831 w 2221861"/>
                    <a:gd name="connsiteY66" fmla="*/ 1115964 h 2112448"/>
                    <a:gd name="connsiteX67" fmla="*/ 506059 w 2221861"/>
                    <a:gd name="connsiteY67" fmla="*/ 1134820 h 2112448"/>
                    <a:gd name="connsiteX68" fmla="*/ 506021 w 2221861"/>
                    <a:gd name="connsiteY68" fmla="*/ 1134765 h 2112448"/>
                    <a:gd name="connsiteX69" fmla="*/ 598890 w 2221861"/>
                    <a:gd name="connsiteY69" fmla="*/ 1030097 h 2112448"/>
                    <a:gd name="connsiteX70" fmla="*/ 1092197 w 2221861"/>
                    <a:gd name="connsiteY70" fmla="*/ 690319 h 2112448"/>
                    <a:gd name="connsiteX71" fmla="*/ 1147465 w 2221861"/>
                    <a:gd name="connsiteY71" fmla="*/ 667794 h 2112448"/>
                    <a:gd name="connsiteX72" fmla="*/ 1169866 w 2221861"/>
                    <a:gd name="connsiteY72" fmla="*/ 664517 h 2112448"/>
                    <a:gd name="connsiteX73" fmla="*/ 1193255 w 2221861"/>
                    <a:gd name="connsiteY73" fmla="*/ 663154 h 2112448"/>
                    <a:gd name="connsiteX74" fmla="*/ 1240031 w 2221861"/>
                    <a:gd name="connsiteY74" fmla="*/ 666251 h 2112448"/>
                    <a:gd name="connsiteX75" fmla="*/ 1285353 w 2221861"/>
                    <a:gd name="connsiteY75" fmla="*/ 678141 h 2112448"/>
                    <a:gd name="connsiteX76" fmla="*/ 1326738 w 2221861"/>
                    <a:gd name="connsiteY76" fmla="*/ 700181 h 2112448"/>
                    <a:gd name="connsiteX77" fmla="*/ 1326780 w 2221861"/>
                    <a:gd name="connsiteY77" fmla="*/ 700208 h 2112448"/>
                    <a:gd name="connsiteX78" fmla="*/ 1330308 w 2221861"/>
                    <a:gd name="connsiteY78" fmla="*/ 699661 h 2112448"/>
                    <a:gd name="connsiteX79" fmla="*/ 1329826 w 2221861"/>
                    <a:gd name="connsiteY79" fmla="*/ 696043 h 2112448"/>
                    <a:gd name="connsiteX80" fmla="*/ 1288021 w 2221861"/>
                    <a:gd name="connsiteY80" fmla="*/ 671583 h 2112448"/>
                    <a:gd name="connsiteX81" fmla="*/ 1241597 w 2221861"/>
                    <a:gd name="connsiteY81" fmla="*/ 657395 h 2112448"/>
                    <a:gd name="connsiteX82" fmla="*/ 1203079 w 2221861"/>
                    <a:gd name="connsiteY82" fmla="*/ 652631 h 2112448"/>
                    <a:gd name="connsiteX83" fmla="*/ 1189951 w 2221861"/>
                    <a:gd name="connsiteY83" fmla="*/ 652232 h 2112448"/>
                    <a:gd name="connsiteX84" fmla="*/ 1189941 w 2221861"/>
                    <a:gd name="connsiteY84" fmla="*/ 652166 h 2112448"/>
                    <a:gd name="connsiteX85" fmla="*/ 1380130 w 2221861"/>
                    <a:gd name="connsiteY85" fmla="*/ 598772 h 2112448"/>
                    <a:gd name="connsiteX86" fmla="*/ 1675559 w 2221861"/>
                    <a:gd name="connsiteY86" fmla="*/ 565276 h 2112448"/>
                    <a:gd name="connsiteX87" fmla="*/ 1950318 w 2221861"/>
                    <a:gd name="connsiteY87" fmla="*/ 488175 h 2112448"/>
                    <a:gd name="connsiteX88" fmla="*/ 2221862 w 2221861"/>
                    <a:gd name="connsiteY88" fmla="*/ 208319 h 2112448"/>
                    <a:gd name="connsiteX89" fmla="*/ 1852547 w 2221861"/>
                    <a:gd name="connsiteY89" fmla="*/ 333479 h 2112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2221861" h="2112448">
                      <a:moveTo>
                        <a:pt x="1852547" y="333479"/>
                      </a:moveTo>
                      <a:cubicBezTo>
                        <a:pt x="1680853" y="441992"/>
                        <a:pt x="1662984" y="555163"/>
                        <a:pt x="1662072" y="561810"/>
                      </a:cubicBezTo>
                      <a:cubicBezTo>
                        <a:pt x="1566955" y="562430"/>
                        <a:pt x="1471832" y="571634"/>
                        <a:pt x="1378302" y="589554"/>
                      </a:cubicBezTo>
                      <a:cubicBezTo>
                        <a:pt x="1294320" y="605625"/>
                        <a:pt x="1211647" y="628742"/>
                        <a:pt x="1131404" y="658534"/>
                      </a:cubicBezTo>
                      <a:cubicBezTo>
                        <a:pt x="1131380" y="658544"/>
                        <a:pt x="1131352" y="658520"/>
                        <a:pt x="1131359" y="658496"/>
                      </a:cubicBezTo>
                      <a:cubicBezTo>
                        <a:pt x="1136770" y="626495"/>
                        <a:pt x="1148215" y="599371"/>
                        <a:pt x="1166245" y="571293"/>
                      </a:cubicBezTo>
                      <a:cubicBezTo>
                        <a:pt x="1169450" y="566302"/>
                        <a:pt x="1174871" y="563139"/>
                        <a:pt x="1180798" y="562918"/>
                      </a:cubicBezTo>
                      <a:cubicBezTo>
                        <a:pt x="1420809" y="553969"/>
                        <a:pt x="1699427" y="123394"/>
                        <a:pt x="1716200" y="0"/>
                      </a:cubicBezTo>
                      <a:cubicBezTo>
                        <a:pt x="1592097" y="17820"/>
                        <a:pt x="1155488" y="295257"/>
                        <a:pt x="1161777" y="542214"/>
                      </a:cubicBezTo>
                      <a:cubicBezTo>
                        <a:pt x="1161935" y="548492"/>
                        <a:pt x="1159960" y="554643"/>
                        <a:pt x="1156211" y="559679"/>
                      </a:cubicBezTo>
                      <a:cubicBezTo>
                        <a:pt x="1132687" y="591275"/>
                        <a:pt x="1116592" y="628381"/>
                        <a:pt x="1108999" y="667050"/>
                      </a:cubicBezTo>
                      <a:cubicBezTo>
                        <a:pt x="1101409" y="670003"/>
                        <a:pt x="1093833" y="672995"/>
                        <a:pt x="1086287" y="676068"/>
                      </a:cubicBezTo>
                      <a:cubicBezTo>
                        <a:pt x="1060974" y="686367"/>
                        <a:pt x="1035946" y="697369"/>
                        <a:pt x="1011214" y="709010"/>
                      </a:cubicBezTo>
                      <a:cubicBezTo>
                        <a:pt x="1011193" y="709020"/>
                        <a:pt x="1011173" y="709006"/>
                        <a:pt x="1011166" y="708986"/>
                      </a:cubicBezTo>
                      <a:cubicBezTo>
                        <a:pt x="976858" y="560898"/>
                        <a:pt x="964969" y="370144"/>
                        <a:pt x="822433" y="284029"/>
                      </a:cubicBezTo>
                      <a:lnTo>
                        <a:pt x="818223" y="293460"/>
                      </a:lnTo>
                      <a:cubicBezTo>
                        <a:pt x="921329" y="361202"/>
                        <a:pt x="948743" y="485749"/>
                        <a:pt x="969120" y="605367"/>
                      </a:cubicBezTo>
                      <a:cubicBezTo>
                        <a:pt x="969137" y="605460"/>
                        <a:pt x="969110" y="605470"/>
                        <a:pt x="969058" y="605391"/>
                      </a:cubicBezTo>
                      <a:cubicBezTo>
                        <a:pt x="951434" y="576501"/>
                        <a:pt x="928362" y="550926"/>
                        <a:pt x="901114" y="530686"/>
                      </a:cubicBezTo>
                      <a:lnTo>
                        <a:pt x="894615" y="538710"/>
                      </a:lnTo>
                      <a:cubicBezTo>
                        <a:pt x="933411" y="569383"/>
                        <a:pt x="962676" y="611525"/>
                        <a:pt x="977997" y="658359"/>
                      </a:cubicBezTo>
                      <a:cubicBezTo>
                        <a:pt x="980417" y="672630"/>
                        <a:pt x="982889" y="686684"/>
                        <a:pt x="985529" y="700418"/>
                      </a:cubicBezTo>
                      <a:cubicBezTo>
                        <a:pt x="987697" y="711681"/>
                        <a:pt x="982135" y="723033"/>
                        <a:pt x="971898" y="728210"/>
                      </a:cubicBezTo>
                      <a:cubicBezTo>
                        <a:pt x="827631" y="801173"/>
                        <a:pt x="694671" y="896800"/>
                        <a:pt x="579449" y="1010659"/>
                      </a:cubicBezTo>
                      <a:cubicBezTo>
                        <a:pt x="502978" y="1086166"/>
                        <a:pt x="435987" y="1170409"/>
                        <a:pt x="377219" y="1260390"/>
                      </a:cubicBezTo>
                      <a:cubicBezTo>
                        <a:pt x="377202" y="1260414"/>
                        <a:pt x="377164" y="1260411"/>
                        <a:pt x="377157" y="1260380"/>
                      </a:cubicBezTo>
                      <a:cubicBezTo>
                        <a:pt x="361072" y="1209198"/>
                        <a:pt x="362019" y="1152954"/>
                        <a:pt x="379814" y="1102161"/>
                      </a:cubicBezTo>
                      <a:lnTo>
                        <a:pt x="370066" y="1098750"/>
                      </a:lnTo>
                      <a:cubicBezTo>
                        <a:pt x="346322" y="1156540"/>
                        <a:pt x="344057" y="1222458"/>
                        <a:pt x="363437" y="1281793"/>
                      </a:cubicBezTo>
                      <a:cubicBezTo>
                        <a:pt x="342656" y="1314649"/>
                        <a:pt x="322940" y="1348227"/>
                        <a:pt x="304232" y="1382386"/>
                      </a:cubicBezTo>
                      <a:cubicBezTo>
                        <a:pt x="304218" y="1382414"/>
                        <a:pt x="304180" y="1382411"/>
                        <a:pt x="304170" y="1382383"/>
                      </a:cubicBezTo>
                      <a:cubicBezTo>
                        <a:pt x="238476" y="1212723"/>
                        <a:pt x="284815" y="595044"/>
                        <a:pt x="271676" y="439566"/>
                      </a:cubicBezTo>
                      <a:cubicBezTo>
                        <a:pt x="200248" y="531189"/>
                        <a:pt x="91259" y="1034117"/>
                        <a:pt x="258665" y="1205632"/>
                      </a:cubicBezTo>
                      <a:cubicBezTo>
                        <a:pt x="263831" y="1210923"/>
                        <a:pt x="266871" y="1217931"/>
                        <a:pt x="267084" y="1225325"/>
                      </a:cubicBezTo>
                      <a:cubicBezTo>
                        <a:pt x="268513" y="1275202"/>
                        <a:pt x="272141" y="1324431"/>
                        <a:pt x="282398" y="1375502"/>
                      </a:cubicBezTo>
                      <a:cubicBezTo>
                        <a:pt x="286856" y="1397694"/>
                        <a:pt x="283648" y="1420725"/>
                        <a:pt x="273428" y="1440920"/>
                      </a:cubicBezTo>
                      <a:cubicBezTo>
                        <a:pt x="261115" y="1465253"/>
                        <a:pt x="249278" y="1489833"/>
                        <a:pt x="237912" y="1514613"/>
                      </a:cubicBezTo>
                      <a:cubicBezTo>
                        <a:pt x="197511" y="1602673"/>
                        <a:pt x="160498" y="1752245"/>
                        <a:pt x="149380" y="1799227"/>
                      </a:cubicBezTo>
                      <a:cubicBezTo>
                        <a:pt x="148492" y="1802979"/>
                        <a:pt x="143153" y="1802993"/>
                        <a:pt x="142251" y="1799244"/>
                      </a:cubicBezTo>
                      <a:cubicBezTo>
                        <a:pt x="134179" y="1765590"/>
                        <a:pt x="117578" y="1682005"/>
                        <a:pt x="139763" y="1639436"/>
                      </a:cubicBezTo>
                      <a:cubicBezTo>
                        <a:pt x="139763" y="1639436"/>
                        <a:pt x="140496" y="1635202"/>
                        <a:pt x="136610" y="1633680"/>
                      </a:cubicBezTo>
                      <a:cubicBezTo>
                        <a:pt x="132723" y="1632159"/>
                        <a:pt x="130018" y="1636025"/>
                        <a:pt x="130018" y="1636025"/>
                      </a:cubicBezTo>
                      <a:cubicBezTo>
                        <a:pt x="121922" y="1657734"/>
                        <a:pt x="116924" y="1680549"/>
                        <a:pt x="114952" y="1703642"/>
                      </a:cubicBezTo>
                      <a:cubicBezTo>
                        <a:pt x="114948" y="1703676"/>
                        <a:pt x="114900" y="1703683"/>
                        <a:pt x="114890" y="1703649"/>
                      </a:cubicBezTo>
                      <a:cubicBezTo>
                        <a:pt x="94436" y="1638926"/>
                        <a:pt x="63829" y="1579071"/>
                        <a:pt x="8730" y="1532058"/>
                      </a:cubicBezTo>
                      <a:cubicBezTo>
                        <a:pt x="3918" y="1527321"/>
                        <a:pt x="-3228" y="1535104"/>
                        <a:pt x="1612" y="1539538"/>
                      </a:cubicBezTo>
                      <a:cubicBezTo>
                        <a:pt x="26988" y="1563843"/>
                        <a:pt x="48535" y="1591834"/>
                        <a:pt x="65533" y="1622252"/>
                      </a:cubicBezTo>
                      <a:cubicBezTo>
                        <a:pt x="104746" y="1692775"/>
                        <a:pt x="115757" y="1780987"/>
                        <a:pt x="129226" y="1863564"/>
                      </a:cubicBezTo>
                      <a:cubicBezTo>
                        <a:pt x="131742" y="1878995"/>
                        <a:pt x="131946" y="1894712"/>
                        <a:pt x="129846" y="1910209"/>
                      </a:cubicBezTo>
                      <a:cubicBezTo>
                        <a:pt x="120765" y="1977200"/>
                        <a:pt x="116001" y="2044803"/>
                        <a:pt x="115551" y="2112449"/>
                      </a:cubicBezTo>
                      <a:lnTo>
                        <a:pt x="167183" y="2112449"/>
                      </a:lnTo>
                      <a:cubicBezTo>
                        <a:pt x="165854" y="2013294"/>
                        <a:pt x="174067" y="1913916"/>
                        <a:pt x="192011" y="1816169"/>
                      </a:cubicBezTo>
                      <a:lnTo>
                        <a:pt x="192056" y="1815928"/>
                      </a:lnTo>
                      <a:cubicBezTo>
                        <a:pt x="194985" y="1799977"/>
                        <a:pt x="204575" y="1786030"/>
                        <a:pt x="218426" y="1777593"/>
                      </a:cubicBezTo>
                      <a:cubicBezTo>
                        <a:pt x="229947" y="1770575"/>
                        <a:pt x="241919" y="1764268"/>
                        <a:pt x="254087" y="1758548"/>
                      </a:cubicBezTo>
                      <a:cubicBezTo>
                        <a:pt x="301578" y="1736566"/>
                        <a:pt x="354133" y="1725851"/>
                        <a:pt x="406371" y="1725651"/>
                      </a:cubicBezTo>
                      <a:cubicBezTo>
                        <a:pt x="413255" y="1725940"/>
                        <a:pt x="413293" y="1715239"/>
                        <a:pt x="406536" y="1715325"/>
                      </a:cubicBezTo>
                      <a:cubicBezTo>
                        <a:pt x="345334" y="1713889"/>
                        <a:pt x="282815" y="1726770"/>
                        <a:pt x="227933" y="1754445"/>
                      </a:cubicBezTo>
                      <a:cubicBezTo>
                        <a:pt x="217473" y="1759721"/>
                        <a:pt x="205594" y="1750328"/>
                        <a:pt x="208306" y="1738931"/>
                      </a:cubicBezTo>
                      <a:cubicBezTo>
                        <a:pt x="225238" y="1667799"/>
                        <a:pt x="247340" y="1597827"/>
                        <a:pt x="274464" y="1529765"/>
                      </a:cubicBezTo>
                      <a:cubicBezTo>
                        <a:pt x="326640" y="1398616"/>
                        <a:pt x="397538" y="1274685"/>
                        <a:pt x="484108" y="1162499"/>
                      </a:cubicBezTo>
                      <a:cubicBezTo>
                        <a:pt x="530728" y="1139591"/>
                        <a:pt x="584226" y="1132411"/>
                        <a:pt x="636261" y="1127795"/>
                      </a:cubicBezTo>
                      <a:cubicBezTo>
                        <a:pt x="653599" y="1126256"/>
                        <a:pt x="670882" y="1131698"/>
                        <a:pt x="684042" y="1143085"/>
                      </a:cubicBezTo>
                      <a:cubicBezTo>
                        <a:pt x="865842" y="1300377"/>
                        <a:pt x="1349395" y="1212362"/>
                        <a:pt x="1453585" y="1139326"/>
                      </a:cubicBezTo>
                      <a:cubicBezTo>
                        <a:pt x="1453585" y="1139326"/>
                        <a:pt x="1255737" y="1025047"/>
                        <a:pt x="1007758" y="1017774"/>
                      </a:cubicBezTo>
                      <a:cubicBezTo>
                        <a:pt x="836952" y="1012762"/>
                        <a:pt x="736731" y="1063072"/>
                        <a:pt x="690885" y="1094885"/>
                      </a:cubicBezTo>
                      <a:cubicBezTo>
                        <a:pt x="672851" y="1107397"/>
                        <a:pt x="651744" y="1114756"/>
                        <a:pt x="629831" y="1115964"/>
                      </a:cubicBezTo>
                      <a:cubicBezTo>
                        <a:pt x="588112" y="1118264"/>
                        <a:pt x="545629" y="1122357"/>
                        <a:pt x="506059" y="1134820"/>
                      </a:cubicBezTo>
                      <a:cubicBezTo>
                        <a:pt x="506028" y="1134831"/>
                        <a:pt x="506000" y="1134793"/>
                        <a:pt x="506021" y="1134765"/>
                      </a:cubicBezTo>
                      <a:cubicBezTo>
                        <a:pt x="535348" y="1098516"/>
                        <a:pt x="566327" y="1063558"/>
                        <a:pt x="598890" y="1030097"/>
                      </a:cubicBezTo>
                      <a:cubicBezTo>
                        <a:pt x="738613" y="886401"/>
                        <a:pt x="907089" y="769956"/>
                        <a:pt x="1092197" y="690319"/>
                      </a:cubicBezTo>
                      <a:cubicBezTo>
                        <a:pt x="1110465" y="682447"/>
                        <a:pt x="1128894" y="674946"/>
                        <a:pt x="1147465" y="667794"/>
                      </a:cubicBezTo>
                      <a:cubicBezTo>
                        <a:pt x="1154583" y="666331"/>
                        <a:pt x="1162328" y="665260"/>
                        <a:pt x="1169866" y="664517"/>
                      </a:cubicBezTo>
                      <a:cubicBezTo>
                        <a:pt x="1177628" y="663752"/>
                        <a:pt x="1185438" y="663295"/>
                        <a:pt x="1193255" y="663154"/>
                      </a:cubicBezTo>
                      <a:cubicBezTo>
                        <a:pt x="1208886" y="662916"/>
                        <a:pt x="1224576" y="663790"/>
                        <a:pt x="1240031" y="666251"/>
                      </a:cubicBezTo>
                      <a:cubicBezTo>
                        <a:pt x="1255483" y="668658"/>
                        <a:pt x="1270749" y="672502"/>
                        <a:pt x="1285353" y="678141"/>
                      </a:cubicBezTo>
                      <a:cubicBezTo>
                        <a:pt x="1300017" y="683645"/>
                        <a:pt x="1313892" y="691162"/>
                        <a:pt x="1326738" y="700181"/>
                      </a:cubicBezTo>
                      <a:lnTo>
                        <a:pt x="1326780" y="700208"/>
                      </a:lnTo>
                      <a:cubicBezTo>
                        <a:pt x="1327905" y="700996"/>
                        <a:pt x="1329465" y="700762"/>
                        <a:pt x="1330308" y="699661"/>
                      </a:cubicBezTo>
                      <a:cubicBezTo>
                        <a:pt x="1331175" y="698528"/>
                        <a:pt x="1330959" y="696907"/>
                        <a:pt x="1329826" y="696043"/>
                      </a:cubicBezTo>
                      <a:cubicBezTo>
                        <a:pt x="1316990" y="686237"/>
                        <a:pt x="1302953" y="677886"/>
                        <a:pt x="1288021" y="671583"/>
                      </a:cubicBezTo>
                      <a:cubicBezTo>
                        <a:pt x="1273141" y="665143"/>
                        <a:pt x="1257496" y="660527"/>
                        <a:pt x="1241597" y="657395"/>
                      </a:cubicBezTo>
                      <a:cubicBezTo>
                        <a:pt x="1228895" y="654848"/>
                        <a:pt x="1216012" y="653340"/>
                        <a:pt x="1203079" y="652631"/>
                      </a:cubicBezTo>
                      <a:cubicBezTo>
                        <a:pt x="1199871" y="652455"/>
                        <a:pt x="1193958" y="652173"/>
                        <a:pt x="1189951" y="652232"/>
                      </a:cubicBezTo>
                      <a:cubicBezTo>
                        <a:pt x="1189913" y="652232"/>
                        <a:pt x="1189906" y="652177"/>
                        <a:pt x="1189941" y="652166"/>
                      </a:cubicBezTo>
                      <a:cubicBezTo>
                        <a:pt x="1252047" y="630329"/>
                        <a:pt x="1315610" y="612454"/>
                        <a:pt x="1380130" y="598772"/>
                      </a:cubicBezTo>
                      <a:cubicBezTo>
                        <a:pt x="1477095" y="578184"/>
                        <a:pt x="1576181" y="567049"/>
                        <a:pt x="1675559" y="565276"/>
                      </a:cubicBezTo>
                      <a:cubicBezTo>
                        <a:pt x="1710204" y="571365"/>
                        <a:pt x="1809465" y="577200"/>
                        <a:pt x="1950318" y="488175"/>
                      </a:cubicBezTo>
                      <a:cubicBezTo>
                        <a:pt x="2127285" y="376330"/>
                        <a:pt x="2221862" y="208319"/>
                        <a:pt x="2221862" y="208319"/>
                      </a:cubicBezTo>
                      <a:cubicBezTo>
                        <a:pt x="2221862" y="208319"/>
                        <a:pt x="2029515" y="221633"/>
                        <a:pt x="1852547" y="33347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50" name="组合 49" descr="一束拱形的橄榄及叶子"/>
                <p:cNvGrpSpPr/>
                <p:nvPr/>
              </p:nvGrpSpPr>
              <p:grpSpPr>
                <a:xfrm>
                  <a:off x="10706699" y="275231"/>
                  <a:ext cx="1327160" cy="1010469"/>
                  <a:chOff x="10706699" y="275231"/>
                  <a:chExt cx="1327160" cy="1010469"/>
                </a:xfrm>
                <a:grpFill/>
              </p:grpSpPr>
              <p:sp>
                <p:nvSpPr>
                  <p:cNvPr id="51" name="任意多边形: 形状 50"/>
                  <p:cNvSpPr/>
                  <p:nvPr/>
                </p:nvSpPr>
                <p:spPr>
                  <a:xfrm>
                    <a:off x="10706699" y="1272262"/>
                    <a:ext cx="536689" cy="13438"/>
                  </a:xfrm>
                  <a:custGeom>
                    <a:avLst/>
                    <a:gdLst>
                      <a:gd name="connsiteX0" fmla="*/ 401230 w 536689"/>
                      <a:gd name="connsiteY0" fmla="*/ 13438 h 13438"/>
                      <a:gd name="connsiteX1" fmla="*/ 0 w 536689"/>
                      <a:gd name="connsiteY1" fmla="*/ 5160 h 13438"/>
                      <a:gd name="connsiteX2" fmla="*/ 227 w 536689"/>
                      <a:gd name="connsiteY2" fmla="*/ 0 h 13438"/>
                      <a:gd name="connsiteX3" fmla="*/ 536589 w 536689"/>
                      <a:gd name="connsiteY3" fmla="*/ 7022 h 13438"/>
                      <a:gd name="connsiteX4" fmla="*/ 536689 w 536689"/>
                      <a:gd name="connsiteY4" fmla="*/ 12185 h 13438"/>
                      <a:gd name="connsiteX5" fmla="*/ 401230 w 536689"/>
                      <a:gd name="connsiteY5" fmla="*/ 13438 h 1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6689" h="13438">
                        <a:moveTo>
                          <a:pt x="401230" y="13438"/>
                        </a:moveTo>
                        <a:cubicBezTo>
                          <a:pt x="190320" y="13438"/>
                          <a:pt x="2272" y="5260"/>
                          <a:pt x="0" y="5160"/>
                        </a:cubicBezTo>
                        <a:lnTo>
                          <a:pt x="227" y="0"/>
                        </a:lnTo>
                        <a:cubicBezTo>
                          <a:pt x="2977" y="121"/>
                          <a:pt x="278328" y="12099"/>
                          <a:pt x="536589" y="7022"/>
                        </a:cubicBezTo>
                        <a:lnTo>
                          <a:pt x="536689" y="12185"/>
                        </a:lnTo>
                        <a:cubicBezTo>
                          <a:pt x="491545" y="13073"/>
                          <a:pt x="445872" y="13438"/>
                          <a:pt x="401230" y="13438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" name="任意多边形: 形状 51"/>
                  <p:cNvSpPr/>
                  <p:nvPr/>
                </p:nvSpPr>
                <p:spPr>
                  <a:xfrm>
                    <a:off x="11178001" y="275231"/>
                    <a:ext cx="371427" cy="394301"/>
                  </a:xfrm>
                  <a:custGeom>
                    <a:avLst/>
                    <a:gdLst>
                      <a:gd name="connsiteX0" fmla="*/ 4155 w 371427"/>
                      <a:gd name="connsiteY0" fmla="*/ 394301 h 394301"/>
                      <a:gd name="connsiteX1" fmla="*/ 0 w 371427"/>
                      <a:gd name="connsiteY1" fmla="*/ 391234 h 394301"/>
                      <a:gd name="connsiteX2" fmla="*/ 367993 w 371427"/>
                      <a:gd name="connsiteY2" fmla="*/ 0 h 394301"/>
                      <a:gd name="connsiteX3" fmla="*/ 371428 w 371427"/>
                      <a:gd name="connsiteY3" fmla="*/ 3855 h 394301"/>
                      <a:gd name="connsiteX4" fmla="*/ 4155 w 371427"/>
                      <a:gd name="connsiteY4" fmla="*/ 394301 h 394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427" h="394301">
                        <a:moveTo>
                          <a:pt x="4155" y="394301"/>
                        </a:moveTo>
                        <a:lnTo>
                          <a:pt x="0" y="391234"/>
                        </a:lnTo>
                        <a:cubicBezTo>
                          <a:pt x="135076" y="208253"/>
                          <a:pt x="365680" y="2062"/>
                          <a:pt x="367993" y="0"/>
                        </a:cubicBezTo>
                        <a:lnTo>
                          <a:pt x="371428" y="3855"/>
                        </a:lnTo>
                        <a:cubicBezTo>
                          <a:pt x="369118" y="5914"/>
                          <a:pt x="138908" y="211754"/>
                          <a:pt x="4155" y="394301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" name="任意多边形: 形状 52"/>
                  <p:cNvSpPr/>
                  <p:nvPr/>
                </p:nvSpPr>
                <p:spPr>
                  <a:xfrm>
                    <a:off x="11719971" y="457837"/>
                    <a:ext cx="313889" cy="212015"/>
                  </a:xfrm>
                  <a:custGeom>
                    <a:avLst/>
                    <a:gdLst>
                      <a:gd name="connsiteX0" fmla="*/ 3594 w 313889"/>
                      <a:gd name="connsiteY0" fmla="*/ 212016 h 212015"/>
                      <a:gd name="connsiteX1" fmla="*/ 0 w 313889"/>
                      <a:gd name="connsiteY1" fmla="*/ 208308 h 212015"/>
                      <a:gd name="connsiteX2" fmla="*/ 311545 w 313889"/>
                      <a:gd name="connsiteY2" fmla="*/ 0 h 212015"/>
                      <a:gd name="connsiteX3" fmla="*/ 313889 w 313889"/>
                      <a:gd name="connsiteY3" fmla="*/ 4599 h 212015"/>
                      <a:gd name="connsiteX4" fmla="*/ 3594 w 313889"/>
                      <a:gd name="connsiteY4" fmla="*/ 212016 h 21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889" h="212015">
                        <a:moveTo>
                          <a:pt x="3594" y="212016"/>
                        </a:moveTo>
                        <a:lnTo>
                          <a:pt x="0" y="208308"/>
                        </a:lnTo>
                        <a:cubicBezTo>
                          <a:pt x="1074" y="207269"/>
                          <a:pt x="109722" y="102913"/>
                          <a:pt x="311545" y="0"/>
                        </a:cubicBezTo>
                        <a:lnTo>
                          <a:pt x="313889" y="4599"/>
                        </a:lnTo>
                        <a:cubicBezTo>
                          <a:pt x="112813" y="107133"/>
                          <a:pt x="4661" y="210976"/>
                          <a:pt x="3594" y="212016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7" name="组合 36" descr="一束拱形的橄榄及叶子"/>
              <p:cNvGrpSpPr/>
              <p:nvPr/>
            </p:nvGrpSpPr>
            <p:grpSpPr>
              <a:xfrm rot="10800000" flipH="1">
                <a:off x="10783469" y="1041045"/>
                <a:ext cx="1187702" cy="1220401"/>
                <a:chOff x="10783469" y="-10370"/>
                <a:chExt cx="1187702" cy="12204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46" name="任意多边形: 形状 45"/>
                <p:cNvSpPr/>
                <p:nvPr/>
              </p:nvSpPr>
              <p:spPr>
                <a:xfrm>
                  <a:off x="11115007" y="90044"/>
                  <a:ext cx="856164" cy="700875"/>
                </a:xfrm>
                <a:custGeom>
                  <a:avLst/>
                  <a:gdLst>
                    <a:gd name="connsiteX0" fmla="*/ 367683 w 856164"/>
                    <a:gd name="connsiteY0" fmla="*/ 587974 h 700875"/>
                    <a:gd name="connsiteX1" fmla="*/ 537 w 856164"/>
                    <a:gd name="connsiteY1" fmla="*/ 692498 h 700875"/>
                    <a:gd name="connsiteX2" fmla="*/ 0 w 856164"/>
                    <a:gd name="connsiteY2" fmla="*/ 700036 h 700875"/>
                    <a:gd name="connsiteX3" fmla="*/ 361394 w 856164"/>
                    <a:gd name="connsiteY3" fmla="*/ 603336 h 700875"/>
                    <a:gd name="connsiteX4" fmla="*/ 652514 w 856164"/>
                    <a:gd name="connsiteY4" fmla="*/ 414806 h 700875"/>
                    <a:gd name="connsiteX5" fmla="*/ 856165 w 856164"/>
                    <a:gd name="connsiteY5" fmla="*/ 0 h 700875"/>
                    <a:gd name="connsiteX6" fmla="*/ 367683 w 856164"/>
                    <a:gd name="connsiteY6" fmla="*/ 587974 h 70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6164" h="700875">
                      <a:moveTo>
                        <a:pt x="367683" y="587974"/>
                      </a:moveTo>
                      <a:cubicBezTo>
                        <a:pt x="268050" y="679579"/>
                        <a:pt x="134343" y="697671"/>
                        <a:pt x="537" y="692498"/>
                      </a:cubicBezTo>
                      <a:lnTo>
                        <a:pt x="0" y="700036"/>
                      </a:lnTo>
                      <a:cubicBezTo>
                        <a:pt x="130912" y="705096"/>
                        <a:pt x="260842" y="689042"/>
                        <a:pt x="361394" y="603336"/>
                      </a:cubicBezTo>
                      <a:cubicBezTo>
                        <a:pt x="391014" y="600944"/>
                        <a:pt x="514477" y="580959"/>
                        <a:pt x="652514" y="414806"/>
                      </a:cubicBezTo>
                      <a:cubicBezTo>
                        <a:pt x="811049" y="223980"/>
                        <a:pt x="856165" y="0"/>
                        <a:pt x="856165" y="0"/>
                      </a:cubicBezTo>
                      <a:lnTo>
                        <a:pt x="367683" y="587974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10783469" y="-10370"/>
                  <a:ext cx="1105087" cy="1220401"/>
                </a:xfrm>
                <a:custGeom>
                  <a:avLst/>
                  <a:gdLst>
                    <a:gd name="connsiteX0" fmla="*/ 720204 w 1105087"/>
                    <a:gd name="connsiteY0" fmla="*/ 958366 h 1220401"/>
                    <a:gd name="connsiteX1" fmla="*/ 376646 w 1105087"/>
                    <a:gd name="connsiteY1" fmla="*/ 940807 h 1220401"/>
                    <a:gd name="connsiteX2" fmla="*/ 191167 w 1105087"/>
                    <a:gd name="connsiteY2" fmla="*/ 920564 h 1220401"/>
                    <a:gd name="connsiteX3" fmla="*/ 254678 w 1105087"/>
                    <a:gd name="connsiteY3" fmla="*/ 0 h 1220401"/>
                    <a:gd name="connsiteX4" fmla="*/ 146250 w 1105087"/>
                    <a:gd name="connsiteY4" fmla="*/ 449200 h 1220401"/>
                    <a:gd name="connsiteX5" fmla="*/ 249198 w 1105087"/>
                    <a:gd name="connsiteY5" fmla="*/ 779756 h 1220401"/>
                    <a:gd name="connsiteX6" fmla="*/ 0 w 1105087"/>
                    <a:gd name="connsiteY6" fmla="*/ 986536 h 1220401"/>
                    <a:gd name="connsiteX7" fmla="*/ 179 w 1105087"/>
                    <a:gd name="connsiteY7" fmla="*/ 994092 h 1220401"/>
                    <a:gd name="connsiteX8" fmla="*/ 177178 w 1105087"/>
                    <a:gd name="connsiteY8" fmla="*/ 932612 h 1220401"/>
                    <a:gd name="connsiteX9" fmla="*/ 368757 w 1105087"/>
                    <a:gd name="connsiteY9" fmla="*/ 947860 h 1220401"/>
                    <a:gd name="connsiteX10" fmla="*/ 645922 w 1105087"/>
                    <a:gd name="connsiteY10" fmla="*/ 1162103 h 1220401"/>
                    <a:gd name="connsiteX11" fmla="*/ 1105087 w 1105087"/>
                    <a:gd name="connsiteY11" fmla="*/ 1214103 h 1220401"/>
                    <a:gd name="connsiteX12" fmla="*/ 720204 w 1105087"/>
                    <a:gd name="connsiteY12" fmla="*/ 958366 h 1220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05087" h="1220401">
                      <a:moveTo>
                        <a:pt x="720204" y="958366"/>
                      </a:moveTo>
                      <a:cubicBezTo>
                        <a:pt x="523877" y="886786"/>
                        <a:pt x="408235" y="926502"/>
                        <a:pt x="376646" y="940807"/>
                      </a:cubicBezTo>
                      <a:cubicBezTo>
                        <a:pt x="312072" y="892459"/>
                        <a:pt x="227244" y="909807"/>
                        <a:pt x="191167" y="920564"/>
                      </a:cubicBezTo>
                      <a:cubicBezTo>
                        <a:pt x="353157" y="812050"/>
                        <a:pt x="254678" y="0"/>
                        <a:pt x="254678" y="0"/>
                      </a:cubicBezTo>
                      <a:cubicBezTo>
                        <a:pt x="254678" y="0"/>
                        <a:pt x="146250" y="201114"/>
                        <a:pt x="146250" y="449200"/>
                      </a:cubicBezTo>
                      <a:cubicBezTo>
                        <a:pt x="146250" y="663553"/>
                        <a:pt x="227185" y="758022"/>
                        <a:pt x="249198" y="779756"/>
                      </a:cubicBezTo>
                      <a:cubicBezTo>
                        <a:pt x="237150" y="902527"/>
                        <a:pt x="137992" y="979642"/>
                        <a:pt x="0" y="986536"/>
                      </a:cubicBezTo>
                      <a:lnTo>
                        <a:pt x="179" y="994092"/>
                      </a:lnTo>
                      <a:cubicBezTo>
                        <a:pt x="63139" y="990505"/>
                        <a:pt x="126895" y="971666"/>
                        <a:pt x="177178" y="932612"/>
                      </a:cubicBezTo>
                      <a:cubicBezTo>
                        <a:pt x="204766" y="923858"/>
                        <a:pt x="300861" y="898868"/>
                        <a:pt x="368757" y="947860"/>
                      </a:cubicBezTo>
                      <a:cubicBezTo>
                        <a:pt x="376440" y="966630"/>
                        <a:pt x="431986" y="1084104"/>
                        <a:pt x="645922" y="1162103"/>
                      </a:cubicBezTo>
                      <a:cubicBezTo>
                        <a:pt x="879000" y="1247083"/>
                        <a:pt x="1105087" y="1214103"/>
                        <a:pt x="1105087" y="1214103"/>
                      </a:cubicBezTo>
                      <a:cubicBezTo>
                        <a:pt x="1105087" y="1214103"/>
                        <a:pt x="953282" y="1043345"/>
                        <a:pt x="720204" y="9583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>
                  <a:off x="11242091" y="973374"/>
                  <a:ext cx="417642" cy="156765"/>
                </a:xfrm>
                <a:custGeom>
                  <a:avLst/>
                  <a:gdLst>
                    <a:gd name="connsiteX0" fmla="*/ 416514 w 417642"/>
                    <a:gd name="connsiteY0" fmla="*/ 156766 h 156765"/>
                    <a:gd name="connsiteX1" fmla="*/ 0 w 417642"/>
                    <a:gd name="connsiteY1" fmla="*/ 4519 h 156765"/>
                    <a:gd name="connsiteX2" fmla="*/ 2496 w 417642"/>
                    <a:gd name="connsiteY2" fmla="*/ 0 h 156765"/>
                    <a:gd name="connsiteX3" fmla="*/ 417643 w 417642"/>
                    <a:gd name="connsiteY3" fmla="*/ 151726 h 156765"/>
                    <a:gd name="connsiteX4" fmla="*/ 416514 w 417642"/>
                    <a:gd name="connsiteY4" fmla="*/ 156766 h 15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642" h="156765">
                      <a:moveTo>
                        <a:pt x="416514" y="156766"/>
                      </a:moveTo>
                      <a:cubicBezTo>
                        <a:pt x="182751" y="104431"/>
                        <a:pt x="1804" y="5511"/>
                        <a:pt x="0" y="4519"/>
                      </a:cubicBezTo>
                      <a:lnTo>
                        <a:pt x="2496" y="0"/>
                      </a:lnTo>
                      <a:cubicBezTo>
                        <a:pt x="4289" y="988"/>
                        <a:pt x="184633" y="99561"/>
                        <a:pt x="417643" y="151726"/>
                      </a:cubicBezTo>
                      <a:lnTo>
                        <a:pt x="416514" y="156766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8" name="组合 37" descr="一束拱形的橄榄及叶子"/>
              <p:cNvGrpSpPr/>
              <p:nvPr/>
            </p:nvGrpSpPr>
            <p:grpSpPr>
              <a:xfrm rot="10800000" flipH="1">
                <a:off x="9768376" y="462365"/>
                <a:ext cx="1145312" cy="1581142"/>
                <a:chOff x="9768376" y="207569"/>
                <a:chExt cx="1145312" cy="1581142"/>
              </a:xfrm>
              <a:solidFill>
                <a:schemeClr val="accent3"/>
              </a:solidFill>
            </p:grpSpPr>
            <p:sp>
              <p:nvSpPr>
                <p:cNvPr id="41" name="任意多边形: 形状 40"/>
                <p:cNvSpPr/>
                <p:nvPr/>
              </p:nvSpPr>
              <p:spPr>
                <a:xfrm>
                  <a:off x="10278424" y="1057985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任意多边形: 形状 41"/>
                <p:cNvSpPr/>
                <p:nvPr/>
              </p:nvSpPr>
              <p:spPr>
                <a:xfrm rot="-2767093">
                  <a:off x="10754153" y="532860"/>
                  <a:ext cx="111722" cy="180230"/>
                </a:xfrm>
                <a:custGeom>
                  <a:avLst/>
                  <a:gdLst>
                    <a:gd name="connsiteX0" fmla="*/ 111723 w 111722"/>
                    <a:gd name="connsiteY0" fmla="*/ 90115 h 180230"/>
                    <a:gd name="connsiteX1" fmla="*/ 55861 w 111722"/>
                    <a:gd name="connsiteY1" fmla="*/ 180231 h 180230"/>
                    <a:gd name="connsiteX2" fmla="*/ 0 w 111722"/>
                    <a:gd name="connsiteY2" fmla="*/ 90115 h 180230"/>
                    <a:gd name="connsiteX3" fmla="*/ 55861 w 111722"/>
                    <a:gd name="connsiteY3" fmla="*/ 0 h 180230"/>
                    <a:gd name="connsiteX4" fmla="*/ 111723 w 111722"/>
                    <a:gd name="connsiteY4" fmla="*/ 90115 h 18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22" h="180230">
                      <a:moveTo>
                        <a:pt x="111723" y="90115"/>
                      </a:moveTo>
                      <a:cubicBezTo>
                        <a:pt x="111723" y="139885"/>
                        <a:pt x="86713" y="180231"/>
                        <a:pt x="55861" y="180231"/>
                      </a:cubicBezTo>
                      <a:cubicBezTo>
                        <a:pt x="25010" y="180231"/>
                        <a:pt x="0" y="139885"/>
                        <a:pt x="0" y="90115"/>
                      </a:cubicBezTo>
                      <a:cubicBezTo>
                        <a:pt x="0" y="40346"/>
                        <a:pt x="25010" y="0"/>
                        <a:pt x="55861" y="0"/>
                      </a:cubicBezTo>
                      <a:cubicBezTo>
                        <a:pt x="86713" y="0"/>
                        <a:pt x="111723" y="40346"/>
                        <a:pt x="111723" y="90115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任意多边形: 形状 42"/>
                <p:cNvSpPr/>
                <p:nvPr/>
              </p:nvSpPr>
              <p:spPr>
                <a:xfrm>
                  <a:off x="10044399" y="1571856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>
                <a:xfrm rot="-2526848">
                  <a:off x="10646631" y="228841"/>
                  <a:ext cx="167802" cy="271065"/>
                </a:xfrm>
                <a:custGeom>
                  <a:avLst/>
                  <a:gdLst>
                    <a:gd name="connsiteX0" fmla="*/ 167802 w 167802"/>
                    <a:gd name="connsiteY0" fmla="*/ 135533 h 271065"/>
                    <a:gd name="connsiteX1" fmla="*/ 83901 w 167802"/>
                    <a:gd name="connsiteY1" fmla="*/ 271065 h 271065"/>
                    <a:gd name="connsiteX2" fmla="*/ 0 w 167802"/>
                    <a:gd name="connsiteY2" fmla="*/ 135533 h 271065"/>
                    <a:gd name="connsiteX3" fmla="*/ 83901 w 167802"/>
                    <a:gd name="connsiteY3" fmla="*/ 0 h 271065"/>
                    <a:gd name="connsiteX4" fmla="*/ 167802 w 167802"/>
                    <a:gd name="connsiteY4" fmla="*/ 135533 h 27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2" h="271065">
                      <a:moveTo>
                        <a:pt x="167802" y="135533"/>
                      </a:moveTo>
                      <a:cubicBezTo>
                        <a:pt x="167802" y="210385"/>
                        <a:pt x="130238" y="271065"/>
                        <a:pt x="83901" y="271065"/>
                      </a:cubicBezTo>
                      <a:cubicBezTo>
                        <a:pt x="37564" y="271065"/>
                        <a:pt x="0" y="210385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8" y="0"/>
                        <a:pt x="167802" y="60680"/>
                        <a:pt x="167802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>
                <a:xfrm rot="-2700000">
                  <a:off x="9839638" y="1485631"/>
                  <a:ext cx="167803" cy="271066"/>
                </a:xfrm>
                <a:custGeom>
                  <a:avLst/>
                  <a:gdLst>
                    <a:gd name="connsiteX0" fmla="*/ 167803 w 167803"/>
                    <a:gd name="connsiteY0" fmla="*/ 135533 h 271066"/>
                    <a:gd name="connsiteX1" fmla="*/ 83901 w 167803"/>
                    <a:gd name="connsiteY1" fmla="*/ 271066 h 271066"/>
                    <a:gd name="connsiteX2" fmla="*/ 0 w 167803"/>
                    <a:gd name="connsiteY2" fmla="*/ 135533 h 271066"/>
                    <a:gd name="connsiteX3" fmla="*/ 83901 w 167803"/>
                    <a:gd name="connsiteY3" fmla="*/ 0 h 271066"/>
                    <a:gd name="connsiteX4" fmla="*/ 167803 w 167803"/>
                    <a:gd name="connsiteY4" fmla="*/ 135533 h 27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3" h="271066">
                      <a:moveTo>
                        <a:pt x="167803" y="135533"/>
                      </a:moveTo>
                      <a:cubicBezTo>
                        <a:pt x="167803" y="210386"/>
                        <a:pt x="130239" y="271066"/>
                        <a:pt x="83901" y="271066"/>
                      </a:cubicBezTo>
                      <a:cubicBezTo>
                        <a:pt x="37564" y="271066"/>
                        <a:pt x="0" y="210386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9" y="0"/>
                        <a:pt x="167803" y="60680"/>
                        <a:pt x="167803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9" name="任意多边形: 形状 38"/>
              <p:cNvSpPr/>
              <p:nvPr/>
            </p:nvSpPr>
            <p:spPr>
              <a:xfrm rot="10800000" flipH="1">
                <a:off x="10281226" y="670342"/>
                <a:ext cx="502400" cy="763110"/>
              </a:xfrm>
              <a:custGeom>
                <a:avLst/>
                <a:gdLst>
                  <a:gd name="connsiteX0" fmla="*/ 501345 w 502400"/>
                  <a:gd name="connsiteY0" fmla="*/ 0 h 763110"/>
                  <a:gd name="connsiteX1" fmla="*/ 123631 w 502400"/>
                  <a:gd name="connsiteY1" fmla="*/ 677156 h 763110"/>
                  <a:gd name="connsiteX2" fmla="*/ 108080 w 502400"/>
                  <a:gd name="connsiteY2" fmla="*/ 687145 h 763110"/>
                  <a:gd name="connsiteX3" fmla="*/ 13001 w 502400"/>
                  <a:gd name="connsiteY3" fmla="*/ 762752 h 763110"/>
                  <a:gd name="connsiteX4" fmla="*/ 12963 w 502400"/>
                  <a:gd name="connsiteY4" fmla="*/ 762738 h 763110"/>
                  <a:gd name="connsiteX5" fmla="*/ 1001 w 502400"/>
                  <a:gd name="connsiteY5" fmla="*/ 757726 h 763110"/>
                  <a:gd name="connsiteX6" fmla="*/ 4571 w 502400"/>
                  <a:gd name="connsiteY6" fmla="*/ 743438 h 763110"/>
                  <a:gd name="connsiteX7" fmla="*/ 4588 w 502400"/>
                  <a:gd name="connsiteY7" fmla="*/ 743404 h 763110"/>
                  <a:gd name="connsiteX8" fmla="*/ 94504 w 502400"/>
                  <a:gd name="connsiteY8" fmla="*/ 680216 h 763110"/>
                  <a:gd name="connsiteX9" fmla="*/ 98586 w 502400"/>
                  <a:gd name="connsiteY9" fmla="*/ 664592 h 763110"/>
                  <a:gd name="connsiteX10" fmla="*/ 501345 w 502400"/>
                  <a:gd name="connsiteY10" fmla="*/ 0 h 76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400" h="763110">
                    <a:moveTo>
                      <a:pt x="501345" y="0"/>
                    </a:moveTo>
                    <a:cubicBezTo>
                      <a:pt x="516686" y="124406"/>
                      <a:pt x="363504" y="618299"/>
                      <a:pt x="123631" y="677156"/>
                    </a:cubicBezTo>
                    <a:cubicBezTo>
                      <a:pt x="117477" y="678667"/>
                      <a:pt x="111993" y="682161"/>
                      <a:pt x="108080" y="687145"/>
                    </a:cubicBezTo>
                    <a:cubicBezTo>
                      <a:pt x="82897" y="719230"/>
                      <a:pt x="49845" y="745245"/>
                      <a:pt x="13001" y="762752"/>
                    </a:cubicBezTo>
                    <a:cubicBezTo>
                      <a:pt x="12987" y="762759"/>
                      <a:pt x="12976" y="762731"/>
                      <a:pt x="12963" y="762738"/>
                    </a:cubicBezTo>
                    <a:cubicBezTo>
                      <a:pt x="10295" y="763922"/>
                      <a:pt x="3452" y="762294"/>
                      <a:pt x="1001" y="757726"/>
                    </a:cubicBezTo>
                    <a:cubicBezTo>
                      <a:pt x="-1522" y="753021"/>
                      <a:pt x="1115" y="745910"/>
                      <a:pt x="4571" y="743438"/>
                    </a:cubicBezTo>
                    <a:cubicBezTo>
                      <a:pt x="4585" y="743428"/>
                      <a:pt x="4571" y="743411"/>
                      <a:pt x="4588" y="743404"/>
                    </a:cubicBezTo>
                    <a:cubicBezTo>
                      <a:pt x="38738" y="729346"/>
                      <a:pt x="69765" y="707685"/>
                      <a:pt x="94504" y="680216"/>
                    </a:cubicBezTo>
                    <a:cubicBezTo>
                      <a:pt x="98324" y="675972"/>
                      <a:pt x="99884" y="670152"/>
                      <a:pt x="98586" y="664592"/>
                    </a:cubicBezTo>
                    <a:cubicBezTo>
                      <a:pt x="43890" y="430664"/>
                      <a:pt x="386615" y="48565"/>
                      <a:pt x="501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 rot="10800000" flipH="1">
                <a:off x="10415508" y="799141"/>
                <a:ext cx="255042" cy="414327"/>
              </a:xfrm>
              <a:custGeom>
                <a:avLst/>
                <a:gdLst>
                  <a:gd name="connsiteX0" fmla="*/ 4024 w 255042"/>
                  <a:gd name="connsiteY0" fmla="*/ 414328 h 414327"/>
                  <a:gd name="connsiteX1" fmla="*/ 0 w 255042"/>
                  <a:gd name="connsiteY1" fmla="*/ 411092 h 414327"/>
                  <a:gd name="connsiteX2" fmla="*/ 250382 w 255042"/>
                  <a:gd name="connsiteY2" fmla="*/ 0 h 414327"/>
                  <a:gd name="connsiteX3" fmla="*/ 255042 w 255042"/>
                  <a:gd name="connsiteY3" fmla="*/ 2227 h 414327"/>
                  <a:gd name="connsiteX4" fmla="*/ 4024 w 255042"/>
                  <a:gd name="connsiteY4" fmla="*/ 414328 h 41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042" h="414327">
                    <a:moveTo>
                      <a:pt x="4024" y="414328"/>
                    </a:moveTo>
                    <a:lnTo>
                      <a:pt x="0" y="411092"/>
                    </a:lnTo>
                    <a:cubicBezTo>
                      <a:pt x="110400" y="273833"/>
                      <a:pt x="179935" y="147486"/>
                      <a:pt x="250382" y="0"/>
                    </a:cubicBezTo>
                    <a:lnTo>
                      <a:pt x="255042" y="2227"/>
                    </a:lnTo>
                    <a:cubicBezTo>
                      <a:pt x="184441" y="150036"/>
                      <a:pt x="114737" y="276680"/>
                      <a:pt x="4024" y="41432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393622" y="3307936"/>
              <a:ext cx="1407373" cy="1505351"/>
              <a:chOff x="4393622" y="3307936"/>
              <a:chExt cx="1407373" cy="1505351"/>
            </a:xfrm>
          </p:grpSpPr>
          <p:grpSp>
            <p:nvGrpSpPr>
              <p:cNvPr id="62" name="组合 61" descr="一束拱形的橄榄及叶子"/>
              <p:cNvGrpSpPr/>
              <p:nvPr/>
            </p:nvGrpSpPr>
            <p:grpSpPr>
              <a:xfrm rot="16200000">
                <a:off x="4460224" y="3609784"/>
                <a:ext cx="1275267" cy="973961"/>
                <a:chOff x="9895720" y="340329"/>
                <a:chExt cx="2058574" cy="1572196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84" name="任意多边形: 形状 83"/>
                <p:cNvSpPr/>
                <p:nvPr/>
              </p:nvSpPr>
              <p:spPr>
                <a:xfrm>
                  <a:off x="10154851" y="1395904"/>
                  <a:ext cx="852206" cy="516621"/>
                </a:xfrm>
                <a:custGeom>
                  <a:avLst/>
                  <a:gdLst>
                    <a:gd name="connsiteX0" fmla="*/ 394701 w 852206"/>
                    <a:gd name="connsiteY0" fmla="*/ 68557 h 516621"/>
                    <a:gd name="connsiteX1" fmla="*/ 128530 w 852206"/>
                    <a:gd name="connsiteY1" fmla="*/ 279427 h 516621"/>
                    <a:gd name="connsiteX2" fmla="*/ 110393 w 852206"/>
                    <a:gd name="connsiteY2" fmla="*/ 297821 h 516621"/>
                    <a:gd name="connsiteX3" fmla="*/ 61391 w 852206"/>
                    <a:gd name="connsiteY3" fmla="*/ 363219 h 516621"/>
                    <a:gd name="connsiteX4" fmla="*/ 25310 w 852206"/>
                    <a:gd name="connsiteY4" fmla="*/ 436523 h 516621"/>
                    <a:gd name="connsiteX5" fmla="*/ 0 w 852206"/>
                    <a:gd name="connsiteY5" fmla="*/ 514023 h 516621"/>
                    <a:gd name="connsiteX6" fmla="*/ 10388 w 852206"/>
                    <a:gd name="connsiteY6" fmla="*/ 516621 h 516621"/>
                    <a:gd name="connsiteX7" fmla="*/ 35223 w 852206"/>
                    <a:gd name="connsiteY7" fmla="*/ 440316 h 516621"/>
                    <a:gd name="connsiteX8" fmla="*/ 70457 w 852206"/>
                    <a:gd name="connsiteY8" fmla="*/ 368551 h 516621"/>
                    <a:gd name="connsiteX9" fmla="*/ 118141 w 852206"/>
                    <a:gd name="connsiteY9" fmla="*/ 304792 h 516621"/>
                    <a:gd name="connsiteX10" fmla="*/ 127163 w 852206"/>
                    <a:gd name="connsiteY10" fmla="*/ 295347 h 516621"/>
                    <a:gd name="connsiteX11" fmla="*/ 474713 w 852206"/>
                    <a:gd name="connsiteY11" fmla="*/ 270109 h 516621"/>
                    <a:gd name="connsiteX12" fmla="*/ 852207 w 852206"/>
                    <a:gd name="connsiteY12" fmla="*/ 3583 h 516621"/>
                    <a:gd name="connsiteX13" fmla="*/ 394701 w 852206"/>
                    <a:gd name="connsiteY13" fmla="*/ 68557 h 51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206" h="516621">
                      <a:moveTo>
                        <a:pt x="394701" y="68557"/>
                      </a:moveTo>
                      <a:cubicBezTo>
                        <a:pt x="208811" y="142357"/>
                        <a:pt x="145926" y="243129"/>
                        <a:pt x="128530" y="279427"/>
                      </a:cubicBezTo>
                      <a:cubicBezTo>
                        <a:pt x="122299" y="285364"/>
                        <a:pt x="116234" y="291484"/>
                        <a:pt x="110393" y="297821"/>
                      </a:cubicBezTo>
                      <a:cubicBezTo>
                        <a:pt x="91905" y="317858"/>
                        <a:pt x="75510" y="339867"/>
                        <a:pt x="61391" y="363219"/>
                      </a:cubicBezTo>
                      <a:cubicBezTo>
                        <a:pt x="47250" y="386570"/>
                        <a:pt x="35361" y="411223"/>
                        <a:pt x="25310" y="436523"/>
                      </a:cubicBezTo>
                      <a:cubicBezTo>
                        <a:pt x="15256" y="461836"/>
                        <a:pt x="7005" y="487793"/>
                        <a:pt x="0" y="514023"/>
                      </a:cubicBezTo>
                      <a:lnTo>
                        <a:pt x="10388" y="516621"/>
                      </a:lnTo>
                      <a:cubicBezTo>
                        <a:pt x="17276" y="490730"/>
                        <a:pt x="25376" y="465168"/>
                        <a:pt x="35223" y="440316"/>
                      </a:cubicBezTo>
                      <a:cubicBezTo>
                        <a:pt x="45065" y="415471"/>
                        <a:pt x="56678" y="391344"/>
                        <a:pt x="70457" y="368551"/>
                      </a:cubicBezTo>
                      <a:cubicBezTo>
                        <a:pt x="84216" y="345750"/>
                        <a:pt x="100156" y="324319"/>
                        <a:pt x="118141" y="304792"/>
                      </a:cubicBezTo>
                      <a:cubicBezTo>
                        <a:pt x="121088" y="301584"/>
                        <a:pt x="124110" y="298451"/>
                        <a:pt x="127163" y="295347"/>
                      </a:cubicBezTo>
                      <a:cubicBezTo>
                        <a:pt x="150776" y="306289"/>
                        <a:pt x="269475" y="351588"/>
                        <a:pt x="474713" y="270109"/>
                      </a:cubicBezTo>
                      <a:cubicBezTo>
                        <a:pt x="705292" y="178568"/>
                        <a:pt x="852207" y="3583"/>
                        <a:pt x="852207" y="3583"/>
                      </a:cubicBezTo>
                      <a:cubicBezTo>
                        <a:pt x="852207" y="3583"/>
                        <a:pt x="625280" y="-22983"/>
                        <a:pt x="394701" y="68557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>
                <a:xfrm>
                  <a:off x="11413541" y="782541"/>
                  <a:ext cx="540754" cy="386181"/>
                </a:xfrm>
                <a:custGeom>
                  <a:avLst/>
                  <a:gdLst>
                    <a:gd name="connsiteX0" fmla="*/ 178424 w 540754"/>
                    <a:gd name="connsiteY0" fmla="*/ 242059 h 386181"/>
                    <a:gd name="connsiteX1" fmla="*/ 0 w 540754"/>
                    <a:gd name="connsiteY1" fmla="*/ 3855 h 386181"/>
                    <a:gd name="connsiteX2" fmla="*/ 284063 w 540754"/>
                    <a:gd name="connsiteY2" fmla="*/ 92642 h 386181"/>
                    <a:gd name="connsiteX3" fmla="*/ 540754 w 540754"/>
                    <a:gd name="connsiteY3" fmla="*/ 386181 h 386181"/>
                    <a:gd name="connsiteX4" fmla="*/ 178424 w 540754"/>
                    <a:gd name="connsiteY4" fmla="*/ 242059 h 38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0754" h="386181">
                      <a:moveTo>
                        <a:pt x="178424" y="242059"/>
                      </a:moveTo>
                      <a:cubicBezTo>
                        <a:pt x="7483" y="121201"/>
                        <a:pt x="0" y="3855"/>
                        <a:pt x="0" y="3855"/>
                      </a:cubicBezTo>
                      <a:cubicBezTo>
                        <a:pt x="0" y="3855"/>
                        <a:pt x="113126" y="-28215"/>
                        <a:pt x="284063" y="92642"/>
                      </a:cubicBezTo>
                      <a:cubicBezTo>
                        <a:pt x="455003" y="213499"/>
                        <a:pt x="540754" y="386181"/>
                        <a:pt x="540754" y="386181"/>
                      </a:cubicBezTo>
                      <a:cubicBezTo>
                        <a:pt x="540754" y="386181"/>
                        <a:pt x="349364" y="362916"/>
                        <a:pt x="178424" y="24205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/>
                <p:cNvSpPr/>
                <p:nvPr/>
              </p:nvSpPr>
              <p:spPr>
                <a:xfrm>
                  <a:off x="10618018" y="983512"/>
                  <a:ext cx="950419" cy="216189"/>
                </a:xfrm>
                <a:custGeom>
                  <a:avLst/>
                  <a:gdLst>
                    <a:gd name="connsiteX0" fmla="*/ 950419 w 950419"/>
                    <a:gd name="connsiteY0" fmla="*/ 67672 h 216189"/>
                    <a:gd name="connsiteX1" fmla="*/ 186129 w 950419"/>
                    <a:gd name="connsiteY1" fmla="*/ 152022 h 216189"/>
                    <a:gd name="connsiteX2" fmla="*/ 159903 w 950419"/>
                    <a:gd name="connsiteY2" fmla="*/ 142618 h 216189"/>
                    <a:gd name="connsiteX3" fmla="*/ 621 w 950419"/>
                    <a:gd name="connsiteY3" fmla="*/ 91877 h 216189"/>
                    <a:gd name="connsiteX4" fmla="*/ 7003 w 950419"/>
                    <a:gd name="connsiteY4" fmla="*/ 83482 h 216189"/>
                    <a:gd name="connsiteX5" fmla="*/ 13467 w 950419"/>
                    <a:gd name="connsiteY5" fmla="*/ 75145 h 216189"/>
                    <a:gd name="connsiteX6" fmla="*/ 158258 w 950419"/>
                    <a:gd name="connsiteY6" fmla="*/ 130264 h 216189"/>
                    <a:gd name="connsiteX7" fmla="*/ 181368 w 950419"/>
                    <a:gd name="connsiteY7" fmla="*/ 119851 h 216189"/>
                    <a:gd name="connsiteX8" fmla="*/ 950419 w 950419"/>
                    <a:gd name="connsiteY8" fmla="*/ 67672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0419" h="216189">
                      <a:moveTo>
                        <a:pt x="950419" y="67672"/>
                      </a:moveTo>
                      <a:cubicBezTo>
                        <a:pt x="861640" y="149667"/>
                        <a:pt x="368958" y="303655"/>
                        <a:pt x="186129" y="152022"/>
                      </a:cubicBezTo>
                      <a:cubicBezTo>
                        <a:pt x="178731" y="145888"/>
                        <a:pt x="169513" y="142463"/>
                        <a:pt x="159903" y="142618"/>
                      </a:cubicBezTo>
                      <a:cubicBezTo>
                        <a:pt x="103218" y="143540"/>
                        <a:pt x="46484" y="125252"/>
                        <a:pt x="621" y="91877"/>
                      </a:cubicBezTo>
                      <a:cubicBezTo>
                        <a:pt x="3471" y="88135"/>
                        <a:pt x="-5826" y="100210"/>
                        <a:pt x="7003" y="83482"/>
                      </a:cubicBezTo>
                      <a:cubicBezTo>
                        <a:pt x="19859" y="66773"/>
                        <a:pt x="10590" y="78866"/>
                        <a:pt x="13467" y="75145"/>
                      </a:cubicBezTo>
                      <a:cubicBezTo>
                        <a:pt x="54246" y="108286"/>
                        <a:pt x="105748" y="127896"/>
                        <a:pt x="158258" y="130264"/>
                      </a:cubicBezTo>
                      <a:cubicBezTo>
                        <a:pt x="167166" y="130667"/>
                        <a:pt x="175651" y="126694"/>
                        <a:pt x="181368" y="119851"/>
                      </a:cubicBezTo>
                      <a:cubicBezTo>
                        <a:pt x="336093" y="-65343"/>
                        <a:pt x="848714" y="3097"/>
                        <a:pt x="950419" y="67672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/>
                <p:cNvSpPr/>
                <p:nvPr/>
              </p:nvSpPr>
              <p:spPr>
                <a:xfrm>
                  <a:off x="10433656" y="340329"/>
                  <a:ext cx="296912" cy="918045"/>
                </a:xfrm>
                <a:custGeom>
                  <a:avLst/>
                  <a:gdLst>
                    <a:gd name="connsiteX0" fmla="*/ 285232 w 296912"/>
                    <a:gd name="connsiteY0" fmla="*/ 0 h 918045"/>
                    <a:gd name="connsiteX1" fmla="*/ 23959 w 296912"/>
                    <a:gd name="connsiteY1" fmla="*/ 723181 h 918045"/>
                    <a:gd name="connsiteX2" fmla="*/ 26947 w 296912"/>
                    <a:gd name="connsiteY2" fmla="*/ 750880 h 918045"/>
                    <a:gd name="connsiteX3" fmla="*/ 38912 w 296912"/>
                    <a:gd name="connsiteY3" fmla="*/ 917621 h 918045"/>
                    <a:gd name="connsiteX4" fmla="*/ 48570 w 296912"/>
                    <a:gd name="connsiteY4" fmla="*/ 913387 h 918045"/>
                    <a:gd name="connsiteX5" fmla="*/ 58191 w 296912"/>
                    <a:gd name="connsiteY5" fmla="*/ 909057 h 918045"/>
                    <a:gd name="connsiteX6" fmla="*/ 38571 w 296912"/>
                    <a:gd name="connsiteY6" fmla="*/ 755376 h 918045"/>
                    <a:gd name="connsiteX7" fmla="*/ 54116 w 296912"/>
                    <a:gd name="connsiteY7" fmla="*/ 735352 h 918045"/>
                    <a:gd name="connsiteX8" fmla="*/ 285232 w 296912"/>
                    <a:gd name="connsiteY8" fmla="*/ 0 h 918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912" h="918045">
                      <a:moveTo>
                        <a:pt x="285232" y="0"/>
                      </a:moveTo>
                      <a:cubicBezTo>
                        <a:pt x="184697" y="67070"/>
                        <a:pt x="-80558" y="509889"/>
                        <a:pt x="23959" y="723181"/>
                      </a:cubicBezTo>
                      <a:cubicBezTo>
                        <a:pt x="28190" y="731811"/>
                        <a:pt x="29353" y="741576"/>
                        <a:pt x="26947" y="750880"/>
                      </a:cubicBezTo>
                      <a:cubicBezTo>
                        <a:pt x="12751" y="805768"/>
                        <a:pt x="17226" y="865207"/>
                        <a:pt x="38912" y="917621"/>
                      </a:cubicBezTo>
                      <a:cubicBezTo>
                        <a:pt x="43218" y="915728"/>
                        <a:pt x="29298" y="921930"/>
                        <a:pt x="48570" y="913387"/>
                      </a:cubicBezTo>
                      <a:cubicBezTo>
                        <a:pt x="67829" y="904809"/>
                        <a:pt x="53899" y="910984"/>
                        <a:pt x="58191" y="909057"/>
                      </a:cubicBezTo>
                      <a:cubicBezTo>
                        <a:pt x="35539" y="861641"/>
                        <a:pt x="28558" y="806977"/>
                        <a:pt x="38571" y="755376"/>
                      </a:cubicBezTo>
                      <a:cubicBezTo>
                        <a:pt x="40272" y="746622"/>
                        <a:pt x="46120" y="739308"/>
                        <a:pt x="54116" y="735352"/>
                      </a:cubicBezTo>
                      <a:cubicBezTo>
                        <a:pt x="270437" y="628391"/>
                        <a:pt x="324149" y="114018"/>
                        <a:pt x="285232" y="0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/>
                <p:nvPr/>
              </p:nvSpPr>
              <p:spPr>
                <a:xfrm>
                  <a:off x="9895720" y="909915"/>
                  <a:ext cx="291627" cy="743902"/>
                </a:xfrm>
                <a:custGeom>
                  <a:avLst/>
                  <a:gdLst>
                    <a:gd name="connsiteX0" fmla="*/ 255382 w 291627"/>
                    <a:gd name="connsiteY0" fmla="*/ 391238 h 743902"/>
                    <a:gd name="connsiteX1" fmla="*/ 259544 w 291627"/>
                    <a:gd name="connsiteY1" fmla="*/ 743903 h 743902"/>
                    <a:gd name="connsiteX2" fmla="*/ 49827 w 291627"/>
                    <a:gd name="connsiteY2" fmla="*/ 460335 h 743902"/>
                    <a:gd name="connsiteX3" fmla="*/ 9468 w 291627"/>
                    <a:gd name="connsiteY3" fmla="*/ 0 h 743902"/>
                    <a:gd name="connsiteX4" fmla="*/ 255382 w 291627"/>
                    <a:gd name="connsiteY4" fmla="*/ 391238 h 74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627" h="743902">
                      <a:moveTo>
                        <a:pt x="255382" y="391238"/>
                      </a:moveTo>
                      <a:cubicBezTo>
                        <a:pt x="334431" y="626391"/>
                        <a:pt x="259544" y="743903"/>
                        <a:pt x="259544" y="743903"/>
                      </a:cubicBezTo>
                      <a:cubicBezTo>
                        <a:pt x="259544" y="743903"/>
                        <a:pt x="128880" y="695492"/>
                        <a:pt x="49827" y="460335"/>
                      </a:cubicBezTo>
                      <a:cubicBezTo>
                        <a:pt x="-29225" y="225178"/>
                        <a:pt x="9468" y="0"/>
                        <a:pt x="9468" y="0"/>
                      </a:cubicBezTo>
                      <a:cubicBezTo>
                        <a:pt x="9468" y="0"/>
                        <a:pt x="176330" y="156081"/>
                        <a:pt x="255382" y="3912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任意多边形: 形状 88"/>
                <p:cNvSpPr/>
                <p:nvPr/>
              </p:nvSpPr>
              <p:spPr>
                <a:xfrm>
                  <a:off x="10501413" y="688478"/>
                  <a:ext cx="114237" cy="288265"/>
                </a:xfrm>
                <a:custGeom>
                  <a:avLst/>
                  <a:gdLst>
                    <a:gd name="connsiteX0" fmla="*/ 4661 w 114237"/>
                    <a:gd name="connsiteY0" fmla="*/ 288266 h 288265"/>
                    <a:gd name="connsiteX1" fmla="*/ 0 w 114237"/>
                    <a:gd name="connsiteY1" fmla="*/ 286046 h 288265"/>
                    <a:gd name="connsiteX2" fmla="*/ 109285 w 114237"/>
                    <a:gd name="connsiteY2" fmla="*/ 0 h 288265"/>
                    <a:gd name="connsiteX3" fmla="*/ 114238 w 114237"/>
                    <a:gd name="connsiteY3" fmla="*/ 1456 h 288265"/>
                    <a:gd name="connsiteX4" fmla="*/ 4661 w 114237"/>
                    <a:gd name="connsiteY4" fmla="*/ 288266 h 288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237" h="288265">
                      <a:moveTo>
                        <a:pt x="4661" y="288266"/>
                      </a:moveTo>
                      <a:lnTo>
                        <a:pt x="0" y="286046"/>
                      </a:lnTo>
                      <a:cubicBezTo>
                        <a:pt x="43612" y="194481"/>
                        <a:pt x="80381" y="98242"/>
                        <a:pt x="109285" y="0"/>
                      </a:cubicBezTo>
                      <a:lnTo>
                        <a:pt x="114238" y="1456"/>
                      </a:lnTo>
                      <a:cubicBezTo>
                        <a:pt x="85259" y="99960"/>
                        <a:pt x="48390" y="196454"/>
                        <a:pt x="4661" y="2882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/>
                <p:nvPr/>
              </p:nvSpPr>
              <p:spPr>
                <a:xfrm>
                  <a:off x="9974094" y="1075912"/>
                  <a:ext cx="139954" cy="443417"/>
                </a:xfrm>
                <a:custGeom>
                  <a:avLst/>
                  <a:gdLst>
                    <a:gd name="connsiteX0" fmla="*/ 134905 w 139954"/>
                    <a:gd name="connsiteY0" fmla="*/ 443417 h 443417"/>
                    <a:gd name="connsiteX1" fmla="*/ 0 w 139954"/>
                    <a:gd name="connsiteY1" fmla="*/ 1907 h 443417"/>
                    <a:gd name="connsiteX2" fmla="*/ 4798 w 139954"/>
                    <a:gd name="connsiteY2" fmla="*/ 0 h 443417"/>
                    <a:gd name="connsiteX3" fmla="*/ 139954 w 139954"/>
                    <a:gd name="connsiteY3" fmla="*/ 442326 h 443417"/>
                    <a:gd name="connsiteX4" fmla="*/ 134905 w 139954"/>
                    <a:gd name="connsiteY4" fmla="*/ 443417 h 44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54" h="443417">
                      <a:moveTo>
                        <a:pt x="134905" y="443417"/>
                      </a:moveTo>
                      <a:cubicBezTo>
                        <a:pt x="134419" y="441169"/>
                        <a:pt x="85296" y="216277"/>
                        <a:pt x="0" y="1907"/>
                      </a:cubicBezTo>
                      <a:lnTo>
                        <a:pt x="4798" y="0"/>
                      </a:lnTo>
                      <a:cubicBezTo>
                        <a:pt x="90257" y="214783"/>
                        <a:pt x="139465" y="440078"/>
                        <a:pt x="139954" y="442326"/>
                      </a:cubicBezTo>
                      <a:lnTo>
                        <a:pt x="134905" y="443417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3" name="任意多边形: 形状 62"/>
              <p:cNvSpPr/>
              <p:nvPr/>
            </p:nvSpPr>
            <p:spPr>
              <a:xfrm rot="15691095">
                <a:off x="5467064" y="4317648"/>
                <a:ext cx="167931" cy="103957"/>
              </a:xfrm>
              <a:custGeom>
                <a:avLst/>
                <a:gdLst>
                  <a:gd name="connsiteX0" fmla="*/ 271079 w 271079"/>
                  <a:gd name="connsiteY0" fmla="*/ 83906 h 167810"/>
                  <a:gd name="connsiteX1" fmla="*/ 135540 w 271079"/>
                  <a:gd name="connsiteY1" fmla="*/ 167811 h 167810"/>
                  <a:gd name="connsiteX2" fmla="*/ 0 w 271079"/>
                  <a:gd name="connsiteY2" fmla="*/ 83906 h 167810"/>
                  <a:gd name="connsiteX3" fmla="*/ 135540 w 271079"/>
                  <a:gd name="connsiteY3" fmla="*/ 0 h 167810"/>
                  <a:gd name="connsiteX4" fmla="*/ 271079 w 271079"/>
                  <a:gd name="connsiteY4" fmla="*/ 83906 h 16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079" h="167810">
                    <a:moveTo>
                      <a:pt x="271079" y="83906"/>
                    </a:moveTo>
                    <a:cubicBezTo>
                      <a:pt x="271079" y="130245"/>
                      <a:pt x="210396" y="167811"/>
                      <a:pt x="135540" y="167811"/>
                    </a:cubicBezTo>
                    <a:cubicBezTo>
                      <a:pt x="60683" y="167811"/>
                      <a:pt x="0" y="130245"/>
                      <a:pt x="0" y="83906"/>
                    </a:cubicBezTo>
                    <a:cubicBezTo>
                      <a:pt x="0" y="37566"/>
                      <a:pt x="60683" y="0"/>
                      <a:pt x="135540" y="0"/>
                    </a:cubicBezTo>
                    <a:cubicBezTo>
                      <a:pt x="210396" y="0"/>
                      <a:pt x="271079" y="37566"/>
                      <a:pt x="271079" y="8390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/>
              <p:cNvSpPr/>
              <p:nvPr/>
            </p:nvSpPr>
            <p:spPr>
              <a:xfrm rot="12425420">
                <a:off x="4913208" y="3742306"/>
                <a:ext cx="86511" cy="139561"/>
              </a:xfrm>
              <a:custGeom>
                <a:avLst/>
                <a:gdLst>
                  <a:gd name="connsiteX0" fmla="*/ 139649 w 139649"/>
                  <a:gd name="connsiteY0" fmla="*/ 112642 h 225284"/>
                  <a:gd name="connsiteX1" fmla="*/ 69825 w 139649"/>
                  <a:gd name="connsiteY1" fmla="*/ 225284 h 225284"/>
                  <a:gd name="connsiteX2" fmla="*/ 0 w 139649"/>
                  <a:gd name="connsiteY2" fmla="*/ 112642 h 225284"/>
                  <a:gd name="connsiteX3" fmla="*/ 69825 w 139649"/>
                  <a:gd name="connsiteY3" fmla="*/ 0 h 225284"/>
                  <a:gd name="connsiteX4" fmla="*/ 139649 w 139649"/>
                  <a:gd name="connsiteY4" fmla="*/ 112642 h 22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49" h="225284">
                    <a:moveTo>
                      <a:pt x="139649" y="112642"/>
                    </a:moveTo>
                    <a:cubicBezTo>
                      <a:pt x="139649" y="174853"/>
                      <a:pt x="108388" y="225284"/>
                      <a:pt x="69825" y="225284"/>
                    </a:cubicBezTo>
                    <a:cubicBezTo>
                      <a:pt x="31262" y="225284"/>
                      <a:pt x="0" y="174853"/>
                      <a:pt x="0" y="112642"/>
                    </a:cubicBezTo>
                    <a:cubicBezTo>
                      <a:pt x="0" y="50432"/>
                      <a:pt x="31262" y="0"/>
                      <a:pt x="69825" y="0"/>
                    </a:cubicBezTo>
                    <a:cubicBezTo>
                      <a:pt x="108388" y="0"/>
                      <a:pt x="139649" y="50432"/>
                      <a:pt x="139649" y="1126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/>
              <p:cNvSpPr/>
              <p:nvPr/>
            </p:nvSpPr>
            <p:spPr>
              <a:xfrm rot="16200000">
                <a:off x="5287674" y="4148677"/>
                <a:ext cx="602983" cy="354468"/>
              </a:xfrm>
              <a:custGeom>
                <a:avLst/>
                <a:gdLst>
                  <a:gd name="connsiteX0" fmla="*/ 193556 w 973353"/>
                  <a:gd name="connsiteY0" fmla="*/ 144359 h 572193"/>
                  <a:gd name="connsiteX1" fmla="*/ 973354 w 973353"/>
                  <a:gd name="connsiteY1" fmla="*/ 68618 h 572193"/>
                  <a:gd name="connsiteX2" fmla="*/ 515776 w 973353"/>
                  <a:gd name="connsiteY2" fmla="*/ 4122 h 572193"/>
                  <a:gd name="connsiteX3" fmla="*/ 203776 w 973353"/>
                  <a:gd name="connsiteY3" fmla="*/ 130428 h 572193"/>
                  <a:gd name="connsiteX4" fmla="*/ 25074 w 973353"/>
                  <a:gd name="connsiteY4" fmla="*/ 572194 h 572193"/>
                  <a:gd name="connsiteX5" fmla="*/ 34812 w 973353"/>
                  <a:gd name="connsiteY5" fmla="*/ 567529 h 572193"/>
                  <a:gd name="connsiteX6" fmla="*/ 193556 w 973353"/>
                  <a:gd name="connsiteY6" fmla="*/ 144359 h 57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3353" h="572193">
                    <a:moveTo>
                      <a:pt x="193556" y="144359"/>
                    </a:moveTo>
                    <a:lnTo>
                      <a:pt x="973354" y="68618"/>
                    </a:lnTo>
                    <a:cubicBezTo>
                      <a:pt x="973354" y="68618"/>
                      <a:pt x="762702" y="-19859"/>
                      <a:pt x="515776" y="4122"/>
                    </a:cubicBezTo>
                    <a:cubicBezTo>
                      <a:pt x="321904" y="22954"/>
                      <a:pt x="233024" y="98730"/>
                      <a:pt x="203776" y="130428"/>
                    </a:cubicBezTo>
                    <a:cubicBezTo>
                      <a:pt x="4541" y="187141"/>
                      <a:pt x="-33525" y="394662"/>
                      <a:pt x="25074" y="572194"/>
                    </a:cubicBezTo>
                    <a:lnTo>
                      <a:pt x="34812" y="567529"/>
                    </a:lnTo>
                    <a:cubicBezTo>
                      <a:pt x="-20383" y="399794"/>
                      <a:pt x="11749" y="204686"/>
                      <a:pt x="193556" y="1443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66" name="组合 65" descr="一束拱形的橄榄及叶子"/>
              <p:cNvGrpSpPr/>
              <p:nvPr/>
            </p:nvGrpSpPr>
            <p:grpSpPr>
              <a:xfrm rot="16200000">
                <a:off x="4458463" y="3341826"/>
                <a:ext cx="1376422" cy="1308642"/>
                <a:chOff x="9976495" y="149004"/>
                <a:chExt cx="2221861" cy="211244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79" name="任意多边形: 形状 78"/>
                <p:cNvSpPr/>
                <p:nvPr/>
              </p:nvSpPr>
              <p:spPr>
                <a:xfrm>
                  <a:off x="9976495" y="149004"/>
                  <a:ext cx="2221861" cy="2112448"/>
                </a:xfrm>
                <a:custGeom>
                  <a:avLst/>
                  <a:gdLst>
                    <a:gd name="connsiteX0" fmla="*/ 1852547 w 2221861"/>
                    <a:gd name="connsiteY0" fmla="*/ 333479 h 2112448"/>
                    <a:gd name="connsiteX1" fmla="*/ 1662072 w 2221861"/>
                    <a:gd name="connsiteY1" fmla="*/ 561810 h 2112448"/>
                    <a:gd name="connsiteX2" fmla="*/ 1378302 w 2221861"/>
                    <a:gd name="connsiteY2" fmla="*/ 589554 h 2112448"/>
                    <a:gd name="connsiteX3" fmla="*/ 1131404 w 2221861"/>
                    <a:gd name="connsiteY3" fmla="*/ 658534 h 2112448"/>
                    <a:gd name="connsiteX4" fmla="*/ 1131359 w 2221861"/>
                    <a:gd name="connsiteY4" fmla="*/ 658496 h 2112448"/>
                    <a:gd name="connsiteX5" fmla="*/ 1166245 w 2221861"/>
                    <a:gd name="connsiteY5" fmla="*/ 571293 h 2112448"/>
                    <a:gd name="connsiteX6" fmla="*/ 1180798 w 2221861"/>
                    <a:gd name="connsiteY6" fmla="*/ 562918 h 2112448"/>
                    <a:gd name="connsiteX7" fmla="*/ 1716200 w 2221861"/>
                    <a:gd name="connsiteY7" fmla="*/ 0 h 2112448"/>
                    <a:gd name="connsiteX8" fmla="*/ 1161777 w 2221861"/>
                    <a:gd name="connsiteY8" fmla="*/ 542214 h 2112448"/>
                    <a:gd name="connsiteX9" fmla="*/ 1156211 w 2221861"/>
                    <a:gd name="connsiteY9" fmla="*/ 559679 h 2112448"/>
                    <a:gd name="connsiteX10" fmla="*/ 1108999 w 2221861"/>
                    <a:gd name="connsiteY10" fmla="*/ 667050 h 2112448"/>
                    <a:gd name="connsiteX11" fmla="*/ 1086287 w 2221861"/>
                    <a:gd name="connsiteY11" fmla="*/ 676068 h 2112448"/>
                    <a:gd name="connsiteX12" fmla="*/ 1011214 w 2221861"/>
                    <a:gd name="connsiteY12" fmla="*/ 709010 h 2112448"/>
                    <a:gd name="connsiteX13" fmla="*/ 1011166 w 2221861"/>
                    <a:gd name="connsiteY13" fmla="*/ 708986 h 2112448"/>
                    <a:gd name="connsiteX14" fmla="*/ 822433 w 2221861"/>
                    <a:gd name="connsiteY14" fmla="*/ 284029 h 2112448"/>
                    <a:gd name="connsiteX15" fmla="*/ 818223 w 2221861"/>
                    <a:gd name="connsiteY15" fmla="*/ 293460 h 2112448"/>
                    <a:gd name="connsiteX16" fmla="*/ 969120 w 2221861"/>
                    <a:gd name="connsiteY16" fmla="*/ 605367 h 2112448"/>
                    <a:gd name="connsiteX17" fmla="*/ 969058 w 2221861"/>
                    <a:gd name="connsiteY17" fmla="*/ 605391 h 2112448"/>
                    <a:gd name="connsiteX18" fmla="*/ 901114 w 2221861"/>
                    <a:gd name="connsiteY18" fmla="*/ 530686 h 2112448"/>
                    <a:gd name="connsiteX19" fmla="*/ 894615 w 2221861"/>
                    <a:gd name="connsiteY19" fmla="*/ 538710 h 2112448"/>
                    <a:gd name="connsiteX20" fmla="*/ 977997 w 2221861"/>
                    <a:gd name="connsiteY20" fmla="*/ 658359 h 2112448"/>
                    <a:gd name="connsiteX21" fmla="*/ 985529 w 2221861"/>
                    <a:gd name="connsiteY21" fmla="*/ 700418 h 2112448"/>
                    <a:gd name="connsiteX22" fmla="*/ 971898 w 2221861"/>
                    <a:gd name="connsiteY22" fmla="*/ 728210 h 2112448"/>
                    <a:gd name="connsiteX23" fmla="*/ 579449 w 2221861"/>
                    <a:gd name="connsiteY23" fmla="*/ 1010659 h 2112448"/>
                    <a:gd name="connsiteX24" fmla="*/ 377219 w 2221861"/>
                    <a:gd name="connsiteY24" fmla="*/ 1260390 h 2112448"/>
                    <a:gd name="connsiteX25" fmla="*/ 377157 w 2221861"/>
                    <a:gd name="connsiteY25" fmla="*/ 1260380 h 2112448"/>
                    <a:gd name="connsiteX26" fmla="*/ 379814 w 2221861"/>
                    <a:gd name="connsiteY26" fmla="*/ 1102161 h 2112448"/>
                    <a:gd name="connsiteX27" fmla="*/ 370066 w 2221861"/>
                    <a:gd name="connsiteY27" fmla="*/ 1098750 h 2112448"/>
                    <a:gd name="connsiteX28" fmla="*/ 363437 w 2221861"/>
                    <a:gd name="connsiteY28" fmla="*/ 1281793 h 2112448"/>
                    <a:gd name="connsiteX29" fmla="*/ 304232 w 2221861"/>
                    <a:gd name="connsiteY29" fmla="*/ 1382386 h 2112448"/>
                    <a:gd name="connsiteX30" fmla="*/ 304170 w 2221861"/>
                    <a:gd name="connsiteY30" fmla="*/ 1382383 h 2112448"/>
                    <a:gd name="connsiteX31" fmla="*/ 271676 w 2221861"/>
                    <a:gd name="connsiteY31" fmla="*/ 439566 h 2112448"/>
                    <a:gd name="connsiteX32" fmla="*/ 258665 w 2221861"/>
                    <a:gd name="connsiteY32" fmla="*/ 1205632 h 2112448"/>
                    <a:gd name="connsiteX33" fmla="*/ 267084 w 2221861"/>
                    <a:gd name="connsiteY33" fmla="*/ 1225325 h 2112448"/>
                    <a:gd name="connsiteX34" fmla="*/ 282398 w 2221861"/>
                    <a:gd name="connsiteY34" fmla="*/ 1375502 h 2112448"/>
                    <a:gd name="connsiteX35" fmla="*/ 273428 w 2221861"/>
                    <a:gd name="connsiteY35" fmla="*/ 1440920 h 2112448"/>
                    <a:gd name="connsiteX36" fmla="*/ 237912 w 2221861"/>
                    <a:gd name="connsiteY36" fmla="*/ 1514613 h 2112448"/>
                    <a:gd name="connsiteX37" fmla="*/ 149380 w 2221861"/>
                    <a:gd name="connsiteY37" fmla="*/ 1799227 h 2112448"/>
                    <a:gd name="connsiteX38" fmla="*/ 142251 w 2221861"/>
                    <a:gd name="connsiteY38" fmla="*/ 1799244 h 2112448"/>
                    <a:gd name="connsiteX39" fmla="*/ 139763 w 2221861"/>
                    <a:gd name="connsiteY39" fmla="*/ 1639436 h 2112448"/>
                    <a:gd name="connsiteX40" fmla="*/ 136610 w 2221861"/>
                    <a:gd name="connsiteY40" fmla="*/ 1633680 h 2112448"/>
                    <a:gd name="connsiteX41" fmla="*/ 130018 w 2221861"/>
                    <a:gd name="connsiteY41" fmla="*/ 1636025 h 2112448"/>
                    <a:gd name="connsiteX42" fmla="*/ 114952 w 2221861"/>
                    <a:gd name="connsiteY42" fmla="*/ 1703642 h 2112448"/>
                    <a:gd name="connsiteX43" fmla="*/ 114890 w 2221861"/>
                    <a:gd name="connsiteY43" fmla="*/ 1703649 h 2112448"/>
                    <a:gd name="connsiteX44" fmla="*/ 8730 w 2221861"/>
                    <a:gd name="connsiteY44" fmla="*/ 1532058 h 2112448"/>
                    <a:gd name="connsiteX45" fmla="*/ 1612 w 2221861"/>
                    <a:gd name="connsiteY45" fmla="*/ 1539538 h 2112448"/>
                    <a:gd name="connsiteX46" fmla="*/ 65533 w 2221861"/>
                    <a:gd name="connsiteY46" fmla="*/ 1622252 h 2112448"/>
                    <a:gd name="connsiteX47" fmla="*/ 129226 w 2221861"/>
                    <a:gd name="connsiteY47" fmla="*/ 1863564 h 2112448"/>
                    <a:gd name="connsiteX48" fmla="*/ 129846 w 2221861"/>
                    <a:gd name="connsiteY48" fmla="*/ 1910209 h 2112448"/>
                    <a:gd name="connsiteX49" fmla="*/ 115551 w 2221861"/>
                    <a:gd name="connsiteY49" fmla="*/ 2112449 h 2112448"/>
                    <a:gd name="connsiteX50" fmla="*/ 167183 w 2221861"/>
                    <a:gd name="connsiteY50" fmla="*/ 2112449 h 2112448"/>
                    <a:gd name="connsiteX51" fmla="*/ 192011 w 2221861"/>
                    <a:gd name="connsiteY51" fmla="*/ 1816169 h 2112448"/>
                    <a:gd name="connsiteX52" fmla="*/ 192056 w 2221861"/>
                    <a:gd name="connsiteY52" fmla="*/ 1815928 h 2112448"/>
                    <a:gd name="connsiteX53" fmla="*/ 218426 w 2221861"/>
                    <a:gd name="connsiteY53" fmla="*/ 1777593 h 2112448"/>
                    <a:gd name="connsiteX54" fmla="*/ 254087 w 2221861"/>
                    <a:gd name="connsiteY54" fmla="*/ 1758548 h 2112448"/>
                    <a:gd name="connsiteX55" fmla="*/ 406371 w 2221861"/>
                    <a:gd name="connsiteY55" fmla="*/ 1725651 h 2112448"/>
                    <a:gd name="connsiteX56" fmla="*/ 406536 w 2221861"/>
                    <a:gd name="connsiteY56" fmla="*/ 1715325 h 2112448"/>
                    <a:gd name="connsiteX57" fmla="*/ 227933 w 2221861"/>
                    <a:gd name="connsiteY57" fmla="*/ 1754445 h 2112448"/>
                    <a:gd name="connsiteX58" fmla="*/ 208306 w 2221861"/>
                    <a:gd name="connsiteY58" fmla="*/ 1738931 h 2112448"/>
                    <a:gd name="connsiteX59" fmla="*/ 274464 w 2221861"/>
                    <a:gd name="connsiteY59" fmla="*/ 1529765 h 2112448"/>
                    <a:gd name="connsiteX60" fmla="*/ 484108 w 2221861"/>
                    <a:gd name="connsiteY60" fmla="*/ 1162499 h 2112448"/>
                    <a:gd name="connsiteX61" fmla="*/ 636261 w 2221861"/>
                    <a:gd name="connsiteY61" fmla="*/ 1127795 h 2112448"/>
                    <a:gd name="connsiteX62" fmla="*/ 684042 w 2221861"/>
                    <a:gd name="connsiteY62" fmla="*/ 1143085 h 2112448"/>
                    <a:gd name="connsiteX63" fmla="*/ 1453585 w 2221861"/>
                    <a:gd name="connsiteY63" fmla="*/ 1139326 h 2112448"/>
                    <a:gd name="connsiteX64" fmla="*/ 1007758 w 2221861"/>
                    <a:gd name="connsiteY64" fmla="*/ 1017774 h 2112448"/>
                    <a:gd name="connsiteX65" fmla="*/ 690885 w 2221861"/>
                    <a:gd name="connsiteY65" fmla="*/ 1094885 h 2112448"/>
                    <a:gd name="connsiteX66" fmla="*/ 629831 w 2221861"/>
                    <a:gd name="connsiteY66" fmla="*/ 1115964 h 2112448"/>
                    <a:gd name="connsiteX67" fmla="*/ 506059 w 2221861"/>
                    <a:gd name="connsiteY67" fmla="*/ 1134820 h 2112448"/>
                    <a:gd name="connsiteX68" fmla="*/ 506021 w 2221861"/>
                    <a:gd name="connsiteY68" fmla="*/ 1134765 h 2112448"/>
                    <a:gd name="connsiteX69" fmla="*/ 598890 w 2221861"/>
                    <a:gd name="connsiteY69" fmla="*/ 1030097 h 2112448"/>
                    <a:gd name="connsiteX70" fmla="*/ 1092197 w 2221861"/>
                    <a:gd name="connsiteY70" fmla="*/ 690319 h 2112448"/>
                    <a:gd name="connsiteX71" fmla="*/ 1147465 w 2221861"/>
                    <a:gd name="connsiteY71" fmla="*/ 667794 h 2112448"/>
                    <a:gd name="connsiteX72" fmla="*/ 1169866 w 2221861"/>
                    <a:gd name="connsiteY72" fmla="*/ 664517 h 2112448"/>
                    <a:gd name="connsiteX73" fmla="*/ 1193255 w 2221861"/>
                    <a:gd name="connsiteY73" fmla="*/ 663154 h 2112448"/>
                    <a:gd name="connsiteX74" fmla="*/ 1240031 w 2221861"/>
                    <a:gd name="connsiteY74" fmla="*/ 666251 h 2112448"/>
                    <a:gd name="connsiteX75" fmla="*/ 1285353 w 2221861"/>
                    <a:gd name="connsiteY75" fmla="*/ 678141 h 2112448"/>
                    <a:gd name="connsiteX76" fmla="*/ 1326738 w 2221861"/>
                    <a:gd name="connsiteY76" fmla="*/ 700181 h 2112448"/>
                    <a:gd name="connsiteX77" fmla="*/ 1326780 w 2221861"/>
                    <a:gd name="connsiteY77" fmla="*/ 700208 h 2112448"/>
                    <a:gd name="connsiteX78" fmla="*/ 1330308 w 2221861"/>
                    <a:gd name="connsiteY78" fmla="*/ 699661 h 2112448"/>
                    <a:gd name="connsiteX79" fmla="*/ 1329826 w 2221861"/>
                    <a:gd name="connsiteY79" fmla="*/ 696043 h 2112448"/>
                    <a:gd name="connsiteX80" fmla="*/ 1288021 w 2221861"/>
                    <a:gd name="connsiteY80" fmla="*/ 671583 h 2112448"/>
                    <a:gd name="connsiteX81" fmla="*/ 1241597 w 2221861"/>
                    <a:gd name="connsiteY81" fmla="*/ 657395 h 2112448"/>
                    <a:gd name="connsiteX82" fmla="*/ 1203079 w 2221861"/>
                    <a:gd name="connsiteY82" fmla="*/ 652631 h 2112448"/>
                    <a:gd name="connsiteX83" fmla="*/ 1189951 w 2221861"/>
                    <a:gd name="connsiteY83" fmla="*/ 652232 h 2112448"/>
                    <a:gd name="connsiteX84" fmla="*/ 1189941 w 2221861"/>
                    <a:gd name="connsiteY84" fmla="*/ 652166 h 2112448"/>
                    <a:gd name="connsiteX85" fmla="*/ 1380130 w 2221861"/>
                    <a:gd name="connsiteY85" fmla="*/ 598772 h 2112448"/>
                    <a:gd name="connsiteX86" fmla="*/ 1675559 w 2221861"/>
                    <a:gd name="connsiteY86" fmla="*/ 565276 h 2112448"/>
                    <a:gd name="connsiteX87" fmla="*/ 1950318 w 2221861"/>
                    <a:gd name="connsiteY87" fmla="*/ 488175 h 2112448"/>
                    <a:gd name="connsiteX88" fmla="*/ 2221862 w 2221861"/>
                    <a:gd name="connsiteY88" fmla="*/ 208319 h 2112448"/>
                    <a:gd name="connsiteX89" fmla="*/ 1852547 w 2221861"/>
                    <a:gd name="connsiteY89" fmla="*/ 333479 h 2112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2221861" h="2112448">
                      <a:moveTo>
                        <a:pt x="1852547" y="333479"/>
                      </a:moveTo>
                      <a:cubicBezTo>
                        <a:pt x="1680853" y="441992"/>
                        <a:pt x="1662984" y="555163"/>
                        <a:pt x="1662072" y="561810"/>
                      </a:cubicBezTo>
                      <a:cubicBezTo>
                        <a:pt x="1566955" y="562430"/>
                        <a:pt x="1471832" y="571634"/>
                        <a:pt x="1378302" y="589554"/>
                      </a:cubicBezTo>
                      <a:cubicBezTo>
                        <a:pt x="1294320" y="605625"/>
                        <a:pt x="1211647" y="628742"/>
                        <a:pt x="1131404" y="658534"/>
                      </a:cubicBezTo>
                      <a:cubicBezTo>
                        <a:pt x="1131380" y="658544"/>
                        <a:pt x="1131352" y="658520"/>
                        <a:pt x="1131359" y="658496"/>
                      </a:cubicBezTo>
                      <a:cubicBezTo>
                        <a:pt x="1136770" y="626495"/>
                        <a:pt x="1148215" y="599371"/>
                        <a:pt x="1166245" y="571293"/>
                      </a:cubicBezTo>
                      <a:cubicBezTo>
                        <a:pt x="1169450" y="566302"/>
                        <a:pt x="1174871" y="563139"/>
                        <a:pt x="1180798" y="562918"/>
                      </a:cubicBezTo>
                      <a:cubicBezTo>
                        <a:pt x="1420809" y="553969"/>
                        <a:pt x="1699427" y="123394"/>
                        <a:pt x="1716200" y="0"/>
                      </a:cubicBezTo>
                      <a:cubicBezTo>
                        <a:pt x="1592097" y="17820"/>
                        <a:pt x="1155488" y="295257"/>
                        <a:pt x="1161777" y="542214"/>
                      </a:cubicBezTo>
                      <a:cubicBezTo>
                        <a:pt x="1161935" y="548492"/>
                        <a:pt x="1159960" y="554643"/>
                        <a:pt x="1156211" y="559679"/>
                      </a:cubicBezTo>
                      <a:cubicBezTo>
                        <a:pt x="1132687" y="591275"/>
                        <a:pt x="1116592" y="628381"/>
                        <a:pt x="1108999" y="667050"/>
                      </a:cubicBezTo>
                      <a:cubicBezTo>
                        <a:pt x="1101409" y="670003"/>
                        <a:pt x="1093833" y="672995"/>
                        <a:pt x="1086287" y="676068"/>
                      </a:cubicBezTo>
                      <a:cubicBezTo>
                        <a:pt x="1060974" y="686367"/>
                        <a:pt x="1035946" y="697369"/>
                        <a:pt x="1011214" y="709010"/>
                      </a:cubicBezTo>
                      <a:cubicBezTo>
                        <a:pt x="1011193" y="709020"/>
                        <a:pt x="1011173" y="709006"/>
                        <a:pt x="1011166" y="708986"/>
                      </a:cubicBezTo>
                      <a:cubicBezTo>
                        <a:pt x="976858" y="560898"/>
                        <a:pt x="964969" y="370144"/>
                        <a:pt x="822433" y="284029"/>
                      </a:cubicBezTo>
                      <a:lnTo>
                        <a:pt x="818223" y="293460"/>
                      </a:lnTo>
                      <a:cubicBezTo>
                        <a:pt x="921329" y="361202"/>
                        <a:pt x="948743" y="485749"/>
                        <a:pt x="969120" y="605367"/>
                      </a:cubicBezTo>
                      <a:cubicBezTo>
                        <a:pt x="969137" y="605460"/>
                        <a:pt x="969110" y="605470"/>
                        <a:pt x="969058" y="605391"/>
                      </a:cubicBezTo>
                      <a:cubicBezTo>
                        <a:pt x="951434" y="576501"/>
                        <a:pt x="928362" y="550926"/>
                        <a:pt x="901114" y="530686"/>
                      </a:cubicBezTo>
                      <a:lnTo>
                        <a:pt x="894615" y="538710"/>
                      </a:lnTo>
                      <a:cubicBezTo>
                        <a:pt x="933411" y="569383"/>
                        <a:pt x="962676" y="611525"/>
                        <a:pt x="977997" y="658359"/>
                      </a:cubicBezTo>
                      <a:cubicBezTo>
                        <a:pt x="980417" y="672630"/>
                        <a:pt x="982889" y="686684"/>
                        <a:pt x="985529" y="700418"/>
                      </a:cubicBezTo>
                      <a:cubicBezTo>
                        <a:pt x="987697" y="711681"/>
                        <a:pt x="982135" y="723033"/>
                        <a:pt x="971898" y="728210"/>
                      </a:cubicBezTo>
                      <a:cubicBezTo>
                        <a:pt x="827631" y="801173"/>
                        <a:pt x="694671" y="896800"/>
                        <a:pt x="579449" y="1010659"/>
                      </a:cubicBezTo>
                      <a:cubicBezTo>
                        <a:pt x="502978" y="1086166"/>
                        <a:pt x="435987" y="1170409"/>
                        <a:pt x="377219" y="1260390"/>
                      </a:cubicBezTo>
                      <a:cubicBezTo>
                        <a:pt x="377202" y="1260414"/>
                        <a:pt x="377164" y="1260411"/>
                        <a:pt x="377157" y="1260380"/>
                      </a:cubicBezTo>
                      <a:cubicBezTo>
                        <a:pt x="361072" y="1209198"/>
                        <a:pt x="362019" y="1152954"/>
                        <a:pt x="379814" y="1102161"/>
                      </a:cubicBezTo>
                      <a:lnTo>
                        <a:pt x="370066" y="1098750"/>
                      </a:lnTo>
                      <a:cubicBezTo>
                        <a:pt x="346322" y="1156540"/>
                        <a:pt x="344057" y="1222458"/>
                        <a:pt x="363437" y="1281793"/>
                      </a:cubicBezTo>
                      <a:cubicBezTo>
                        <a:pt x="342656" y="1314649"/>
                        <a:pt x="322940" y="1348227"/>
                        <a:pt x="304232" y="1382386"/>
                      </a:cubicBezTo>
                      <a:cubicBezTo>
                        <a:pt x="304218" y="1382414"/>
                        <a:pt x="304180" y="1382411"/>
                        <a:pt x="304170" y="1382383"/>
                      </a:cubicBezTo>
                      <a:cubicBezTo>
                        <a:pt x="238476" y="1212723"/>
                        <a:pt x="284815" y="595044"/>
                        <a:pt x="271676" y="439566"/>
                      </a:cubicBezTo>
                      <a:cubicBezTo>
                        <a:pt x="200248" y="531189"/>
                        <a:pt x="91259" y="1034117"/>
                        <a:pt x="258665" y="1205632"/>
                      </a:cubicBezTo>
                      <a:cubicBezTo>
                        <a:pt x="263831" y="1210923"/>
                        <a:pt x="266871" y="1217931"/>
                        <a:pt x="267084" y="1225325"/>
                      </a:cubicBezTo>
                      <a:cubicBezTo>
                        <a:pt x="268513" y="1275202"/>
                        <a:pt x="272141" y="1324431"/>
                        <a:pt x="282398" y="1375502"/>
                      </a:cubicBezTo>
                      <a:cubicBezTo>
                        <a:pt x="286856" y="1397694"/>
                        <a:pt x="283648" y="1420725"/>
                        <a:pt x="273428" y="1440920"/>
                      </a:cubicBezTo>
                      <a:cubicBezTo>
                        <a:pt x="261115" y="1465253"/>
                        <a:pt x="249278" y="1489833"/>
                        <a:pt x="237912" y="1514613"/>
                      </a:cubicBezTo>
                      <a:cubicBezTo>
                        <a:pt x="197511" y="1602673"/>
                        <a:pt x="160498" y="1752245"/>
                        <a:pt x="149380" y="1799227"/>
                      </a:cubicBezTo>
                      <a:cubicBezTo>
                        <a:pt x="148492" y="1802979"/>
                        <a:pt x="143153" y="1802993"/>
                        <a:pt x="142251" y="1799244"/>
                      </a:cubicBezTo>
                      <a:cubicBezTo>
                        <a:pt x="134179" y="1765590"/>
                        <a:pt x="117578" y="1682005"/>
                        <a:pt x="139763" y="1639436"/>
                      </a:cubicBezTo>
                      <a:cubicBezTo>
                        <a:pt x="139763" y="1639436"/>
                        <a:pt x="140496" y="1635202"/>
                        <a:pt x="136610" y="1633680"/>
                      </a:cubicBezTo>
                      <a:cubicBezTo>
                        <a:pt x="132723" y="1632159"/>
                        <a:pt x="130018" y="1636025"/>
                        <a:pt x="130018" y="1636025"/>
                      </a:cubicBezTo>
                      <a:cubicBezTo>
                        <a:pt x="121922" y="1657734"/>
                        <a:pt x="116924" y="1680549"/>
                        <a:pt x="114952" y="1703642"/>
                      </a:cubicBezTo>
                      <a:cubicBezTo>
                        <a:pt x="114948" y="1703676"/>
                        <a:pt x="114900" y="1703683"/>
                        <a:pt x="114890" y="1703649"/>
                      </a:cubicBezTo>
                      <a:cubicBezTo>
                        <a:pt x="94436" y="1638926"/>
                        <a:pt x="63829" y="1579071"/>
                        <a:pt x="8730" y="1532058"/>
                      </a:cubicBezTo>
                      <a:cubicBezTo>
                        <a:pt x="3918" y="1527321"/>
                        <a:pt x="-3228" y="1535104"/>
                        <a:pt x="1612" y="1539538"/>
                      </a:cubicBezTo>
                      <a:cubicBezTo>
                        <a:pt x="26988" y="1563843"/>
                        <a:pt x="48535" y="1591834"/>
                        <a:pt x="65533" y="1622252"/>
                      </a:cubicBezTo>
                      <a:cubicBezTo>
                        <a:pt x="104746" y="1692775"/>
                        <a:pt x="115757" y="1780987"/>
                        <a:pt x="129226" y="1863564"/>
                      </a:cubicBezTo>
                      <a:cubicBezTo>
                        <a:pt x="131742" y="1878995"/>
                        <a:pt x="131946" y="1894712"/>
                        <a:pt x="129846" y="1910209"/>
                      </a:cubicBezTo>
                      <a:cubicBezTo>
                        <a:pt x="120765" y="1977200"/>
                        <a:pt x="116001" y="2044803"/>
                        <a:pt x="115551" y="2112449"/>
                      </a:cubicBezTo>
                      <a:lnTo>
                        <a:pt x="167183" y="2112449"/>
                      </a:lnTo>
                      <a:cubicBezTo>
                        <a:pt x="165854" y="2013294"/>
                        <a:pt x="174067" y="1913916"/>
                        <a:pt x="192011" y="1816169"/>
                      </a:cubicBezTo>
                      <a:lnTo>
                        <a:pt x="192056" y="1815928"/>
                      </a:lnTo>
                      <a:cubicBezTo>
                        <a:pt x="194985" y="1799977"/>
                        <a:pt x="204575" y="1786030"/>
                        <a:pt x="218426" y="1777593"/>
                      </a:cubicBezTo>
                      <a:cubicBezTo>
                        <a:pt x="229947" y="1770575"/>
                        <a:pt x="241919" y="1764268"/>
                        <a:pt x="254087" y="1758548"/>
                      </a:cubicBezTo>
                      <a:cubicBezTo>
                        <a:pt x="301578" y="1736566"/>
                        <a:pt x="354133" y="1725851"/>
                        <a:pt x="406371" y="1725651"/>
                      </a:cubicBezTo>
                      <a:cubicBezTo>
                        <a:pt x="413255" y="1725940"/>
                        <a:pt x="413293" y="1715239"/>
                        <a:pt x="406536" y="1715325"/>
                      </a:cubicBezTo>
                      <a:cubicBezTo>
                        <a:pt x="345334" y="1713889"/>
                        <a:pt x="282815" y="1726770"/>
                        <a:pt x="227933" y="1754445"/>
                      </a:cubicBezTo>
                      <a:cubicBezTo>
                        <a:pt x="217473" y="1759721"/>
                        <a:pt x="205594" y="1750328"/>
                        <a:pt x="208306" y="1738931"/>
                      </a:cubicBezTo>
                      <a:cubicBezTo>
                        <a:pt x="225238" y="1667799"/>
                        <a:pt x="247340" y="1597827"/>
                        <a:pt x="274464" y="1529765"/>
                      </a:cubicBezTo>
                      <a:cubicBezTo>
                        <a:pt x="326640" y="1398616"/>
                        <a:pt x="397538" y="1274685"/>
                        <a:pt x="484108" y="1162499"/>
                      </a:cubicBezTo>
                      <a:cubicBezTo>
                        <a:pt x="530728" y="1139591"/>
                        <a:pt x="584226" y="1132411"/>
                        <a:pt x="636261" y="1127795"/>
                      </a:cubicBezTo>
                      <a:cubicBezTo>
                        <a:pt x="653599" y="1126256"/>
                        <a:pt x="670882" y="1131698"/>
                        <a:pt x="684042" y="1143085"/>
                      </a:cubicBezTo>
                      <a:cubicBezTo>
                        <a:pt x="865842" y="1300377"/>
                        <a:pt x="1349395" y="1212362"/>
                        <a:pt x="1453585" y="1139326"/>
                      </a:cubicBezTo>
                      <a:cubicBezTo>
                        <a:pt x="1453585" y="1139326"/>
                        <a:pt x="1255737" y="1025047"/>
                        <a:pt x="1007758" y="1017774"/>
                      </a:cubicBezTo>
                      <a:cubicBezTo>
                        <a:pt x="836952" y="1012762"/>
                        <a:pt x="736731" y="1063072"/>
                        <a:pt x="690885" y="1094885"/>
                      </a:cubicBezTo>
                      <a:cubicBezTo>
                        <a:pt x="672851" y="1107397"/>
                        <a:pt x="651744" y="1114756"/>
                        <a:pt x="629831" y="1115964"/>
                      </a:cubicBezTo>
                      <a:cubicBezTo>
                        <a:pt x="588112" y="1118264"/>
                        <a:pt x="545629" y="1122357"/>
                        <a:pt x="506059" y="1134820"/>
                      </a:cubicBezTo>
                      <a:cubicBezTo>
                        <a:pt x="506028" y="1134831"/>
                        <a:pt x="506000" y="1134793"/>
                        <a:pt x="506021" y="1134765"/>
                      </a:cubicBezTo>
                      <a:cubicBezTo>
                        <a:pt x="535348" y="1098516"/>
                        <a:pt x="566327" y="1063558"/>
                        <a:pt x="598890" y="1030097"/>
                      </a:cubicBezTo>
                      <a:cubicBezTo>
                        <a:pt x="738613" y="886401"/>
                        <a:pt x="907089" y="769956"/>
                        <a:pt x="1092197" y="690319"/>
                      </a:cubicBezTo>
                      <a:cubicBezTo>
                        <a:pt x="1110465" y="682447"/>
                        <a:pt x="1128894" y="674946"/>
                        <a:pt x="1147465" y="667794"/>
                      </a:cubicBezTo>
                      <a:cubicBezTo>
                        <a:pt x="1154583" y="666331"/>
                        <a:pt x="1162328" y="665260"/>
                        <a:pt x="1169866" y="664517"/>
                      </a:cubicBezTo>
                      <a:cubicBezTo>
                        <a:pt x="1177628" y="663752"/>
                        <a:pt x="1185438" y="663295"/>
                        <a:pt x="1193255" y="663154"/>
                      </a:cubicBezTo>
                      <a:cubicBezTo>
                        <a:pt x="1208886" y="662916"/>
                        <a:pt x="1224576" y="663790"/>
                        <a:pt x="1240031" y="666251"/>
                      </a:cubicBezTo>
                      <a:cubicBezTo>
                        <a:pt x="1255483" y="668658"/>
                        <a:pt x="1270749" y="672502"/>
                        <a:pt x="1285353" y="678141"/>
                      </a:cubicBezTo>
                      <a:cubicBezTo>
                        <a:pt x="1300017" y="683645"/>
                        <a:pt x="1313892" y="691162"/>
                        <a:pt x="1326738" y="700181"/>
                      </a:cubicBezTo>
                      <a:lnTo>
                        <a:pt x="1326780" y="700208"/>
                      </a:lnTo>
                      <a:cubicBezTo>
                        <a:pt x="1327905" y="700996"/>
                        <a:pt x="1329465" y="700762"/>
                        <a:pt x="1330308" y="699661"/>
                      </a:cubicBezTo>
                      <a:cubicBezTo>
                        <a:pt x="1331175" y="698528"/>
                        <a:pt x="1330959" y="696907"/>
                        <a:pt x="1329826" y="696043"/>
                      </a:cubicBezTo>
                      <a:cubicBezTo>
                        <a:pt x="1316990" y="686237"/>
                        <a:pt x="1302953" y="677886"/>
                        <a:pt x="1288021" y="671583"/>
                      </a:cubicBezTo>
                      <a:cubicBezTo>
                        <a:pt x="1273141" y="665143"/>
                        <a:pt x="1257496" y="660527"/>
                        <a:pt x="1241597" y="657395"/>
                      </a:cubicBezTo>
                      <a:cubicBezTo>
                        <a:pt x="1228895" y="654848"/>
                        <a:pt x="1216012" y="653340"/>
                        <a:pt x="1203079" y="652631"/>
                      </a:cubicBezTo>
                      <a:cubicBezTo>
                        <a:pt x="1199871" y="652455"/>
                        <a:pt x="1193958" y="652173"/>
                        <a:pt x="1189951" y="652232"/>
                      </a:cubicBezTo>
                      <a:cubicBezTo>
                        <a:pt x="1189913" y="652232"/>
                        <a:pt x="1189906" y="652177"/>
                        <a:pt x="1189941" y="652166"/>
                      </a:cubicBezTo>
                      <a:cubicBezTo>
                        <a:pt x="1252047" y="630329"/>
                        <a:pt x="1315610" y="612454"/>
                        <a:pt x="1380130" y="598772"/>
                      </a:cubicBezTo>
                      <a:cubicBezTo>
                        <a:pt x="1477095" y="578184"/>
                        <a:pt x="1576181" y="567049"/>
                        <a:pt x="1675559" y="565276"/>
                      </a:cubicBezTo>
                      <a:cubicBezTo>
                        <a:pt x="1710204" y="571365"/>
                        <a:pt x="1809465" y="577200"/>
                        <a:pt x="1950318" y="488175"/>
                      </a:cubicBezTo>
                      <a:cubicBezTo>
                        <a:pt x="2127285" y="376330"/>
                        <a:pt x="2221862" y="208319"/>
                        <a:pt x="2221862" y="208319"/>
                      </a:cubicBezTo>
                      <a:cubicBezTo>
                        <a:pt x="2221862" y="208319"/>
                        <a:pt x="2029515" y="221633"/>
                        <a:pt x="1852547" y="33347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80" name="组合 79" descr="一束拱形的橄榄及叶子"/>
                <p:cNvGrpSpPr/>
                <p:nvPr/>
              </p:nvGrpSpPr>
              <p:grpSpPr>
                <a:xfrm>
                  <a:off x="10706699" y="275231"/>
                  <a:ext cx="1327160" cy="1010469"/>
                  <a:chOff x="10706699" y="275231"/>
                  <a:chExt cx="1327160" cy="1010469"/>
                </a:xfrm>
                <a:grpFill/>
              </p:grpSpPr>
              <p:sp>
                <p:nvSpPr>
                  <p:cNvPr id="81" name="任意多边形: 形状 80"/>
                  <p:cNvSpPr/>
                  <p:nvPr/>
                </p:nvSpPr>
                <p:spPr>
                  <a:xfrm>
                    <a:off x="10706699" y="1272262"/>
                    <a:ext cx="536689" cy="13438"/>
                  </a:xfrm>
                  <a:custGeom>
                    <a:avLst/>
                    <a:gdLst>
                      <a:gd name="connsiteX0" fmla="*/ 401230 w 536689"/>
                      <a:gd name="connsiteY0" fmla="*/ 13438 h 13438"/>
                      <a:gd name="connsiteX1" fmla="*/ 0 w 536689"/>
                      <a:gd name="connsiteY1" fmla="*/ 5160 h 13438"/>
                      <a:gd name="connsiteX2" fmla="*/ 227 w 536689"/>
                      <a:gd name="connsiteY2" fmla="*/ 0 h 13438"/>
                      <a:gd name="connsiteX3" fmla="*/ 536589 w 536689"/>
                      <a:gd name="connsiteY3" fmla="*/ 7022 h 13438"/>
                      <a:gd name="connsiteX4" fmla="*/ 536689 w 536689"/>
                      <a:gd name="connsiteY4" fmla="*/ 12185 h 13438"/>
                      <a:gd name="connsiteX5" fmla="*/ 401230 w 536689"/>
                      <a:gd name="connsiteY5" fmla="*/ 13438 h 1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6689" h="13438">
                        <a:moveTo>
                          <a:pt x="401230" y="13438"/>
                        </a:moveTo>
                        <a:cubicBezTo>
                          <a:pt x="190320" y="13438"/>
                          <a:pt x="2272" y="5260"/>
                          <a:pt x="0" y="5160"/>
                        </a:cubicBezTo>
                        <a:lnTo>
                          <a:pt x="227" y="0"/>
                        </a:lnTo>
                        <a:cubicBezTo>
                          <a:pt x="2977" y="121"/>
                          <a:pt x="278328" y="12099"/>
                          <a:pt x="536589" y="7022"/>
                        </a:cubicBezTo>
                        <a:lnTo>
                          <a:pt x="536689" y="12185"/>
                        </a:lnTo>
                        <a:cubicBezTo>
                          <a:pt x="491545" y="13073"/>
                          <a:pt x="445872" y="13438"/>
                          <a:pt x="401230" y="13438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" name="任意多边形: 形状 81"/>
                  <p:cNvSpPr/>
                  <p:nvPr/>
                </p:nvSpPr>
                <p:spPr>
                  <a:xfrm>
                    <a:off x="11178001" y="275231"/>
                    <a:ext cx="371427" cy="394301"/>
                  </a:xfrm>
                  <a:custGeom>
                    <a:avLst/>
                    <a:gdLst>
                      <a:gd name="connsiteX0" fmla="*/ 4155 w 371427"/>
                      <a:gd name="connsiteY0" fmla="*/ 394301 h 394301"/>
                      <a:gd name="connsiteX1" fmla="*/ 0 w 371427"/>
                      <a:gd name="connsiteY1" fmla="*/ 391234 h 394301"/>
                      <a:gd name="connsiteX2" fmla="*/ 367993 w 371427"/>
                      <a:gd name="connsiteY2" fmla="*/ 0 h 394301"/>
                      <a:gd name="connsiteX3" fmla="*/ 371428 w 371427"/>
                      <a:gd name="connsiteY3" fmla="*/ 3855 h 394301"/>
                      <a:gd name="connsiteX4" fmla="*/ 4155 w 371427"/>
                      <a:gd name="connsiteY4" fmla="*/ 394301 h 394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427" h="394301">
                        <a:moveTo>
                          <a:pt x="4155" y="394301"/>
                        </a:moveTo>
                        <a:lnTo>
                          <a:pt x="0" y="391234"/>
                        </a:lnTo>
                        <a:cubicBezTo>
                          <a:pt x="135076" y="208253"/>
                          <a:pt x="365680" y="2062"/>
                          <a:pt x="367993" y="0"/>
                        </a:cubicBezTo>
                        <a:lnTo>
                          <a:pt x="371428" y="3855"/>
                        </a:lnTo>
                        <a:cubicBezTo>
                          <a:pt x="369118" y="5914"/>
                          <a:pt x="138908" y="211754"/>
                          <a:pt x="4155" y="394301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任意多边形: 形状 82"/>
                  <p:cNvSpPr/>
                  <p:nvPr/>
                </p:nvSpPr>
                <p:spPr>
                  <a:xfrm>
                    <a:off x="11719971" y="457837"/>
                    <a:ext cx="313889" cy="212015"/>
                  </a:xfrm>
                  <a:custGeom>
                    <a:avLst/>
                    <a:gdLst>
                      <a:gd name="connsiteX0" fmla="*/ 3594 w 313889"/>
                      <a:gd name="connsiteY0" fmla="*/ 212016 h 212015"/>
                      <a:gd name="connsiteX1" fmla="*/ 0 w 313889"/>
                      <a:gd name="connsiteY1" fmla="*/ 208308 h 212015"/>
                      <a:gd name="connsiteX2" fmla="*/ 311545 w 313889"/>
                      <a:gd name="connsiteY2" fmla="*/ 0 h 212015"/>
                      <a:gd name="connsiteX3" fmla="*/ 313889 w 313889"/>
                      <a:gd name="connsiteY3" fmla="*/ 4599 h 212015"/>
                      <a:gd name="connsiteX4" fmla="*/ 3594 w 313889"/>
                      <a:gd name="connsiteY4" fmla="*/ 212016 h 21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889" h="212015">
                        <a:moveTo>
                          <a:pt x="3594" y="212016"/>
                        </a:moveTo>
                        <a:lnTo>
                          <a:pt x="0" y="208308"/>
                        </a:lnTo>
                        <a:cubicBezTo>
                          <a:pt x="1074" y="207269"/>
                          <a:pt x="109722" y="102913"/>
                          <a:pt x="311545" y="0"/>
                        </a:cubicBezTo>
                        <a:lnTo>
                          <a:pt x="313889" y="4599"/>
                        </a:lnTo>
                        <a:cubicBezTo>
                          <a:pt x="112813" y="107133"/>
                          <a:pt x="4661" y="210976"/>
                          <a:pt x="3594" y="212016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7" name="组合 66" descr="一束拱形的橄榄及叶子"/>
              <p:cNvGrpSpPr/>
              <p:nvPr/>
            </p:nvGrpSpPr>
            <p:grpSpPr>
              <a:xfrm rot="16200000">
                <a:off x="4403751" y="3438547"/>
                <a:ext cx="735770" cy="756027"/>
                <a:chOff x="10783469" y="-10370"/>
                <a:chExt cx="1187702" cy="12204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76" name="任意多边形: 形状 75"/>
                <p:cNvSpPr/>
                <p:nvPr/>
              </p:nvSpPr>
              <p:spPr>
                <a:xfrm>
                  <a:off x="11115007" y="90044"/>
                  <a:ext cx="856164" cy="700875"/>
                </a:xfrm>
                <a:custGeom>
                  <a:avLst/>
                  <a:gdLst>
                    <a:gd name="connsiteX0" fmla="*/ 367683 w 856164"/>
                    <a:gd name="connsiteY0" fmla="*/ 587974 h 700875"/>
                    <a:gd name="connsiteX1" fmla="*/ 537 w 856164"/>
                    <a:gd name="connsiteY1" fmla="*/ 692498 h 700875"/>
                    <a:gd name="connsiteX2" fmla="*/ 0 w 856164"/>
                    <a:gd name="connsiteY2" fmla="*/ 700036 h 700875"/>
                    <a:gd name="connsiteX3" fmla="*/ 361394 w 856164"/>
                    <a:gd name="connsiteY3" fmla="*/ 603336 h 700875"/>
                    <a:gd name="connsiteX4" fmla="*/ 652514 w 856164"/>
                    <a:gd name="connsiteY4" fmla="*/ 414806 h 700875"/>
                    <a:gd name="connsiteX5" fmla="*/ 856165 w 856164"/>
                    <a:gd name="connsiteY5" fmla="*/ 0 h 700875"/>
                    <a:gd name="connsiteX6" fmla="*/ 367683 w 856164"/>
                    <a:gd name="connsiteY6" fmla="*/ 587974 h 70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6164" h="700875">
                      <a:moveTo>
                        <a:pt x="367683" y="587974"/>
                      </a:moveTo>
                      <a:cubicBezTo>
                        <a:pt x="268050" y="679579"/>
                        <a:pt x="134343" y="697671"/>
                        <a:pt x="537" y="692498"/>
                      </a:cubicBezTo>
                      <a:lnTo>
                        <a:pt x="0" y="700036"/>
                      </a:lnTo>
                      <a:cubicBezTo>
                        <a:pt x="130912" y="705096"/>
                        <a:pt x="260842" y="689042"/>
                        <a:pt x="361394" y="603336"/>
                      </a:cubicBezTo>
                      <a:cubicBezTo>
                        <a:pt x="391014" y="600944"/>
                        <a:pt x="514477" y="580959"/>
                        <a:pt x="652514" y="414806"/>
                      </a:cubicBezTo>
                      <a:cubicBezTo>
                        <a:pt x="811049" y="223980"/>
                        <a:pt x="856165" y="0"/>
                        <a:pt x="856165" y="0"/>
                      </a:cubicBezTo>
                      <a:lnTo>
                        <a:pt x="367683" y="587974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" name="任意多边形: 形状 76"/>
                <p:cNvSpPr/>
                <p:nvPr/>
              </p:nvSpPr>
              <p:spPr>
                <a:xfrm>
                  <a:off x="10783469" y="-10370"/>
                  <a:ext cx="1105087" cy="1220401"/>
                </a:xfrm>
                <a:custGeom>
                  <a:avLst/>
                  <a:gdLst>
                    <a:gd name="connsiteX0" fmla="*/ 720204 w 1105087"/>
                    <a:gd name="connsiteY0" fmla="*/ 958366 h 1220401"/>
                    <a:gd name="connsiteX1" fmla="*/ 376646 w 1105087"/>
                    <a:gd name="connsiteY1" fmla="*/ 940807 h 1220401"/>
                    <a:gd name="connsiteX2" fmla="*/ 191167 w 1105087"/>
                    <a:gd name="connsiteY2" fmla="*/ 920564 h 1220401"/>
                    <a:gd name="connsiteX3" fmla="*/ 254678 w 1105087"/>
                    <a:gd name="connsiteY3" fmla="*/ 0 h 1220401"/>
                    <a:gd name="connsiteX4" fmla="*/ 146250 w 1105087"/>
                    <a:gd name="connsiteY4" fmla="*/ 449200 h 1220401"/>
                    <a:gd name="connsiteX5" fmla="*/ 249198 w 1105087"/>
                    <a:gd name="connsiteY5" fmla="*/ 779756 h 1220401"/>
                    <a:gd name="connsiteX6" fmla="*/ 0 w 1105087"/>
                    <a:gd name="connsiteY6" fmla="*/ 986536 h 1220401"/>
                    <a:gd name="connsiteX7" fmla="*/ 179 w 1105087"/>
                    <a:gd name="connsiteY7" fmla="*/ 994092 h 1220401"/>
                    <a:gd name="connsiteX8" fmla="*/ 177178 w 1105087"/>
                    <a:gd name="connsiteY8" fmla="*/ 932612 h 1220401"/>
                    <a:gd name="connsiteX9" fmla="*/ 368757 w 1105087"/>
                    <a:gd name="connsiteY9" fmla="*/ 947860 h 1220401"/>
                    <a:gd name="connsiteX10" fmla="*/ 645922 w 1105087"/>
                    <a:gd name="connsiteY10" fmla="*/ 1162103 h 1220401"/>
                    <a:gd name="connsiteX11" fmla="*/ 1105087 w 1105087"/>
                    <a:gd name="connsiteY11" fmla="*/ 1214103 h 1220401"/>
                    <a:gd name="connsiteX12" fmla="*/ 720204 w 1105087"/>
                    <a:gd name="connsiteY12" fmla="*/ 958366 h 1220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05087" h="1220401">
                      <a:moveTo>
                        <a:pt x="720204" y="958366"/>
                      </a:moveTo>
                      <a:cubicBezTo>
                        <a:pt x="523877" y="886786"/>
                        <a:pt x="408235" y="926502"/>
                        <a:pt x="376646" y="940807"/>
                      </a:cubicBezTo>
                      <a:cubicBezTo>
                        <a:pt x="312072" y="892459"/>
                        <a:pt x="227244" y="909807"/>
                        <a:pt x="191167" y="920564"/>
                      </a:cubicBezTo>
                      <a:cubicBezTo>
                        <a:pt x="353157" y="812050"/>
                        <a:pt x="254678" y="0"/>
                        <a:pt x="254678" y="0"/>
                      </a:cubicBezTo>
                      <a:cubicBezTo>
                        <a:pt x="254678" y="0"/>
                        <a:pt x="146250" y="201114"/>
                        <a:pt x="146250" y="449200"/>
                      </a:cubicBezTo>
                      <a:cubicBezTo>
                        <a:pt x="146250" y="663553"/>
                        <a:pt x="227185" y="758022"/>
                        <a:pt x="249198" y="779756"/>
                      </a:cubicBezTo>
                      <a:cubicBezTo>
                        <a:pt x="237150" y="902527"/>
                        <a:pt x="137992" y="979642"/>
                        <a:pt x="0" y="986536"/>
                      </a:cubicBezTo>
                      <a:lnTo>
                        <a:pt x="179" y="994092"/>
                      </a:lnTo>
                      <a:cubicBezTo>
                        <a:pt x="63139" y="990505"/>
                        <a:pt x="126895" y="971666"/>
                        <a:pt x="177178" y="932612"/>
                      </a:cubicBezTo>
                      <a:cubicBezTo>
                        <a:pt x="204766" y="923858"/>
                        <a:pt x="300861" y="898868"/>
                        <a:pt x="368757" y="947860"/>
                      </a:cubicBezTo>
                      <a:cubicBezTo>
                        <a:pt x="376440" y="966630"/>
                        <a:pt x="431986" y="1084104"/>
                        <a:pt x="645922" y="1162103"/>
                      </a:cubicBezTo>
                      <a:cubicBezTo>
                        <a:pt x="879000" y="1247083"/>
                        <a:pt x="1105087" y="1214103"/>
                        <a:pt x="1105087" y="1214103"/>
                      </a:cubicBezTo>
                      <a:cubicBezTo>
                        <a:pt x="1105087" y="1214103"/>
                        <a:pt x="953282" y="1043345"/>
                        <a:pt x="720204" y="9583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" name="任意多边形: 形状 77"/>
                <p:cNvSpPr/>
                <p:nvPr/>
              </p:nvSpPr>
              <p:spPr>
                <a:xfrm>
                  <a:off x="11242091" y="973374"/>
                  <a:ext cx="417642" cy="156765"/>
                </a:xfrm>
                <a:custGeom>
                  <a:avLst/>
                  <a:gdLst>
                    <a:gd name="connsiteX0" fmla="*/ 416514 w 417642"/>
                    <a:gd name="connsiteY0" fmla="*/ 156766 h 156765"/>
                    <a:gd name="connsiteX1" fmla="*/ 0 w 417642"/>
                    <a:gd name="connsiteY1" fmla="*/ 4519 h 156765"/>
                    <a:gd name="connsiteX2" fmla="*/ 2496 w 417642"/>
                    <a:gd name="connsiteY2" fmla="*/ 0 h 156765"/>
                    <a:gd name="connsiteX3" fmla="*/ 417643 w 417642"/>
                    <a:gd name="connsiteY3" fmla="*/ 151726 h 156765"/>
                    <a:gd name="connsiteX4" fmla="*/ 416514 w 417642"/>
                    <a:gd name="connsiteY4" fmla="*/ 156766 h 15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642" h="156765">
                      <a:moveTo>
                        <a:pt x="416514" y="156766"/>
                      </a:moveTo>
                      <a:cubicBezTo>
                        <a:pt x="182751" y="104431"/>
                        <a:pt x="1804" y="5511"/>
                        <a:pt x="0" y="4519"/>
                      </a:cubicBezTo>
                      <a:lnTo>
                        <a:pt x="2496" y="0"/>
                      </a:lnTo>
                      <a:cubicBezTo>
                        <a:pt x="4289" y="988"/>
                        <a:pt x="184633" y="99561"/>
                        <a:pt x="417643" y="151726"/>
                      </a:cubicBezTo>
                      <a:lnTo>
                        <a:pt x="416514" y="156766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8" name="组合 67" descr="一束拱形的橄榄及叶子"/>
              <p:cNvGrpSpPr/>
              <p:nvPr/>
            </p:nvGrpSpPr>
            <p:grpSpPr>
              <a:xfrm rot="16200000">
                <a:off x="4663630" y="3968780"/>
                <a:ext cx="709510" cy="979503"/>
                <a:chOff x="9768376" y="207569"/>
                <a:chExt cx="1145312" cy="1581142"/>
              </a:xfrm>
              <a:solidFill>
                <a:schemeClr val="accent3"/>
              </a:solidFill>
            </p:grpSpPr>
            <p:sp>
              <p:nvSpPr>
                <p:cNvPr id="71" name="任意多边形: 形状 70"/>
                <p:cNvSpPr/>
                <p:nvPr/>
              </p:nvSpPr>
              <p:spPr>
                <a:xfrm>
                  <a:off x="10278424" y="1057985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/>
                <p:cNvSpPr/>
                <p:nvPr/>
              </p:nvSpPr>
              <p:spPr>
                <a:xfrm rot="-2767093">
                  <a:off x="10754153" y="532860"/>
                  <a:ext cx="111722" cy="180230"/>
                </a:xfrm>
                <a:custGeom>
                  <a:avLst/>
                  <a:gdLst>
                    <a:gd name="connsiteX0" fmla="*/ 111723 w 111722"/>
                    <a:gd name="connsiteY0" fmla="*/ 90115 h 180230"/>
                    <a:gd name="connsiteX1" fmla="*/ 55861 w 111722"/>
                    <a:gd name="connsiteY1" fmla="*/ 180231 h 180230"/>
                    <a:gd name="connsiteX2" fmla="*/ 0 w 111722"/>
                    <a:gd name="connsiteY2" fmla="*/ 90115 h 180230"/>
                    <a:gd name="connsiteX3" fmla="*/ 55861 w 111722"/>
                    <a:gd name="connsiteY3" fmla="*/ 0 h 180230"/>
                    <a:gd name="connsiteX4" fmla="*/ 111723 w 111722"/>
                    <a:gd name="connsiteY4" fmla="*/ 90115 h 18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22" h="180230">
                      <a:moveTo>
                        <a:pt x="111723" y="90115"/>
                      </a:moveTo>
                      <a:cubicBezTo>
                        <a:pt x="111723" y="139885"/>
                        <a:pt x="86713" y="180231"/>
                        <a:pt x="55861" y="180231"/>
                      </a:cubicBezTo>
                      <a:cubicBezTo>
                        <a:pt x="25010" y="180231"/>
                        <a:pt x="0" y="139885"/>
                        <a:pt x="0" y="90115"/>
                      </a:cubicBezTo>
                      <a:cubicBezTo>
                        <a:pt x="0" y="40346"/>
                        <a:pt x="25010" y="0"/>
                        <a:pt x="55861" y="0"/>
                      </a:cubicBezTo>
                      <a:cubicBezTo>
                        <a:pt x="86713" y="0"/>
                        <a:pt x="111723" y="40346"/>
                        <a:pt x="111723" y="90115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/>
                <p:nvPr/>
              </p:nvSpPr>
              <p:spPr>
                <a:xfrm>
                  <a:off x="10044399" y="1571856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/>
                <p:cNvSpPr/>
                <p:nvPr/>
              </p:nvSpPr>
              <p:spPr>
                <a:xfrm rot="-2526848">
                  <a:off x="10646631" y="228841"/>
                  <a:ext cx="167802" cy="271065"/>
                </a:xfrm>
                <a:custGeom>
                  <a:avLst/>
                  <a:gdLst>
                    <a:gd name="connsiteX0" fmla="*/ 167802 w 167802"/>
                    <a:gd name="connsiteY0" fmla="*/ 135533 h 271065"/>
                    <a:gd name="connsiteX1" fmla="*/ 83901 w 167802"/>
                    <a:gd name="connsiteY1" fmla="*/ 271065 h 271065"/>
                    <a:gd name="connsiteX2" fmla="*/ 0 w 167802"/>
                    <a:gd name="connsiteY2" fmla="*/ 135533 h 271065"/>
                    <a:gd name="connsiteX3" fmla="*/ 83901 w 167802"/>
                    <a:gd name="connsiteY3" fmla="*/ 0 h 271065"/>
                    <a:gd name="connsiteX4" fmla="*/ 167802 w 167802"/>
                    <a:gd name="connsiteY4" fmla="*/ 135533 h 27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2" h="271065">
                      <a:moveTo>
                        <a:pt x="167802" y="135533"/>
                      </a:moveTo>
                      <a:cubicBezTo>
                        <a:pt x="167802" y="210385"/>
                        <a:pt x="130238" y="271065"/>
                        <a:pt x="83901" y="271065"/>
                      </a:cubicBezTo>
                      <a:cubicBezTo>
                        <a:pt x="37564" y="271065"/>
                        <a:pt x="0" y="210385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8" y="0"/>
                        <a:pt x="167802" y="60680"/>
                        <a:pt x="167802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" name="任意多边形: 形状 74"/>
                <p:cNvSpPr/>
                <p:nvPr/>
              </p:nvSpPr>
              <p:spPr>
                <a:xfrm rot="-2700000">
                  <a:off x="9839638" y="1485631"/>
                  <a:ext cx="167803" cy="271066"/>
                </a:xfrm>
                <a:custGeom>
                  <a:avLst/>
                  <a:gdLst>
                    <a:gd name="connsiteX0" fmla="*/ 167803 w 167803"/>
                    <a:gd name="connsiteY0" fmla="*/ 135533 h 271066"/>
                    <a:gd name="connsiteX1" fmla="*/ 83901 w 167803"/>
                    <a:gd name="connsiteY1" fmla="*/ 271066 h 271066"/>
                    <a:gd name="connsiteX2" fmla="*/ 0 w 167803"/>
                    <a:gd name="connsiteY2" fmla="*/ 135533 h 271066"/>
                    <a:gd name="connsiteX3" fmla="*/ 83901 w 167803"/>
                    <a:gd name="connsiteY3" fmla="*/ 0 h 271066"/>
                    <a:gd name="connsiteX4" fmla="*/ 167803 w 167803"/>
                    <a:gd name="connsiteY4" fmla="*/ 135533 h 27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3" h="271066">
                      <a:moveTo>
                        <a:pt x="167803" y="135533"/>
                      </a:moveTo>
                      <a:cubicBezTo>
                        <a:pt x="167803" y="210386"/>
                        <a:pt x="130239" y="271066"/>
                        <a:pt x="83901" y="271066"/>
                      </a:cubicBezTo>
                      <a:cubicBezTo>
                        <a:pt x="37564" y="271066"/>
                        <a:pt x="0" y="210386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9" y="0"/>
                        <a:pt x="167803" y="60680"/>
                        <a:pt x="167803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" name="任意多边形: 形状 68"/>
              <p:cNvSpPr/>
              <p:nvPr/>
            </p:nvSpPr>
            <p:spPr>
              <a:xfrm rot="16200000">
                <a:off x="4987311" y="4103595"/>
                <a:ext cx="311232" cy="472740"/>
              </a:xfrm>
              <a:custGeom>
                <a:avLst/>
                <a:gdLst>
                  <a:gd name="connsiteX0" fmla="*/ 501345 w 502400"/>
                  <a:gd name="connsiteY0" fmla="*/ 0 h 763110"/>
                  <a:gd name="connsiteX1" fmla="*/ 123631 w 502400"/>
                  <a:gd name="connsiteY1" fmla="*/ 677156 h 763110"/>
                  <a:gd name="connsiteX2" fmla="*/ 108080 w 502400"/>
                  <a:gd name="connsiteY2" fmla="*/ 687145 h 763110"/>
                  <a:gd name="connsiteX3" fmla="*/ 13001 w 502400"/>
                  <a:gd name="connsiteY3" fmla="*/ 762752 h 763110"/>
                  <a:gd name="connsiteX4" fmla="*/ 12963 w 502400"/>
                  <a:gd name="connsiteY4" fmla="*/ 762738 h 763110"/>
                  <a:gd name="connsiteX5" fmla="*/ 1001 w 502400"/>
                  <a:gd name="connsiteY5" fmla="*/ 757726 h 763110"/>
                  <a:gd name="connsiteX6" fmla="*/ 4571 w 502400"/>
                  <a:gd name="connsiteY6" fmla="*/ 743438 h 763110"/>
                  <a:gd name="connsiteX7" fmla="*/ 4588 w 502400"/>
                  <a:gd name="connsiteY7" fmla="*/ 743404 h 763110"/>
                  <a:gd name="connsiteX8" fmla="*/ 94504 w 502400"/>
                  <a:gd name="connsiteY8" fmla="*/ 680216 h 763110"/>
                  <a:gd name="connsiteX9" fmla="*/ 98586 w 502400"/>
                  <a:gd name="connsiteY9" fmla="*/ 664592 h 763110"/>
                  <a:gd name="connsiteX10" fmla="*/ 501345 w 502400"/>
                  <a:gd name="connsiteY10" fmla="*/ 0 h 76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400" h="763110">
                    <a:moveTo>
                      <a:pt x="501345" y="0"/>
                    </a:moveTo>
                    <a:cubicBezTo>
                      <a:pt x="516686" y="124406"/>
                      <a:pt x="363504" y="618299"/>
                      <a:pt x="123631" y="677156"/>
                    </a:cubicBezTo>
                    <a:cubicBezTo>
                      <a:pt x="117477" y="678667"/>
                      <a:pt x="111993" y="682161"/>
                      <a:pt x="108080" y="687145"/>
                    </a:cubicBezTo>
                    <a:cubicBezTo>
                      <a:pt x="82897" y="719230"/>
                      <a:pt x="49845" y="745245"/>
                      <a:pt x="13001" y="762752"/>
                    </a:cubicBezTo>
                    <a:cubicBezTo>
                      <a:pt x="12987" y="762759"/>
                      <a:pt x="12976" y="762731"/>
                      <a:pt x="12963" y="762738"/>
                    </a:cubicBezTo>
                    <a:cubicBezTo>
                      <a:pt x="10295" y="763922"/>
                      <a:pt x="3452" y="762294"/>
                      <a:pt x="1001" y="757726"/>
                    </a:cubicBezTo>
                    <a:cubicBezTo>
                      <a:pt x="-1522" y="753021"/>
                      <a:pt x="1115" y="745910"/>
                      <a:pt x="4571" y="743438"/>
                    </a:cubicBezTo>
                    <a:cubicBezTo>
                      <a:pt x="4585" y="743428"/>
                      <a:pt x="4571" y="743411"/>
                      <a:pt x="4588" y="743404"/>
                    </a:cubicBezTo>
                    <a:cubicBezTo>
                      <a:pt x="38738" y="729346"/>
                      <a:pt x="69765" y="707685"/>
                      <a:pt x="94504" y="680216"/>
                    </a:cubicBezTo>
                    <a:cubicBezTo>
                      <a:pt x="98324" y="675972"/>
                      <a:pt x="99884" y="670152"/>
                      <a:pt x="98586" y="664592"/>
                    </a:cubicBezTo>
                    <a:cubicBezTo>
                      <a:pt x="43890" y="430664"/>
                      <a:pt x="386615" y="48565"/>
                      <a:pt x="501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/>
              <p:cNvSpPr/>
              <p:nvPr/>
            </p:nvSpPr>
            <p:spPr>
              <a:xfrm rot="16200000">
                <a:off x="5092173" y="4205060"/>
                <a:ext cx="157996" cy="256672"/>
              </a:xfrm>
              <a:custGeom>
                <a:avLst/>
                <a:gdLst>
                  <a:gd name="connsiteX0" fmla="*/ 4024 w 255042"/>
                  <a:gd name="connsiteY0" fmla="*/ 414328 h 414327"/>
                  <a:gd name="connsiteX1" fmla="*/ 0 w 255042"/>
                  <a:gd name="connsiteY1" fmla="*/ 411092 h 414327"/>
                  <a:gd name="connsiteX2" fmla="*/ 250382 w 255042"/>
                  <a:gd name="connsiteY2" fmla="*/ 0 h 414327"/>
                  <a:gd name="connsiteX3" fmla="*/ 255042 w 255042"/>
                  <a:gd name="connsiteY3" fmla="*/ 2227 h 414327"/>
                  <a:gd name="connsiteX4" fmla="*/ 4024 w 255042"/>
                  <a:gd name="connsiteY4" fmla="*/ 414328 h 41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042" h="414327">
                    <a:moveTo>
                      <a:pt x="4024" y="414328"/>
                    </a:moveTo>
                    <a:lnTo>
                      <a:pt x="0" y="411092"/>
                    </a:lnTo>
                    <a:cubicBezTo>
                      <a:pt x="110400" y="273833"/>
                      <a:pt x="179935" y="147486"/>
                      <a:pt x="250382" y="0"/>
                    </a:cubicBezTo>
                    <a:lnTo>
                      <a:pt x="255042" y="2227"/>
                    </a:lnTo>
                    <a:cubicBezTo>
                      <a:pt x="184441" y="150036"/>
                      <a:pt x="114737" y="276680"/>
                      <a:pt x="4024" y="41432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知名中医专家</a:t>
            </a:r>
            <a:r>
              <a:rPr lang="en-US" altLang="zh-CN" dirty="0"/>
              <a:t>——</a:t>
            </a:r>
            <a:r>
              <a:rPr lang="zh-CN" altLang="en-US" dirty="0"/>
              <a:t>段圣德</a:t>
            </a:r>
            <a:endParaRPr lang="zh-CN" altLang="en-US" dirty="0"/>
          </a:p>
        </p:txBody>
      </p:sp>
      <p:grpSp>
        <p:nvGrpSpPr>
          <p:cNvPr id="45" name="组合 44"/>
          <p:cNvGrpSpPr/>
          <p:nvPr/>
        </p:nvGrpSpPr>
        <p:grpSpPr>
          <a:xfrm>
            <a:off x="5702300" y="1418657"/>
            <a:ext cx="5049837" cy="450771"/>
            <a:chOff x="5702300" y="1418657"/>
            <a:chExt cx="5049837" cy="450771"/>
          </a:xfrm>
        </p:grpSpPr>
        <p:sp>
          <p:nvSpPr>
            <p:cNvPr id="4" name="椭圆 3"/>
            <p:cNvSpPr/>
            <p:nvPr/>
          </p:nvSpPr>
          <p:spPr>
            <a:xfrm>
              <a:off x="5702300" y="1486380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096000" y="1418657"/>
              <a:ext cx="768350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dirty="0">
                <a:latin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5999" y="1472845"/>
              <a:ext cx="4656138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副主任医师   湖北省援外医疗专家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702300" y="1977753"/>
            <a:ext cx="6194782" cy="397994"/>
            <a:chOff x="5702300" y="1977753"/>
            <a:chExt cx="6194782" cy="397994"/>
          </a:xfrm>
        </p:grpSpPr>
        <p:sp>
          <p:nvSpPr>
            <p:cNvPr id="7" name="椭圆 6"/>
            <p:cNvSpPr/>
            <p:nvPr/>
          </p:nvSpPr>
          <p:spPr>
            <a:xfrm>
              <a:off x="5702300" y="2045476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95999" y="1977753"/>
              <a:ext cx="1211001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坐诊地点：</a:t>
              </a:r>
              <a:endParaRPr lang="zh-CN" altLang="en-US" dirty="0">
                <a:latin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240944" y="2015210"/>
              <a:ext cx="4656138" cy="330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latin typeface="+mn-ea"/>
                </a:rPr>
                <a:t>东湖风景区第一社区卫生服务中心</a:t>
              </a:r>
              <a:endParaRPr lang="zh-CN" altLang="en-US" sz="1400" b="1" dirty="0">
                <a:latin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702300" y="2536849"/>
            <a:ext cx="6223966" cy="397994"/>
            <a:chOff x="5702300" y="2536849"/>
            <a:chExt cx="6223966" cy="397994"/>
          </a:xfrm>
        </p:grpSpPr>
        <p:sp>
          <p:nvSpPr>
            <p:cNvPr id="10" name="椭圆 9"/>
            <p:cNvSpPr/>
            <p:nvPr/>
          </p:nvSpPr>
          <p:spPr>
            <a:xfrm>
              <a:off x="5702300" y="2604572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96000" y="2536849"/>
              <a:ext cx="1305578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坐诊时间：</a:t>
              </a:r>
              <a:endParaRPr lang="zh-CN" altLang="en-US" dirty="0">
                <a:latin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270128" y="2582160"/>
              <a:ext cx="4656138" cy="330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latin typeface="+mn-ea"/>
                </a:rPr>
                <a:t>周二上午、周四下午</a:t>
              </a:r>
              <a:endParaRPr lang="zh-CN" altLang="en-US" sz="1400" b="1" dirty="0">
                <a:latin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702300" y="3095945"/>
            <a:ext cx="5830888" cy="1414554"/>
            <a:chOff x="5702300" y="3095945"/>
            <a:chExt cx="5830888" cy="1414554"/>
          </a:xfrm>
        </p:grpSpPr>
        <p:sp>
          <p:nvSpPr>
            <p:cNvPr id="13" name="椭圆 12"/>
            <p:cNvSpPr/>
            <p:nvPr/>
          </p:nvSpPr>
          <p:spPr>
            <a:xfrm>
              <a:off x="5702300" y="3163668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96000" y="3095945"/>
              <a:ext cx="768350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擅长：</a:t>
              </a:r>
              <a:endParaRPr lang="zh-CN" altLang="en-US" dirty="0">
                <a:latin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877050" y="3162117"/>
              <a:ext cx="4656138" cy="1348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+mn-ea"/>
                </a:rPr>
                <a:t>诊治中风、面瘫、震颤、颈椎病、腰椎病、肩周炎及各种软组织急慢性损伤、咳嗽、哮喘、胃脘痛、便秘、夜尿多、痛经、月经不调、耳鸣、耳聋、干眼症、鼻炎、肥胖等病症及亚健康调理。</a:t>
              </a:r>
              <a:endParaRPr lang="zh-CN" altLang="en-US" sz="1400" b="1" dirty="0">
                <a:latin typeface="+mn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744454" y="4816894"/>
            <a:ext cx="5770516" cy="613264"/>
            <a:chOff x="5762672" y="4195573"/>
            <a:chExt cx="5770516" cy="613264"/>
          </a:xfrm>
        </p:grpSpPr>
        <p:sp>
          <p:nvSpPr>
            <p:cNvPr id="16" name="椭圆 15"/>
            <p:cNvSpPr/>
            <p:nvPr/>
          </p:nvSpPr>
          <p:spPr>
            <a:xfrm>
              <a:off x="5762672" y="4290270"/>
              <a:ext cx="265492" cy="2654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114217" y="4195573"/>
              <a:ext cx="3196847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咨询电话：</a:t>
              </a:r>
              <a:r>
                <a:rPr lang="en-US" altLang="zh-CN" b="1" dirty="0">
                  <a:latin typeface="+mj-ea"/>
                  <a:ea typeface="+mj-ea"/>
                </a:rPr>
                <a:t>027-86360752</a:t>
              </a:r>
              <a:endParaRPr lang="zh-CN" altLang="en-US" dirty="0">
                <a:latin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02349" y="4478426"/>
              <a:ext cx="5430839" cy="330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>
                <a:latin typeface="+mn-ea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5702300" y="4525329"/>
            <a:ext cx="5780088" cy="0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>
            <a:off x="1112218" y="1352940"/>
            <a:ext cx="3982296" cy="343017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0354" y="1751872"/>
            <a:ext cx="2509935" cy="260330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常驻中医师</a:t>
            </a:r>
            <a:r>
              <a:rPr lang="en-US" altLang="zh-CN" dirty="0"/>
              <a:t>——</a:t>
            </a:r>
            <a:r>
              <a:rPr lang="zh-CN" altLang="en-US" dirty="0"/>
              <a:t>赵英英</a:t>
            </a:r>
            <a:endParaRPr lang="zh-CN" altLang="en-US" dirty="0"/>
          </a:p>
        </p:txBody>
      </p:sp>
      <p:grpSp>
        <p:nvGrpSpPr>
          <p:cNvPr id="45" name="组合 44"/>
          <p:cNvGrpSpPr/>
          <p:nvPr/>
        </p:nvGrpSpPr>
        <p:grpSpPr>
          <a:xfrm>
            <a:off x="5702300" y="1418657"/>
            <a:ext cx="5049837" cy="450771"/>
            <a:chOff x="5702300" y="1418657"/>
            <a:chExt cx="5049837" cy="450771"/>
          </a:xfrm>
        </p:grpSpPr>
        <p:sp>
          <p:nvSpPr>
            <p:cNvPr id="4" name="椭圆 3"/>
            <p:cNvSpPr/>
            <p:nvPr/>
          </p:nvSpPr>
          <p:spPr>
            <a:xfrm>
              <a:off x="5702300" y="1486380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096000" y="1418657"/>
              <a:ext cx="768350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dirty="0">
                <a:latin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5999" y="1472845"/>
              <a:ext cx="4656138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中医主治医师   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702300" y="1977753"/>
            <a:ext cx="6194782" cy="397994"/>
            <a:chOff x="5702300" y="1977753"/>
            <a:chExt cx="6194782" cy="397994"/>
          </a:xfrm>
        </p:grpSpPr>
        <p:sp>
          <p:nvSpPr>
            <p:cNvPr id="7" name="椭圆 6"/>
            <p:cNvSpPr/>
            <p:nvPr/>
          </p:nvSpPr>
          <p:spPr>
            <a:xfrm>
              <a:off x="5702300" y="2045476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95999" y="1977753"/>
              <a:ext cx="1211001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坐诊地点：</a:t>
              </a:r>
              <a:endParaRPr lang="zh-CN" altLang="en-US" dirty="0">
                <a:latin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240944" y="2015210"/>
              <a:ext cx="4656138" cy="330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latin typeface="+mn-ea"/>
                </a:rPr>
                <a:t>东湖风景区第一社区卫生服务中心</a:t>
              </a:r>
              <a:endParaRPr lang="zh-CN" altLang="en-US" sz="1400" b="1" dirty="0">
                <a:latin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702300" y="2536849"/>
            <a:ext cx="6223966" cy="397994"/>
            <a:chOff x="5702300" y="2536849"/>
            <a:chExt cx="6223966" cy="397994"/>
          </a:xfrm>
        </p:grpSpPr>
        <p:sp>
          <p:nvSpPr>
            <p:cNvPr id="10" name="椭圆 9"/>
            <p:cNvSpPr/>
            <p:nvPr/>
          </p:nvSpPr>
          <p:spPr>
            <a:xfrm>
              <a:off x="5702300" y="2604572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96000" y="2536849"/>
              <a:ext cx="1305578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坐诊时间：</a:t>
              </a:r>
              <a:endParaRPr lang="zh-CN" altLang="en-US" dirty="0">
                <a:latin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270128" y="2582160"/>
              <a:ext cx="4656138" cy="330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latin typeface="+mn-ea"/>
                </a:rPr>
                <a:t>周一至周五</a:t>
              </a:r>
              <a:endParaRPr lang="zh-CN" altLang="en-US" sz="1400" b="1" dirty="0">
                <a:latin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702300" y="3095945"/>
            <a:ext cx="5830888" cy="768224"/>
            <a:chOff x="5702300" y="3095945"/>
            <a:chExt cx="5830888" cy="768224"/>
          </a:xfrm>
        </p:grpSpPr>
        <p:sp>
          <p:nvSpPr>
            <p:cNvPr id="13" name="椭圆 12"/>
            <p:cNvSpPr/>
            <p:nvPr/>
          </p:nvSpPr>
          <p:spPr>
            <a:xfrm>
              <a:off x="5702300" y="3163668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96000" y="3095945"/>
              <a:ext cx="768350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擅长：</a:t>
              </a:r>
              <a:endParaRPr lang="zh-CN" altLang="en-US" dirty="0">
                <a:latin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877050" y="3162117"/>
              <a:ext cx="4656138" cy="702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+mn-ea"/>
                </a:rPr>
                <a:t>诊治各类颈椎病、腰椎病、肩周炎及各种软组织急慢性损伤、失眠、胃痛、偏头痛、面瘫、面肌痉挛等病症。</a:t>
              </a:r>
              <a:endParaRPr lang="zh-CN" altLang="en-US" sz="1400" b="1" dirty="0">
                <a:latin typeface="+mn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744454" y="4816894"/>
            <a:ext cx="5770516" cy="613264"/>
            <a:chOff x="5762672" y="4195573"/>
            <a:chExt cx="5770516" cy="613264"/>
          </a:xfrm>
        </p:grpSpPr>
        <p:sp>
          <p:nvSpPr>
            <p:cNvPr id="16" name="椭圆 15"/>
            <p:cNvSpPr/>
            <p:nvPr/>
          </p:nvSpPr>
          <p:spPr>
            <a:xfrm>
              <a:off x="5762672" y="4290270"/>
              <a:ext cx="265492" cy="2654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114217" y="4195573"/>
              <a:ext cx="3196847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咨询电话：</a:t>
              </a:r>
              <a:r>
                <a:rPr lang="en-US" altLang="zh-CN" b="1" dirty="0">
                  <a:latin typeface="+mj-ea"/>
                  <a:ea typeface="+mj-ea"/>
                </a:rPr>
                <a:t>027-86360752</a:t>
              </a:r>
              <a:endParaRPr lang="zh-CN" altLang="en-US" dirty="0">
                <a:latin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02349" y="4478426"/>
              <a:ext cx="5430839" cy="330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>
                <a:latin typeface="+mn-ea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5702300" y="4525329"/>
            <a:ext cx="5780088" cy="0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>
            <a:off x="1112218" y="1486380"/>
            <a:ext cx="3982296" cy="329673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98" y="1839957"/>
            <a:ext cx="2239347" cy="258957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49" y="565747"/>
            <a:ext cx="7460213" cy="954107"/>
          </a:xfrm>
        </p:spPr>
        <p:txBody>
          <a:bodyPr/>
          <a:lstStyle/>
          <a:p>
            <a:r>
              <a:rPr lang="zh-CN" altLang="en-US" dirty="0"/>
              <a:t>东湖风景区第一社区卫生服务中心</a:t>
            </a:r>
            <a:r>
              <a:rPr lang="en-US" altLang="zh-CN" dirty="0"/>
              <a:t>——</a:t>
            </a:r>
            <a:r>
              <a:rPr lang="zh-CN" altLang="en-US" dirty="0"/>
              <a:t>国医堂</a:t>
            </a:r>
            <a:endParaRPr lang="zh-CN" altLang="en-US" dirty="0"/>
          </a:p>
        </p:txBody>
      </p:sp>
      <p:grpSp>
        <p:nvGrpSpPr>
          <p:cNvPr id="56" name="组合 55"/>
          <p:cNvGrpSpPr/>
          <p:nvPr/>
        </p:nvGrpSpPr>
        <p:grpSpPr>
          <a:xfrm flipH="1">
            <a:off x="9451101" y="4457700"/>
            <a:ext cx="2895762" cy="2590306"/>
            <a:chOff x="-160726" y="4150611"/>
            <a:chExt cx="3273138" cy="2927875"/>
          </a:xfrm>
        </p:grpSpPr>
        <p:sp>
          <p:nvSpPr>
            <p:cNvPr id="57" name="任意多边形: 形状 56"/>
            <p:cNvSpPr/>
            <p:nvPr/>
          </p:nvSpPr>
          <p:spPr>
            <a:xfrm rot="869619">
              <a:off x="-160726" y="4150611"/>
              <a:ext cx="1507938" cy="2671294"/>
            </a:xfrm>
            <a:custGeom>
              <a:avLst/>
              <a:gdLst>
                <a:gd name="connsiteX0" fmla="*/ 669708 w 1507938"/>
                <a:gd name="connsiteY0" fmla="*/ 17 h 2671294"/>
                <a:gd name="connsiteX1" fmla="*/ 669732 w 1507938"/>
                <a:gd name="connsiteY1" fmla="*/ 17 h 2671294"/>
                <a:gd name="connsiteX2" fmla="*/ 907186 w 1507938"/>
                <a:gd name="connsiteY2" fmla="*/ 227846 h 2671294"/>
                <a:gd name="connsiteX3" fmla="*/ 961728 w 1507938"/>
                <a:gd name="connsiteY3" fmla="*/ 254870 h 2671294"/>
                <a:gd name="connsiteX4" fmla="*/ 996103 w 1507938"/>
                <a:gd name="connsiteY4" fmla="*/ 267241 h 2671294"/>
                <a:gd name="connsiteX5" fmla="*/ 1018091 w 1507938"/>
                <a:gd name="connsiteY5" fmla="*/ 316692 h 2671294"/>
                <a:gd name="connsiteX6" fmla="*/ 1063228 w 1507938"/>
                <a:gd name="connsiteY6" fmla="*/ 375652 h 2671294"/>
                <a:gd name="connsiteX7" fmla="*/ 1178346 w 1507938"/>
                <a:gd name="connsiteY7" fmla="*/ 437161 h 2671294"/>
                <a:gd name="connsiteX8" fmla="*/ 1208493 w 1507938"/>
                <a:gd name="connsiteY8" fmla="*/ 572329 h 2671294"/>
                <a:gd name="connsiteX9" fmla="*/ 1332561 w 1507938"/>
                <a:gd name="connsiteY9" fmla="*/ 634011 h 2671294"/>
                <a:gd name="connsiteX10" fmla="*/ 1337700 w 1507938"/>
                <a:gd name="connsiteY10" fmla="*/ 772379 h 2671294"/>
                <a:gd name="connsiteX11" fmla="*/ 1446833 w 1507938"/>
                <a:gd name="connsiteY11" fmla="*/ 857720 h 2671294"/>
                <a:gd name="connsiteX12" fmla="*/ 1421542 w 1507938"/>
                <a:gd name="connsiteY12" fmla="*/ 993839 h 2671294"/>
                <a:gd name="connsiteX13" fmla="*/ 1507666 w 1507938"/>
                <a:gd name="connsiteY13" fmla="*/ 1102265 h 2671294"/>
                <a:gd name="connsiteX14" fmla="*/ 1494511 w 1507938"/>
                <a:gd name="connsiteY14" fmla="*/ 1144006 h 2671294"/>
                <a:gd name="connsiteX15" fmla="*/ 1474539 w 1507938"/>
                <a:gd name="connsiteY15" fmla="*/ 1233324 h 2671294"/>
                <a:gd name="connsiteX16" fmla="*/ 1482831 w 1507938"/>
                <a:gd name="connsiteY16" fmla="*/ 1363770 h 2671294"/>
                <a:gd name="connsiteX17" fmla="*/ 1472719 w 1507938"/>
                <a:gd name="connsiteY17" fmla="*/ 1501880 h 2671294"/>
                <a:gd name="connsiteX18" fmla="*/ 1472618 w 1507938"/>
                <a:gd name="connsiteY18" fmla="*/ 1501943 h 2671294"/>
                <a:gd name="connsiteX19" fmla="*/ 1331306 w 1507938"/>
                <a:gd name="connsiteY19" fmla="*/ 1505881 h 2671294"/>
                <a:gd name="connsiteX20" fmla="*/ 1186567 w 1507938"/>
                <a:gd name="connsiteY20" fmla="*/ 1706716 h 2671294"/>
                <a:gd name="connsiteX21" fmla="*/ 1359382 w 1507938"/>
                <a:gd name="connsiteY21" fmla="*/ 1797390 h 2671294"/>
                <a:gd name="connsiteX22" fmla="*/ 1359452 w 1507938"/>
                <a:gd name="connsiteY22" fmla="*/ 1797515 h 2671294"/>
                <a:gd name="connsiteX23" fmla="*/ 1253473 w 1507938"/>
                <a:gd name="connsiteY23" fmla="*/ 1920274 h 2671294"/>
                <a:gd name="connsiteX24" fmla="*/ 700718 w 1507938"/>
                <a:gd name="connsiteY24" fmla="*/ 1935916 h 2671294"/>
                <a:gd name="connsiteX25" fmla="*/ 685970 w 1507938"/>
                <a:gd name="connsiteY25" fmla="*/ 1924393 h 2671294"/>
                <a:gd name="connsiteX26" fmla="*/ 688276 w 1507938"/>
                <a:gd name="connsiteY26" fmla="*/ 2170435 h 2671294"/>
                <a:gd name="connsiteX27" fmla="*/ 514583 w 1507938"/>
                <a:gd name="connsiteY27" fmla="*/ 2641668 h 2671294"/>
                <a:gd name="connsiteX28" fmla="*/ 486490 w 1507938"/>
                <a:gd name="connsiteY28" fmla="*/ 2671294 h 2671294"/>
                <a:gd name="connsiteX29" fmla="*/ 472032 w 1507938"/>
                <a:gd name="connsiteY29" fmla="*/ 2615364 h 2671294"/>
                <a:gd name="connsiteX30" fmla="*/ 495813 w 1507938"/>
                <a:gd name="connsiteY30" fmla="*/ 2589499 h 2671294"/>
                <a:gd name="connsiteX31" fmla="*/ 652074 w 1507938"/>
                <a:gd name="connsiteY31" fmla="*/ 2097678 h 2671294"/>
                <a:gd name="connsiteX32" fmla="*/ 653761 w 1507938"/>
                <a:gd name="connsiteY32" fmla="*/ 1929084 h 2671294"/>
                <a:gd name="connsiteX33" fmla="*/ 373565 w 1507938"/>
                <a:gd name="connsiteY33" fmla="*/ 2030146 h 2671294"/>
                <a:gd name="connsiteX34" fmla="*/ 319401 w 1507938"/>
                <a:gd name="connsiteY34" fmla="*/ 2024913 h 2671294"/>
                <a:gd name="connsiteX35" fmla="*/ 0 w 1507938"/>
                <a:gd name="connsiteY35" fmla="*/ 789318 h 2671294"/>
                <a:gd name="connsiteX36" fmla="*/ 3098 w 1507938"/>
                <a:gd name="connsiteY36" fmla="*/ 786147 h 2671294"/>
                <a:gd name="connsiteX37" fmla="*/ 8197 w 1507938"/>
                <a:gd name="connsiteY37" fmla="*/ 646844 h 2671294"/>
                <a:gd name="connsiteX38" fmla="*/ 123056 w 1507938"/>
                <a:gd name="connsiteY38" fmla="*/ 592380 h 2671294"/>
                <a:gd name="connsiteX39" fmla="*/ 140816 w 1507938"/>
                <a:gd name="connsiteY39" fmla="*/ 566721 h 2671294"/>
                <a:gd name="connsiteX40" fmla="*/ 162200 w 1507938"/>
                <a:gd name="connsiteY40" fmla="*/ 447280 h 2671294"/>
                <a:gd name="connsiteX41" fmla="*/ 283892 w 1507938"/>
                <a:gd name="connsiteY41" fmla="*/ 370326 h 2671294"/>
                <a:gd name="connsiteX42" fmla="*/ 324872 w 1507938"/>
                <a:gd name="connsiteY42" fmla="*/ 311892 h 2671294"/>
                <a:gd name="connsiteX43" fmla="*/ 343950 w 1507938"/>
                <a:gd name="connsiteY43" fmla="*/ 273940 h 2671294"/>
                <a:gd name="connsiteX44" fmla="*/ 373178 w 1507938"/>
                <a:gd name="connsiteY44" fmla="*/ 261742 h 2671294"/>
                <a:gd name="connsiteX45" fmla="*/ 421586 w 1507938"/>
                <a:gd name="connsiteY45" fmla="*/ 236271 h 2671294"/>
                <a:gd name="connsiteX46" fmla="*/ 669708 w 1507938"/>
                <a:gd name="connsiteY46" fmla="*/ 17 h 267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7938" h="2671294">
                  <a:moveTo>
                    <a:pt x="669708" y="17"/>
                  </a:moveTo>
                  <a:cubicBezTo>
                    <a:pt x="669739" y="-6"/>
                    <a:pt x="669701" y="-6"/>
                    <a:pt x="669732" y="17"/>
                  </a:cubicBezTo>
                  <a:cubicBezTo>
                    <a:pt x="671042" y="1218"/>
                    <a:pt x="774629" y="95893"/>
                    <a:pt x="907186" y="227846"/>
                  </a:cubicBezTo>
                  <a:cubicBezTo>
                    <a:pt x="921941" y="242531"/>
                    <a:pt x="941042" y="252532"/>
                    <a:pt x="961728" y="254870"/>
                  </a:cubicBezTo>
                  <a:cubicBezTo>
                    <a:pt x="974946" y="256360"/>
                    <a:pt x="986940" y="259796"/>
                    <a:pt x="996103" y="267241"/>
                  </a:cubicBezTo>
                  <a:cubicBezTo>
                    <a:pt x="1008544" y="277345"/>
                    <a:pt x="1013925" y="296093"/>
                    <a:pt x="1018091" y="316692"/>
                  </a:cubicBezTo>
                  <a:cubicBezTo>
                    <a:pt x="1023268" y="342273"/>
                    <a:pt x="1039836" y="364073"/>
                    <a:pt x="1063228" y="375652"/>
                  </a:cubicBezTo>
                  <a:cubicBezTo>
                    <a:pt x="1104058" y="395867"/>
                    <a:pt x="1163544" y="421205"/>
                    <a:pt x="1178346" y="437161"/>
                  </a:cubicBezTo>
                  <a:cubicBezTo>
                    <a:pt x="1205512" y="466444"/>
                    <a:pt x="1182802" y="539641"/>
                    <a:pt x="1208493" y="572329"/>
                  </a:cubicBezTo>
                  <a:cubicBezTo>
                    <a:pt x="1233313" y="603912"/>
                    <a:pt x="1310056" y="599283"/>
                    <a:pt x="1332561" y="634011"/>
                  </a:cubicBezTo>
                  <a:cubicBezTo>
                    <a:pt x="1354472" y="667813"/>
                    <a:pt x="1318857" y="735620"/>
                    <a:pt x="1337700" y="772379"/>
                  </a:cubicBezTo>
                  <a:cubicBezTo>
                    <a:pt x="1356095" y="808221"/>
                    <a:pt x="1432147" y="819086"/>
                    <a:pt x="1446833" y="857720"/>
                  </a:cubicBezTo>
                  <a:cubicBezTo>
                    <a:pt x="1461109" y="895311"/>
                    <a:pt x="1411509" y="953635"/>
                    <a:pt x="1421542" y="993839"/>
                  </a:cubicBezTo>
                  <a:cubicBezTo>
                    <a:pt x="1431246" y="1032708"/>
                    <a:pt x="1502599" y="1060972"/>
                    <a:pt x="1507666" y="1102265"/>
                  </a:cubicBezTo>
                  <a:cubicBezTo>
                    <a:pt x="1509322" y="1115711"/>
                    <a:pt x="1503250" y="1129736"/>
                    <a:pt x="1494511" y="1144006"/>
                  </a:cubicBezTo>
                  <a:cubicBezTo>
                    <a:pt x="1478132" y="1170795"/>
                    <a:pt x="1470625" y="1202165"/>
                    <a:pt x="1474539" y="1233324"/>
                  </a:cubicBezTo>
                  <a:cubicBezTo>
                    <a:pt x="1479937" y="1276248"/>
                    <a:pt x="1482831" y="1319754"/>
                    <a:pt x="1482831" y="1363770"/>
                  </a:cubicBezTo>
                  <a:cubicBezTo>
                    <a:pt x="1482831" y="1412711"/>
                    <a:pt x="1479301" y="1458680"/>
                    <a:pt x="1472719" y="1501880"/>
                  </a:cubicBezTo>
                  <a:cubicBezTo>
                    <a:pt x="1472712" y="1501927"/>
                    <a:pt x="1472665" y="1501958"/>
                    <a:pt x="1472618" y="1501943"/>
                  </a:cubicBezTo>
                  <a:cubicBezTo>
                    <a:pt x="1431363" y="1489407"/>
                    <a:pt x="1381339" y="1489705"/>
                    <a:pt x="1331306" y="1505881"/>
                  </a:cubicBezTo>
                  <a:cubicBezTo>
                    <a:pt x="1226928" y="1539628"/>
                    <a:pt x="1162116" y="1629549"/>
                    <a:pt x="1186567" y="1706716"/>
                  </a:cubicBezTo>
                  <a:cubicBezTo>
                    <a:pt x="1206250" y="1768844"/>
                    <a:pt x="1277776" y="1803737"/>
                    <a:pt x="1359382" y="1797390"/>
                  </a:cubicBezTo>
                  <a:cubicBezTo>
                    <a:pt x="1359468" y="1797390"/>
                    <a:pt x="1359500" y="1797445"/>
                    <a:pt x="1359452" y="1797515"/>
                  </a:cubicBezTo>
                  <a:cubicBezTo>
                    <a:pt x="1327996" y="1843947"/>
                    <a:pt x="1292076" y="1884668"/>
                    <a:pt x="1253473" y="1920274"/>
                  </a:cubicBezTo>
                  <a:cubicBezTo>
                    <a:pt x="1099258" y="2062511"/>
                    <a:pt x="863860" y="2067813"/>
                    <a:pt x="700718" y="1935916"/>
                  </a:cubicBezTo>
                  <a:cubicBezTo>
                    <a:pt x="695156" y="1931421"/>
                    <a:pt x="690237" y="1927577"/>
                    <a:pt x="685970" y="1924393"/>
                  </a:cubicBezTo>
                  <a:cubicBezTo>
                    <a:pt x="686723" y="2003787"/>
                    <a:pt x="688833" y="2100580"/>
                    <a:pt x="688276" y="2170435"/>
                  </a:cubicBezTo>
                  <a:cubicBezTo>
                    <a:pt x="688806" y="2342926"/>
                    <a:pt x="623564" y="2510242"/>
                    <a:pt x="514583" y="2641668"/>
                  </a:cubicBezTo>
                  <a:lnTo>
                    <a:pt x="486490" y="2671294"/>
                  </a:lnTo>
                  <a:lnTo>
                    <a:pt x="472032" y="2615364"/>
                  </a:lnTo>
                  <a:lnTo>
                    <a:pt x="495813" y="2589499"/>
                  </a:lnTo>
                  <a:cubicBezTo>
                    <a:pt x="604333" y="2452379"/>
                    <a:pt x="662517" y="2275753"/>
                    <a:pt x="652074" y="2097678"/>
                  </a:cubicBezTo>
                  <a:cubicBezTo>
                    <a:pt x="652804" y="2062456"/>
                    <a:pt x="653235" y="1985847"/>
                    <a:pt x="653761" y="1929084"/>
                  </a:cubicBezTo>
                  <a:cubicBezTo>
                    <a:pt x="573233" y="1997037"/>
                    <a:pt x="473201" y="2031000"/>
                    <a:pt x="373565" y="2030146"/>
                  </a:cubicBezTo>
                  <a:lnTo>
                    <a:pt x="319401" y="2024913"/>
                  </a:lnTo>
                  <a:lnTo>
                    <a:pt x="0" y="789318"/>
                  </a:lnTo>
                  <a:lnTo>
                    <a:pt x="3098" y="786147"/>
                  </a:lnTo>
                  <a:cubicBezTo>
                    <a:pt x="21987" y="749043"/>
                    <a:pt x="-13728" y="681070"/>
                    <a:pt x="8197" y="646844"/>
                  </a:cubicBezTo>
                  <a:cubicBezTo>
                    <a:pt x="28372" y="615380"/>
                    <a:pt x="92132" y="615113"/>
                    <a:pt x="123056" y="592380"/>
                  </a:cubicBezTo>
                  <a:cubicBezTo>
                    <a:pt x="128931" y="583751"/>
                    <a:pt x="134854" y="575200"/>
                    <a:pt x="140816" y="566721"/>
                  </a:cubicBezTo>
                  <a:cubicBezTo>
                    <a:pt x="152442" y="529929"/>
                    <a:pt x="139012" y="472759"/>
                    <a:pt x="162200" y="447280"/>
                  </a:cubicBezTo>
                  <a:cubicBezTo>
                    <a:pt x="175802" y="432328"/>
                    <a:pt x="241061" y="397530"/>
                    <a:pt x="283892" y="370326"/>
                  </a:cubicBezTo>
                  <a:cubicBezTo>
                    <a:pt x="304782" y="357060"/>
                    <a:pt x="319098" y="335959"/>
                    <a:pt x="324872" y="311892"/>
                  </a:cubicBezTo>
                  <a:cubicBezTo>
                    <a:pt x="328668" y="296045"/>
                    <a:pt x="334003" y="282232"/>
                    <a:pt x="343950" y="273940"/>
                  </a:cubicBezTo>
                  <a:cubicBezTo>
                    <a:pt x="351880" y="267327"/>
                    <a:pt x="361976" y="263710"/>
                    <a:pt x="373178" y="261742"/>
                  </a:cubicBezTo>
                  <a:cubicBezTo>
                    <a:pt x="391527" y="258518"/>
                    <a:pt x="408384" y="249410"/>
                    <a:pt x="421586" y="236271"/>
                  </a:cubicBezTo>
                  <a:cubicBezTo>
                    <a:pt x="559462" y="98991"/>
                    <a:pt x="668375" y="1218"/>
                    <a:pt x="669708" y="1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>
            <a:xfrm rot="869619">
              <a:off x="69687" y="4725118"/>
              <a:ext cx="957128" cy="1195957"/>
            </a:xfrm>
            <a:custGeom>
              <a:avLst/>
              <a:gdLst>
                <a:gd name="connsiteX0" fmla="*/ 1159386 w 1162169"/>
                <a:gd name="connsiteY0" fmla="*/ 303200 h 1452162"/>
                <a:gd name="connsiteX1" fmla="*/ 1159367 w 1162169"/>
                <a:gd name="connsiteY1" fmla="*/ 289731 h 1452162"/>
                <a:gd name="connsiteX2" fmla="*/ 1145899 w 1162169"/>
                <a:gd name="connsiteY2" fmla="*/ 289760 h 1452162"/>
                <a:gd name="connsiteX3" fmla="*/ 591267 w 1162169"/>
                <a:gd name="connsiteY3" fmla="*/ 846439 h 1452162"/>
                <a:gd name="connsiteX4" fmla="*/ 591267 w 1162169"/>
                <a:gd name="connsiteY4" fmla="*/ 588750 h 1452162"/>
                <a:gd name="connsiteX5" fmla="*/ 1159386 w 1162169"/>
                <a:gd name="connsiteY5" fmla="*/ 18640 h 1452162"/>
                <a:gd name="connsiteX6" fmla="*/ 1159367 w 1162169"/>
                <a:gd name="connsiteY6" fmla="*/ 5163 h 1452162"/>
                <a:gd name="connsiteX7" fmla="*/ 1145899 w 1162169"/>
                <a:gd name="connsiteY7" fmla="*/ 5182 h 1452162"/>
                <a:gd name="connsiteX8" fmla="*/ 591267 w 1162169"/>
                <a:gd name="connsiteY8" fmla="*/ 561756 h 1452162"/>
                <a:gd name="connsiteX9" fmla="*/ 591267 w 1162169"/>
                <a:gd name="connsiteY9" fmla="*/ 300314 h 1452162"/>
                <a:gd name="connsiteX10" fmla="*/ 873693 w 1162169"/>
                <a:gd name="connsiteY10" fmla="*/ 18650 h 1452162"/>
                <a:gd name="connsiteX11" fmla="*/ 873712 w 1162169"/>
                <a:gd name="connsiteY11" fmla="*/ 5182 h 1452162"/>
                <a:gd name="connsiteX12" fmla="*/ 860244 w 1162169"/>
                <a:gd name="connsiteY12" fmla="*/ 5163 h 1452162"/>
                <a:gd name="connsiteX13" fmla="*/ 591267 w 1162169"/>
                <a:gd name="connsiteY13" fmla="*/ 273415 h 1452162"/>
                <a:gd name="connsiteX14" fmla="*/ 591267 w 1162169"/>
                <a:gd name="connsiteY14" fmla="*/ 9525 h 1452162"/>
                <a:gd name="connsiteX15" fmla="*/ 581742 w 1162169"/>
                <a:gd name="connsiteY15" fmla="*/ 0 h 1452162"/>
                <a:gd name="connsiteX16" fmla="*/ 572217 w 1162169"/>
                <a:gd name="connsiteY16" fmla="*/ 9525 h 1452162"/>
                <a:gd name="connsiteX17" fmla="*/ 572217 w 1162169"/>
                <a:gd name="connsiteY17" fmla="*/ 274072 h 1452162"/>
                <a:gd name="connsiteX18" fmla="*/ 294735 w 1162169"/>
                <a:gd name="connsiteY18" fmla="*/ 5067 h 1452162"/>
                <a:gd name="connsiteX19" fmla="*/ 281267 w 1162169"/>
                <a:gd name="connsiteY19" fmla="*/ 5267 h 1452162"/>
                <a:gd name="connsiteX20" fmla="*/ 281467 w 1162169"/>
                <a:gd name="connsiteY20" fmla="*/ 18736 h 1452162"/>
                <a:gd name="connsiteX21" fmla="*/ 572208 w 1162169"/>
                <a:gd name="connsiteY21" fmla="*/ 300600 h 1452162"/>
                <a:gd name="connsiteX22" fmla="*/ 572208 w 1162169"/>
                <a:gd name="connsiteY22" fmla="*/ 561137 h 1452162"/>
                <a:gd name="connsiteX23" fmla="*/ 16653 w 1162169"/>
                <a:gd name="connsiteY23" fmla="*/ 5163 h 1452162"/>
                <a:gd name="connsiteX24" fmla="*/ 3184 w 1162169"/>
                <a:gd name="connsiteY24" fmla="*/ 5163 h 1452162"/>
                <a:gd name="connsiteX25" fmla="*/ 3184 w 1162169"/>
                <a:gd name="connsiteY25" fmla="*/ 18640 h 1452162"/>
                <a:gd name="connsiteX26" fmla="*/ 572208 w 1162169"/>
                <a:gd name="connsiteY26" fmla="*/ 588093 h 1452162"/>
                <a:gd name="connsiteX27" fmla="*/ 572208 w 1162169"/>
                <a:gd name="connsiteY27" fmla="*/ 845858 h 1452162"/>
                <a:gd name="connsiteX28" fmla="*/ 16653 w 1162169"/>
                <a:gd name="connsiteY28" fmla="*/ 290922 h 1452162"/>
                <a:gd name="connsiteX29" fmla="*/ 3184 w 1162169"/>
                <a:gd name="connsiteY29" fmla="*/ 290932 h 1452162"/>
                <a:gd name="connsiteX30" fmla="*/ 3184 w 1162169"/>
                <a:gd name="connsiteY30" fmla="*/ 304400 h 1452162"/>
                <a:gd name="connsiteX31" fmla="*/ 572208 w 1162169"/>
                <a:gd name="connsiteY31" fmla="*/ 872785 h 1452162"/>
                <a:gd name="connsiteX32" fmla="*/ 572208 w 1162169"/>
                <a:gd name="connsiteY32" fmla="*/ 1121102 h 1452162"/>
                <a:gd name="connsiteX33" fmla="*/ 16195 w 1162169"/>
                <a:gd name="connsiteY33" fmla="*/ 576015 h 1452162"/>
                <a:gd name="connsiteX34" fmla="*/ 2727 w 1162169"/>
                <a:gd name="connsiteY34" fmla="*/ 576148 h 1452162"/>
                <a:gd name="connsiteX35" fmla="*/ 2860 w 1162169"/>
                <a:gd name="connsiteY35" fmla="*/ 589617 h 1452162"/>
                <a:gd name="connsiteX36" fmla="*/ 572208 w 1162169"/>
                <a:gd name="connsiteY36" fmla="*/ 1147782 h 1452162"/>
                <a:gd name="connsiteX37" fmla="*/ 572208 w 1162169"/>
                <a:gd name="connsiteY37" fmla="*/ 1419425 h 1452162"/>
                <a:gd name="connsiteX38" fmla="*/ 572046 w 1162169"/>
                <a:gd name="connsiteY38" fmla="*/ 1419492 h 1452162"/>
                <a:gd name="connsiteX39" fmla="*/ 16653 w 1162169"/>
                <a:gd name="connsiteY39" fmla="*/ 864403 h 1452162"/>
                <a:gd name="connsiteX40" fmla="*/ 3184 w 1162169"/>
                <a:gd name="connsiteY40" fmla="*/ 864403 h 1452162"/>
                <a:gd name="connsiteX41" fmla="*/ 3184 w 1162169"/>
                <a:gd name="connsiteY41" fmla="*/ 877881 h 1452162"/>
                <a:gd name="connsiteX42" fmla="*/ 574999 w 1162169"/>
                <a:gd name="connsiteY42" fmla="*/ 1449381 h 1452162"/>
                <a:gd name="connsiteX43" fmla="*/ 581733 w 1162169"/>
                <a:gd name="connsiteY43" fmla="*/ 1452163 h 1452162"/>
                <a:gd name="connsiteX44" fmla="*/ 588467 w 1162169"/>
                <a:gd name="connsiteY44" fmla="*/ 1449372 h 1452162"/>
                <a:gd name="connsiteX45" fmla="*/ 1159367 w 1162169"/>
                <a:gd name="connsiteY45" fmla="*/ 877872 h 1452162"/>
                <a:gd name="connsiteX46" fmla="*/ 1159367 w 1162169"/>
                <a:gd name="connsiteY46" fmla="*/ 864403 h 1452162"/>
                <a:gd name="connsiteX47" fmla="*/ 1145899 w 1162169"/>
                <a:gd name="connsiteY47" fmla="*/ 864413 h 1452162"/>
                <a:gd name="connsiteX48" fmla="*/ 591420 w 1162169"/>
                <a:gd name="connsiteY48" fmla="*/ 1419463 h 1452162"/>
                <a:gd name="connsiteX49" fmla="*/ 591258 w 1162169"/>
                <a:gd name="connsiteY49" fmla="*/ 1419397 h 1452162"/>
                <a:gd name="connsiteX50" fmla="*/ 591258 w 1162169"/>
                <a:gd name="connsiteY50" fmla="*/ 1150753 h 1452162"/>
                <a:gd name="connsiteX51" fmla="*/ 1159329 w 1162169"/>
                <a:gd name="connsiteY51" fmla="*/ 590198 h 1452162"/>
                <a:gd name="connsiteX52" fmla="*/ 1159424 w 1162169"/>
                <a:gd name="connsiteY52" fmla="*/ 576729 h 1452162"/>
                <a:gd name="connsiteX53" fmla="*/ 1145956 w 1162169"/>
                <a:gd name="connsiteY53" fmla="*/ 576634 h 1452162"/>
                <a:gd name="connsiteX54" fmla="*/ 591267 w 1162169"/>
                <a:gd name="connsiteY54" fmla="*/ 1123988 h 1452162"/>
                <a:gd name="connsiteX55" fmla="*/ 591267 w 1162169"/>
                <a:gd name="connsiteY55" fmla="*/ 873414 h 1452162"/>
                <a:gd name="connsiteX56" fmla="*/ 1159386 w 1162169"/>
                <a:gd name="connsiteY56" fmla="*/ 303200 h 14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162169" h="1452162">
                  <a:moveTo>
                    <a:pt x="1159386" y="303200"/>
                  </a:moveTo>
                  <a:cubicBezTo>
                    <a:pt x="1163110" y="299475"/>
                    <a:pt x="1163091" y="293446"/>
                    <a:pt x="1159367" y="289731"/>
                  </a:cubicBezTo>
                  <a:cubicBezTo>
                    <a:pt x="1155633" y="286017"/>
                    <a:pt x="1149613" y="286036"/>
                    <a:pt x="1145899" y="289760"/>
                  </a:cubicBezTo>
                  <a:lnTo>
                    <a:pt x="591267" y="846439"/>
                  </a:lnTo>
                  <a:lnTo>
                    <a:pt x="591267" y="588750"/>
                  </a:lnTo>
                  <a:lnTo>
                    <a:pt x="1159386" y="18640"/>
                  </a:lnTo>
                  <a:cubicBezTo>
                    <a:pt x="1163110" y="14907"/>
                    <a:pt x="1163091" y="8887"/>
                    <a:pt x="1159367" y="5163"/>
                  </a:cubicBezTo>
                  <a:cubicBezTo>
                    <a:pt x="1155642" y="1457"/>
                    <a:pt x="1149623" y="1467"/>
                    <a:pt x="1145899" y="5182"/>
                  </a:cubicBezTo>
                  <a:lnTo>
                    <a:pt x="591267" y="561756"/>
                  </a:lnTo>
                  <a:lnTo>
                    <a:pt x="591267" y="300314"/>
                  </a:lnTo>
                  <a:lnTo>
                    <a:pt x="873693" y="18650"/>
                  </a:lnTo>
                  <a:cubicBezTo>
                    <a:pt x="877427" y="14935"/>
                    <a:pt x="877427" y="8906"/>
                    <a:pt x="873712" y="5182"/>
                  </a:cubicBezTo>
                  <a:cubicBezTo>
                    <a:pt x="869997" y="1457"/>
                    <a:pt x="863978" y="1448"/>
                    <a:pt x="860244" y="5163"/>
                  </a:cubicBezTo>
                  <a:lnTo>
                    <a:pt x="591267" y="273415"/>
                  </a:lnTo>
                  <a:lnTo>
                    <a:pt x="591267" y="9525"/>
                  </a:lnTo>
                  <a:cubicBezTo>
                    <a:pt x="591267" y="4267"/>
                    <a:pt x="587010" y="0"/>
                    <a:pt x="581742" y="0"/>
                  </a:cubicBezTo>
                  <a:cubicBezTo>
                    <a:pt x="576475" y="0"/>
                    <a:pt x="572217" y="4267"/>
                    <a:pt x="572217" y="9525"/>
                  </a:cubicBezTo>
                  <a:lnTo>
                    <a:pt x="572217" y="274072"/>
                  </a:lnTo>
                  <a:lnTo>
                    <a:pt x="294735" y="5067"/>
                  </a:lnTo>
                  <a:cubicBezTo>
                    <a:pt x="290963" y="1410"/>
                    <a:pt x="284934" y="1495"/>
                    <a:pt x="281267" y="5267"/>
                  </a:cubicBezTo>
                  <a:cubicBezTo>
                    <a:pt x="277599" y="9049"/>
                    <a:pt x="277695" y="15078"/>
                    <a:pt x="281467" y="18736"/>
                  </a:cubicBezTo>
                  <a:lnTo>
                    <a:pt x="572208" y="300600"/>
                  </a:lnTo>
                  <a:lnTo>
                    <a:pt x="572208" y="561137"/>
                  </a:lnTo>
                  <a:lnTo>
                    <a:pt x="16653" y="5163"/>
                  </a:lnTo>
                  <a:cubicBezTo>
                    <a:pt x="12928" y="1438"/>
                    <a:pt x="6908" y="1448"/>
                    <a:pt x="3184" y="5163"/>
                  </a:cubicBezTo>
                  <a:cubicBezTo>
                    <a:pt x="-540" y="8887"/>
                    <a:pt x="-540" y="14916"/>
                    <a:pt x="3184" y="18640"/>
                  </a:cubicBezTo>
                  <a:lnTo>
                    <a:pt x="572208" y="588093"/>
                  </a:lnTo>
                  <a:lnTo>
                    <a:pt x="572208" y="845858"/>
                  </a:lnTo>
                  <a:lnTo>
                    <a:pt x="16653" y="290922"/>
                  </a:lnTo>
                  <a:cubicBezTo>
                    <a:pt x="12928" y="287207"/>
                    <a:pt x="6908" y="287198"/>
                    <a:pt x="3184" y="290932"/>
                  </a:cubicBezTo>
                  <a:cubicBezTo>
                    <a:pt x="-540" y="294656"/>
                    <a:pt x="-540" y="300685"/>
                    <a:pt x="3184" y="304400"/>
                  </a:cubicBezTo>
                  <a:lnTo>
                    <a:pt x="572208" y="872785"/>
                  </a:lnTo>
                  <a:lnTo>
                    <a:pt x="572208" y="1121102"/>
                  </a:lnTo>
                  <a:lnTo>
                    <a:pt x="16195" y="576015"/>
                  </a:lnTo>
                  <a:cubicBezTo>
                    <a:pt x="12443" y="572329"/>
                    <a:pt x="6404" y="572376"/>
                    <a:pt x="2727" y="576148"/>
                  </a:cubicBezTo>
                  <a:cubicBezTo>
                    <a:pt x="-959" y="579911"/>
                    <a:pt x="-902" y="585940"/>
                    <a:pt x="2860" y="589617"/>
                  </a:cubicBezTo>
                  <a:lnTo>
                    <a:pt x="572208" y="1147782"/>
                  </a:lnTo>
                  <a:lnTo>
                    <a:pt x="572208" y="1419425"/>
                  </a:lnTo>
                  <a:cubicBezTo>
                    <a:pt x="572208" y="1419549"/>
                    <a:pt x="572132" y="1419577"/>
                    <a:pt x="572046" y="1419492"/>
                  </a:cubicBezTo>
                  <a:lnTo>
                    <a:pt x="16653" y="864403"/>
                  </a:lnTo>
                  <a:cubicBezTo>
                    <a:pt x="12928" y="860689"/>
                    <a:pt x="6908" y="860689"/>
                    <a:pt x="3184" y="864403"/>
                  </a:cubicBezTo>
                  <a:cubicBezTo>
                    <a:pt x="-540" y="868118"/>
                    <a:pt x="-540" y="874157"/>
                    <a:pt x="3184" y="877881"/>
                  </a:cubicBezTo>
                  <a:lnTo>
                    <a:pt x="574999" y="1449381"/>
                  </a:lnTo>
                  <a:cubicBezTo>
                    <a:pt x="576789" y="1451162"/>
                    <a:pt x="579209" y="1452163"/>
                    <a:pt x="581733" y="1452163"/>
                  </a:cubicBezTo>
                  <a:cubicBezTo>
                    <a:pt x="584266" y="1452163"/>
                    <a:pt x="586686" y="1451162"/>
                    <a:pt x="588467" y="1449372"/>
                  </a:cubicBezTo>
                  <a:lnTo>
                    <a:pt x="1159367" y="877872"/>
                  </a:lnTo>
                  <a:cubicBezTo>
                    <a:pt x="1163091" y="874147"/>
                    <a:pt x="1163091" y="868118"/>
                    <a:pt x="1159367" y="864403"/>
                  </a:cubicBezTo>
                  <a:cubicBezTo>
                    <a:pt x="1155642" y="860689"/>
                    <a:pt x="1149623" y="860679"/>
                    <a:pt x="1145899" y="864413"/>
                  </a:cubicBezTo>
                  <a:lnTo>
                    <a:pt x="591420" y="1419463"/>
                  </a:lnTo>
                  <a:cubicBezTo>
                    <a:pt x="591334" y="1419549"/>
                    <a:pt x="591258" y="1419520"/>
                    <a:pt x="591258" y="1419397"/>
                  </a:cubicBezTo>
                  <a:lnTo>
                    <a:pt x="591258" y="1150753"/>
                  </a:lnTo>
                  <a:lnTo>
                    <a:pt x="1159329" y="590198"/>
                  </a:lnTo>
                  <a:cubicBezTo>
                    <a:pt x="1163082" y="586502"/>
                    <a:pt x="1163110" y="580473"/>
                    <a:pt x="1159424" y="576729"/>
                  </a:cubicBezTo>
                  <a:cubicBezTo>
                    <a:pt x="1155728" y="572967"/>
                    <a:pt x="1149689" y="572957"/>
                    <a:pt x="1145956" y="576634"/>
                  </a:cubicBezTo>
                  <a:lnTo>
                    <a:pt x="591267" y="1123988"/>
                  </a:lnTo>
                  <a:lnTo>
                    <a:pt x="591267" y="873414"/>
                  </a:lnTo>
                  <a:lnTo>
                    <a:pt x="1159386" y="3032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>
            <a:xfrm rot="4450611">
              <a:off x="682406" y="4648480"/>
              <a:ext cx="1675286" cy="3184726"/>
            </a:xfrm>
            <a:custGeom>
              <a:avLst/>
              <a:gdLst>
                <a:gd name="connsiteX0" fmla="*/ 424792 w 1675286"/>
                <a:gd name="connsiteY0" fmla="*/ 1244743 h 3184726"/>
                <a:gd name="connsiteX1" fmla="*/ 420336 w 1675286"/>
                <a:gd name="connsiteY1" fmla="*/ 1266813 h 3184726"/>
                <a:gd name="connsiteX2" fmla="*/ 477038 w 1675286"/>
                <a:gd name="connsiteY2" fmla="*/ 1323516 h 3184726"/>
                <a:gd name="connsiteX3" fmla="*/ 533740 w 1675286"/>
                <a:gd name="connsiteY3" fmla="*/ 1266813 h 3184726"/>
                <a:gd name="connsiteX4" fmla="*/ 477038 w 1675286"/>
                <a:gd name="connsiteY4" fmla="*/ 1210111 h 3184726"/>
                <a:gd name="connsiteX5" fmla="*/ 424792 w 1675286"/>
                <a:gd name="connsiteY5" fmla="*/ 1244743 h 3184726"/>
                <a:gd name="connsiteX6" fmla="*/ 7875 w 1675286"/>
                <a:gd name="connsiteY6" fmla="*/ 964216 h 3184726"/>
                <a:gd name="connsiteX7" fmla="*/ 120792 w 1675286"/>
                <a:gd name="connsiteY7" fmla="*/ 891226 h 3184726"/>
                <a:gd name="connsiteX8" fmla="*/ 258189 w 1675286"/>
                <a:gd name="connsiteY8" fmla="*/ 652557 h 3184726"/>
                <a:gd name="connsiteX9" fmla="*/ 206868 w 1675286"/>
                <a:gd name="connsiteY9" fmla="*/ 411629 h 3184726"/>
                <a:gd name="connsiteX10" fmla="*/ 550747 w 1675286"/>
                <a:gd name="connsiteY10" fmla="*/ 333373 h 3184726"/>
                <a:gd name="connsiteX11" fmla="*/ 610927 w 1675286"/>
                <a:gd name="connsiteY11" fmla="*/ 180582 h 3184726"/>
                <a:gd name="connsiteX12" fmla="*/ 743252 w 1675286"/>
                <a:gd name="connsiteY12" fmla="*/ 24116 h 3184726"/>
                <a:gd name="connsiteX13" fmla="*/ 959374 w 1675286"/>
                <a:gd name="connsiteY13" fmla="*/ 25316 h 3184726"/>
                <a:gd name="connsiteX14" fmla="*/ 961154 w 1675286"/>
                <a:gd name="connsiteY14" fmla="*/ 26178 h 3184726"/>
                <a:gd name="connsiteX15" fmla="*/ 1089015 w 1675286"/>
                <a:gd name="connsiteY15" fmla="*/ 174835 h 3184726"/>
                <a:gd name="connsiteX16" fmla="*/ 1152459 w 1675286"/>
                <a:gd name="connsiteY16" fmla="*/ 333373 h 3184726"/>
                <a:gd name="connsiteX17" fmla="*/ 1496338 w 1675286"/>
                <a:gd name="connsiteY17" fmla="*/ 411629 h 3184726"/>
                <a:gd name="connsiteX18" fmla="*/ 1445149 w 1675286"/>
                <a:gd name="connsiteY18" fmla="*/ 652267 h 3184726"/>
                <a:gd name="connsiteX19" fmla="*/ 1583633 w 1675286"/>
                <a:gd name="connsiteY19" fmla="*/ 891377 h 3184726"/>
                <a:gd name="connsiteX20" fmla="*/ 1640599 w 1675286"/>
                <a:gd name="connsiteY20" fmla="*/ 906265 h 3184726"/>
                <a:gd name="connsiteX21" fmla="*/ 1675286 w 1675286"/>
                <a:gd name="connsiteY21" fmla="*/ 932060 h 3184726"/>
                <a:gd name="connsiteX22" fmla="*/ 1551435 w 1675286"/>
                <a:gd name="connsiteY22" fmla="*/ 1369065 h 3184726"/>
                <a:gd name="connsiteX23" fmla="*/ 1536926 w 1675286"/>
                <a:gd name="connsiteY23" fmla="*/ 1392682 h 3184726"/>
                <a:gd name="connsiteX24" fmla="*/ 1376530 w 1675286"/>
                <a:gd name="connsiteY24" fmla="*/ 1608724 h 3184726"/>
                <a:gd name="connsiteX25" fmla="*/ 1408597 w 1675286"/>
                <a:gd name="connsiteY25" fmla="*/ 1799302 h 3184726"/>
                <a:gd name="connsiteX26" fmla="*/ 1427519 w 1675286"/>
                <a:gd name="connsiteY26" fmla="*/ 1806301 h 3184726"/>
                <a:gd name="connsiteX27" fmla="*/ 1311708 w 1675286"/>
                <a:gd name="connsiteY27" fmla="*/ 2214937 h 3184726"/>
                <a:gd name="connsiteX28" fmla="*/ 1277836 w 1675286"/>
                <a:gd name="connsiteY28" fmla="*/ 2245025 h 3184726"/>
                <a:gd name="connsiteX29" fmla="*/ 1152563 w 1675286"/>
                <a:gd name="connsiteY29" fmla="*/ 2376278 h 3184726"/>
                <a:gd name="connsiteX30" fmla="*/ 1171069 w 1675286"/>
                <a:gd name="connsiteY30" fmla="*/ 2503613 h 3184726"/>
                <a:gd name="connsiteX31" fmla="*/ 1030401 w 1675286"/>
                <a:gd name="connsiteY31" fmla="*/ 2777366 h 3184726"/>
                <a:gd name="connsiteX32" fmla="*/ 881089 w 1675286"/>
                <a:gd name="connsiteY32" fmla="*/ 3160547 h 3184726"/>
                <a:gd name="connsiteX33" fmla="*/ 881565 w 1675286"/>
                <a:gd name="connsiteY33" fmla="*/ 3184726 h 3184726"/>
                <a:gd name="connsiteX34" fmla="*/ 821964 w 1675286"/>
                <a:gd name="connsiteY34" fmla="*/ 3167835 h 3184726"/>
                <a:gd name="connsiteX35" fmla="*/ 822108 w 1675286"/>
                <a:gd name="connsiteY35" fmla="*/ 3160528 h 3184726"/>
                <a:gd name="connsiteX36" fmla="*/ 672796 w 1675286"/>
                <a:gd name="connsiteY36" fmla="*/ 2777347 h 3184726"/>
                <a:gd name="connsiteX37" fmla="*/ 532128 w 1675286"/>
                <a:gd name="connsiteY37" fmla="*/ 2503595 h 3184726"/>
                <a:gd name="connsiteX38" fmla="*/ 550635 w 1675286"/>
                <a:gd name="connsiteY38" fmla="*/ 2376259 h 3184726"/>
                <a:gd name="connsiteX39" fmla="*/ 369840 w 1675286"/>
                <a:gd name="connsiteY39" fmla="*/ 2195688 h 3184726"/>
                <a:gd name="connsiteX40" fmla="*/ 160310 w 1675286"/>
                <a:gd name="connsiteY40" fmla="*/ 1916312 h 3184726"/>
                <a:gd name="connsiteX41" fmla="*/ 326666 w 1675286"/>
                <a:gd name="connsiteY41" fmla="*/ 1608715 h 3184726"/>
                <a:gd name="connsiteX42" fmla="*/ 121524 w 1675286"/>
                <a:gd name="connsiteY42" fmla="*/ 1322634 h 3184726"/>
                <a:gd name="connsiteX43" fmla="*/ 198505 w 1675286"/>
                <a:gd name="connsiteY43" fmla="*/ 1288255 h 3184726"/>
                <a:gd name="connsiteX44" fmla="*/ 216589 w 1675286"/>
                <a:gd name="connsiteY44" fmla="*/ 1170238 h 3184726"/>
                <a:gd name="connsiteX45" fmla="*/ 98536 w 1675286"/>
                <a:gd name="connsiteY45" fmla="*/ 1188313 h 3184726"/>
                <a:gd name="connsiteX46" fmla="*/ 70146 w 1675286"/>
                <a:gd name="connsiteY46" fmla="*/ 1231955 h 3184726"/>
                <a:gd name="connsiteX47" fmla="*/ 7875 w 1675286"/>
                <a:gd name="connsiteY47" fmla="*/ 964216 h 31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75286" h="3184726">
                  <a:moveTo>
                    <a:pt x="424792" y="1244743"/>
                  </a:moveTo>
                  <a:cubicBezTo>
                    <a:pt x="421923" y="1251527"/>
                    <a:pt x="420336" y="1258985"/>
                    <a:pt x="420336" y="1266813"/>
                  </a:cubicBezTo>
                  <a:cubicBezTo>
                    <a:pt x="420336" y="1298127"/>
                    <a:pt x="445724" y="1323516"/>
                    <a:pt x="477038" y="1323516"/>
                  </a:cubicBezTo>
                  <a:cubicBezTo>
                    <a:pt x="508352" y="1323516"/>
                    <a:pt x="533740" y="1298128"/>
                    <a:pt x="533740" y="1266813"/>
                  </a:cubicBezTo>
                  <a:cubicBezTo>
                    <a:pt x="533740" y="1235500"/>
                    <a:pt x="508351" y="1210111"/>
                    <a:pt x="477038" y="1210111"/>
                  </a:cubicBezTo>
                  <a:cubicBezTo>
                    <a:pt x="453552" y="1210111"/>
                    <a:pt x="433400" y="1224392"/>
                    <a:pt x="424792" y="1244743"/>
                  </a:cubicBezTo>
                  <a:close/>
                  <a:moveTo>
                    <a:pt x="7875" y="964216"/>
                  </a:moveTo>
                  <a:cubicBezTo>
                    <a:pt x="22216" y="924970"/>
                    <a:pt x="57146" y="898265"/>
                    <a:pt x="120792" y="891226"/>
                  </a:cubicBezTo>
                  <a:cubicBezTo>
                    <a:pt x="236560" y="878429"/>
                    <a:pt x="306396" y="758584"/>
                    <a:pt x="258189" y="652557"/>
                  </a:cubicBezTo>
                  <a:cubicBezTo>
                    <a:pt x="198157" y="520514"/>
                    <a:pt x="200155" y="442061"/>
                    <a:pt x="206868" y="411629"/>
                  </a:cubicBezTo>
                  <a:cubicBezTo>
                    <a:pt x="252432" y="205520"/>
                    <a:pt x="476166" y="407954"/>
                    <a:pt x="550747" y="333373"/>
                  </a:cubicBezTo>
                  <a:cubicBezTo>
                    <a:pt x="585426" y="298693"/>
                    <a:pt x="592984" y="245713"/>
                    <a:pt x="610927" y="180582"/>
                  </a:cubicBezTo>
                  <a:cubicBezTo>
                    <a:pt x="629922" y="111673"/>
                    <a:pt x="678703" y="54830"/>
                    <a:pt x="743252" y="24116"/>
                  </a:cubicBezTo>
                  <a:cubicBezTo>
                    <a:pt x="811711" y="-8454"/>
                    <a:pt x="891279" y="-8013"/>
                    <a:pt x="959374" y="25316"/>
                  </a:cubicBezTo>
                  <a:lnTo>
                    <a:pt x="961154" y="26178"/>
                  </a:lnTo>
                  <a:cubicBezTo>
                    <a:pt x="1022329" y="56133"/>
                    <a:pt x="1069036" y="109723"/>
                    <a:pt x="1089015" y="174835"/>
                  </a:cubicBezTo>
                  <a:cubicBezTo>
                    <a:pt x="1109801" y="242591"/>
                    <a:pt x="1116758" y="297680"/>
                    <a:pt x="1152459" y="333373"/>
                  </a:cubicBezTo>
                  <a:cubicBezTo>
                    <a:pt x="1227040" y="407953"/>
                    <a:pt x="1450784" y="205520"/>
                    <a:pt x="1496338" y="411629"/>
                  </a:cubicBezTo>
                  <a:cubicBezTo>
                    <a:pt x="1503051" y="442043"/>
                    <a:pt x="1505048" y="520402"/>
                    <a:pt x="1445149" y="652267"/>
                  </a:cubicBezTo>
                  <a:cubicBezTo>
                    <a:pt x="1397147" y="757946"/>
                    <a:pt x="1468325" y="878092"/>
                    <a:pt x="1583633" y="891377"/>
                  </a:cubicBezTo>
                  <a:cubicBezTo>
                    <a:pt x="1606120" y="893968"/>
                    <a:pt x="1624987" y="899037"/>
                    <a:pt x="1640599" y="906265"/>
                  </a:cubicBezTo>
                  <a:lnTo>
                    <a:pt x="1675286" y="932060"/>
                  </a:lnTo>
                  <a:lnTo>
                    <a:pt x="1551435" y="1369065"/>
                  </a:lnTo>
                  <a:lnTo>
                    <a:pt x="1536926" y="1392682"/>
                  </a:lnTo>
                  <a:cubicBezTo>
                    <a:pt x="1456250" y="1513677"/>
                    <a:pt x="1376530" y="1608724"/>
                    <a:pt x="1376530" y="1608724"/>
                  </a:cubicBezTo>
                  <a:cubicBezTo>
                    <a:pt x="1308381" y="1739243"/>
                    <a:pt x="1349970" y="1775402"/>
                    <a:pt x="1408597" y="1799302"/>
                  </a:cubicBezTo>
                  <a:lnTo>
                    <a:pt x="1427519" y="1806301"/>
                  </a:lnTo>
                  <a:lnTo>
                    <a:pt x="1311708" y="2214937"/>
                  </a:lnTo>
                  <a:lnTo>
                    <a:pt x="1277836" y="2245025"/>
                  </a:lnTo>
                  <a:cubicBezTo>
                    <a:pt x="1220821" y="2291700"/>
                    <a:pt x="1164262" y="2331697"/>
                    <a:pt x="1152563" y="2376278"/>
                  </a:cubicBezTo>
                  <a:cubicBezTo>
                    <a:pt x="1138275" y="2430767"/>
                    <a:pt x="1161113" y="2457909"/>
                    <a:pt x="1171069" y="2503613"/>
                  </a:cubicBezTo>
                  <a:cubicBezTo>
                    <a:pt x="1189088" y="2586398"/>
                    <a:pt x="1112886" y="2691571"/>
                    <a:pt x="1030401" y="2777366"/>
                  </a:cubicBezTo>
                  <a:cubicBezTo>
                    <a:pt x="931660" y="2880073"/>
                    <a:pt x="878276" y="3018097"/>
                    <a:pt x="881089" y="3160547"/>
                  </a:cubicBezTo>
                  <a:lnTo>
                    <a:pt x="881565" y="3184726"/>
                  </a:lnTo>
                  <a:lnTo>
                    <a:pt x="821964" y="3167835"/>
                  </a:lnTo>
                  <a:lnTo>
                    <a:pt x="822108" y="3160528"/>
                  </a:lnTo>
                  <a:cubicBezTo>
                    <a:pt x="824911" y="3018078"/>
                    <a:pt x="771537" y="2880054"/>
                    <a:pt x="672796" y="2777347"/>
                  </a:cubicBezTo>
                  <a:cubicBezTo>
                    <a:pt x="590320" y="2691553"/>
                    <a:pt x="514109" y="2586379"/>
                    <a:pt x="532128" y="2503595"/>
                  </a:cubicBezTo>
                  <a:cubicBezTo>
                    <a:pt x="542084" y="2457890"/>
                    <a:pt x="564922" y="2430748"/>
                    <a:pt x="550635" y="2376259"/>
                  </a:cubicBezTo>
                  <a:cubicBezTo>
                    <a:pt x="535034" y="2316828"/>
                    <a:pt x="439686" y="2265536"/>
                    <a:pt x="369840" y="2195688"/>
                  </a:cubicBezTo>
                  <a:cubicBezTo>
                    <a:pt x="299984" y="2125842"/>
                    <a:pt x="160310" y="2031788"/>
                    <a:pt x="160310" y="1916312"/>
                  </a:cubicBezTo>
                  <a:cubicBezTo>
                    <a:pt x="160310" y="1753349"/>
                    <a:pt x="462966" y="1869754"/>
                    <a:pt x="326666" y="1608715"/>
                  </a:cubicBezTo>
                  <a:cubicBezTo>
                    <a:pt x="326666" y="1608715"/>
                    <a:pt x="214424" y="1474853"/>
                    <a:pt x="121524" y="1322634"/>
                  </a:cubicBezTo>
                  <a:cubicBezTo>
                    <a:pt x="146706" y="1323179"/>
                    <a:pt x="175460" y="1311290"/>
                    <a:pt x="198505" y="1288255"/>
                  </a:cubicBezTo>
                  <a:cubicBezTo>
                    <a:pt x="236100" y="1250679"/>
                    <a:pt x="244200" y="1197839"/>
                    <a:pt x="216589" y="1170238"/>
                  </a:cubicBezTo>
                  <a:cubicBezTo>
                    <a:pt x="188979" y="1142637"/>
                    <a:pt x="136131" y="1150737"/>
                    <a:pt x="98536" y="1188313"/>
                  </a:cubicBezTo>
                  <a:cubicBezTo>
                    <a:pt x="85288" y="1201552"/>
                    <a:pt x="75799" y="1216693"/>
                    <a:pt x="70146" y="1231955"/>
                  </a:cubicBezTo>
                  <a:cubicBezTo>
                    <a:pt x="17269" y="1129870"/>
                    <a:pt x="-16026" y="1029626"/>
                    <a:pt x="7875" y="96421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>
            <a:xfrm rot="4450611">
              <a:off x="1240162" y="5324138"/>
              <a:ext cx="581282" cy="1856316"/>
            </a:xfrm>
            <a:custGeom>
              <a:avLst/>
              <a:gdLst>
                <a:gd name="connsiteX0" fmla="*/ 587554 w 590559"/>
                <a:gd name="connsiteY0" fmla="*/ 1297972 h 1885940"/>
                <a:gd name="connsiteX1" fmla="*/ 574095 w 590559"/>
                <a:gd name="connsiteY1" fmla="*/ 1298401 h 1885940"/>
                <a:gd name="connsiteX2" fmla="*/ 304813 w 590559"/>
                <a:gd name="connsiteY2" fmla="*/ 1585636 h 1885940"/>
                <a:gd name="connsiteX3" fmla="*/ 304813 w 590559"/>
                <a:gd name="connsiteY3" fmla="*/ 1323937 h 1885940"/>
                <a:gd name="connsiteX4" fmla="*/ 547939 w 590559"/>
                <a:gd name="connsiteY4" fmla="*/ 1065733 h 1885940"/>
                <a:gd name="connsiteX5" fmla="*/ 547587 w 590559"/>
                <a:gd name="connsiteY5" fmla="*/ 1052265 h 1885940"/>
                <a:gd name="connsiteX6" fmla="*/ 534128 w 590559"/>
                <a:gd name="connsiteY6" fmla="*/ 1052617 h 1885940"/>
                <a:gd name="connsiteX7" fmla="*/ 304813 w 590559"/>
                <a:gd name="connsiteY7" fmla="*/ 1296210 h 1885940"/>
                <a:gd name="connsiteX8" fmla="*/ 304813 w 590559"/>
                <a:gd name="connsiteY8" fmla="*/ 1034396 h 1885940"/>
                <a:gd name="connsiteX9" fmla="*/ 507886 w 590559"/>
                <a:gd name="connsiteY9" fmla="*/ 820036 h 1885940"/>
                <a:gd name="connsiteX10" fmla="*/ 507629 w 590559"/>
                <a:gd name="connsiteY10" fmla="*/ 806568 h 1885940"/>
                <a:gd name="connsiteX11" fmla="*/ 494161 w 590559"/>
                <a:gd name="connsiteY11" fmla="*/ 806825 h 1885940"/>
                <a:gd name="connsiteX12" fmla="*/ 304813 w 590559"/>
                <a:gd name="connsiteY12" fmla="*/ 1006802 h 1885940"/>
                <a:gd name="connsiteX13" fmla="*/ 304813 w 590559"/>
                <a:gd name="connsiteY13" fmla="*/ 744865 h 1885940"/>
                <a:gd name="connsiteX14" fmla="*/ 467843 w 590559"/>
                <a:gd name="connsiteY14" fmla="*/ 574339 h 1885940"/>
                <a:gd name="connsiteX15" fmla="*/ 467672 w 590559"/>
                <a:gd name="connsiteY15" fmla="*/ 560870 h 1885940"/>
                <a:gd name="connsiteX16" fmla="*/ 454204 w 590559"/>
                <a:gd name="connsiteY16" fmla="*/ 561042 h 1885940"/>
                <a:gd name="connsiteX17" fmla="*/ 304813 w 590559"/>
                <a:gd name="connsiteY17" fmla="*/ 717423 h 1885940"/>
                <a:gd name="connsiteX18" fmla="*/ 304813 w 590559"/>
                <a:gd name="connsiteY18" fmla="*/ 455343 h 1885940"/>
                <a:gd name="connsiteX19" fmla="*/ 427791 w 590559"/>
                <a:gd name="connsiteY19" fmla="*/ 328632 h 1885940"/>
                <a:gd name="connsiteX20" fmla="*/ 427705 w 590559"/>
                <a:gd name="connsiteY20" fmla="*/ 315163 h 1885940"/>
                <a:gd name="connsiteX21" fmla="*/ 414237 w 590559"/>
                <a:gd name="connsiteY21" fmla="*/ 315249 h 1885940"/>
                <a:gd name="connsiteX22" fmla="*/ 304813 w 590559"/>
                <a:gd name="connsiteY22" fmla="*/ 428101 h 1885940"/>
                <a:gd name="connsiteX23" fmla="*/ 304813 w 590559"/>
                <a:gd name="connsiteY23" fmla="*/ 165868 h 1885940"/>
                <a:gd name="connsiteX24" fmla="*/ 387748 w 590559"/>
                <a:gd name="connsiteY24" fmla="*/ 82934 h 1885940"/>
                <a:gd name="connsiteX25" fmla="*/ 387748 w 590559"/>
                <a:gd name="connsiteY25" fmla="*/ 69466 h 1885940"/>
                <a:gd name="connsiteX26" fmla="*/ 374279 w 590559"/>
                <a:gd name="connsiteY26" fmla="*/ 69466 h 1885940"/>
                <a:gd name="connsiteX27" fmla="*/ 304813 w 590559"/>
                <a:gd name="connsiteY27" fmla="*/ 138932 h 1885940"/>
                <a:gd name="connsiteX28" fmla="*/ 304813 w 590559"/>
                <a:gd name="connsiteY28" fmla="*/ 9525 h 1885940"/>
                <a:gd name="connsiteX29" fmla="*/ 295288 w 590559"/>
                <a:gd name="connsiteY29" fmla="*/ 0 h 1885940"/>
                <a:gd name="connsiteX30" fmla="*/ 285763 w 590559"/>
                <a:gd name="connsiteY30" fmla="*/ 9525 h 1885940"/>
                <a:gd name="connsiteX31" fmla="*/ 285763 w 590559"/>
                <a:gd name="connsiteY31" fmla="*/ 138932 h 1885940"/>
                <a:gd name="connsiteX32" fmla="*/ 216298 w 590559"/>
                <a:gd name="connsiteY32" fmla="*/ 69466 h 1885940"/>
                <a:gd name="connsiteX33" fmla="*/ 202829 w 590559"/>
                <a:gd name="connsiteY33" fmla="*/ 69466 h 1885940"/>
                <a:gd name="connsiteX34" fmla="*/ 202829 w 590559"/>
                <a:gd name="connsiteY34" fmla="*/ 82934 h 1885940"/>
                <a:gd name="connsiteX35" fmla="*/ 285763 w 590559"/>
                <a:gd name="connsiteY35" fmla="*/ 165868 h 1885940"/>
                <a:gd name="connsiteX36" fmla="*/ 285763 w 590559"/>
                <a:gd name="connsiteY36" fmla="*/ 428101 h 1885940"/>
                <a:gd name="connsiteX37" fmla="*/ 176331 w 590559"/>
                <a:gd name="connsiteY37" fmla="*/ 315249 h 1885940"/>
                <a:gd name="connsiteX38" fmla="*/ 162862 w 590559"/>
                <a:gd name="connsiteY38" fmla="*/ 315163 h 1885940"/>
                <a:gd name="connsiteX39" fmla="*/ 162777 w 590559"/>
                <a:gd name="connsiteY39" fmla="*/ 328632 h 1885940"/>
                <a:gd name="connsiteX40" fmla="*/ 285763 w 590559"/>
                <a:gd name="connsiteY40" fmla="*/ 455343 h 1885940"/>
                <a:gd name="connsiteX41" fmla="*/ 285763 w 590559"/>
                <a:gd name="connsiteY41" fmla="*/ 717423 h 1885940"/>
                <a:gd name="connsiteX42" fmla="*/ 136373 w 590559"/>
                <a:gd name="connsiteY42" fmla="*/ 561042 h 1885940"/>
                <a:gd name="connsiteX43" fmla="*/ 122905 w 590559"/>
                <a:gd name="connsiteY43" fmla="*/ 560870 h 1885940"/>
                <a:gd name="connsiteX44" fmla="*/ 122724 w 590559"/>
                <a:gd name="connsiteY44" fmla="*/ 574339 h 1885940"/>
                <a:gd name="connsiteX45" fmla="*/ 285754 w 590559"/>
                <a:gd name="connsiteY45" fmla="*/ 744865 h 1885940"/>
                <a:gd name="connsiteX46" fmla="*/ 285754 w 590559"/>
                <a:gd name="connsiteY46" fmla="*/ 1006802 h 1885940"/>
                <a:gd name="connsiteX47" fmla="*/ 96397 w 590559"/>
                <a:gd name="connsiteY47" fmla="*/ 806825 h 1885940"/>
                <a:gd name="connsiteX48" fmla="*/ 82938 w 590559"/>
                <a:gd name="connsiteY48" fmla="*/ 806568 h 1885940"/>
                <a:gd name="connsiteX49" fmla="*/ 82671 w 590559"/>
                <a:gd name="connsiteY49" fmla="*/ 820036 h 1885940"/>
                <a:gd name="connsiteX50" fmla="*/ 285754 w 590559"/>
                <a:gd name="connsiteY50" fmla="*/ 1034396 h 1885940"/>
                <a:gd name="connsiteX51" fmla="*/ 285754 w 590559"/>
                <a:gd name="connsiteY51" fmla="*/ 1296210 h 1885940"/>
                <a:gd name="connsiteX52" fmla="*/ 56440 w 590559"/>
                <a:gd name="connsiteY52" fmla="*/ 1052617 h 1885940"/>
                <a:gd name="connsiteX53" fmla="*/ 42981 w 590559"/>
                <a:gd name="connsiteY53" fmla="*/ 1052265 h 1885940"/>
                <a:gd name="connsiteX54" fmla="*/ 42628 w 590559"/>
                <a:gd name="connsiteY54" fmla="*/ 1065733 h 1885940"/>
                <a:gd name="connsiteX55" fmla="*/ 285754 w 590559"/>
                <a:gd name="connsiteY55" fmla="*/ 1323937 h 1885940"/>
                <a:gd name="connsiteX56" fmla="*/ 285754 w 590559"/>
                <a:gd name="connsiteY56" fmla="*/ 1585636 h 1885940"/>
                <a:gd name="connsiteX57" fmla="*/ 16473 w 590559"/>
                <a:gd name="connsiteY57" fmla="*/ 1298401 h 1885940"/>
                <a:gd name="connsiteX58" fmla="*/ 3014 w 590559"/>
                <a:gd name="connsiteY58" fmla="*/ 1297972 h 1885940"/>
                <a:gd name="connsiteX59" fmla="*/ 2576 w 590559"/>
                <a:gd name="connsiteY59" fmla="*/ 1311431 h 1885940"/>
                <a:gd name="connsiteX60" fmla="*/ 285744 w 590559"/>
                <a:gd name="connsiteY60" fmla="*/ 1613487 h 1885940"/>
                <a:gd name="connsiteX61" fmla="*/ 285744 w 590559"/>
                <a:gd name="connsiteY61" fmla="*/ 1876416 h 1885940"/>
                <a:gd name="connsiteX62" fmla="*/ 295269 w 590559"/>
                <a:gd name="connsiteY62" fmla="*/ 1885941 h 1885940"/>
                <a:gd name="connsiteX63" fmla="*/ 304794 w 590559"/>
                <a:gd name="connsiteY63" fmla="*/ 1876416 h 1885940"/>
                <a:gd name="connsiteX64" fmla="*/ 304794 w 590559"/>
                <a:gd name="connsiteY64" fmla="*/ 1613487 h 1885940"/>
                <a:gd name="connsiteX65" fmla="*/ 587963 w 590559"/>
                <a:gd name="connsiteY65" fmla="*/ 1311431 h 1885940"/>
                <a:gd name="connsiteX66" fmla="*/ 587554 w 590559"/>
                <a:gd name="connsiteY66" fmla="*/ 1297972 h 188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90559" h="1885940">
                  <a:moveTo>
                    <a:pt x="587554" y="1297972"/>
                  </a:moveTo>
                  <a:cubicBezTo>
                    <a:pt x="583724" y="1294362"/>
                    <a:pt x="577695" y="1294562"/>
                    <a:pt x="574095" y="1298401"/>
                  </a:cubicBezTo>
                  <a:lnTo>
                    <a:pt x="304813" y="1585636"/>
                  </a:lnTo>
                  <a:lnTo>
                    <a:pt x="304813" y="1323937"/>
                  </a:lnTo>
                  <a:lnTo>
                    <a:pt x="547939" y="1065733"/>
                  </a:lnTo>
                  <a:cubicBezTo>
                    <a:pt x="551559" y="1061923"/>
                    <a:pt x="551406" y="1055884"/>
                    <a:pt x="547587" y="1052265"/>
                  </a:cubicBezTo>
                  <a:cubicBezTo>
                    <a:pt x="543777" y="1048636"/>
                    <a:pt x="537747" y="1048798"/>
                    <a:pt x="534128" y="1052617"/>
                  </a:cubicBezTo>
                  <a:lnTo>
                    <a:pt x="304813" y="1296210"/>
                  </a:lnTo>
                  <a:lnTo>
                    <a:pt x="304813" y="1034396"/>
                  </a:lnTo>
                  <a:lnTo>
                    <a:pt x="507886" y="820036"/>
                  </a:lnTo>
                  <a:cubicBezTo>
                    <a:pt x="511535" y="816254"/>
                    <a:pt x="511420" y="810216"/>
                    <a:pt x="507629" y="806568"/>
                  </a:cubicBezTo>
                  <a:cubicBezTo>
                    <a:pt x="503838" y="802919"/>
                    <a:pt x="497809" y="803034"/>
                    <a:pt x="494161" y="806825"/>
                  </a:cubicBezTo>
                  <a:lnTo>
                    <a:pt x="304813" y="1006802"/>
                  </a:lnTo>
                  <a:lnTo>
                    <a:pt x="304813" y="744865"/>
                  </a:lnTo>
                  <a:lnTo>
                    <a:pt x="467843" y="574339"/>
                  </a:lnTo>
                  <a:cubicBezTo>
                    <a:pt x="471510" y="570567"/>
                    <a:pt x="471434" y="564537"/>
                    <a:pt x="467672" y="560870"/>
                  </a:cubicBezTo>
                  <a:cubicBezTo>
                    <a:pt x="463900" y="557193"/>
                    <a:pt x="457880" y="557279"/>
                    <a:pt x="454204" y="561042"/>
                  </a:cubicBezTo>
                  <a:lnTo>
                    <a:pt x="304813" y="717423"/>
                  </a:lnTo>
                  <a:lnTo>
                    <a:pt x="304813" y="455343"/>
                  </a:lnTo>
                  <a:lnTo>
                    <a:pt x="427791" y="328632"/>
                  </a:lnTo>
                  <a:cubicBezTo>
                    <a:pt x="431487" y="324888"/>
                    <a:pt x="431448" y="318859"/>
                    <a:pt x="427705" y="315163"/>
                  </a:cubicBezTo>
                  <a:cubicBezTo>
                    <a:pt x="423962" y="311467"/>
                    <a:pt x="417932" y="311506"/>
                    <a:pt x="414237" y="315249"/>
                  </a:cubicBezTo>
                  <a:lnTo>
                    <a:pt x="304813" y="428101"/>
                  </a:lnTo>
                  <a:lnTo>
                    <a:pt x="304813" y="165868"/>
                  </a:lnTo>
                  <a:lnTo>
                    <a:pt x="387748" y="82934"/>
                  </a:lnTo>
                  <a:cubicBezTo>
                    <a:pt x="391472" y="79210"/>
                    <a:pt x="391472" y="73190"/>
                    <a:pt x="387748" y="69466"/>
                  </a:cubicBezTo>
                  <a:cubicBezTo>
                    <a:pt x="384023" y="65742"/>
                    <a:pt x="378004" y="65742"/>
                    <a:pt x="374279" y="69466"/>
                  </a:cubicBezTo>
                  <a:lnTo>
                    <a:pt x="304813" y="138932"/>
                  </a:lnTo>
                  <a:lnTo>
                    <a:pt x="304813" y="9525"/>
                  </a:lnTo>
                  <a:cubicBezTo>
                    <a:pt x="304813" y="4258"/>
                    <a:pt x="300556" y="0"/>
                    <a:pt x="295288" y="0"/>
                  </a:cubicBezTo>
                  <a:cubicBezTo>
                    <a:pt x="290021" y="0"/>
                    <a:pt x="285763" y="4258"/>
                    <a:pt x="285763" y="9525"/>
                  </a:cubicBezTo>
                  <a:lnTo>
                    <a:pt x="285763" y="138932"/>
                  </a:lnTo>
                  <a:lnTo>
                    <a:pt x="216298" y="69466"/>
                  </a:lnTo>
                  <a:cubicBezTo>
                    <a:pt x="212573" y="65742"/>
                    <a:pt x="206554" y="65742"/>
                    <a:pt x="202829" y="69466"/>
                  </a:cubicBezTo>
                  <a:cubicBezTo>
                    <a:pt x="199105" y="73190"/>
                    <a:pt x="199105" y="79210"/>
                    <a:pt x="202829" y="82934"/>
                  </a:cubicBezTo>
                  <a:lnTo>
                    <a:pt x="285763" y="165868"/>
                  </a:lnTo>
                  <a:lnTo>
                    <a:pt x="285763" y="428101"/>
                  </a:lnTo>
                  <a:lnTo>
                    <a:pt x="176331" y="315249"/>
                  </a:lnTo>
                  <a:cubicBezTo>
                    <a:pt x="172635" y="311506"/>
                    <a:pt x="166606" y="311467"/>
                    <a:pt x="162862" y="315163"/>
                  </a:cubicBezTo>
                  <a:cubicBezTo>
                    <a:pt x="159119" y="318859"/>
                    <a:pt x="159081" y="324888"/>
                    <a:pt x="162777" y="328632"/>
                  </a:cubicBezTo>
                  <a:lnTo>
                    <a:pt x="285763" y="455343"/>
                  </a:lnTo>
                  <a:lnTo>
                    <a:pt x="285763" y="717423"/>
                  </a:lnTo>
                  <a:lnTo>
                    <a:pt x="136373" y="561042"/>
                  </a:lnTo>
                  <a:cubicBezTo>
                    <a:pt x="132706" y="557279"/>
                    <a:pt x="126677" y="557203"/>
                    <a:pt x="122905" y="560870"/>
                  </a:cubicBezTo>
                  <a:cubicBezTo>
                    <a:pt x="119133" y="564537"/>
                    <a:pt x="119057" y="570576"/>
                    <a:pt x="122724" y="574339"/>
                  </a:cubicBezTo>
                  <a:lnTo>
                    <a:pt x="285754" y="744865"/>
                  </a:lnTo>
                  <a:lnTo>
                    <a:pt x="285754" y="1006802"/>
                  </a:lnTo>
                  <a:lnTo>
                    <a:pt x="96397" y="806825"/>
                  </a:lnTo>
                  <a:cubicBezTo>
                    <a:pt x="92749" y="803034"/>
                    <a:pt x="86719" y="802919"/>
                    <a:pt x="82938" y="806568"/>
                  </a:cubicBezTo>
                  <a:cubicBezTo>
                    <a:pt x="79147" y="810216"/>
                    <a:pt x="79023" y="816245"/>
                    <a:pt x="82671" y="820036"/>
                  </a:cubicBezTo>
                  <a:lnTo>
                    <a:pt x="285754" y="1034396"/>
                  </a:lnTo>
                  <a:lnTo>
                    <a:pt x="285754" y="1296210"/>
                  </a:lnTo>
                  <a:lnTo>
                    <a:pt x="56440" y="1052617"/>
                  </a:lnTo>
                  <a:cubicBezTo>
                    <a:pt x="52820" y="1048807"/>
                    <a:pt x="46791" y="1048646"/>
                    <a:pt x="42981" y="1052265"/>
                  </a:cubicBezTo>
                  <a:cubicBezTo>
                    <a:pt x="39161" y="1055884"/>
                    <a:pt x="39009" y="1061923"/>
                    <a:pt x="42628" y="1065733"/>
                  </a:cubicBezTo>
                  <a:lnTo>
                    <a:pt x="285754" y="1323937"/>
                  </a:lnTo>
                  <a:lnTo>
                    <a:pt x="285754" y="1585636"/>
                  </a:lnTo>
                  <a:lnTo>
                    <a:pt x="16473" y="1298401"/>
                  </a:lnTo>
                  <a:cubicBezTo>
                    <a:pt x="12872" y="1294571"/>
                    <a:pt x="6843" y="1294371"/>
                    <a:pt x="3014" y="1297972"/>
                  </a:cubicBezTo>
                  <a:cubicBezTo>
                    <a:pt x="-825" y="1301563"/>
                    <a:pt x="-1025" y="1307601"/>
                    <a:pt x="2576" y="1311431"/>
                  </a:cubicBezTo>
                  <a:lnTo>
                    <a:pt x="285744" y="1613487"/>
                  </a:lnTo>
                  <a:lnTo>
                    <a:pt x="285744" y="1876416"/>
                  </a:lnTo>
                  <a:cubicBezTo>
                    <a:pt x="285744" y="1881673"/>
                    <a:pt x="290002" y="1885941"/>
                    <a:pt x="295269" y="1885941"/>
                  </a:cubicBezTo>
                  <a:cubicBezTo>
                    <a:pt x="300537" y="1885941"/>
                    <a:pt x="304794" y="1881673"/>
                    <a:pt x="304794" y="1876416"/>
                  </a:cubicBezTo>
                  <a:lnTo>
                    <a:pt x="304794" y="1613487"/>
                  </a:lnTo>
                  <a:lnTo>
                    <a:pt x="587963" y="1311431"/>
                  </a:lnTo>
                  <a:cubicBezTo>
                    <a:pt x="591583" y="1307592"/>
                    <a:pt x="591392" y="1301563"/>
                    <a:pt x="587554" y="12979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017670" y="1668130"/>
            <a:ext cx="7598515" cy="4445035"/>
            <a:chOff x="4393622" y="2724742"/>
            <a:chExt cx="3401144" cy="2088545"/>
          </a:xfrm>
        </p:grpSpPr>
        <p:sp>
          <p:nvSpPr>
            <p:cNvPr id="64" name="椭圆 63"/>
            <p:cNvSpPr/>
            <p:nvPr/>
          </p:nvSpPr>
          <p:spPr>
            <a:xfrm>
              <a:off x="5136356" y="2724742"/>
              <a:ext cx="1917700" cy="19177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+mj-ea"/>
                  <a:ea typeface="+mj-ea"/>
                </a:rPr>
                <a:t>二维码</a:t>
              </a:r>
              <a:endParaRPr lang="en-US" altLang="zh-CN" sz="20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 rot="16200000">
              <a:off x="6338405" y="3351771"/>
              <a:ext cx="1505350" cy="1407373"/>
              <a:chOff x="9768376" y="-10376"/>
              <a:chExt cx="2429980" cy="2271822"/>
            </a:xfrm>
          </p:grpSpPr>
          <p:grpSp>
            <p:nvGrpSpPr>
              <p:cNvPr id="112" name="组合 111" descr="一束拱形的橄榄及叶子"/>
              <p:cNvGrpSpPr/>
              <p:nvPr/>
            </p:nvGrpSpPr>
            <p:grpSpPr>
              <a:xfrm rot="10800000" flipH="1">
                <a:off x="9895720" y="338551"/>
                <a:ext cx="2058574" cy="1572196"/>
                <a:chOff x="9895720" y="340329"/>
                <a:chExt cx="2058574" cy="1572196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42" name="任意多边形: 形状 141"/>
                <p:cNvSpPr/>
                <p:nvPr/>
              </p:nvSpPr>
              <p:spPr>
                <a:xfrm>
                  <a:off x="10154851" y="1395904"/>
                  <a:ext cx="852206" cy="516621"/>
                </a:xfrm>
                <a:custGeom>
                  <a:avLst/>
                  <a:gdLst>
                    <a:gd name="connsiteX0" fmla="*/ 394701 w 852206"/>
                    <a:gd name="connsiteY0" fmla="*/ 68557 h 516621"/>
                    <a:gd name="connsiteX1" fmla="*/ 128530 w 852206"/>
                    <a:gd name="connsiteY1" fmla="*/ 279427 h 516621"/>
                    <a:gd name="connsiteX2" fmla="*/ 110393 w 852206"/>
                    <a:gd name="connsiteY2" fmla="*/ 297821 h 516621"/>
                    <a:gd name="connsiteX3" fmla="*/ 61391 w 852206"/>
                    <a:gd name="connsiteY3" fmla="*/ 363219 h 516621"/>
                    <a:gd name="connsiteX4" fmla="*/ 25310 w 852206"/>
                    <a:gd name="connsiteY4" fmla="*/ 436523 h 516621"/>
                    <a:gd name="connsiteX5" fmla="*/ 0 w 852206"/>
                    <a:gd name="connsiteY5" fmla="*/ 514023 h 516621"/>
                    <a:gd name="connsiteX6" fmla="*/ 10388 w 852206"/>
                    <a:gd name="connsiteY6" fmla="*/ 516621 h 516621"/>
                    <a:gd name="connsiteX7" fmla="*/ 35223 w 852206"/>
                    <a:gd name="connsiteY7" fmla="*/ 440316 h 516621"/>
                    <a:gd name="connsiteX8" fmla="*/ 70457 w 852206"/>
                    <a:gd name="connsiteY8" fmla="*/ 368551 h 516621"/>
                    <a:gd name="connsiteX9" fmla="*/ 118141 w 852206"/>
                    <a:gd name="connsiteY9" fmla="*/ 304792 h 516621"/>
                    <a:gd name="connsiteX10" fmla="*/ 127163 w 852206"/>
                    <a:gd name="connsiteY10" fmla="*/ 295347 h 516621"/>
                    <a:gd name="connsiteX11" fmla="*/ 474713 w 852206"/>
                    <a:gd name="connsiteY11" fmla="*/ 270109 h 516621"/>
                    <a:gd name="connsiteX12" fmla="*/ 852207 w 852206"/>
                    <a:gd name="connsiteY12" fmla="*/ 3583 h 516621"/>
                    <a:gd name="connsiteX13" fmla="*/ 394701 w 852206"/>
                    <a:gd name="connsiteY13" fmla="*/ 68557 h 51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206" h="516621">
                      <a:moveTo>
                        <a:pt x="394701" y="68557"/>
                      </a:moveTo>
                      <a:cubicBezTo>
                        <a:pt x="208811" y="142357"/>
                        <a:pt x="145926" y="243129"/>
                        <a:pt x="128530" y="279427"/>
                      </a:cubicBezTo>
                      <a:cubicBezTo>
                        <a:pt x="122299" y="285364"/>
                        <a:pt x="116234" y="291484"/>
                        <a:pt x="110393" y="297821"/>
                      </a:cubicBezTo>
                      <a:cubicBezTo>
                        <a:pt x="91905" y="317858"/>
                        <a:pt x="75510" y="339867"/>
                        <a:pt x="61391" y="363219"/>
                      </a:cubicBezTo>
                      <a:cubicBezTo>
                        <a:pt x="47250" y="386570"/>
                        <a:pt x="35361" y="411223"/>
                        <a:pt x="25310" y="436523"/>
                      </a:cubicBezTo>
                      <a:cubicBezTo>
                        <a:pt x="15256" y="461836"/>
                        <a:pt x="7005" y="487793"/>
                        <a:pt x="0" y="514023"/>
                      </a:cubicBezTo>
                      <a:lnTo>
                        <a:pt x="10388" y="516621"/>
                      </a:lnTo>
                      <a:cubicBezTo>
                        <a:pt x="17276" y="490730"/>
                        <a:pt x="25376" y="465168"/>
                        <a:pt x="35223" y="440316"/>
                      </a:cubicBezTo>
                      <a:cubicBezTo>
                        <a:pt x="45065" y="415471"/>
                        <a:pt x="56678" y="391344"/>
                        <a:pt x="70457" y="368551"/>
                      </a:cubicBezTo>
                      <a:cubicBezTo>
                        <a:pt x="84216" y="345750"/>
                        <a:pt x="100156" y="324319"/>
                        <a:pt x="118141" y="304792"/>
                      </a:cubicBezTo>
                      <a:cubicBezTo>
                        <a:pt x="121088" y="301584"/>
                        <a:pt x="124110" y="298451"/>
                        <a:pt x="127163" y="295347"/>
                      </a:cubicBezTo>
                      <a:cubicBezTo>
                        <a:pt x="150776" y="306289"/>
                        <a:pt x="269475" y="351588"/>
                        <a:pt x="474713" y="270109"/>
                      </a:cubicBezTo>
                      <a:cubicBezTo>
                        <a:pt x="705292" y="178568"/>
                        <a:pt x="852207" y="3583"/>
                        <a:pt x="852207" y="3583"/>
                      </a:cubicBezTo>
                      <a:cubicBezTo>
                        <a:pt x="852207" y="3583"/>
                        <a:pt x="625280" y="-22983"/>
                        <a:pt x="394701" y="68557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3" name="任意多边形: 形状 142"/>
                <p:cNvSpPr/>
                <p:nvPr/>
              </p:nvSpPr>
              <p:spPr>
                <a:xfrm>
                  <a:off x="11413541" y="782541"/>
                  <a:ext cx="540754" cy="386181"/>
                </a:xfrm>
                <a:custGeom>
                  <a:avLst/>
                  <a:gdLst>
                    <a:gd name="connsiteX0" fmla="*/ 178424 w 540754"/>
                    <a:gd name="connsiteY0" fmla="*/ 242059 h 386181"/>
                    <a:gd name="connsiteX1" fmla="*/ 0 w 540754"/>
                    <a:gd name="connsiteY1" fmla="*/ 3855 h 386181"/>
                    <a:gd name="connsiteX2" fmla="*/ 284063 w 540754"/>
                    <a:gd name="connsiteY2" fmla="*/ 92642 h 386181"/>
                    <a:gd name="connsiteX3" fmla="*/ 540754 w 540754"/>
                    <a:gd name="connsiteY3" fmla="*/ 386181 h 386181"/>
                    <a:gd name="connsiteX4" fmla="*/ 178424 w 540754"/>
                    <a:gd name="connsiteY4" fmla="*/ 242059 h 38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0754" h="386181">
                      <a:moveTo>
                        <a:pt x="178424" y="242059"/>
                      </a:moveTo>
                      <a:cubicBezTo>
                        <a:pt x="7483" y="121201"/>
                        <a:pt x="0" y="3855"/>
                        <a:pt x="0" y="3855"/>
                      </a:cubicBezTo>
                      <a:cubicBezTo>
                        <a:pt x="0" y="3855"/>
                        <a:pt x="113126" y="-28215"/>
                        <a:pt x="284063" y="92642"/>
                      </a:cubicBezTo>
                      <a:cubicBezTo>
                        <a:pt x="455003" y="213499"/>
                        <a:pt x="540754" y="386181"/>
                        <a:pt x="540754" y="386181"/>
                      </a:cubicBezTo>
                      <a:cubicBezTo>
                        <a:pt x="540754" y="386181"/>
                        <a:pt x="349364" y="362916"/>
                        <a:pt x="178424" y="24205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4" name="任意多边形: 形状 143"/>
                <p:cNvSpPr/>
                <p:nvPr/>
              </p:nvSpPr>
              <p:spPr>
                <a:xfrm>
                  <a:off x="10618018" y="983512"/>
                  <a:ext cx="950419" cy="216189"/>
                </a:xfrm>
                <a:custGeom>
                  <a:avLst/>
                  <a:gdLst>
                    <a:gd name="connsiteX0" fmla="*/ 950419 w 950419"/>
                    <a:gd name="connsiteY0" fmla="*/ 67672 h 216189"/>
                    <a:gd name="connsiteX1" fmla="*/ 186129 w 950419"/>
                    <a:gd name="connsiteY1" fmla="*/ 152022 h 216189"/>
                    <a:gd name="connsiteX2" fmla="*/ 159903 w 950419"/>
                    <a:gd name="connsiteY2" fmla="*/ 142618 h 216189"/>
                    <a:gd name="connsiteX3" fmla="*/ 621 w 950419"/>
                    <a:gd name="connsiteY3" fmla="*/ 91877 h 216189"/>
                    <a:gd name="connsiteX4" fmla="*/ 7003 w 950419"/>
                    <a:gd name="connsiteY4" fmla="*/ 83482 h 216189"/>
                    <a:gd name="connsiteX5" fmla="*/ 13467 w 950419"/>
                    <a:gd name="connsiteY5" fmla="*/ 75145 h 216189"/>
                    <a:gd name="connsiteX6" fmla="*/ 158258 w 950419"/>
                    <a:gd name="connsiteY6" fmla="*/ 130264 h 216189"/>
                    <a:gd name="connsiteX7" fmla="*/ 181368 w 950419"/>
                    <a:gd name="connsiteY7" fmla="*/ 119851 h 216189"/>
                    <a:gd name="connsiteX8" fmla="*/ 950419 w 950419"/>
                    <a:gd name="connsiteY8" fmla="*/ 67672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0419" h="216189">
                      <a:moveTo>
                        <a:pt x="950419" y="67672"/>
                      </a:moveTo>
                      <a:cubicBezTo>
                        <a:pt x="861640" y="149667"/>
                        <a:pt x="368958" y="303655"/>
                        <a:pt x="186129" y="152022"/>
                      </a:cubicBezTo>
                      <a:cubicBezTo>
                        <a:pt x="178731" y="145888"/>
                        <a:pt x="169513" y="142463"/>
                        <a:pt x="159903" y="142618"/>
                      </a:cubicBezTo>
                      <a:cubicBezTo>
                        <a:pt x="103218" y="143540"/>
                        <a:pt x="46484" y="125252"/>
                        <a:pt x="621" y="91877"/>
                      </a:cubicBezTo>
                      <a:cubicBezTo>
                        <a:pt x="3471" y="88135"/>
                        <a:pt x="-5826" y="100210"/>
                        <a:pt x="7003" y="83482"/>
                      </a:cubicBezTo>
                      <a:cubicBezTo>
                        <a:pt x="19859" y="66773"/>
                        <a:pt x="10590" y="78866"/>
                        <a:pt x="13467" y="75145"/>
                      </a:cubicBezTo>
                      <a:cubicBezTo>
                        <a:pt x="54246" y="108286"/>
                        <a:pt x="105748" y="127896"/>
                        <a:pt x="158258" y="130264"/>
                      </a:cubicBezTo>
                      <a:cubicBezTo>
                        <a:pt x="167166" y="130667"/>
                        <a:pt x="175651" y="126694"/>
                        <a:pt x="181368" y="119851"/>
                      </a:cubicBezTo>
                      <a:cubicBezTo>
                        <a:pt x="336093" y="-65343"/>
                        <a:pt x="848714" y="3097"/>
                        <a:pt x="950419" y="67672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>
                <a:xfrm>
                  <a:off x="10433656" y="340329"/>
                  <a:ext cx="296912" cy="918045"/>
                </a:xfrm>
                <a:custGeom>
                  <a:avLst/>
                  <a:gdLst>
                    <a:gd name="connsiteX0" fmla="*/ 285232 w 296912"/>
                    <a:gd name="connsiteY0" fmla="*/ 0 h 918045"/>
                    <a:gd name="connsiteX1" fmla="*/ 23959 w 296912"/>
                    <a:gd name="connsiteY1" fmla="*/ 723181 h 918045"/>
                    <a:gd name="connsiteX2" fmla="*/ 26947 w 296912"/>
                    <a:gd name="connsiteY2" fmla="*/ 750880 h 918045"/>
                    <a:gd name="connsiteX3" fmla="*/ 38912 w 296912"/>
                    <a:gd name="connsiteY3" fmla="*/ 917621 h 918045"/>
                    <a:gd name="connsiteX4" fmla="*/ 48570 w 296912"/>
                    <a:gd name="connsiteY4" fmla="*/ 913387 h 918045"/>
                    <a:gd name="connsiteX5" fmla="*/ 58191 w 296912"/>
                    <a:gd name="connsiteY5" fmla="*/ 909057 h 918045"/>
                    <a:gd name="connsiteX6" fmla="*/ 38571 w 296912"/>
                    <a:gd name="connsiteY6" fmla="*/ 755376 h 918045"/>
                    <a:gd name="connsiteX7" fmla="*/ 54116 w 296912"/>
                    <a:gd name="connsiteY7" fmla="*/ 735352 h 918045"/>
                    <a:gd name="connsiteX8" fmla="*/ 285232 w 296912"/>
                    <a:gd name="connsiteY8" fmla="*/ 0 h 918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912" h="918045">
                      <a:moveTo>
                        <a:pt x="285232" y="0"/>
                      </a:moveTo>
                      <a:cubicBezTo>
                        <a:pt x="184697" y="67070"/>
                        <a:pt x="-80558" y="509889"/>
                        <a:pt x="23959" y="723181"/>
                      </a:cubicBezTo>
                      <a:cubicBezTo>
                        <a:pt x="28190" y="731811"/>
                        <a:pt x="29353" y="741576"/>
                        <a:pt x="26947" y="750880"/>
                      </a:cubicBezTo>
                      <a:cubicBezTo>
                        <a:pt x="12751" y="805768"/>
                        <a:pt x="17226" y="865207"/>
                        <a:pt x="38912" y="917621"/>
                      </a:cubicBezTo>
                      <a:cubicBezTo>
                        <a:pt x="43218" y="915728"/>
                        <a:pt x="29298" y="921930"/>
                        <a:pt x="48570" y="913387"/>
                      </a:cubicBezTo>
                      <a:cubicBezTo>
                        <a:pt x="67829" y="904809"/>
                        <a:pt x="53899" y="910984"/>
                        <a:pt x="58191" y="909057"/>
                      </a:cubicBezTo>
                      <a:cubicBezTo>
                        <a:pt x="35539" y="861641"/>
                        <a:pt x="28558" y="806977"/>
                        <a:pt x="38571" y="755376"/>
                      </a:cubicBezTo>
                      <a:cubicBezTo>
                        <a:pt x="40272" y="746622"/>
                        <a:pt x="46120" y="739308"/>
                        <a:pt x="54116" y="735352"/>
                      </a:cubicBezTo>
                      <a:cubicBezTo>
                        <a:pt x="270437" y="628391"/>
                        <a:pt x="324149" y="114018"/>
                        <a:pt x="285232" y="0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>
                <a:xfrm>
                  <a:off x="9895720" y="909915"/>
                  <a:ext cx="291627" cy="743902"/>
                </a:xfrm>
                <a:custGeom>
                  <a:avLst/>
                  <a:gdLst>
                    <a:gd name="connsiteX0" fmla="*/ 255382 w 291627"/>
                    <a:gd name="connsiteY0" fmla="*/ 391238 h 743902"/>
                    <a:gd name="connsiteX1" fmla="*/ 259544 w 291627"/>
                    <a:gd name="connsiteY1" fmla="*/ 743903 h 743902"/>
                    <a:gd name="connsiteX2" fmla="*/ 49827 w 291627"/>
                    <a:gd name="connsiteY2" fmla="*/ 460335 h 743902"/>
                    <a:gd name="connsiteX3" fmla="*/ 9468 w 291627"/>
                    <a:gd name="connsiteY3" fmla="*/ 0 h 743902"/>
                    <a:gd name="connsiteX4" fmla="*/ 255382 w 291627"/>
                    <a:gd name="connsiteY4" fmla="*/ 391238 h 74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627" h="743902">
                      <a:moveTo>
                        <a:pt x="255382" y="391238"/>
                      </a:moveTo>
                      <a:cubicBezTo>
                        <a:pt x="334431" y="626391"/>
                        <a:pt x="259544" y="743903"/>
                        <a:pt x="259544" y="743903"/>
                      </a:cubicBezTo>
                      <a:cubicBezTo>
                        <a:pt x="259544" y="743903"/>
                        <a:pt x="128880" y="695492"/>
                        <a:pt x="49827" y="460335"/>
                      </a:cubicBezTo>
                      <a:cubicBezTo>
                        <a:pt x="-29225" y="225178"/>
                        <a:pt x="9468" y="0"/>
                        <a:pt x="9468" y="0"/>
                      </a:cubicBezTo>
                      <a:cubicBezTo>
                        <a:pt x="9468" y="0"/>
                        <a:pt x="176330" y="156081"/>
                        <a:pt x="255382" y="3912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>
                <a:xfrm>
                  <a:off x="10501413" y="688478"/>
                  <a:ext cx="114237" cy="288265"/>
                </a:xfrm>
                <a:custGeom>
                  <a:avLst/>
                  <a:gdLst>
                    <a:gd name="connsiteX0" fmla="*/ 4661 w 114237"/>
                    <a:gd name="connsiteY0" fmla="*/ 288266 h 288265"/>
                    <a:gd name="connsiteX1" fmla="*/ 0 w 114237"/>
                    <a:gd name="connsiteY1" fmla="*/ 286046 h 288265"/>
                    <a:gd name="connsiteX2" fmla="*/ 109285 w 114237"/>
                    <a:gd name="connsiteY2" fmla="*/ 0 h 288265"/>
                    <a:gd name="connsiteX3" fmla="*/ 114238 w 114237"/>
                    <a:gd name="connsiteY3" fmla="*/ 1456 h 288265"/>
                    <a:gd name="connsiteX4" fmla="*/ 4661 w 114237"/>
                    <a:gd name="connsiteY4" fmla="*/ 288266 h 288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237" h="288265">
                      <a:moveTo>
                        <a:pt x="4661" y="288266"/>
                      </a:moveTo>
                      <a:lnTo>
                        <a:pt x="0" y="286046"/>
                      </a:lnTo>
                      <a:cubicBezTo>
                        <a:pt x="43612" y="194481"/>
                        <a:pt x="80381" y="98242"/>
                        <a:pt x="109285" y="0"/>
                      </a:cubicBezTo>
                      <a:lnTo>
                        <a:pt x="114238" y="1456"/>
                      </a:lnTo>
                      <a:cubicBezTo>
                        <a:pt x="85259" y="99960"/>
                        <a:pt x="48390" y="196454"/>
                        <a:pt x="4661" y="2882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>
                <a:xfrm>
                  <a:off x="9974094" y="1075912"/>
                  <a:ext cx="139954" cy="443417"/>
                </a:xfrm>
                <a:custGeom>
                  <a:avLst/>
                  <a:gdLst>
                    <a:gd name="connsiteX0" fmla="*/ 134905 w 139954"/>
                    <a:gd name="connsiteY0" fmla="*/ 443417 h 443417"/>
                    <a:gd name="connsiteX1" fmla="*/ 0 w 139954"/>
                    <a:gd name="connsiteY1" fmla="*/ 1907 h 443417"/>
                    <a:gd name="connsiteX2" fmla="*/ 4798 w 139954"/>
                    <a:gd name="connsiteY2" fmla="*/ 0 h 443417"/>
                    <a:gd name="connsiteX3" fmla="*/ 139954 w 139954"/>
                    <a:gd name="connsiteY3" fmla="*/ 442326 h 443417"/>
                    <a:gd name="connsiteX4" fmla="*/ 134905 w 139954"/>
                    <a:gd name="connsiteY4" fmla="*/ 443417 h 44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54" h="443417">
                      <a:moveTo>
                        <a:pt x="134905" y="443417"/>
                      </a:moveTo>
                      <a:cubicBezTo>
                        <a:pt x="134419" y="441169"/>
                        <a:pt x="85296" y="216277"/>
                        <a:pt x="0" y="1907"/>
                      </a:cubicBezTo>
                      <a:lnTo>
                        <a:pt x="4798" y="0"/>
                      </a:lnTo>
                      <a:cubicBezTo>
                        <a:pt x="90257" y="214783"/>
                        <a:pt x="139465" y="440078"/>
                        <a:pt x="139954" y="442326"/>
                      </a:cubicBezTo>
                      <a:lnTo>
                        <a:pt x="134905" y="443417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3" name="任意多边形: 形状 112"/>
              <p:cNvSpPr/>
              <p:nvPr/>
            </p:nvSpPr>
            <p:spPr>
              <a:xfrm rot="11308905" flipH="1">
                <a:off x="10349005" y="309222"/>
                <a:ext cx="271079" cy="167810"/>
              </a:xfrm>
              <a:custGeom>
                <a:avLst/>
                <a:gdLst>
                  <a:gd name="connsiteX0" fmla="*/ 271079 w 271079"/>
                  <a:gd name="connsiteY0" fmla="*/ 83906 h 167810"/>
                  <a:gd name="connsiteX1" fmla="*/ 135540 w 271079"/>
                  <a:gd name="connsiteY1" fmla="*/ 167811 h 167810"/>
                  <a:gd name="connsiteX2" fmla="*/ 0 w 271079"/>
                  <a:gd name="connsiteY2" fmla="*/ 83906 h 167810"/>
                  <a:gd name="connsiteX3" fmla="*/ 135540 w 271079"/>
                  <a:gd name="connsiteY3" fmla="*/ 0 h 167810"/>
                  <a:gd name="connsiteX4" fmla="*/ 271079 w 271079"/>
                  <a:gd name="connsiteY4" fmla="*/ 83906 h 16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079" h="167810">
                    <a:moveTo>
                      <a:pt x="271079" y="83906"/>
                    </a:moveTo>
                    <a:cubicBezTo>
                      <a:pt x="271079" y="130245"/>
                      <a:pt x="210396" y="167811"/>
                      <a:pt x="135540" y="167811"/>
                    </a:cubicBezTo>
                    <a:cubicBezTo>
                      <a:pt x="60683" y="167811"/>
                      <a:pt x="0" y="130245"/>
                      <a:pt x="0" y="83906"/>
                    </a:cubicBezTo>
                    <a:cubicBezTo>
                      <a:pt x="0" y="37566"/>
                      <a:pt x="60683" y="0"/>
                      <a:pt x="135540" y="0"/>
                    </a:cubicBezTo>
                    <a:cubicBezTo>
                      <a:pt x="210396" y="0"/>
                      <a:pt x="271079" y="37566"/>
                      <a:pt x="271079" y="8390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" name="任意多边形: 形状 113"/>
              <p:cNvSpPr/>
              <p:nvPr/>
            </p:nvSpPr>
            <p:spPr>
              <a:xfrm rot="14574580" flipH="1">
                <a:off x="11314718" y="1240249"/>
                <a:ext cx="139649" cy="225284"/>
              </a:xfrm>
              <a:custGeom>
                <a:avLst/>
                <a:gdLst>
                  <a:gd name="connsiteX0" fmla="*/ 139649 w 139649"/>
                  <a:gd name="connsiteY0" fmla="*/ 112642 h 225284"/>
                  <a:gd name="connsiteX1" fmla="*/ 69825 w 139649"/>
                  <a:gd name="connsiteY1" fmla="*/ 225284 h 225284"/>
                  <a:gd name="connsiteX2" fmla="*/ 0 w 139649"/>
                  <a:gd name="connsiteY2" fmla="*/ 112642 h 225284"/>
                  <a:gd name="connsiteX3" fmla="*/ 69825 w 139649"/>
                  <a:gd name="connsiteY3" fmla="*/ 0 h 225284"/>
                  <a:gd name="connsiteX4" fmla="*/ 139649 w 139649"/>
                  <a:gd name="connsiteY4" fmla="*/ 112642 h 22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49" h="225284">
                    <a:moveTo>
                      <a:pt x="139649" y="112642"/>
                    </a:moveTo>
                    <a:cubicBezTo>
                      <a:pt x="139649" y="174853"/>
                      <a:pt x="108388" y="225284"/>
                      <a:pt x="69825" y="225284"/>
                    </a:cubicBezTo>
                    <a:cubicBezTo>
                      <a:pt x="31262" y="225284"/>
                      <a:pt x="0" y="174853"/>
                      <a:pt x="0" y="112642"/>
                    </a:cubicBezTo>
                    <a:cubicBezTo>
                      <a:pt x="0" y="50432"/>
                      <a:pt x="31262" y="0"/>
                      <a:pt x="69825" y="0"/>
                    </a:cubicBezTo>
                    <a:cubicBezTo>
                      <a:pt x="108388" y="0"/>
                      <a:pt x="139649" y="50432"/>
                      <a:pt x="139649" y="1126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" name="任意多边形: 形状 114"/>
              <p:cNvSpPr/>
              <p:nvPr/>
            </p:nvSpPr>
            <p:spPr>
              <a:xfrm rot="10800000" flipH="1">
                <a:off x="10068435" y="45469"/>
                <a:ext cx="973353" cy="572193"/>
              </a:xfrm>
              <a:custGeom>
                <a:avLst/>
                <a:gdLst>
                  <a:gd name="connsiteX0" fmla="*/ 193556 w 973353"/>
                  <a:gd name="connsiteY0" fmla="*/ 144359 h 572193"/>
                  <a:gd name="connsiteX1" fmla="*/ 973354 w 973353"/>
                  <a:gd name="connsiteY1" fmla="*/ 68618 h 572193"/>
                  <a:gd name="connsiteX2" fmla="*/ 515776 w 973353"/>
                  <a:gd name="connsiteY2" fmla="*/ 4122 h 572193"/>
                  <a:gd name="connsiteX3" fmla="*/ 203776 w 973353"/>
                  <a:gd name="connsiteY3" fmla="*/ 130428 h 572193"/>
                  <a:gd name="connsiteX4" fmla="*/ 25074 w 973353"/>
                  <a:gd name="connsiteY4" fmla="*/ 572194 h 572193"/>
                  <a:gd name="connsiteX5" fmla="*/ 34812 w 973353"/>
                  <a:gd name="connsiteY5" fmla="*/ 567529 h 572193"/>
                  <a:gd name="connsiteX6" fmla="*/ 193556 w 973353"/>
                  <a:gd name="connsiteY6" fmla="*/ 144359 h 57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3353" h="572193">
                    <a:moveTo>
                      <a:pt x="193556" y="144359"/>
                    </a:moveTo>
                    <a:lnTo>
                      <a:pt x="973354" y="68618"/>
                    </a:lnTo>
                    <a:cubicBezTo>
                      <a:pt x="973354" y="68618"/>
                      <a:pt x="762702" y="-19859"/>
                      <a:pt x="515776" y="4122"/>
                    </a:cubicBezTo>
                    <a:cubicBezTo>
                      <a:pt x="321904" y="22954"/>
                      <a:pt x="233024" y="98730"/>
                      <a:pt x="203776" y="130428"/>
                    </a:cubicBezTo>
                    <a:cubicBezTo>
                      <a:pt x="4541" y="187141"/>
                      <a:pt x="-33525" y="394662"/>
                      <a:pt x="25074" y="572194"/>
                    </a:cubicBezTo>
                    <a:lnTo>
                      <a:pt x="34812" y="567529"/>
                    </a:lnTo>
                    <a:cubicBezTo>
                      <a:pt x="-20383" y="399794"/>
                      <a:pt x="11749" y="204686"/>
                      <a:pt x="193556" y="1443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6" name="组合 115" descr="一束拱形的橄榄及叶子"/>
              <p:cNvGrpSpPr/>
              <p:nvPr/>
            </p:nvGrpSpPr>
            <p:grpSpPr>
              <a:xfrm rot="10800000" flipH="1">
                <a:off x="9976495" y="-10376"/>
                <a:ext cx="2221861" cy="2112448"/>
                <a:chOff x="9976495" y="149004"/>
                <a:chExt cx="2221861" cy="211244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29" name="任意多边形: 形状 128"/>
                <p:cNvSpPr/>
                <p:nvPr/>
              </p:nvSpPr>
              <p:spPr>
                <a:xfrm>
                  <a:off x="9976495" y="149004"/>
                  <a:ext cx="2221861" cy="2112448"/>
                </a:xfrm>
                <a:custGeom>
                  <a:avLst/>
                  <a:gdLst>
                    <a:gd name="connsiteX0" fmla="*/ 1852547 w 2221861"/>
                    <a:gd name="connsiteY0" fmla="*/ 333479 h 2112448"/>
                    <a:gd name="connsiteX1" fmla="*/ 1662072 w 2221861"/>
                    <a:gd name="connsiteY1" fmla="*/ 561810 h 2112448"/>
                    <a:gd name="connsiteX2" fmla="*/ 1378302 w 2221861"/>
                    <a:gd name="connsiteY2" fmla="*/ 589554 h 2112448"/>
                    <a:gd name="connsiteX3" fmla="*/ 1131404 w 2221861"/>
                    <a:gd name="connsiteY3" fmla="*/ 658534 h 2112448"/>
                    <a:gd name="connsiteX4" fmla="*/ 1131359 w 2221861"/>
                    <a:gd name="connsiteY4" fmla="*/ 658496 h 2112448"/>
                    <a:gd name="connsiteX5" fmla="*/ 1166245 w 2221861"/>
                    <a:gd name="connsiteY5" fmla="*/ 571293 h 2112448"/>
                    <a:gd name="connsiteX6" fmla="*/ 1180798 w 2221861"/>
                    <a:gd name="connsiteY6" fmla="*/ 562918 h 2112448"/>
                    <a:gd name="connsiteX7" fmla="*/ 1716200 w 2221861"/>
                    <a:gd name="connsiteY7" fmla="*/ 0 h 2112448"/>
                    <a:gd name="connsiteX8" fmla="*/ 1161777 w 2221861"/>
                    <a:gd name="connsiteY8" fmla="*/ 542214 h 2112448"/>
                    <a:gd name="connsiteX9" fmla="*/ 1156211 w 2221861"/>
                    <a:gd name="connsiteY9" fmla="*/ 559679 h 2112448"/>
                    <a:gd name="connsiteX10" fmla="*/ 1108999 w 2221861"/>
                    <a:gd name="connsiteY10" fmla="*/ 667050 h 2112448"/>
                    <a:gd name="connsiteX11" fmla="*/ 1086287 w 2221861"/>
                    <a:gd name="connsiteY11" fmla="*/ 676068 h 2112448"/>
                    <a:gd name="connsiteX12" fmla="*/ 1011214 w 2221861"/>
                    <a:gd name="connsiteY12" fmla="*/ 709010 h 2112448"/>
                    <a:gd name="connsiteX13" fmla="*/ 1011166 w 2221861"/>
                    <a:gd name="connsiteY13" fmla="*/ 708986 h 2112448"/>
                    <a:gd name="connsiteX14" fmla="*/ 822433 w 2221861"/>
                    <a:gd name="connsiteY14" fmla="*/ 284029 h 2112448"/>
                    <a:gd name="connsiteX15" fmla="*/ 818223 w 2221861"/>
                    <a:gd name="connsiteY15" fmla="*/ 293460 h 2112448"/>
                    <a:gd name="connsiteX16" fmla="*/ 969120 w 2221861"/>
                    <a:gd name="connsiteY16" fmla="*/ 605367 h 2112448"/>
                    <a:gd name="connsiteX17" fmla="*/ 969058 w 2221861"/>
                    <a:gd name="connsiteY17" fmla="*/ 605391 h 2112448"/>
                    <a:gd name="connsiteX18" fmla="*/ 901114 w 2221861"/>
                    <a:gd name="connsiteY18" fmla="*/ 530686 h 2112448"/>
                    <a:gd name="connsiteX19" fmla="*/ 894615 w 2221861"/>
                    <a:gd name="connsiteY19" fmla="*/ 538710 h 2112448"/>
                    <a:gd name="connsiteX20" fmla="*/ 977997 w 2221861"/>
                    <a:gd name="connsiteY20" fmla="*/ 658359 h 2112448"/>
                    <a:gd name="connsiteX21" fmla="*/ 985529 w 2221861"/>
                    <a:gd name="connsiteY21" fmla="*/ 700418 h 2112448"/>
                    <a:gd name="connsiteX22" fmla="*/ 971898 w 2221861"/>
                    <a:gd name="connsiteY22" fmla="*/ 728210 h 2112448"/>
                    <a:gd name="connsiteX23" fmla="*/ 579449 w 2221861"/>
                    <a:gd name="connsiteY23" fmla="*/ 1010659 h 2112448"/>
                    <a:gd name="connsiteX24" fmla="*/ 377219 w 2221861"/>
                    <a:gd name="connsiteY24" fmla="*/ 1260390 h 2112448"/>
                    <a:gd name="connsiteX25" fmla="*/ 377157 w 2221861"/>
                    <a:gd name="connsiteY25" fmla="*/ 1260380 h 2112448"/>
                    <a:gd name="connsiteX26" fmla="*/ 379814 w 2221861"/>
                    <a:gd name="connsiteY26" fmla="*/ 1102161 h 2112448"/>
                    <a:gd name="connsiteX27" fmla="*/ 370066 w 2221861"/>
                    <a:gd name="connsiteY27" fmla="*/ 1098750 h 2112448"/>
                    <a:gd name="connsiteX28" fmla="*/ 363437 w 2221861"/>
                    <a:gd name="connsiteY28" fmla="*/ 1281793 h 2112448"/>
                    <a:gd name="connsiteX29" fmla="*/ 304232 w 2221861"/>
                    <a:gd name="connsiteY29" fmla="*/ 1382386 h 2112448"/>
                    <a:gd name="connsiteX30" fmla="*/ 304170 w 2221861"/>
                    <a:gd name="connsiteY30" fmla="*/ 1382383 h 2112448"/>
                    <a:gd name="connsiteX31" fmla="*/ 271676 w 2221861"/>
                    <a:gd name="connsiteY31" fmla="*/ 439566 h 2112448"/>
                    <a:gd name="connsiteX32" fmla="*/ 258665 w 2221861"/>
                    <a:gd name="connsiteY32" fmla="*/ 1205632 h 2112448"/>
                    <a:gd name="connsiteX33" fmla="*/ 267084 w 2221861"/>
                    <a:gd name="connsiteY33" fmla="*/ 1225325 h 2112448"/>
                    <a:gd name="connsiteX34" fmla="*/ 282398 w 2221861"/>
                    <a:gd name="connsiteY34" fmla="*/ 1375502 h 2112448"/>
                    <a:gd name="connsiteX35" fmla="*/ 273428 w 2221861"/>
                    <a:gd name="connsiteY35" fmla="*/ 1440920 h 2112448"/>
                    <a:gd name="connsiteX36" fmla="*/ 237912 w 2221861"/>
                    <a:gd name="connsiteY36" fmla="*/ 1514613 h 2112448"/>
                    <a:gd name="connsiteX37" fmla="*/ 149380 w 2221861"/>
                    <a:gd name="connsiteY37" fmla="*/ 1799227 h 2112448"/>
                    <a:gd name="connsiteX38" fmla="*/ 142251 w 2221861"/>
                    <a:gd name="connsiteY38" fmla="*/ 1799244 h 2112448"/>
                    <a:gd name="connsiteX39" fmla="*/ 139763 w 2221861"/>
                    <a:gd name="connsiteY39" fmla="*/ 1639436 h 2112448"/>
                    <a:gd name="connsiteX40" fmla="*/ 136610 w 2221861"/>
                    <a:gd name="connsiteY40" fmla="*/ 1633680 h 2112448"/>
                    <a:gd name="connsiteX41" fmla="*/ 130018 w 2221861"/>
                    <a:gd name="connsiteY41" fmla="*/ 1636025 h 2112448"/>
                    <a:gd name="connsiteX42" fmla="*/ 114952 w 2221861"/>
                    <a:gd name="connsiteY42" fmla="*/ 1703642 h 2112448"/>
                    <a:gd name="connsiteX43" fmla="*/ 114890 w 2221861"/>
                    <a:gd name="connsiteY43" fmla="*/ 1703649 h 2112448"/>
                    <a:gd name="connsiteX44" fmla="*/ 8730 w 2221861"/>
                    <a:gd name="connsiteY44" fmla="*/ 1532058 h 2112448"/>
                    <a:gd name="connsiteX45" fmla="*/ 1612 w 2221861"/>
                    <a:gd name="connsiteY45" fmla="*/ 1539538 h 2112448"/>
                    <a:gd name="connsiteX46" fmla="*/ 65533 w 2221861"/>
                    <a:gd name="connsiteY46" fmla="*/ 1622252 h 2112448"/>
                    <a:gd name="connsiteX47" fmla="*/ 129226 w 2221861"/>
                    <a:gd name="connsiteY47" fmla="*/ 1863564 h 2112448"/>
                    <a:gd name="connsiteX48" fmla="*/ 129846 w 2221861"/>
                    <a:gd name="connsiteY48" fmla="*/ 1910209 h 2112448"/>
                    <a:gd name="connsiteX49" fmla="*/ 115551 w 2221861"/>
                    <a:gd name="connsiteY49" fmla="*/ 2112449 h 2112448"/>
                    <a:gd name="connsiteX50" fmla="*/ 167183 w 2221861"/>
                    <a:gd name="connsiteY50" fmla="*/ 2112449 h 2112448"/>
                    <a:gd name="connsiteX51" fmla="*/ 192011 w 2221861"/>
                    <a:gd name="connsiteY51" fmla="*/ 1816169 h 2112448"/>
                    <a:gd name="connsiteX52" fmla="*/ 192056 w 2221861"/>
                    <a:gd name="connsiteY52" fmla="*/ 1815928 h 2112448"/>
                    <a:gd name="connsiteX53" fmla="*/ 218426 w 2221861"/>
                    <a:gd name="connsiteY53" fmla="*/ 1777593 h 2112448"/>
                    <a:gd name="connsiteX54" fmla="*/ 254087 w 2221861"/>
                    <a:gd name="connsiteY54" fmla="*/ 1758548 h 2112448"/>
                    <a:gd name="connsiteX55" fmla="*/ 406371 w 2221861"/>
                    <a:gd name="connsiteY55" fmla="*/ 1725651 h 2112448"/>
                    <a:gd name="connsiteX56" fmla="*/ 406536 w 2221861"/>
                    <a:gd name="connsiteY56" fmla="*/ 1715325 h 2112448"/>
                    <a:gd name="connsiteX57" fmla="*/ 227933 w 2221861"/>
                    <a:gd name="connsiteY57" fmla="*/ 1754445 h 2112448"/>
                    <a:gd name="connsiteX58" fmla="*/ 208306 w 2221861"/>
                    <a:gd name="connsiteY58" fmla="*/ 1738931 h 2112448"/>
                    <a:gd name="connsiteX59" fmla="*/ 274464 w 2221861"/>
                    <a:gd name="connsiteY59" fmla="*/ 1529765 h 2112448"/>
                    <a:gd name="connsiteX60" fmla="*/ 484108 w 2221861"/>
                    <a:gd name="connsiteY60" fmla="*/ 1162499 h 2112448"/>
                    <a:gd name="connsiteX61" fmla="*/ 636261 w 2221861"/>
                    <a:gd name="connsiteY61" fmla="*/ 1127795 h 2112448"/>
                    <a:gd name="connsiteX62" fmla="*/ 684042 w 2221861"/>
                    <a:gd name="connsiteY62" fmla="*/ 1143085 h 2112448"/>
                    <a:gd name="connsiteX63" fmla="*/ 1453585 w 2221861"/>
                    <a:gd name="connsiteY63" fmla="*/ 1139326 h 2112448"/>
                    <a:gd name="connsiteX64" fmla="*/ 1007758 w 2221861"/>
                    <a:gd name="connsiteY64" fmla="*/ 1017774 h 2112448"/>
                    <a:gd name="connsiteX65" fmla="*/ 690885 w 2221861"/>
                    <a:gd name="connsiteY65" fmla="*/ 1094885 h 2112448"/>
                    <a:gd name="connsiteX66" fmla="*/ 629831 w 2221861"/>
                    <a:gd name="connsiteY66" fmla="*/ 1115964 h 2112448"/>
                    <a:gd name="connsiteX67" fmla="*/ 506059 w 2221861"/>
                    <a:gd name="connsiteY67" fmla="*/ 1134820 h 2112448"/>
                    <a:gd name="connsiteX68" fmla="*/ 506021 w 2221861"/>
                    <a:gd name="connsiteY68" fmla="*/ 1134765 h 2112448"/>
                    <a:gd name="connsiteX69" fmla="*/ 598890 w 2221861"/>
                    <a:gd name="connsiteY69" fmla="*/ 1030097 h 2112448"/>
                    <a:gd name="connsiteX70" fmla="*/ 1092197 w 2221861"/>
                    <a:gd name="connsiteY70" fmla="*/ 690319 h 2112448"/>
                    <a:gd name="connsiteX71" fmla="*/ 1147465 w 2221861"/>
                    <a:gd name="connsiteY71" fmla="*/ 667794 h 2112448"/>
                    <a:gd name="connsiteX72" fmla="*/ 1169866 w 2221861"/>
                    <a:gd name="connsiteY72" fmla="*/ 664517 h 2112448"/>
                    <a:gd name="connsiteX73" fmla="*/ 1193255 w 2221861"/>
                    <a:gd name="connsiteY73" fmla="*/ 663154 h 2112448"/>
                    <a:gd name="connsiteX74" fmla="*/ 1240031 w 2221861"/>
                    <a:gd name="connsiteY74" fmla="*/ 666251 h 2112448"/>
                    <a:gd name="connsiteX75" fmla="*/ 1285353 w 2221861"/>
                    <a:gd name="connsiteY75" fmla="*/ 678141 h 2112448"/>
                    <a:gd name="connsiteX76" fmla="*/ 1326738 w 2221861"/>
                    <a:gd name="connsiteY76" fmla="*/ 700181 h 2112448"/>
                    <a:gd name="connsiteX77" fmla="*/ 1326780 w 2221861"/>
                    <a:gd name="connsiteY77" fmla="*/ 700208 h 2112448"/>
                    <a:gd name="connsiteX78" fmla="*/ 1330308 w 2221861"/>
                    <a:gd name="connsiteY78" fmla="*/ 699661 h 2112448"/>
                    <a:gd name="connsiteX79" fmla="*/ 1329826 w 2221861"/>
                    <a:gd name="connsiteY79" fmla="*/ 696043 h 2112448"/>
                    <a:gd name="connsiteX80" fmla="*/ 1288021 w 2221861"/>
                    <a:gd name="connsiteY80" fmla="*/ 671583 h 2112448"/>
                    <a:gd name="connsiteX81" fmla="*/ 1241597 w 2221861"/>
                    <a:gd name="connsiteY81" fmla="*/ 657395 h 2112448"/>
                    <a:gd name="connsiteX82" fmla="*/ 1203079 w 2221861"/>
                    <a:gd name="connsiteY82" fmla="*/ 652631 h 2112448"/>
                    <a:gd name="connsiteX83" fmla="*/ 1189951 w 2221861"/>
                    <a:gd name="connsiteY83" fmla="*/ 652232 h 2112448"/>
                    <a:gd name="connsiteX84" fmla="*/ 1189941 w 2221861"/>
                    <a:gd name="connsiteY84" fmla="*/ 652166 h 2112448"/>
                    <a:gd name="connsiteX85" fmla="*/ 1380130 w 2221861"/>
                    <a:gd name="connsiteY85" fmla="*/ 598772 h 2112448"/>
                    <a:gd name="connsiteX86" fmla="*/ 1675559 w 2221861"/>
                    <a:gd name="connsiteY86" fmla="*/ 565276 h 2112448"/>
                    <a:gd name="connsiteX87" fmla="*/ 1950318 w 2221861"/>
                    <a:gd name="connsiteY87" fmla="*/ 488175 h 2112448"/>
                    <a:gd name="connsiteX88" fmla="*/ 2221862 w 2221861"/>
                    <a:gd name="connsiteY88" fmla="*/ 208319 h 2112448"/>
                    <a:gd name="connsiteX89" fmla="*/ 1852547 w 2221861"/>
                    <a:gd name="connsiteY89" fmla="*/ 333479 h 2112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2221861" h="2112448">
                      <a:moveTo>
                        <a:pt x="1852547" y="333479"/>
                      </a:moveTo>
                      <a:cubicBezTo>
                        <a:pt x="1680853" y="441992"/>
                        <a:pt x="1662984" y="555163"/>
                        <a:pt x="1662072" y="561810"/>
                      </a:cubicBezTo>
                      <a:cubicBezTo>
                        <a:pt x="1566955" y="562430"/>
                        <a:pt x="1471832" y="571634"/>
                        <a:pt x="1378302" y="589554"/>
                      </a:cubicBezTo>
                      <a:cubicBezTo>
                        <a:pt x="1294320" y="605625"/>
                        <a:pt x="1211647" y="628742"/>
                        <a:pt x="1131404" y="658534"/>
                      </a:cubicBezTo>
                      <a:cubicBezTo>
                        <a:pt x="1131380" y="658544"/>
                        <a:pt x="1131352" y="658520"/>
                        <a:pt x="1131359" y="658496"/>
                      </a:cubicBezTo>
                      <a:cubicBezTo>
                        <a:pt x="1136770" y="626495"/>
                        <a:pt x="1148215" y="599371"/>
                        <a:pt x="1166245" y="571293"/>
                      </a:cubicBezTo>
                      <a:cubicBezTo>
                        <a:pt x="1169450" y="566302"/>
                        <a:pt x="1174871" y="563139"/>
                        <a:pt x="1180798" y="562918"/>
                      </a:cubicBezTo>
                      <a:cubicBezTo>
                        <a:pt x="1420809" y="553969"/>
                        <a:pt x="1699427" y="123394"/>
                        <a:pt x="1716200" y="0"/>
                      </a:cubicBezTo>
                      <a:cubicBezTo>
                        <a:pt x="1592097" y="17820"/>
                        <a:pt x="1155488" y="295257"/>
                        <a:pt x="1161777" y="542214"/>
                      </a:cubicBezTo>
                      <a:cubicBezTo>
                        <a:pt x="1161935" y="548492"/>
                        <a:pt x="1159960" y="554643"/>
                        <a:pt x="1156211" y="559679"/>
                      </a:cubicBezTo>
                      <a:cubicBezTo>
                        <a:pt x="1132687" y="591275"/>
                        <a:pt x="1116592" y="628381"/>
                        <a:pt x="1108999" y="667050"/>
                      </a:cubicBezTo>
                      <a:cubicBezTo>
                        <a:pt x="1101409" y="670003"/>
                        <a:pt x="1093833" y="672995"/>
                        <a:pt x="1086287" y="676068"/>
                      </a:cubicBezTo>
                      <a:cubicBezTo>
                        <a:pt x="1060974" y="686367"/>
                        <a:pt x="1035946" y="697369"/>
                        <a:pt x="1011214" y="709010"/>
                      </a:cubicBezTo>
                      <a:cubicBezTo>
                        <a:pt x="1011193" y="709020"/>
                        <a:pt x="1011173" y="709006"/>
                        <a:pt x="1011166" y="708986"/>
                      </a:cubicBezTo>
                      <a:cubicBezTo>
                        <a:pt x="976858" y="560898"/>
                        <a:pt x="964969" y="370144"/>
                        <a:pt x="822433" y="284029"/>
                      </a:cubicBezTo>
                      <a:lnTo>
                        <a:pt x="818223" y="293460"/>
                      </a:lnTo>
                      <a:cubicBezTo>
                        <a:pt x="921329" y="361202"/>
                        <a:pt x="948743" y="485749"/>
                        <a:pt x="969120" y="605367"/>
                      </a:cubicBezTo>
                      <a:cubicBezTo>
                        <a:pt x="969137" y="605460"/>
                        <a:pt x="969110" y="605470"/>
                        <a:pt x="969058" y="605391"/>
                      </a:cubicBezTo>
                      <a:cubicBezTo>
                        <a:pt x="951434" y="576501"/>
                        <a:pt x="928362" y="550926"/>
                        <a:pt x="901114" y="530686"/>
                      </a:cubicBezTo>
                      <a:lnTo>
                        <a:pt x="894615" y="538710"/>
                      </a:lnTo>
                      <a:cubicBezTo>
                        <a:pt x="933411" y="569383"/>
                        <a:pt x="962676" y="611525"/>
                        <a:pt x="977997" y="658359"/>
                      </a:cubicBezTo>
                      <a:cubicBezTo>
                        <a:pt x="980417" y="672630"/>
                        <a:pt x="982889" y="686684"/>
                        <a:pt x="985529" y="700418"/>
                      </a:cubicBezTo>
                      <a:cubicBezTo>
                        <a:pt x="987697" y="711681"/>
                        <a:pt x="982135" y="723033"/>
                        <a:pt x="971898" y="728210"/>
                      </a:cubicBezTo>
                      <a:cubicBezTo>
                        <a:pt x="827631" y="801173"/>
                        <a:pt x="694671" y="896800"/>
                        <a:pt x="579449" y="1010659"/>
                      </a:cubicBezTo>
                      <a:cubicBezTo>
                        <a:pt x="502978" y="1086166"/>
                        <a:pt x="435987" y="1170409"/>
                        <a:pt x="377219" y="1260390"/>
                      </a:cubicBezTo>
                      <a:cubicBezTo>
                        <a:pt x="377202" y="1260414"/>
                        <a:pt x="377164" y="1260411"/>
                        <a:pt x="377157" y="1260380"/>
                      </a:cubicBezTo>
                      <a:cubicBezTo>
                        <a:pt x="361072" y="1209198"/>
                        <a:pt x="362019" y="1152954"/>
                        <a:pt x="379814" y="1102161"/>
                      </a:cubicBezTo>
                      <a:lnTo>
                        <a:pt x="370066" y="1098750"/>
                      </a:lnTo>
                      <a:cubicBezTo>
                        <a:pt x="346322" y="1156540"/>
                        <a:pt x="344057" y="1222458"/>
                        <a:pt x="363437" y="1281793"/>
                      </a:cubicBezTo>
                      <a:cubicBezTo>
                        <a:pt x="342656" y="1314649"/>
                        <a:pt x="322940" y="1348227"/>
                        <a:pt x="304232" y="1382386"/>
                      </a:cubicBezTo>
                      <a:cubicBezTo>
                        <a:pt x="304218" y="1382414"/>
                        <a:pt x="304180" y="1382411"/>
                        <a:pt x="304170" y="1382383"/>
                      </a:cubicBezTo>
                      <a:cubicBezTo>
                        <a:pt x="238476" y="1212723"/>
                        <a:pt x="284815" y="595044"/>
                        <a:pt x="271676" y="439566"/>
                      </a:cubicBezTo>
                      <a:cubicBezTo>
                        <a:pt x="200248" y="531189"/>
                        <a:pt x="91259" y="1034117"/>
                        <a:pt x="258665" y="1205632"/>
                      </a:cubicBezTo>
                      <a:cubicBezTo>
                        <a:pt x="263831" y="1210923"/>
                        <a:pt x="266871" y="1217931"/>
                        <a:pt x="267084" y="1225325"/>
                      </a:cubicBezTo>
                      <a:cubicBezTo>
                        <a:pt x="268513" y="1275202"/>
                        <a:pt x="272141" y="1324431"/>
                        <a:pt x="282398" y="1375502"/>
                      </a:cubicBezTo>
                      <a:cubicBezTo>
                        <a:pt x="286856" y="1397694"/>
                        <a:pt x="283648" y="1420725"/>
                        <a:pt x="273428" y="1440920"/>
                      </a:cubicBezTo>
                      <a:cubicBezTo>
                        <a:pt x="261115" y="1465253"/>
                        <a:pt x="249278" y="1489833"/>
                        <a:pt x="237912" y="1514613"/>
                      </a:cubicBezTo>
                      <a:cubicBezTo>
                        <a:pt x="197511" y="1602673"/>
                        <a:pt x="160498" y="1752245"/>
                        <a:pt x="149380" y="1799227"/>
                      </a:cubicBezTo>
                      <a:cubicBezTo>
                        <a:pt x="148492" y="1802979"/>
                        <a:pt x="143153" y="1802993"/>
                        <a:pt x="142251" y="1799244"/>
                      </a:cubicBezTo>
                      <a:cubicBezTo>
                        <a:pt x="134179" y="1765590"/>
                        <a:pt x="117578" y="1682005"/>
                        <a:pt x="139763" y="1639436"/>
                      </a:cubicBezTo>
                      <a:cubicBezTo>
                        <a:pt x="139763" y="1639436"/>
                        <a:pt x="140496" y="1635202"/>
                        <a:pt x="136610" y="1633680"/>
                      </a:cubicBezTo>
                      <a:cubicBezTo>
                        <a:pt x="132723" y="1632159"/>
                        <a:pt x="130018" y="1636025"/>
                        <a:pt x="130018" y="1636025"/>
                      </a:cubicBezTo>
                      <a:cubicBezTo>
                        <a:pt x="121922" y="1657734"/>
                        <a:pt x="116924" y="1680549"/>
                        <a:pt x="114952" y="1703642"/>
                      </a:cubicBezTo>
                      <a:cubicBezTo>
                        <a:pt x="114948" y="1703676"/>
                        <a:pt x="114900" y="1703683"/>
                        <a:pt x="114890" y="1703649"/>
                      </a:cubicBezTo>
                      <a:cubicBezTo>
                        <a:pt x="94436" y="1638926"/>
                        <a:pt x="63829" y="1579071"/>
                        <a:pt x="8730" y="1532058"/>
                      </a:cubicBezTo>
                      <a:cubicBezTo>
                        <a:pt x="3918" y="1527321"/>
                        <a:pt x="-3228" y="1535104"/>
                        <a:pt x="1612" y="1539538"/>
                      </a:cubicBezTo>
                      <a:cubicBezTo>
                        <a:pt x="26988" y="1563843"/>
                        <a:pt x="48535" y="1591834"/>
                        <a:pt x="65533" y="1622252"/>
                      </a:cubicBezTo>
                      <a:cubicBezTo>
                        <a:pt x="104746" y="1692775"/>
                        <a:pt x="115757" y="1780987"/>
                        <a:pt x="129226" y="1863564"/>
                      </a:cubicBezTo>
                      <a:cubicBezTo>
                        <a:pt x="131742" y="1878995"/>
                        <a:pt x="131946" y="1894712"/>
                        <a:pt x="129846" y="1910209"/>
                      </a:cubicBezTo>
                      <a:cubicBezTo>
                        <a:pt x="120765" y="1977200"/>
                        <a:pt x="116001" y="2044803"/>
                        <a:pt x="115551" y="2112449"/>
                      </a:cubicBezTo>
                      <a:lnTo>
                        <a:pt x="167183" y="2112449"/>
                      </a:lnTo>
                      <a:cubicBezTo>
                        <a:pt x="165854" y="2013294"/>
                        <a:pt x="174067" y="1913916"/>
                        <a:pt x="192011" y="1816169"/>
                      </a:cubicBezTo>
                      <a:lnTo>
                        <a:pt x="192056" y="1815928"/>
                      </a:lnTo>
                      <a:cubicBezTo>
                        <a:pt x="194985" y="1799977"/>
                        <a:pt x="204575" y="1786030"/>
                        <a:pt x="218426" y="1777593"/>
                      </a:cubicBezTo>
                      <a:cubicBezTo>
                        <a:pt x="229947" y="1770575"/>
                        <a:pt x="241919" y="1764268"/>
                        <a:pt x="254087" y="1758548"/>
                      </a:cubicBezTo>
                      <a:cubicBezTo>
                        <a:pt x="301578" y="1736566"/>
                        <a:pt x="354133" y="1725851"/>
                        <a:pt x="406371" y="1725651"/>
                      </a:cubicBezTo>
                      <a:cubicBezTo>
                        <a:pt x="413255" y="1725940"/>
                        <a:pt x="413293" y="1715239"/>
                        <a:pt x="406536" y="1715325"/>
                      </a:cubicBezTo>
                      <a:cubicBezTo>
                        <a:pt x="345334" y="1713889"/>
                        <a:pt x="282815" y="1726770"/>
                        <a:pt x="227933" y="1754445"/>
                      </a:cubicBezTo>
                      <a:cubicBezTo>
                        <a:pt x="217473" y="1759721"/>
                        <a:pt x="205594" y="1750328"/>
                        <a:pt x="208306" y="1738931"/>
                      </a:cubicBezTo>
                      <a:cubicBezTo>
                        <a:pt x="225238" y="1667799"/>
                        <a:pt x="247340" y="1597827"/>
                        <a:pt x="274464" y="1529765"/>
                      </a:cubicBezTo>
                      <a:cubicBezTo>
                        <a:pt x="326640" y="1398616"/>
                        <a:pt x="397538" y="1274685"/>
                        <a:pt x="484108" y="1162499"/>
                      </a:cubicBezTo>
                      <a:cubicBezTo>
                        <a:pt x="530728" y="1139591"/>
                        <a:pt x="584226" y="1132411"/>
                        <a:pt x="636261" y="1127795"/>
                      </a:cubicBezTo>
                      <a:cubicBezTo>
                        <a:pt x="653599" y="1126256"/>
                        <a:pt x="670882" y="1131698"/>
                        <a:pt x="684042" y="1143085"/>
                      </a:cubicBezTo>
                      <a:cubicBezTo>
                        <a:pt x="865842" y="1300377"/>
                        <a:pt x="1349395" y="1212362"/>
                        <a:pt x="1453585" y="1139326"/>
                      </a:cubicBezTo>
                      <a:cubicBezTo>
                        <a:pt x="1453585" y="1139326"/>
                        <a:pt x="1255737" y="1025047"/>
                        <a:pt x="1007758" y="1017774"/>
                      </a:cubicBezTo>
                      <a:cubicBezTo>
                        <a:pt x="836952" y="1012762"/>
                        <a:pt x="736731" y="1063072"/>
                        <a:pt x="690885" y="1094885"/>
                      </a:cubicBezTo>
                      <a:cubicBezTo>
                        <a:pt x="672851" y="1107397"/>
                        <a:pt x="651744" y="1114756"/>
                        <a:pt x="629831" y="1115964"/>
                      </a:cubicBezTo>
                      <a:cubicBezTo>
                        <a:pt x="588112" y="1118264"/>
                        <a:pt x="545629" y="1122357"/>
                        <a:pt x="506059" y="1134820"/>
                      </a:cubicBezTo>
                      <a:cubicBezTo>
                        <a:pt x="506028" y="1134831"/>
                        <a:pt x="506000" y="1134793"/>
                        <a:pt x="506021" y="1134765"/>
                      </a:cubicBezTo>
                      <a:cubicBezTo>
                        <a:pt x="535348" y="1098516"/>
                        <a:pt x="566327" y="1063558"/>
                        <a:pt x="598890" y="1030097"/>
                      </a:cubicBezTo>
                      <a:cubicBezTo>
                        <a:pt x="738613" y="886401"/>
                        <a:pt x="907089" y="769956"/>
                        <a:pt x="1092197" y="690319"/>
                      </a:cubicBezTo>
                      <a:cubicBezTo>
                        <a:pt x="1110465" y="682447"/>
                        <a:pt x="1128894" y="674946"/>
                        <a:pt x="1147465" y="667794"/>
                      </a:cubicBezTo>
                      <a:cubicBezTo>
                        <a:pt x="1154583" y="666331"/>
                        <a:pt x="1162328" y="665260"/>
                        <a:pt x="1169866" y="664517"/>
                      </a:cubicBezTo>
                      <a:cubicBezTo>
                        <a:pt x="1177628" y="663752"/>
                        <a:pt x="1185438" y="663295"/>
                        <a:pt x="1193255" y="663154"/>
                      </a:cubicBezTo>
                      <a:cubicBezTo>
                        <a:pt x="1208886" y="662916"/>
                        <a:pt x="1224576" y="663790"/>
                        <a:pt x="1240031" y="666251"/>
                      </a:cubicBezTo>
                      <a:cubicBezTo>
                        <a:pt x="1255483" y="668658"/>
                        <a:pt x="1270749" y="672502"/>
                        <a:pt x="1285353" y="678141"/>
                      </a:cubicBezTo>
                      <a:cubicBezTo>
                        <a:pt x="1300017" y="683645"/>
                        <a:pt x="1313892" y="691162"/>
                        <a:pt x="1326738" y="700181"/>
                      </a:cubicBezTo>
                      <a:lnTo>
                        <a:pt x="1326780" y="700208"/>
                      </a:lnTo>
                      <a:cubicBezTo>
                        <a:pt x="1327905" y="700996"/>
                        <a:pt x="1329465" y="700762"/>
                        <a:pt x="1330308" y="699661"/>
                      </a:cubicBezTo>
                      <a:cubicBezTo>
                        <a:pt x="1331175" y="698528"/>
                        <a:pt x="1330959" y="696907"/>
                        <a:pt x="1329826" y="696043"/>
                      </a:cubicBezTo>
                      <a:cubicBezTo>
                        <a:pt x="1316990" y="686237"/>
                        <a:pt x="1302953" y="677886"/>
                        <a:pt x="1288021" y="671583"/>
                      </a:cubicBezTo>
                      <a:cubicBezTo>
                        <a:pt x="1273141" y="665143"/>
                        <a:pt x="1257496" y="660527"/>
                        <a:pt x="1241597" y="657395"/>
                      </a:cubicBezTo>
                      <a:cubicBezTo>
                        <a:pt x="1228895" y="654848"/>
                        <a:pt x="1216012" y="653340"/>
                        <a:pt x="1203079" y="652631"/>
                      </a:cubicBezTo>
                      <a:cubicBezTo>
                        <a:pt x="1199871" y="652455"/>
                        <a:pt x="1193958" y="652173"/>
                        <a:pt x="1189951" y="652232"/>
                      </a:cubicBezTo>
                      <a:cubicBezTo>
                        <a:pt x="1189913" y="652232"/>
                        <a:pt x="1189906" y="652177"/>
                        <a:pt x="1189941" y="652166"/>
                      </a:cubicBezTo>
                      <a:cubicBezTo>
                        <a:pt x="1252047" y="630329"/>
                        <a:pt x="1315610" y="612454"/>
                        <a:pt x="1380130" y="598772"/>
                      </a:cubicBezTo>
                      <a:cubicBezTo>
                        <a:pt x="1477095" y="578184"/>
                        <a:pt x="1576181" y="567049"/>
                        <a:pt x="1675559" y="565276"/>
                      </a:cubicBezTo>
                      <a:cubicBezTo>
                        <a:pt x="1710204" y="571365"/>
                        <a:pt x="1809465" y="577200"/>
                        <a:pt x="1950318" y="488175"/>
                      </a:cubicBezTo>
                      <a:cubicBezTo>
                        <a:pt x="2127285" y="376330"/>
                        <a:pt x="2221862" y="208319"/>
                        <a:pt x="2221862" y="208319"/>
                      </a:cubicBezTo>
                      <a:cubicBezTo>
                        <a:pt x="2221862" y="208319"/>
                        <a:pt x="2029515" y="221633"/>
                        <a:pt x="1852547" y="33347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31" name="组合 130" descr="一束拱形的橄榄及叶子"/>
                <p:cNvGrpSpPr/>
                <p:nvPr/>
              </p:nvGrpSpPr>
              <p:grpSpPr>
                <a:xfrm>
                  <a:off x="10706699" y="275231"/>
                  <a:ext cx="1327160" cy="1010469"/>
                  <a:chOff x="10706699" y="275231"/>
                  <a:chExt cx="1327160" cy="1010469"/>
                </a:xfrm>
                <a:grpFill/>
              </p:grpSpPr>
              <p:sp>
                <p:nvSpPr>
                  <p:cNvPr id="132" name="任意多边形: 形状 131"/>
                  <p:cNvSpPr/>
                  <p:nvPr/>
                </p:nvSpPr>
                <p:spPr>
                  <a:xfrm>
                    <a:off x="10706699" y="1272262"/>
                    <a:ext cx="536689" cy="13438"/>
                  </a:xfrm>
                  <a:custGeom>
                    <a:avLst/>
                    <a:gdLst>
                      <a:gd name="connsiteX0" fmla="*/ 401230 w 536689"/>
                      <a:gd name="connsiteY0" fmla="*/ 13438 h 13438"/>
                      <a:gd name="connsiteX1" fmla="*/ 0 w 536689"/>
                      <a:gd name="connsiteY1" fmla="*/ 5160 h 13438"/>
                      <a:gd name="connsiteX2" fmla="*/ 227 w 536689"/>
                      <a:gd name="connsiteY2" fmla="*/ 0 h 13438"/>
                      <a:gd name="connsiteX3" fmla="*/ 536589 w 536689"/>
                      <a:gd name="connsiteY3" fmla="*/ 7022 h 13438"/>
                      <a:gd name="connsiteX4" fmla="*/ 536689 w 536689"/>
                      <a:gd name="connsiteY4" fmla="*/ 12185 h 13438"/>
                      <a:gd name="connsiteX5" fmla="*/ 401230 w 536689"/>
                      <a:gd name="connsiteY5" fmla="*/ 13438 h 1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6689" h="13438">
                        <a:moveTo>
                          <a:pt x="401230" y="13438"/>
                        </a:moveTo>
                        <a:cubicBezTo>
                          <a:pt x="190320" y="13438"/>
                          <a:pt x="2272" y="5260"/>
                          <a:pt x="0" y="5160"/>
                        </a:cubicBezTo>
                        <a:lnTo>
                          <a:pt x="227" y="0"/>
                        </a:lnTo>
                        <a:cubicBezTo>
                          <a:pt x="2977" y="121"/>
                          <a:pt x="278328" y="12099"/>
                          <a:pt x="536589" y="7022"/>
                        </a:cubicBezTo>
                        <a:lnTo>
                          <a:pt x="536689" y="12185"/>
                        </a:lnTo>
                        <a:cubicBezTo>
                          <a:pt x="491545" y="13073"/>
                          <a:pt x="445872" y="13438"/>
                          <a:pt x="401230" y="13438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任意多边形: 形状 139"/>
                  <p:cNvSpPr/>
                  <p:nvPr/>
                </p:nvSpPr>
                <p:spPr>
                  <a:xfrm>
                    <a:off x="11178001" y="275231"/>
                    <a:ext cx="371427" cy="394301"/>
                  </a:xfrm>
                  <a:custGeom>
                    <a:avLst/>
                    <a:gdLst>
                      <a:gd name="connsiteX0" fmla="*/ 4155 w 371427"/>
                      <a:gd name="connsiteY0" fmla="*/ 394301 h 394301"/>
                      <a:gd name="connsiteX1" fmla="*/ 0 w 371427"/>
                      <a:gd name="connsiteY1" fmla="*/ 391234 h 394301"/>
                      <a:gd name="connsiteX2" fmla="*/ 367993 w 371427"/>
                      <a:gd name="connsiteY2" fmla="*/ 0 h 394301"/>
                      <a:gd name="connsiteX3" fmla="*/ 371428 w 371427"/>
                      <a:gd name="connsiteY3" fmla="*/ 3855 h 394301"/>
                      <a:gd name="connsiteX4" fmla="*/ 4155 w 371427"/>
                      <a:gd name="connsiteY4" fmla="*/ 394301 h 394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427" h="394301">
                        <a:moveTo>
                          <a:pt x="4155" y="394301"/>
                        </a:moveTo>
                        <a:lnTo>
                          <a:pt x="0" y="391234"/>
                        </a:lnTo>
                        <a:cubicBezTo>
                          <a:pt x="135076" y="208253"/>
                          <a:pt x="365680" y="2062"/>
                          <a:pt x="367993" y="0"/>
                        </a:cubicBezTo>
                        <a:lnTo>
                          <a:pt x="371428" y="3855"/>
                        </a:lnTo>
                        <a:cubicBezTo>
                          <a:pt x="369118" y="5914"/>
                          <a:pt x="138908" y="211754"/>
                          <a:pt x="4155" y="394301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任意多边形: 形状 140"/>
                  <p:cNvSpPr/>
                  <p:nvPr/>
                </p:nvSpPr>
                <p:spPr>
                  <a:xfrm>
                    <a:off x="11719971" y="457837"/>
                    <a:ext cx="313889" cy="212015"/>
                  </a:xfrm>
                  <a:custGeom>
                    <a:avLst/>
                    <a:gdLst>
                      <a:gd name="connsiteX0" fmla="*/ 3594 w 313889"/>
                      <a:gd name="connsiteY0" fmla="*/ 212016 h 212015"/>
                      <a:gd name="connsiteX1" fmla="*/ 0 w 313889"/>
                      <a:gd name="connsiteY1" fmla="*/ 208308 h 212015"/>
                      <a:gd name="connsiteX2" fmla="*/ 311545 w 313889"/>
                      <a:gd name="connsiteY2" fmla="*/ 0 h 212015"/>
                      <a:gd name="connsiteX3" fmla="*/ 313889 w 313889"/>
                      <a:gd name="connsiteY3" fmla="*/ 4599 h 212015"/>
                      <a:gd name="connsiteX4" fmla="*/ 3594 w 313889"/>
                      <a:gd name="connsiteY4" fmla="*/ 212016 h 21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889" h="212015">
                        <a:moveTo>
                          <a:pt x="3594" y="212016"/>
                        </a:moveTo>
                        <a:lnTo>
                          <a:pt x="0" y="208308"/>
                        </a:lnTo>
                        <a:cubicBezTo>
                          <a:pt x="1074" y="207269"/>
                          <a:pt x="109722" y="102913"/>
                          <a:pt x="311545" y="0"/>
                        </a:cubicBezTo>
                        <a:lnTo>
                          <a:pt x="313889" y="4599"/>
                        </a:lnTo>
                        <a:cubicBezTo>
                          <a:pt x="112813" y="107133"/>
                          <a:pt x="4661" y="210976"/>
                          <a:pt x="3594" y="212016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" name="组合 116" descr="一束拱形的橄榄及叶子"/>
              <p:cNvGrpSpPr/>
              <p:nvPr/>
            </p:nvGrpSpPr>
            <p:grpSpPr>
              <a:xfrm rot="10800000" flipH="1">
                <a:off x="10783469" y="1041045"/>
                <a:ext cx="1187702" cy="1220401"/>
                <a:chOff x="10783469" y="-10370"/>
                <a:chExt cx="1187702" cy="12204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26" name="任意多边形: 形状 125"/>
                <p:cNvSpPr/>
                <p:nvPr/>
              </p:nvSpPr>
              <p:spPr>
                <a:xfrm>
                  <a:off x="11115007" y="90044"/>
                  <a:ext cx="856164" cy="700875"/>
                </a:xfrm>
                <a:custGeom>
                  <a:avLst/>
                  <a:gdLst>
                    <a:gd name="connsiteX0" fmla="*/ 367683 w 856164"/>
                    <a:gd name="connsiteY0" fmla="*/ 587974 h 700875"/>
                    <a:gd name="connsiteX1" fmla="*/ 537 w 856164"/>
                    <a:gd name="connsiteY1" fmla="*/ 692498 h 700875"/>
                    <a:gd name="connsiteX2" fmla="*/ 0 w 856164"/>
                    <a:gd name="connsiteY2" fmla="*/ 700036 h 700875"/>
                    <a:gd name="connsiteX3" fmla="*/ 361394 w 856164"/>
                    <a:gd name="connsiteY3" fmla="*/ 603336 h 700875"/>
                    <a:gd name="connsiteX4" fmla="*/ 652514 w 856164"/>
                    <a:gd name="connsiteY4" fmla="*/ 414806 h 700875"/>
                    <a:gd name="connsiteX5" fmla="*/ 856165 w 856164"/>
                    <a:gd name="connsiteY5" fmla="*/ 0 h 700875"/>
                    <a:gd name="connsiteX6" fmla="*/ 367683 w 856164"/>
                    <a:gd name="connsiteY6" fmla="*/ 587974 h 70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6164" h="700875">
                      <a:moveTo>
                        <a:pt x="367683" y="587974"/>
                      </a:moveTo>
                      <a:cubicBezTo>
                        <a:pt x="268050" y="679579"/>
                        <a:pt x="134343" y="697671"/>
                        <a:pt x="537" y="692498"/>
                      </a:cubicBezTo>
                      <a:lnTo>
                        <a:pt x="0" y="700036"/>
                      </a:lnTo>
                      <a:cubicBezTo>
                        <a:pt x="130912" y="705096"/>
                        <a:pt x="260842" y="689042"/>
                        <a:pt x="361394" y="603336"/>
                      </a:cubicBezTo>
                      <a:cubicBezTo>
                        <a:pt x="391014" y="600944"/>
                        <a:pt x="514477" y="580959"/>
                        <a:pt x="652514" y="414806"/>
                      </a:cubicBezTo>
                      <a:cubicBezTo>
                        <a:pt x="811049" y="223980"/>
                        <a:pt x="856165" y="0"/>
                        <a:pt x="856165" y="0"/>
                      </a:cubicBezTo>
                      <a:lnTo>
                        <a:pt x="367683" y="587974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/>
                <p:nvPr/>
              </p:nvSpPr>
              <p:spPr>
                <a:xfrm>
                  <a:off x="10783469" y="-10370"/>
                  <a:ext cx="1105087" cy="1220401"/>
                </a:xfrm>
                <a:custGeom>
                  <a:avLst/>
                  <a:gdLst>
                    <a:gd name="connsiteX0" fmla="*/ 720204 w 1105087"/>
                    <a:gd name="connsiteY0" fmla="*/ 958366 h 1220401"/>
                    <a:gd name="connsiteX1" fmla="*/ 376646 w 1105087"/>
                    <a:gd name="connsiteY1" fmla="*/ 940807 h 1220401"/>
                    <a:gd name="connsiteX2" fmla="*/ 191167 w 1105087"/>
                    <a:gd name="connsiteY2" fmla="*/ 920564 h 1220401"/>
                    <a:gd name="connsiteX3" fmla="*/ 254678 w 1105087"/>
                    <a:gd name="connsiteY3" fmla="*/ 0 h 1220401"/>
                    <a:gd name="connsiteX4" fmla="*/ 146250 w 1105087"/>
                    <a:gd name="connsiteY4" fmla="*/ 449200 h 1220401"/>
                    <a:gd name="connsiteX5" fmla="*/ 249198 w 1105087"/>
                    <a:gd name="connsiteY5" fmla="*/ 779756 h 1220401"/>
                    <a:gd name="connsiteX6" fmla="*/ 0 w 1105087"/>
                    <a:gd name="connsiteY6" fmla="*/ 986536 h 1220401"/>
                    <a:gd name="connsiteX7" fmla="*/ 179 w 1105087"/>
                    <a:gd name="connsiteY7" fmla="*/ 994092 h 1220401"/>
                    <a:gd name="connsiteX8" fmla="*/ 177178 w 1105087"/>
                    <a:gd name="connsiteY8" fmla="*/ 932612 h 1220401"/>
                    <a:gd name="connsiteX9" fmla="*/ 368757 w 1105087"/>
                    <a:gd name="connsiteY9" fmla="*/ 947860 h 1220401"/>
                    <a:gd name="connsiteX10" fmla="*/ 645922 w 1105087"/>
                    <a:gd name="connsiteY10" fmla="*/ 1162103 h 1220401"/>
                    <a:gd name="connsiteX11" fmla="*/ 1105087 w 1105087"/>
                    <a:gd name="connsiteY11" fmla="*/ 1214103 h 1220401"/>
                    <a:gd name="connsiteX12" fmla="*/ 720204 w 1105087"/>
                    <a:gd name="connsiteY12" fmla="*/ 958366 h 1220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05087" h="1220401">
                      <a:moveTo>
                        <a:pt x="720204" y="958366"/>
                      </a:moveTo>
                      <a:cubicBezTo>
                        <a:pt x="523877" y="886786"/>
                        <a:pt x="408235" y="926502"/>
                        <a:pt x="376646" y="940807"/>
                      </a:cubicBezTo>
                      <a:cubicBezTo>
                        <a:pt x="312072" y="892459"/>
                        <a:pt x="227244" y="909807"/>
                        <a:pt x="191167" y="920564"/>
                      </a:cubicBezTo>
                      <a:cubicBezTo>
                        <a:pt x="353157" y="812050"/>
                        <a:pt x="254678" y="0"/>
                        <a:pt x="254678" y="0"/>
                      </a:cubicBezTo>
                      <a:cubicBezTo>
                        <a:pt x="254678" y="0"/>
                        <a:pt x="146250" y="201114"/>
                        <a:pt x="146250" y="449200"/>
                      </a:cubicBezTo>
                      <a:cubicBezTo>
                        <a:pt x="146250" y="663553"/>
                        <a:pt x="227185" y="758022"/>
                        <a:pt x="249198" y="779756"/>
                      </a:cubicBezTo>
                      <a:cubicBezTo>
                        <a:pt x="237150" y="902527"/>
                        <a:pt x="137992" y="979642"/>
                        <a:pt x="0" y="986536"/>
                      </a:cubicBezTo>
                      <a:lnTo>
                        <a:pt x="179" y="994092"/>
                      </a:lnTo>
                      <a:cubicBezTo>
                        <a:pt x="63139" y="990505"/>
                        <a:pt x="126895" y="971666"/>
                        <a:pt x="177178" y="932612"/>
                      </a:cubicBezTo>
                      <a:cubicBezTo>
                        <a:pt x="204766" y="923858"/>
                        <a:pt x="300861" y="898868"/>
                        <a:pt x="368757" y="947860"/>
                      </a:cubicBezTo>
                      <a:cubicBezTo>
                        <a:pt x="376440" y="966630"/>
                        <a:pt x="431986" y="1084104"/>
                        <a:pt x="645922" y="1162103"/>
                      </a:cubicBezTo>
                      <a:cubicBezTo>
                        <a:pt x="879000" y="1247083"/>
                        <a:pt x="1105087" y="1214103"/>
                        <a:pt x="1105087" y="1214103"/>
                      </a:cubicBezTo>
                      <a:cubicBezTo>
                        <a:pt x="1105087" y="1214103"/>
                        <a:pt x="953282" y="1043345"/>
                        <a:pt x="720204" y="9583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/>
                <p:nvPr/>
              </p:nvSpPr>
              <p:spPr>
                <a:xfrm>
                  <a:off x="11242091" y="973374"/>
                  <a:ext cx="417642" cy="156765"/>
                </a:xfrm>
                <a:custGeom>
                  <a:avLst/>
                  <a:gdLst>
                    <a:gd name="connsiteX0" fmla="*/ 416514 w 417642"/>
                    <a:gd name="connsiteY0" fmla="*/ 156766 h 156765"/>
                    <a:gd name="connsiteX1" fmla="*/ 0 w 417642"/>
                    <a:gd name="connsiteY1" fmla="*/ 4519 h 156765"/>
                    <a:gd name="connsiteX2" fmla="*/ 2496 w 417642"/>
                    <a:gd name="connsiteY2" fmla="*/ 0 h 156765"/>
                    <a:gd name="connsiteX3" fmla="*/ 417643 w 417642"/>
                    <a:gd name="connsiteY3" fmla="*/ 151726 h 156765"/>
                    <a:gd name="connsiteX4" fmla="*/ 416514 w 417642"/>
                    <a:gd name="connsiteY4" fmla="*/ 156766 h 15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642" h="156765">
                      <a:moveTo>
                        <a:pt x="416514" y="156766"/>
                      </a:moveTo>
                      <a:cubicBezTo>
                        <a:pt x="182751" y="104431"/>
                        <a:pt x="1804" y="5511"/>
                        <a:pt x="0" y="4519"/>
                      </a:cubicBezTo>
                      <a:lnTo>
                        <a:pt x="2496" y="0"/>
                      </a:lnTo>
                      <a:cubicBezTo>
                        <a:pt x="4289" y="988"/>
                        <a:pt x="184633" y="99561"/>
                        <a:pt x="417643" y="151726"/>
                      </a:cubicBezTo>
                      <a:lnTo>
                        <a:pt x="416514" y="156766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8" name="组合 117" descr="一束拱形的橄榄及叶子"/>
              <p:cNvGrpSpPr/>
              <p:nvPr/>
            </p:nvGrpSpPr>
            <p:grpSpPr>
              <a:xfrm rot="10800000" flipH="1">
                <a:off x="9768376" y="462365"/>
                <a:ext cx="1145312" cy="1581142"/>
                <a:chOff x="9768376" y="207569"/>
                <a:chExt cx="1145312" cy="1581142"/>
              </a:xfrm>
              <a:solidFill>
                <a:schemeClr val="accent3"/>
              </a:solidFill>
            </p:grpSpPr>
            <p:sp>
              <p:nvSpPr>
                <p:cNvPr id="121" name="任意多边形: 形状 120"/>
                <p:cNvSpPr/>
                <p:nvPr/>
              </p:nvSpPr>
              <p:spPr>
                <a:xfrm>
                  <a:off x="10278424" y="1057985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/>
                <p:cNvSpPr/>
                <p:nvPr/>
              </p:nvSpPr>
              <p:spPr>
                <a:xfrm rot="-2767093">
                  <a:off x="10754153" y="532860"/>
                  <a:ext cx="111722" cy="180230"/>
                </a:xfrm>
                <a:custGeom>
                  <a:avLst/>
                  <a:gdLst>
                    <a:gd name="connsiteX0" fmla="*/ 111723 w 111722"/>
                    <a:gd name="connsiteY0" fmla="*/ 90115 h 180230"/>
                    <a:gd name="connsiteX1" fmla="*/ 55861 w 111722"/>
                    <a:gd name="connsiteY1" fmla="*/ 180231 h 180230"/>
                    <a:gd name="connsiteX2" fmla="*/ 0 w 111722"/>
                    <a:gd name="connsiteY2" fmla="*/ 90115 h 180230"/>
                    <a:gd name="connsiteX3" fmla="*/ 55861 w 111722"/>
                    <a:gd name="connsiteY3" fmla="*/ 0 h 180230"/>
                    <a:gd name="connsiteX4" fmla="*/ 111723 w 111722"/>
                    <a:gd name="connsiteY4" fmla="*/ 90115 h 18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22" h="180230">
                      <a:moveTo>
                        <a:pt x="111723" y="90115"/>
                      </a:moveTo>
                      <a:cubicBezTo>
                        <a:pt x="111723" y="139885"/>
                        <a:pt x="86713" y="180231"/>
                        <a:pt x="55861" y="180231"/>
                      </a:cubicBezTo>
                      <a:cubicBezTo>
                        <a:pt x="25010" y="180231"/>
                        <a:pt x="0" y="139885"/>
                        <a:pt x="0" y="90115"/>
                      </a:cubicBezTo>
                      <a:cubicBezTo>
                        <a:pt x="0" y="40346"/>
                        <a:pt x="25010" y="0"/>
                        <a:pt x="55861" y="0"/>
                      </a:cubicBezTo>
                      <a:cubicBezTo>
                        <a:pt x="86713" y="0"/>
                        <a:pt x="111723" y="40346"/>
                        <a:pt x="111723" y="90115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/>
                <p:cNvSpPr/>
                <p:nvPr/>
              </p:nvSpPr>
              <p:spPr>
                <a:xfrm>
                  <a:off x="10044399" y="1571856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4" name="任意多边形: 形状 123"/>
                <p:cNvSpPr/>
                <p:nvPr/>
              </p:nvSpPr>
              <p:spPr>
                <a:xfrm rot="-2526848">
                  <a:off x="10646631" y="228841"/>
                  <a:ext cx="167802" cy="271065"/>
                </a:xfrm>
                <a:custGeom>
                  <a:avLst/>
                  <a:gdLst>
                    <a:gd name="connsiteX0" fmla="*/ 167802 w 167802"/>
                    <a:gd name="connsiteY0" fmla="*/ 135533 h 271065"/>
                    <a:gd name="connsiteX1" fmla="*/ 83901 w 167802"/>
                    <a:gd name="connsiteY1" fmla="*/ 271065 h 271065"/>
                    <a:gd name="connsiteX2" fmla="*/ 0 w 167802"/>
                    <a:gd name="connsiteY2" fmla="*/ 135533 h 271065"/>
                    <a:gd name="connsiteX3" fmla="*/ 83901 w 167802"/>
                    <a:gd name="connsiteY3" fmla="*/ 0 h 271065"/>
                    <a:gd name="connsiteX4" fmla="*/ 167802 w 167802"/>
                    <a:gd name="connsiteY4" fmla="*/ 135533 h 27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2" h="271065">
                      <a:moveTo>
                        <a:pt x="167802" y="135533"/>
                      </a:moveTo>
                      <a:cubicBezTo>
                        <a:pt x="167802" y="210385"/>
                        <a:pt x="130238" y="271065"/>
                        <a:pt x="83901" y="271065"/>
                      </a:cubicBezTo>
                      <a:cubicBezTo>
                        <a:pt x="37564" y="271065"/>
                        <a:pt x="0" y="210385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8" y="0"/>
                        <a:pt x="167802" y="60680"/>
                        <a:pt x="167802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/>
                <p:nvPr/>
              </p:nvSpPr>
              <p:spPr>
                <a:xfrm rot="-2700000">
                  <a:off x="9839638" y="1485631"/>
                  <a:ext cx="167803" cy="271066"/>
                </a:xfrm>
                <a:custGeom>
                  <a:avLst/>
                  <a:gdLst>
                    <a:gd name="connsiteX0" fmla="*/ 167803 w 167803"/>
                    <a:gd name="connsiteY0" fmla="*/ 135533 h 271066"/>
                    <a:gd name="connsiteX1" fmla="*/ 83901 w 167803"/>
                    <a:gd name="connsiteY1" fmla="*/ 271066 h 271066"/>
                    <a:gd name="connsiteX2" fmla="*/ 0 w 167803"/>
                    <a:gd name="connsiteY2" fmla="*/ 135533 h 271066"/>
                    <a:gd name="connsiteX3" fmla="*/ 83901 w 167803"/>
                    <a:gd name="connsiteY3" fmla="*/ 0 h 271066"/>
                    <a:gd name="connsiteX4" fmla="*/ 167803 w 167803"/>
                    <a:gd name="connsiteY4" fmla="*/ 135533 h 27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3" h="271066">
                      <a:moveTo>
                        <a:pt x="167803" y="135533"/>
                      </a:moveTo>
                      <a:cubicBezTo>
                        <a:pt x="167803" y="210386"/>
                        <a:pt x="130239" y="271066"/>
                        <a:pt x="83901" y="271066"/>
                      </a:cubicBezTo>
                      <a:cubicBezTo>
                        <a:pt x="37564" y="271066"/>
                        <a:pt x="0" y="210386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9" y="0"/>
                        <a:pt x="167803" y="60680"/>
                        <a:pt x="167803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9" name="任意多边形: 形状 118"/>
              <p:cNvSpPr/>
              <p:nvPr/>
            </p:nvSpPr>
            <p:spPr>
              <a:xfrm rot="10800000" flipH="1">
                <a:off x="10281226" y="670342"/>
                <a:ext cx="502400" cy="763110"/>
              </a:xfrm>
              <a:custGeom>
                <a:avLst/>
                <a:gdLst>
                  <a:gd name="connsiteX0" fmla="*/ 501345 w 502400"/>
                  <a:gd name="connsiteY0" fmla="*/ 0 h 763110"/>
                  <a:gd name="connsiteX1" fmla="*/ 123631 w 502400"/>
                  <a:gd name="connsiteY1" fmla="*/ 677156 h 763110"/>
                  <a:gd name="connsiteX2" fmla="*/ 108080 w 502400"/>
                  <a:gd name="connsiteY2" fmla="*/ 687145 h 763110"/>
                  <a:gd name="connsiteX3" fmla="*/ 13001 w 502400"/>
                  <a:gd name="connsiteY3" fmla="*/ 762752 h 763110"/>
                  <a:gd name="connsiteX4" fmla="*/ 12963 w 502400"/>
                  <a:gd name="connsiteY4" fmla="*/ 762738 h 763110"/>
                  <a:gd name="connsiteX5" fmla="*/ 1001 w 502400"/>
                  <a:gd name="connsiteY5" fmla="*/ 757726 h 763110"/>
                  <a:gd name="connsiteX6" fmla="*/ 4571 w 502400"/>
                  <a:gd name="connsiteY6" fmla="*/ 743438 h 763110"/>
                  <a:gd name="connsiteX7" fmla="*/ 4588 w 502400"/>
                  <a:gd name="connsiteY7" fmla="*/ 743404 h 763110"/>
                  <a:gd name="connsiteX8" fmla="*/ 94504 w 502400"/>
                  <a:gd name="connsiteY8" fmla="*/ 680216 h 763110"/>
                  <a:gd name="connsiteX9" fmla="*/ 98586 w 502400"/>
                  <a:gd name="connsiteY9" fmla="*/ 664592 h 763110"/>
                  <a:gd name="connsiteX10" fmla="*/ 501345 w 502400"/>
                  <a:gd name="connsiteY10" fmla="*/ 0 h 76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400" h="763110">
                    <a:moveTo>
                      <a:pt x="501345" y="0"/>
                    </a:moveTo>
                    <a:cubicBezTo>
                      <a:pt x="516686" y="124406"/>
                      <a:pt x="363504" y="618299"/>
                      <a:pt x="123631" y="677156"/>
                    </a:cubicBezTo>
                    <a:cubicBezTo>
                      <a:pt x="117477" y="678667"/>
                      <a:pt x="111993" y="682161"/>
                      <a:pt x="108080" y="687145"/>
                    </a:cubicBezTo>
                    <a:cubicBezTo>
                      <a:pt x="82897" y="719230"/>
                      <a:pt x="49845" y="745245"/>
                      <a:pt x="13001" y="762752"/>
                    </a:cubicBezTo>
                    <a:cubicBezTo>
                      <a:pt x="12987" y="762759"/>
                      <a:pt x="12976" y="762731"/>
                      <a:pt x="12963" y="762738"/>
                    </a:cubicBezTo>
                    <a:cubicBezTo>
                      <a:pt x="10295" y="763922"/>
                      <a:pt x="3452" y="762294"/>
                      <a:pt x="1001" y="757726"/>
                    </a:cubicBezTo>
                    <a:cubicBezTo>
                      <a:pt x="-1522" y="753021"/>
                      <a:pt x="1115" y="745910"/>
                      <a:pt x="4571" y="743438"/>
                    </a:cubicBezTo>
                    <a:cubicBezTo>
                      <a:pt x="4585" y="743428"/>
                      <a:pt x="4571" y="743411"/>
                      <a:pt x="4588" y="743404"/>
                    </a:cubicBezTo>
                    <a:cubicBezTo>
                      <a:pt x="38738" y="729346"/>
                      <a:pt x="69765" y="707685"/>
                      <a:pt x="94504" y="680216"/>
                    </a:cubicBezTo>
                    <a:cubicBezTo>
                      <a:pt x="98324" y="675972"/>
                      <a:pt x="99884" y="670152"/>
                      <a:pt x="98586" y="664592"/>
                    </a:cubicBezTo>
                    <a:cubicBezTo>
                      <a:pt x="43890" y="430664"/>
                      <a:pt x="386615" y="48565"/>
                      <a:pt x="501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/>
              <p:cNvSpPr/>
              <p:nvPr/>
            </p:nvSpPr>
            <p:spPr>
              <a:xfrm rot="10800000" flipH="1">
                <a:off x="10415508" y="799141"/>
                <a:ext cx="255042" cy="414327"/>
              </a:xfrm>
              <a:custGeom>
                <a:avLst/>
                <a:gdLst>
                  <a:gd name="connsiteX0" fmla="*/ 4024 w 255042"/>
                  <a:gd name="connsiteY0" fmla="*/ 414328 h 414327"/>
                  <a:gd name="connsiteX1" fmla="*/ 0 w 255042"/>
                  <a:gd name="connsiteY1" fmla="*/ 411092 h 414327"/>
                  <a:gd name="connsiteX2" fmla="*/ 250382 w 255042"/>
                  <a:gd name="connsiteY2" fmla="*/ 0 h 414327"/>
                  <a:gd name="connsiteX3" fmla="*/ 255042 w 255042"/>
                  <a:gd name="connsiteY3" fmla="*/ 2227 h 414327"/>
                  <a:gd name="connsiteX4" fmla="*/ 4024 w 255042"/>
                  <a:gd name="connsiteY4" fmla="*/ 414328 h 41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042" h="414327">
                    <a:moveTo>
                      <a:pt x="4024" y="414328"/>
                    </a:moveTo>
                    <a:lnTo>
                      <a:pt x="0" y="411092"/>
                    </a:lnTo>
                    <a:cubicBezTo>
                      <a:pt x="110400" y="273833"/>
                      <a:pt x="179935" y="147486"/>
                      <a:pt x="250382" y="0"/>
                    </a:cubicBezTo>
                    <a:lnTo>
                      <a:pt x="255042" y="2227"/>
                    </a:lnTo>
                    <a:cubicBezTo>
                      <a:pt x="184441" y="150036"/>
                      <a:pt x="114737" y="276680"/>
                      <a:pt x="4024" y="41432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4393622" y="3307936"/>
              <a:ext cx="1407373" cy="1505351"/>
              <a:chOff x="4393622" y="3307936"/>
              <a:chExt cx="1407373" cy="1505351"/>
            </a:xfrm>
          </p:grpSpPr>
          <p:grpSp>
            <p:nvGrpSpPr>
              <p:cNvPr id="72" name="组合 71" descr="一束拱形的橄榄及叶子"/>
              <p:cNvGrpSpPr/>
              <p:nvPr/>
            </p:nvGrpSpPr>
            <p:grpSpPr>
              <a:xfrm rot="16200000">
                <a:off x="4460224" y="3609784"/>
                <a:ext cx="1275267" cy="973961"/>
                <a:chOff x="9895720" y="340329"/>
                <a:chExt cx="2058574" cy="1572196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05" name="任意多边形: 形状 104"/>
                <p:cNvSpPr/>
                <p:nvPr/>
              </p:nvSpPr>
              <p:spPr>
                <a:xfrm>
                  <a:off x="10154851" y="1395904"/>
                  <a:ext cx="852206" cy="516621"/>
                </a:xfrm>
                <a:custGeom>
                  <a:avLst/>
                  <a:gdLst>
                    <a:gd name="connsiteX0" fmla="*/ 394701 w 852206"/>
                    <a:gd name="connsiteY0" fmla="*/ 68557 h 516621"/>
                    <a:gd name="connsiteX1" fmla="*/ 128530 w 852206"/>
                    <a:gd name="connsiteY1" fmla="*/ 279427 h 516621"/>
                    <a:gd name="connsiteX2" fmla="*/ 110393 w 852206"/>
                    <a:gd name="connsiteY2" fmla="*/ 297821 h 516621"/>
                    <a:gd name="connsiteX3" fmla="*/ 61391 w 852206"/>
                    <a:gd name="connsiteY3" fmla="*/ 363219 h 516621"/>
                    <a:gd name="connsiteX4" fmla="*/ 25310 w 852206"/>
                    <a:gd name="connsiteY4" fmla="*/ 436523 h 516621"/>
                    <a:gd name="connsiteX5" fmla="*/ 0 w 852206"/>
                    <a:gd name="connsiteY5" fmla="*/ 514023 h 516621"/>
                    <a:gd name="connsiteX6" fmla="*/ 10388 w 852206"/>
                    <a:gd name="connsiteY6" fmla="*/ 516621 h 516621"/>
                    <a:gd name="connsiteX7" fmla="*/ 35223 w 852206"/>
                    <a:gd name="connsiteY7" fmla="*/ 440316 h 516621"/>
                    <a:gd name="connsiteX8" fmla="*/ 70457 w 852206"/>
                    <a:gd name="connsiteY8" fmla="*/ 368551 h 516621"/>
                    <a:gd name="connsiteX9" fmla="*/ 118141 w 852206"/>
                    <a:gd name="connsiteY9" fmla="*/ 304792 h 516621"/>
                    <a:gd name="connsiteX10" fmla="*/ 127163 w 852206"/>
                    <a:gd name="connsiteY10" fmla="*/ 295347 h 516621"/>
                    <a:gd name="connsiteX11" fmla="*/ 474713 w 852206"/>
                    <a:gd name="connsiteY11" fmla="*/ 270109 h 516621"/>
                    <a:gd name="connsiteX12" fmla="*/ 852207 w 852206"/>
                    <a:gd name="connsiteY12" fmla="*/ 3583 h 516621"/>
                    <a:gd name="connsiteX13" fmla="*/ 394701 w 852206"/>
                    <a:gd name="connsiteY13" fmla="*/ 68557 h 51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2206" h="516621">
                      <a:moveTo>
                        <a:pt x="394701" y="68557"/>
                      </a:moveTo>
                      <a:cubicBezTo>
                        <a:pt x="208811" y="142357"/>
                        <a:pt x="145926" y="243129"/>
                        <a:pt x="128530" y="279427"/>
                      </a:cubicBezTo>
                      <a:cubicBezTo>
                        <a:pt x="122299" y="285364"/>
                        <a:pt x="116234" y="291484"/>
                        <a:pt x="110393" y="297821"/>
                      </a:cubicBezTo>
                      <a:cubicBezTo>
                        <a:pt x="91905" y="317858"/>
                        <a:pt x="75510" y="339867"/>
                        <a:pt x="61391" y="363219"/>
                      </a:cubicBezTo>
                      <a:cubicBezTo>
                        <a:pt x="47250" y="386570"/>
                        <a:pt x="35361" y="411223"/>
                        <a:pt x="25310" y="436523"/>
                      </a:cubicBezTo>
                      <a:cubicBezTo>
                        <a:pt x="15256" y="461836"/>
                        <a:pt x="7005" y="487793"/>
                        <a:pt x="0" y="514023"/>
                      </a:cubicBezTo>
                      <a:lnTo>
                        <a:pt x="10388" y="516621"/>
                      </a:lnTo>
                      <a:cubicBezTo>
                        <a:pt x="17276" y="490730"/>
                        <a:pt x="25376" y="465168"/>
                        <a:pt x="35223" y="440316"/>
                      </a:cubicBezTo>
                      <a:cubicBezTo>
                        <a:pt x="45065" y="415471"/>
                        <a:pt x="56678" y="391344"/>
                        <a:pt x="70457" y="368551"/>
                      </a:cubicBezTo>
                      <a:cubicBezTo>
                        <a:pt x="84216" y="345750"/>
                        <a:pt x="100156" y="324319"/>
                        <a:pt x="118141" y="304792"/>
                      </a:cubicBezTo>
                      <a:cubicBezTo>
                        <a:pt x="121088" y="301584"/>
                        <a:pt x="124110" y="298451"/>
                        <a:pt x="127163" y="295347"/>
                      </a:cubicBezTo>
                      <a:cubicBezTo>
                        <a:pt x="150776" y="306289"/>
                        <a:pt x="269475" y="351588"/>
                        <a:pt x="474713" y="270109"/>
                      </a:cubicBezTo>
                      <a:cubicBezTo>
                        <a:pt x="705292" y="178568"/>
                        <a:pt x="852207" y="3583"/>
                        <a:pt x="852207" y="3583"/>
                      </a:cubicBezTo>
                      <a:cubicBezTo>
                        <a:pt x="852207" y="3583"/>
                        <a:pt x="625280" y="-22983"/>
                        <a:pt x="394701" y="68557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任意多边形: 形状 105"/>
                <p:cNvSpPr/>
                <p:nvPr/>
              </p:nvSpPr>
              <p:spPr>
                <a:xfrm>
                  <a:off x="11413541" y="782541"/>
                  <a:ext cx="540754" cy="386181"/>
                </a:xfrm>
                <a:custGeom>
                  <a:avLst/>
                  <a:gdLst>
                    <a:gd name="connsiteX0" fmla="*/ 178424 w 540754"/>
                    <a:gd name="connsiteY0" fmla="*/ 242059 h 386181"/>
                    <a:gd name="connsiteX1" fmla="*/ 0 w 540754"/>
                    <a:gd name="connsiteY1" fmla="*/ 3855 h 386181"/>
                    <a:gd name="connsiteX2" fmla="*/ 284063 w 540754"/>
                    <a:gd name="connsiteY2" fmla="*/ 92642 h 386181"/>
                    <a:gd name="connsiteX3" fmla="*/ 540754 w 540754"/>
                    <a:gd name="connsiteY3" fmla="*/ 386181 h 386181"/>
                    <a:gd name="connsiteX4" fmla="*/ 178424 w 540754"/>
                    <a:gd name="connsiteY4" fmla="*/ 242059 h 38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0754" h="386181">
                      <a:moveTo>
                        <a:pt x="178424" y="242059"/>
                      </a:moveTo>
                      <a:cubicBezTo>
                        <a:pt x="7483" y="121201"/>
                        <a:pt x="0" y="3855"/>
                        <a:pt x="0" y="3855"/>
                      </a:cubicBezTo>
                      <a:cubicBezTo>
                        <a:pt x="0" y="3855"/>
                        <a:pt x="113126" y="-28215"/>
                        <a:pt x="284063" y="92642"/>
                      </a:cubicBezTo>
                      <a:cubicBezTo>
                        <a:pt x="455003" y="213499"/>
                        <a:pt x="540754" y="386181"/>
                        <a:pt x="540754" y="386181"/>
                      </a:cubicBezTo>
                      <a:cubicBezTo>
                        <a:pt x="540754" y="386181"/>
                        <a:pt x="349364" y="362916"/>
                        <a:pt x="178424" y="24205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任意多边形: 形状 106"/>
                <p:cNvSpPr/>
                <p:nvPr/>
              </p:nvSpPr>
              <p:spPr>
                <a:xfrm>
                  <a:off x="10618018" y="983512"/>
                  <a:ext cx="950419" cy="216189"/>
                </a:xfrm>
                <a:custGeom>
                  <a:avLst/>
                  <a:gdLst>
                    <a:gd name="connsiteX0" fmla="*/ 950419 w 950419"/>
                    <a:gd name="connsiteY0" fmla="*/ 67672 h 216189"/>
                    <a:gd name="connsiteX1" fmla="*/ 186129 w 950419"/>
                    <a:gd name="connsiteY1" fmla="*/ 152022 h 216189"/>
                    <a:gd name="connsiteX2" fmla="*/ 159903 w 950419"/>
                    <a:gd name="connsiteY2" fmla="*/ 142618 h 216189"/>
                    <a:gd name="connsiteX3" fmla="*/ 621 w 950419"/>
                    <a:gd name="connsiteY3" fmla="*/ 91877 h 216189"/>
                    <a:gd name="connsiteX4" fmla="*/ 7003 w 950419"/>
                    <a:gd name="connsiteY4" fmla="*/ 83482 h 216189"/>
                    <a:gd name="connsiteX5" fmla="*/ 13467 w 950419"/>
                    <a:gd name="connsiteY5" fmla="*/ 75145 h 216189"/>
                    <a:gd name="connsiteX6" fmla="*/ 158258 w 950419"/>
                    <a:gd name="connsiteY6" fmla="*/ 130264 h 216189"/>
                    <a:gd name="connsiteX7" fmla="*/ 181368 w 950419"/>
                    <a:gd name="connsiteY7" fmla="*/ 119851 h 216189"/>
                    <a:gd name="connsiteX8" fmla="*/ 950419 w 950419"/>
                    <a:gd name="connsiteY8" fmla="*/ 67672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0419" h="216189">
                      <a:moveTo>
                        <a:pt x="950419" y="67672"/>
                      </a:moveTo>
                      <a:cubicBezTo>
                        <a:pt x="861640" y="149667"/>
                        <a:pt x="368958" y="303655"/>
                        <a:pt x="186129" y="152022"/>
                      </a:cubicBezTo>
                      <a:cubicBezTo>
                        <a:pt x="178731" y="145888"/>
                        <a:pt x="169513" y="142463"/>
                        <a:pt x="159903" y="142618"/>
                      </a:cubicBezTo>
                      <a:cubicBezTo>
                        <a:pt x="103218" y="143540"/>
                        <a:pt x="46484" y="125252"/>
                        <a:pt x="621" y="91877"/>
                      </a:cubicBezTo>
                      <a:cubicBezTo>
                        <a:pt x="3471" y="88135"/>
                        <a:pt x="-5826" y="100210"/>
                        <a:pt x="7003" y="83482"/>
                      </a:cubicBezTo>
                      <a:cubicBezTo>
                        <a:pt x="19859" y="66773"/>
                        <a:pt x="10590" y="78866"/>
                        <a:pt x="13467" y="75145"/>
                      </a:cubicBezTo>
                      <a:cubicBezTo>
                        <a:pt x="54246" y="108286"/>
                        <a:pt x="105748" y="127896"/>
                        <a:pt x="158258" y="130264"/>
                      </a:cubicBezTo>
                      <a:cubicBezTo>
                        <a:pt x="167166" y="130667"/>
                        <a:pt x="175651" y="126694"/>
                        <a:pt x="181368" y="119851"/>
                      </a:cubicBezTo>
                      <a:cubicBezTo>
                        <a:pt x="336093" y="-65343"/>
                        <a:pt x="848714" y="3097"/>
                        <a:pt x="950419" y="67672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任意多边形: 形状 107"/>
                <p:cNvSpPr/>
                <p:nvPr/>
              </p:nvSpPr>
              <p:spPr>
                <a:xfrm>
                  <a:off x="10433656" y="340329"/>
                  <a:ext cx="296912" cy="918045"/>
                </a:xfrm>
                <a:custGeom>
                  <a:avLst/>
                  <a:gdLst>
                    <a:gd name="connsiteX0" fmla="*/ 285232 w 296912"/>
                    <a:gd name="connsiteY0" fmla="*/ 0 h 918045"/>
                    <a:gd name="connsiteX1" fmla="*/ 23959 w 296912"/>
                    <a:gd name="connsiteY1" fmla="*/ 723181 h 918045"/>
                    <a:gd name="connsiteX2" fmla="*/ 26947 w 296912"/>
                    <a:gd name="connsiteY2" fmla="*/ 750880 h 918045"/>
                    <a:gd name="connsiteX3" fmla="*/ 38912 w 296912"/>
                    <a:gd name="connsiteY3" fmla="*/ 917621 h 918045"/>
                    <a:gd name="connsiteX4" fmla="*/ 48570 w 296912"/>
                    <a:gd name="connsiteY4" fmla="*/ 913387 h 918045"/>
                    <a:gd name="connsiteX5" fmla="*/ 58191 w 296912"/>
                    <a:gd name="connsiteY5" fmla="*/ 909057 h 918045"/>
                    <a:gd name="connsiteX6" fmla="*/ 38571 w 296912"/>
                    <a:gd name="connsiteY6" fmla="*/ 755376 h 918045"/>
                    <a:gd name="connsiteX7" fmla="*/ 54116 w 296912"/>
                    <a:gd name="connsiteY7" fmla="*/ 735352 h 918045"/>
                    <a:gd name="connsiteX8" fmla="*/ 285232 w 296912"/>
                    <a:gd name="connsiteY8" fmla="*/ 0 h 918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912" h="918045">
                      <a:moveTo>
                        <a:pt x="285232" y="0"/>
                      </a:moveTo>
                      <a:cubicBezTo>
                        <a:pt x="184697" y="67070"/>
                        <a:pt x="-80558" y="509889"/>
                        <a:pt x="23959" y="723181"/>
                      </a:cubicBezTo>
                      <a:cubicBezTo>
                        <a:pt x="28190" y="731811"/>
                        <a:pt x="29353" y="741576"/>
                        <a:pt x="26947" y="750880"/>
                      </a:cubicBezTo>
                      <a:cubicBezTo>
                        <a:pt x="12751" y="805768"/>
                        <a:pt x="17226" y="865207"/>
                        <a:pt x="38912" y="917621"/>
                      </a:cubicBezTo>
                      <a:cubicBezTo>
                        <a:pt x="43218" y="915728"/>
                        <a:pt x="29298" y="921930"/>
                        <a:pt x="48570" y="913387"/>
                      </a:cubicBezTo>
                      <a:cubicBezTo>
                        <a:pt x="67829" y="904809"/>
                        <a:pt x="53899" y="910984"/>
                        <a:pt x="58191" y="909057"/>
                      </a:cubicBezTo>
                      <a:cubicBezTo>
                        <a:pt x="35539" y="861641"/>
                        <a:pt x="28558" y="806977"/>
                        <a:pt x="38571" y="755376"/>
                      </a:cubicBezTo>
                      <a:cubicBezTo>
                        <a:pt x="40272" y="746622"/>
                        <a:pt x="46120" y="739308"/>
                        <a:pt x="54116" y="735352"/>
                      </a:cubicBezTo>
                      <a:cubicBezTo>
                        <a:pt x="270437" y="628391"/>
                        <a:pt x="324149" y="114018"/>
                        <a:pt x="285232" y="0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" name="任意多边形: 形状 108"/>
                <p:cNvSpPr/>
                <p:nvPr/>
              </p:nvSpPr>
              <p:spPr>
                <a:xfrm>
                  <a:off x="9895720" y="909915"/>
                  <a:ext cx="291627" cy="743902"/>
                </a:xfrm>
                <a:custGeom>
                  <a:avLst/>
                  <a:gdLst>
                    <a:gd name="connsiteX0" fmla="*/ 255382 w 291627"/>
                    <a:gd name="connsiteY0" fmla="*/ 391238 h 743902"/>
                    <a:gd name="connsiteX1" fmla="*/ 259544 w 291627"/>
                    <a:gd name="connsiteY1" fmla="*/ 743903 h 743902"/>
                    <a:gd name="connsiteX2" fmla="*/ 49827 w 291627"/>
                    <a:gd name="connsiteY2" fmla="*/ 460335 h 743902"/>
                    <a:gd name="connsiteX3" fmla="*/ 9468 w 291627"/>
                    <a:gd name="connsiteY3" fmla="*/ 0 h 743902"/>
                    <a:gd name="connsiteX4" fmla="*/ 255382 w 291627"/>
                    <a:gd name="connsiteY4" fmla="*/ 391238 h 74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627" h="743902">
                      <a:moveTo>
                        <a:pt x="255382" y="391238"/>
                      </a:moveTo>
                      <a:cubicBezTo>
                        <a:pt x="334431" y="626391"/>
                        <a:pt x="259544" y="743903"/>
                        <a:pt x="259544" y="743903"/>
                      </a:cubicBezTo>
                      <a:cubicBezTo>
                        <a:pt x="259544" y="743903"/>
                        <a:pt x="128880" y="695492"/>
                        <a:pt x="49827" y="460335"/>
                      </a:cubicBezTo>
                      <a:cubicBezTo>
                        <a:pt x="-29225" y="225178"/>
                        <a:pt x="9468" y="0"/>
                        <a:pt x="9468" y="0"/>
                      </a:cubicBezTo>
                      <a:cubicBezTo>
                        <a:pt x="9468" y="0"/>
                        <a:pt x="176330" y="156081"/>
                        <a:pt x="255382" y="3912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任意多边形: 形状 109"/>
                <p:cNvSpPr/>
                <p:nvPr/>
              </p:nvSpPr>
              <p:spPr>
                <a:xfrm>
                  <a:off x="10501413" y="688478"/>
                  <a:ext cx="114237" cy="288265"/>
                </a:xfrm>
                <a:custGeom>
                  <a:avLst/>
                  <a:gdLst>
                    <a:gd name="connsiteX0" fmla="*/ 4661 w 114237"/>
                    <a:gd name="connsiteY0" fmla="*/ 288266 h 288265"/>
                    <a:gd name="connsiteX1" fmla="*/ 0 w 114237"/>
                    <a:gd name="connsiteY1" fmla="*/ 286046 h 288265"/>
                    <a:gd name="connsiteX2" fmla="*/ 109285 w 114237"/>
                    <a:gd name="connsiteY2" fmla="*/ 0 h 288265"/>
                    <a:gd name="connsiteX3" fmla="*/ 114238 w 114237"/>
                    <a:gd name="connsiteY3" fmla="*/ 1456 h 288265"/>
                    <a:gd name="connsiteX4" fmla="*/ 4661 w 114237"/>
                    <a:gd name="connsiteY4" fmla="*/ 288266 h 288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237" h="288265">
                      <a:moveTo>
                        <a:pt x="4661" y="288266"/>
                      </a:moveTo>
                      <a:lnTo>
                        <a:pt x="0" y="286046"/>
                      </a:lnTo>
                      <a:cubicBezTo>
                        <a:pt x="43612" y="194481"/>
                        <a:pt x="80381" y="98242"/>
                        <a:pt x="109285" y="0"/>
                      </a:cubicBezTo>
                      <a:lnTo>
                        <a:pt x="114238" y="1456"/>
                      </a:lnTo>
                      <a:cubicBezTo>
                        <a:pt x="85259" y="99960"/>
                        <a:pt x="48390" y="196454"/>
                        <a:pt x="4661" y="2882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任意多边形: 形状 110"/>
                <p:cNvSpPr/>
                <p:nvPr/>
              </p:nvSpPr>
              <p:spPr>
                <a:xfrm>
                  <a:off x="9974094" y="1075912"/>
                  <a:ext cx="139954" cy="443417"/>
                </a:xfrm>
                <a:custGeom>
                  <a:avLst/>
                  <a:gdLst>
                    <a:gd name="connsiteX0" fmla="*/ 134905 w 139954"/>
                    <a:gd name="connsiteY0" fmla="*/ 443417 h 443417"/>
                    <a:gd name="connsiteX1" fmla="*/ 0 w 139954"/>
                    <a:gd name="connsiteY1" fmla="*/ 1907 h 443417"/>
                    <a:gd name="connsiteX2" fmla="*/ 4798 w 139954"/>
                    <a:gd name="connsiteY2" fmla="*/ 0 h 443417"/>
                    <a:gd name="connsiteX3" fmla="*/ 139954 w 139954"/>
                    <a:gd name="connsiteY3" fmla="*/ 442326 h 443417"/>
                    <a:gd name="connsiteX4" fmla="*/ 134905 w 139954"/>
                    <a:gd name="connsiteY4" fmla="*/ 443417 h 44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54" h="443417">
                      <a:moveTo>
                        <a:pt x="134905" y="443417"/>
                      </a:moveTo>
                      <a:cubicBezTo>
                        <a:pt x="134419" y="441169"/>
                        <a:pt x="85296" y="216277"/>
                        <a:pt x="0" y="1907"/>
                      </a:cubicBezTo>
                      <a:lnTo>
                        <a:pt x="4798" y="0"/>
                      </a:lnTo>
                      <a:cubicBezTo>
                        <a:pt x="90257" y="214783"/>
                        <a:pt x="139465" y="440078"/>
                        <a:pt x="139954" y="442326"/>
                      </a:cubicBezTo>
                      <a:lnTo>
                        <a:pt x="134905" y="443417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7" name="任意多边形: 形状 76"/>
              <p:cNvSpPr/>
              <p:nvPr/>
            </p:nvSpPr>
            <p:spPr>
              <a:xfrm rot="15691095">
                <a:off x="5467064" y="4317648"/>
                <a:ext cx="167931" cy="103957"/>
              </a:xfrm>
              <a:custGeom>
                <a:avLst/>
                <a:gdLst>
                  <a:gd name="connsiteX0" fmla="*/ 271079 w 271079"/>
                  <a:gd name="connsiteY0" fmla="*/ 83906 h 167810"/>
                  <a:gd name="connsiteX1" fmla="*/ 135540 w 271079"/>
                  <a:gd name="connsiteY1" fmla="*/ 167811 h 167810"/>
                  <a:gd name="connsiteX2" fmla="*/ 0 w 271079"/>
                  <a:gd name="connsiteY2" fmla="*/ 83906 h 167810"/>
                  <a:gd name="connsiteX3" fmla="*/ 135540 w 271079"/>
                  <a:gd name="connsiteY3" fmla="*/ 0 h 167810"/>
                  <a:gd name="connsiteX4" fmla="*/ 271079 w 271079"/>
                  <a:gd name="connsiteY4" fmla="*/ 83906 h 16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079" h="167810">
                    <a:moveTo>
                      <a:pt x="271079" y="83906"/>
                    </a:moveTo>
                    <a:cubicBezTo>
                      <a:pt x="271079" y="130245"/>
                      <a:pt x="210396" y="167811"/>
                      <a:pt x="135540" y="167811"/>
                    </a:cubicBezTo>
                    <a:cubicBezTo>
                      <a:pt x="60683" y="167811"/>
                      <a:pt x="0" y="130245"/>
                      <a:pt x="0" y="83906"/>
                    </a:cubicBezTo>
                    <a:cubicBezTo>
                      <a:pt x="0" y="37566"/>
                      <a:pt x="60683" y="0"/>
                      <a:pt x="135540" y="0"/>
                    </a:cubicBezTo>
                    <a:cubicBezTo>
                      <a:pt x="210396" y="0"/>
                      <a:pt x="271079" y="37566"/>
                      <a:pt x="271079" y="8390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: 形状 79"/>
              <p:cNvSpPr/>
              <p:nvPr/>
            </p:nvSpPr>
            <p:spPr>
              <a:xfrm rot="12425420">
                <a:off x="4913208" y="3742306"/>
                <a:ext cx="86511" cy="139561"/>
              </a:xfrm>
              <a:custGeom>
                <a:avLst/>
                <a:gdLst>
                  <a:gd name="connsiteX0" fmla="*/ 139649 w 139649"/>
                  <a:gd name="connsiteY0" fmla="*/ 112642 h 225284"/>
                  <a:gd name="connsiteX1" fmla="*/ 69825 w 139649"/>
                  <a:gd name="connsiteY1" fmla="*/ 225284 h 225284"/>
                  <a:gd name="connsiteX2" fmla="*/ 0 w 139649"/>
                  <a:gd name="connsiteY2" fmla="*/ 112642 h 225284"/>
                  <a:gd name="connsiteX3" fmla="*/ 69825 w 139649"/>
                  <a:gd name="connsiteY3" fmla="*/ 0 h 225284"/>
                  <a:gd name="connsiteX4" fmla="*/ 139649 w 139649"/>
                  <a:gd name="connsiteY4" fmla="*/ 112642 h 22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49" h="225284">
                    <a:moveTo>
                      <a:pt x="139649" y="112642"/>
                    </a:moveTo>
                    <a:cubicBezTo>
                      <a:pt x="139649" y="174853"/>
                      <a:pt x="108388" y="225284"/>
                      <a:pt x="69825" y="225284"/>
                    </a:cubicBezTo>
                    <a:cubicBezTo>
                      <a:pt x="31262" y="225284"/>
                      <a:pt x="0" y="174853"/>
                      <a:pt x="0" y="112642"/>
                    </a:cubicBezTo>
                    <a:cubicBezTo>
                      <a:pt x="0" y="50432"/>
                      <a:pt x="31262" y="0"/>
                      <a:pt x="69825" y="0"/>
                    </a:cubicBezTo>
                    <a:cubicBezTo>
                      <a:pt x="108388" y="0"/>
                      <a:pt x="139649" y="50432"/>
                      <a:pt x="139649" y="1126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: 形状 85"/>
              <p:cNvSpPr/>
              <p:nvPr/>
            </p:nvSpPr>
            <p:spPr>
              <a:xfrm rot="16200000">
                <a:off x="5287674" y="4148677"/>
                <a:ext cx="602983" cy="354468"/>
              </a:xfrm>
              <a:custGeom>
                <a:avLst/>
                <a:gdLst>
                  <a:gd name="connsiteX0" fmla="*/ 193556 w 973353"/>
                  <a:gd name="connsiteY0" fmla="*/ 144359 h 572193"/>
                  <a:gd name="connsiteX1" fmla="*/ 973354 w 973353"/>
                  <a:gd name="connsiteY1" fmla="*/ 68618 h 572193"/>
                  <a:gd name="connsiteX2" fmla="*/ 515776 w 973353"/>
                  <a:gd name="connsiteY2" fmla="*/ 4122 h 572193"/>
                  <a:gd name="connsiteX3" fmla="*/ 203776 w 973353"/>
                  <a:gd name="connsiteY3" fmla="*/ 130428 h 572193"/>
                  <a:gd name="connsiteX4" fmla="*/ 25074 w 973353"/>
                  <a:gd name="connsiteY4" fmla="*/ 572194 h 572193"/>
                  <a:gd name="connsiteX5" fmla="*/ 34812 w 973353"/>
                  <a:gd name="connsiteY5" fmla="*/ 567529 h 572193"/>
                  <a:gd name="connsiteX6" fmla="*/ 193556 w 973353"/>
                  <a:gd name="connsiteY6" fmla="*/ 144359 h 57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3353" h="572193">
                    <a:moveTo>
                      <a:pt x="193556" y="144359"/>
                    </a:moveTo>
                    <a:lnTo>
                      <a:pt x="973354" y="68618"/>
                    </a:lnTo>
                    <a:cubicBezTo>
                      <a:pt x="973354" y="68618"/>
                      <a:pt x="762702" y="-19859"/>
                      <a:pt x="515776" y="4122"/>
                    </a:cubicBezTo>
                    <a:cubicBezTo>
                      <a:pt x="321904" y="22954"/>
                      <a:pt x="233024" y="98730"/>
                      <a:pt x="203776" y="130428"/>
                    </a:cubicBezTo>
                    <a:cubicBezTo>
                      <a:pt x="4541" y="187141"/>
                      <a:pt x="-33525" y="394662"/>
                      <a:pt x="25074" y="572194"/>
                    </a:cubicBezTo>
                    <a:lnTo>
                      <a:pt x="34812" y="567529"/>
                    </a:lnTo>
                    <a:cubicBezTo>
                      <a:pt x="-20383" y="399794"/>
                      <a:pt x="11749" y="204686"/>
                      <a:pt x="193556" y="1443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87" name="组合 86" descr="一束拱形的橄榄及叶子"/>
              <p:cNvGrpSpPr/>
              <p:nvPr/>
            </p:nvGrpSpPr>
            <p:grpSpPr>
              <a:xfrm rot="16200000">
                <a:off x="4458463" y="3341826"/>
                <a:ext cx="1376422" cy="1308642"/>
                <a:chOff x="9976495" y="149004"/>
                <a:chExt cx="2221861" cy="211244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00" name="任意多边形: 形状 99"/>
                <p:cNvSpPr/>
                <p:nvPr/>
              </p:nvSpPr>
              <p:spPr>
                <a:xfrm>
                  <a:off x="9976495" y="149004"/>
                  <a:ext cx="2221861" cy="2112448"/>
                </a:xfrm>
                <a:custGeom>
                  <a:avLst/>
                  <a:gdLst>
                    <a:gd name="connsiteX0" fmla="*/ 1852547 w 2221861"/>
                    <a:gd name="connsiteY0" fmla="*/ 333479 h 2112448"/>
                    <a:gd name="connsiteX1" fmla="*/ 1662072 w 2221861"/>
                    <a:gd name="connsiteY1" fmla="*/ 561810 h 2112448"/>
                    <a:gd name="connsiteX2" fmla="*/ 1378302 w 2221861"/>
                    <a:gd name="connsiteY2" fmla="*/ 589554 h 2112448"/>
                    <a:gd name="connsiteX3" fmla="*/ 1131404 w 2221861"/>
                    <a:gd name="connsiteY3" fmla="*/ 658534 h 2112448"/>
                    <a:gd name="connsiteX4" fmla="*/ 1131359 w 2221861"/>
                    <a:gd name="connsiteY4" fmla="*/ 658496 h 2112448"/>
                    <a:gd name="connsiteX5" fmla="*/ 1166245 w 2221861"/>
                    <a:gd name="connsiteY5" fmla="*/ 571293 h 2112448"/>
                    <a:gd name="connsiteX6" fmla="*/ 1180798 w 2221861"/>
                    <a:gd name="connsiteY6" fmla="*/ 562918 h 2112448"/>
                    <a:gd name="connsiteX7" fmla="*/ 1716200 w 2221861"/>
                    <a:gd name="connsiteY7" fmla="*/ 0 h 2112448"/>
                    <a:gd name="connsiteX8" fmla="*/ 1161777 w 2221861"/>
                    <a:gd name="connsiteY8" fmla="*/ 542214 h 2112448"/>
                    <a:gd name="connsiteX9" fmla="*/ 1156211 w 2221861"/>
                    <a:gd name="connsiteY9" fmla="*/ 559679 h 2112448"/>
                    <a:gd name="connsiteX10" fmla="*/ 1108999 w 2221861"/>
                    <a:gd name="connsiteY10" fmla="*/ 667050 h 2112448"/>
                    <a:gd name="connsiteX11" fmla="*/ 1086287 w 2221861"/>
                    <a:gd name="connsiteY11" fmla="*/ 676068 h 2112448"/>
                    <a:gd name="connsiteX12" fmla="*/ 1011214 w 2221861"/>
                    <a:gd name="connsiteY12" fmla="*/ 709010 h 2112448"/>
                    <a:gd name="connsiteX13" fmla="*/ 1011166 w 2221861"/>
                    <a:gd name="connsiteY13" fmla="*/ 708986 h 2112448"/>
                    <a:gd name="connsiteX14" fmla="*/ 822433 w 2221861"/>
                    <a:gd name="connsiteY14" fmla="*/ 284029 h 2112448"/>
                    <a:gd name="connsiteX15" fmla="*/ 818223 w 2221861"/>
                    <a:gd name="connsiteY15" fmla="*/ 293460 h 2112448"/>
                    <a:gd name="connsiteX16" fmla="*/ 969120 w 2221861"/>
                    <a:gd name="connsiteY16" fmla="*/ 605367 h 2112448"/>
                    <a:gd name="connsiteX17" fmla="*/ 969058 w 2221861"/>
                    <a:gd name="connsiteY17" fmla="*/ 605391 h 2112448"/>
                    <a:gd name="connsiteX18" fmla="*/ 901114 w 2221861"/>
                    <a:gd name="connsiteY18" fmla="*/ 530686 h 2112448"/>
                    <a:gd name="connsiteX19" fmla="*/ 894615 w 2221861"/>
                    <a:gd name="connsiteY19" fmla="*/ 538710 h 2112448"/>
                    <a:gd name="connsiteX20" fmla="*/ 977997 w 2221861"/>
                    <a:gd name="connsiteY20" fmla="*/ 658359 h 2112448"/>
                    <a:gd name="connsiteX21" fmla="*/ 985529 w 2221861"/>
                    <a:gd name="connsiteY21" fmla="*/ 700418 h 2112448"/>
                    <a:gd name="connsiteX22" fmla="*/ 971898 w 2221861"/>
                    <a:gd name="connsiteY22" fmla="*/ 728210 h 2112448"/>
                    <a:gd name="connsiteX23" fmla="*/ 579449 w 2221861"/>
                    <a:gd name="connsiteY23" fmla="*/ 1010659 h 2112448"/>
                    <a:gd name="connsiteX24" fmla="*/ 377219 w 2221861"/>
                    <a:gd name="connsiteY24" fmla="*/ 1260390 h 2112448"/>
                    <a:gd name="connsiteX25" fmla="*/ 377157 w 2221861"/>
                    <a:gd name="connsiteY25" fmla="*/ 1260380 h 2112448"/>
                    <a:gd name="connsiteX26" fmla="*/ 379814 w 2221861"/>
                    <a:gd name="connsiteY26" fmla="*/ 1102161 h 2112448"/>
                    <a:gd name="connsiteX27" fmla="*/ 370066 w 2221861"/>
                    <a:gd name="connsiteY27" fmla="*/ 1098750 h 2112448"/>
                    <a:gd name="connsiteX28" fmla="*/ 363437 w 2221861"/>
                    <a:gd name="connsiteY28" fmla="*/ 1281793 h 2112448"/>
                    <a:gd name="connsiteX29" fmla="*/ 304232 w 2221861"/>
                    <a:gd name="connsiteY29" fmla="*/ 1382386 h 2112448"/>
                    <a:gd name="connsiteX30" fmla="*/ 304170 w 2221861"/>
                    <a:gd name="connsiteY30" fmla="*/ 1382383 h 2112448"/>
                    <a:gd name="connsiteX31" fmla="*/ 271676 w 2221861"/>
                    <a:gd name="connsiteY31" fmla="*/ 439566 h 2112448"/>
                    <a:gd name="connsiteX32" fmla="*/ 258665 w 2221861"/>
                    <a:gd name="connsiteY32" fmla="*/ 1205632 h 2112448"/>
                    <a:gd name="connsiteX33" fmla="*/ 267084 w 2221861"/>
                    <a:gd name="connsiteY33" fmla="*/ 1225325 h 2112448"/>
                    <a:gd name="connsiteX34" fmla="*/ 282398 w 2221861"/>
                    <a:gd name="connsiteY34" fmla="*/ 1375502 h 2112448"/>
                    <a:gd name="connsiteX35" fmla="*/ 273428 w 2221861"/>
                    <a:gd name="connsiteY35" fmla="*/ 1440920 h 2112448"/>
                    <a:gd name="connsiteX36" fmla="*/ 237912 w 2221861"/>
                    <a:gd name="connsiteY36" fmla="*/ 1514613 h 2112448"/>
                    <a:gd name="connsiteX37" fmla="*/ 149380 w 2221861"/>
                    <a:gd name="connsiteY37" fmla="*/ 1799227 h 2112448"/>
                    <a:gd name="connsiteX38" fmla="*/ 142251 w 2221861"/>
                    <a:gd name="connsiteY38" fmla="*/ 1799244 h 2112448"/>
                    <a:gd name="connsiteX39" fmla="*/ 139763 w 2221861"/>
                    <a:gd name="connsiteY39" fmla="*/ 1639436 h 2112448"/>
                    <a:gd name="connsiteX40" fmla="*/ 136610 w 2221861"/>
                    <a:gd name="connsiteY40" fmla="*/ 1633680 h 2112448"/>
                    <a:gd name="connsiteX41" fmla="*/ 130018 w 2221861"/>
                    <a:gd name="connsiteY41" fmla="*/ 1636025 h 2112448"/>
                    <a:gd name="connsiteX42" fmla="*/ 114952 w 2221861"/>
                    <a:gd name="connsiteY42" fmla="*/ 1703642 h 2112448"/>
                    <a:gd name="connsiteX43" fmla="*/ 114890 w 2221861"/>
                    <a:gd name="connsiteY43" fmla="*/ 1703649 h 2112448"/>
                    <a:gd name="connsiteX44" fmla="*/ 8730 w 2221861"/>
                    <a:gd name="connsiteY44" fmla="*/ 1532058 h 2112448"/>
                    <a:gd name="connsiteX45" fmla="*/ 1612 w 2221861"/>
                    <a:gd name="connsiteY45" fmla="*/ 1539538 h 2112448"/>
                    <a:gd name="connsiteX46" fmla="*/ 65533 w 2221861"/>
                    <a:gd name="connsiteY46" fmla="*/ 1622252 h 2112448"/>
                    <a:gd name="connsiteX47" fmla="*/ 129226 w 2221861"/>
                    <a:gd name="connsiteY47" fmla="*/ 1863564 h 2112448"/>
                    <a:gd name="connsiteX48" fmla="*/ 129846 w 2221861"/>
                    <a:gd name="connsiteY48" fmla="*/ 1910209 h 2112448"/>
                    <a:gd name="connsiteX49" fmla="*/ 115551 w 2221861"/>
                    <a:gd name="connsiteY49" fmla="*/ 2112449 h 2112448"/>
                    <a:gd name="connsiteX50" fmla="*/ 167183 w 2221861"/>
                    <a:gd name="connsiteY50" fmla="*/ 2112449 h 2112448"/>
                    <a:gd name="connsiteX51" fmla="*/ 192011 w 2221861"/>
                    <a:gd name="connsiteY51" fmla="*/ 1816169 h 2112448"/>
                    <a:gd name="connsiteX52" fmla="*/ 192056 w 2221861"/>
                    <a:gd name="connsiteY52" fmla="*/ 1815928 h 2112448"/>
                    <a:gd name="connsiteX53" fmla="*/ 218426 w 2221861"/>
                    <a:gd name="connsiteY53" fmla="*/ 1777593 h 2112448"/>
                    <a:gd name="connsiteX54" fmla="*/ 254087 w 2221861"/>
                    <a:gd name="connsiteY54" fmla="*/ 1758548 h 2112448"/>
                    <a:gd name="connsiteX55" fmla="*/ 406371 w 2221861"/>
                    <a:gd name="connsiteY55" fmla="*/ 1725651 h 2112448"/>
                    <a:gd name="connsiteX56" fmla="*/ 406536 w 2221861"/>
                    <a:gd name="connsiteY56" fmla="*/ 1715325 h 2112448"/>
                    <a:gd name="connsiteX57" fmla="*/ 227933 w 2221861"/>
                    <a:gd name="connsiteY57" fmla="*/ 1754445 h 2112448"/>
                    <a:gd name="connsiteX58" fmla="*/ 208306 w 2221861"/>
                    <a:gd name="connsiteY58" fmla="*/ 1738931 h 2112448"/>
                    <a:gd name="connsiteX59" fmla="*/ 274464 w 2221861"/>
                    <a:gd name="connsiteY59" fmla="*/ 1529765 h 2112448"/>
                    <a:gd name="connsiteX60" fmla="*/ 484108 w 2221861"/>
                    <a:gd name="connsiteY60" fmla="*/ 1162499 h 2112448"/>
                    <a:gd name="connsiteX61" fmla="*/ 636261 w 2221861"/>
                    <a:gd name="connsiteY61" fmla="*/ 1127795 h 2112448"/>
                    <a:gd name="connsiteX62" fmla="*/ 684042 w 2221861"/>
                    <a:gd name="connsiteY62" fmla="*/ 1143085 h 2112448"/>
                    <a:gd name="connsiteX63" fmla="*/ 1453585 w 2221861"/>
                    <a:gd name="connsiteY63" fmla="*/ 1139326 h 2112448"/>
                    <a:gd name="connsiteX64" fmla="*/ 1007758 w 2221861"/>
                    <a:gd name="connsiteY64" fmla="*/ 1017774 h 2112448"/>
                    <a:gd name="connsiteX65" fmla="*/ 690885 w 2221861"/>
                    <a:gd name="connsiteY65" fmla="*/ 1094885 h 2112448"/>
                    <a:gd name="connsiteX66" fmla="*/ 629831 w 2221861"/>
                    <a:gd name="connsiteY66" fmla="*/ 1115964 h 2112448"/>
                    <a:gd name="connsiteX67" fmla="*/ 506059 w 2221861"/>
                    <a:gd name="connsiteY67" fmla="*/ 1134820 h 2112448"/>
                    <a:gd name="connsiteX68" fmla="*/ 506021 w 2221861"/>
                    <a:gd name="connsiteY68" fmla="*/ 1134765 h 2112448"/>
                    <a:gd name="connsiteX69" fmla="*/ 598890 w 2221861"/>
                    <a:gd name="connsiteY69" fmla="*/ 1030097 h 2112448"/>
                    <a:gd name="connsiteX70" fmla="*/ 1092197 w 2221861"/>
                    <a:gd name="connsiteY70" fmla="*/ 690319 h 2112448"/>
                    <a:gd name="connsiteX71" fmla="*/ 1147465 w 2221861"/>
                    <a:gd name="connsiteY71" fmla="*/ 667794 h 2112448"/>
                    <a:gd name="connsiteX72" fmla="*/ 1169866 w 2221861"/>
                    <a:gd name="connsiteY72" fmla="*/ 664517 h 2112448"/>
                    <a:gd name="connsiteX73" fmla="*/ 1193255 w 2221861"/>
                    <a:gd name="connsiteY73" fmla="*/ 663154 h 2112448"/>
                    <a:gd name="connsiteX74" fmla="*/ 1240031 w 2221861"/>
                    <a:gd name="connsiteY74" fmla="*/ 666251 h 2112448"/>
                    <a:gd name="connsiteX75" fmla="*/ 1285353 w 2221861"/>
                    <a:gd name="connsiteY75" fmla="*/ 678141 h 2112448"/>
                    <a:gd name="connsiteX76" fmla="*/ 1326738 w 2221861"/>
                    <a:gd name="connsiteY76" fmla="*/ 700181 h 2112448"/>
                    <a:gd name="connsiteX77" fmla="*/ 1326780 w 2221861"/>
                    <a:gd name="connsiteY77" fmla="*/ 700208 h 2112448"/>
                    <a:gd name="connsiteX78" fmla="*/ 1330308 w 2221861"/>
                    <a:gd name="connsiteY78" fmla="*/ 699661 h 2112448"/>
                    <a:gd name="connsiteX79" fmla="*/ 1329826 w 2221861"/>
                    <a:gd name="connsiteY79" fmla="*/ 696043 h 2112448"/>
                    <a:gd name="connsiteX80" fmla="*/ 1288021 w 2221861"/>
                    <a:gd name="connsiteY80" fmla="*/ 671583 h 2112448"/>
                    <a:gd name="connsiteX81" fmla="*/ 1241597 w 2221861"/>
                    <a:gd name="connsiteY81" fmla="*/ 657395 h 2112448"/>
                    <a:gd name="connsiteX82" fmla="*/ 1203079 w 2221861"/>
                    <a:gd name="connsiteY82" fmla="*/ 652631 h 2112448"/>
                    <a:gd name="connsiteX83" fmla="*/ 1189951 w 2221861"/>
                    <a:gd name="connsiteY83" fmla="*/ 652232 h 2112448"/>
                    <a:gd name="connsiteX84" fmla="*/ 1189941 w 2221861"/>
                    <a:gd name="connsiteY84" fmla="*/ 652166 h 2112448"/>
                    <a:gd name="connsiteX85" fmla="*/ 1380130 w 2221861"/>
                    <a:gd name="connsiteY85" fmla="*/ 598772 h 2112448"/>
                    <a:gd name="connsiteX86" fmla="*/ 1675559 w 2221861"/>
                    <a:gd name="connsiteY86" fmla="*/ 565276 h 2112448"/>
                    <a:gd name="connsiteX87" fmla="*/ 1950318 w 2221861"/>
                    <a:gd name="connsiteY87" fmla="*/ 488175 h 2112448"/>
                    <a:gd name="connsiteX88" fmla="*/ 2221862 w 2221861"/>
                    <a:gd name="connsiteY88" fmla="*/ 208319 h 2112448"/>
                    <a:gd name="connsiteX89" fmla="*/ 1852547 w 2221861"/>
                    <a:gd name="connsiteY89" fmla="*/ 333479 h 2112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2221861" h="2112448">
                      <a:moveTo>
                        <a:pt x="1852547" y="333479"/>
                      </a:moveTo>
                      <a:cubicBezTo>
                        <a:pt x="1680853" y="441992"/>
                        <a:pt x="1662984" y="555163"/>
                        <a:pt x="1662072" y="561810"/>
                      </a:cubicBezTo>
                      <a:cubicBezTo>
                        <a:pt x="1566955" y="562430"/>
                        <a:pt x="1471832" y="571634"/>
                        <a:pt x="1378302" y="589554"/>
                      </a:cubicBezTo>
                      <a:cubicBezTo>
                        <a:pt x="1294320" y="605625"/>
                        <a:pt x="1211647" y="628742"/>
                        <a:pt x="1131404" y="658534"/>
                      </a:cubicBezTo>
                      <a:cubicBezTo>
                        <a:pt x="1131380" y="658544"/>
                        <a:pt x="1131352" y="658520"/>
                        <a:pt x="1131359" y="658496"/>
                      </a:cubicBezTo>
                      <a:cubicBezTo>
                        <a:pt x="1136770" y="626495"/>
                        <a:pt x="1148215" y="599371"/>
                        <a:pt x="1166245" y="571293"/>
                      </a:cubicBezTo>
                      <a:cubicBezTo>
                        <a:pt x="1169450" y="566302"/>
                        <a:pt x="1174871" y="563139"/>
                        <a:pt x="1180798" y="562918"/>
                      </a:cubicBezTo>
                      <a:cubicBezTo>
                        <a:pt x="1420809" y="553969"/>
                        <a:pt x="1699427" y="123394"/>
                        <a:pt x="1716200" y="0"/>
                      </a:cubicBezTo>
                      <a:cubicBezTo>
                        <a:pt x="1592097" y="17820"/>
                        <a:pt x="1155488" y="295257"/>
                        <a:pt x="1161777" y="542214"/>
                      </a:cubicBezTo>
                      <a:cubicBezTo>
                        <a:pt x="1161935" y="548492"/>
                        <a:pt x="1159960" y="554643"/>
                        <a:pt x="1156211" y="559679"/>
                      </a:cubicBezTo>
                      <a:cubicBezTo>
                        <a:pt x="1132687" y="591275"/>
                        <a:pt x="1116592" y="628381"/>
                        <a:pt x="1108999" y="667050"/>
                      </a:cubicBezTo>
                      <a:cubicBezTo>
                        <a:pt x="1101409" y="670003"/>
                        <a:pt x="1093833" y="672995"/>
                        <a:pt x="1086287" y="676068"/>
                      </a:cubicBezTo>
                      <a:cubicBezTo>
                        <a:pt x="1060974" y="686367"/>
                        <a:pt x="1035946" y="697369"/>
                        <a:pt x="1011214" y="709010"/>
                      </a:cubicBezTo>
                      <a:cubicBezTo>
                        <a:pt x="1011193" y="709020"/>
                        <a:pt x="1011173" y="709006"/>
                        <a:pt x="1011166" y="708986"/>
                      </a:cubicBezTo>
                      <a:cubicBezTo>
                        <a:pt x="976858" y="560898"/>
                        <a:pt x="964969" y="370144"/>
                        <a:pt x="822433" y="284029"/>
                      </a:cubicBezTo>
                      <a:lnTo>
                        <a:pt x="818223" y="293460"/>
                      </a:lnTo>
                      <a:cubicBezTo>
                        <a:pt x="921329" y="361202"/>
                        <a:pt x="948743" y="485749"/>
                        <a:pt x="969120" y="605367"/>
                      </a:cubicBezTo>
                      <a:cubicBezTo>
                        <a:pt x="969137" y="605460"/>
                        <a:pt x="969110" y="605470"/>
                        <a:pt x="969058" y="605391"/>
                      </a:cubicBezTo>
                      <a:cubicBezTo>
                        <a:pt x="951434" y="576501"/>
                        <a:pt x="928362" y="550926"/>
                        <a:pt x="901114" y="530686"/>
                      </a:cubicBezTo>
                      <a:lnTo>
                        <a:pt x="894615" y="538710"/>
                      </a:lnTo>
                      <a:cubicBezTo>
                        <a:pt x="933411" y="569383"/>
                        <a:pt x="962676" y="611525"/>
                        <a:pt x="977997" y="658359"/>
                      </a:cubicBezTo>
                      <a:cubicBezTo>
                        <a:pt x="980417" y="672630"/>
                        <a:pt x="982889" y="686684"/>
                        <a:pt x="985529" y="700418"/>
                      </a:cubicBezTo>
                      <a:cubicBezTo>
                        <a:pt x="987697" y="711681"/>
                        <a:pt x="982135" y="723033"/>
                        <a:pt x="971898" y="728210"/>
                      </a:cubicBezTo>
                      <a:cubicBezTo>
                        <a:pt x="827631" y="801173"/>
                        <a:pt x="694671" y="896800"/>
                        <a:pt x="579449" y="1010659"/>
                      </a:cubicBezTo>
                      <a:cubicBezTo>
                        <a:pt x="502978" y="1086166"/>
                        <a:pt x="435987" y="1170409"/>
                        <a:pt x="377219" y="1260390"/>
                      </a:cubicBezTo>
                      <a:cubicBezTo>
                        <a:pt x="377202" y="1260414"/>
                        <a:pt x="377164" y="1260411"/>
                        <a:pt x="377157" y="1260380"/>
                      </a:cubicBezTo>
                      <a:cubicBezTo>
                        <a:pt x="361072" y="1209198"/>
                        <a:pt x="362019" y="1152954"/>
                        <a:pt x="379814" y="1102161"/>
                      </a:cubicBezTo>
                      <a:lnTo>
                        <a:pt x="370066" y="1098750"/>
                      </a:lnTo>
                      <a:cubicBezTo>
                        <a:pt x="346322" y="1156540"/>
                        <a:pt x="344057" y="1222458"/>
                        <a:pt x="363437" y="1281793"/>
                      </a:cubicBezTo>
                      <a:cubicBezTo>
                        <a:pt x="342656" y="1314649"/>
                        <a:pt x="322940" y="1348227"/>
                        <a:pt x="304232" y="1382386"/>
                      </a:cubicBezTo>
                      <a:cubicBezTo>
                        <a:pt x="304218" y="1382414"/>
                        <a:pt x="304180" y="1382411"/>
                        <a:pt x="304170" y="1382383"/>
                      </a:cubicBezTo>
                      <a:cubicBezTo>
                        <a:pt x="238476" y="1212723"/>
                        <a:pt x="284815" y="595044"/>
                        <a:pt x="271676" y="439566"/>
                      </a:cubicBezTo>
                      <a:cubicBezTo>
                        <a:pt x="200248" y="531189"/>
                        <a:pt x="91259" y="1034117"/>
                        <a:pt x="258665" y="1205632"/>
                      </a:cubicBezTo>
                      <a:cubicBezTo>
                        <a:pt x="263831" y="1210923"/>
                        <a:pt x="266871" y="1217931"/>
                        <a:pt x="267084" y="1225325"/>
                      </a:cubicBezTo>
                      <a:cubicBezTo>
                        <a:pt x="268513" y="1275202"/>
                        <a:pt x="272141" y="1324431"/>
                        <a:pt x="282398" y="1375502"/>
                      </a:cubicBezTo>
                      <a:cubicBezTo>
                        <a:pt x="286856" y="1397694"/>
                        <a:pt x="283648" y="1420725"/>
                        <a:pt x="273428" y="1440920"/>
                      </a:cubicBezTo>
                      <a:cubicBezTo>
                        <a:pt x="261115" y="1465253"/>
                        <a:pt x="249278" y="1489833"/>
                        <a:pt x="237912" y="1514613"/>
                      </a:cubicBezTo>
                      <a:cubicBezTo>
                        <a:pt x="197511" y="1602673"/>
                        <a:pt x="160498" y="1752245"/>
                        <a:pt x="149380" y="1799227"/>
                      </a:cubicBezTo>
                      <a:cubicBezTo>
                        <a:pt x="148492" y="1802979"/>
                        <a:pt x="143153" y="1802993"/>
                        <a:pt x="142251" y="1799244"/>
                      </a:cubicBezTo>
                      <a:cubicBezTo>
                        <a:pt x="134179" y="1765590"/>
                        <a:pt x="117578" y="1682005"/>
                        <a:pt x="139763" y="1639436"/>
                      </a:cubicBezTo>
                      <a:cubicBezTo>
                        <a:pt x="139763" y="1639436"/>
                        <a:pt x="140496" y="1635202"/>
                        <a:pt x="136610" y="1633680"/>
                      </a:cubicBezTo>
                      <a:cubicBezTo>
                        <a:pt x="132723" y="1632159"/>
                        <a:pt x="130018" y="1636025"/>
                        <a:pt x="130018" y="1636025"/>
                      </a:cubicBezTo>
                      <a:cubicBezTo>
                        <a:pt x="121922" y="1657734"/>
                        <a:pt x="116924" y="1680549"/>
                        <a:pt x="114952" y="1703642"/>
                      </a:cubicBezTo>
                      <a:cubicBezTo>
                        <a:pt x="114948" y="1703676"/>
                        <a:pt x="114900" y="1703683"/>
                        <a:pt x="114890" y="1703649"/>
                      </a:cubicBezTo>
                      <a:cubicBezTo>
                        <a:pt x="94436" y="1638926"/>
                        <a:pt x="63829" y="1579071"/>
                        <a:pt x="8730" y="1532058"/>
                      </a:cubicBezTo>
                      <a:cubicBezTo>
                        <a:pt x="3918" y="1527321"/>
                        <a:pt x="-3228" y="1535104"/>
                        <a:pt x="1612" y="1539538"/>
                      </a:cubicBezTo>
                      <a:cubicBezTo>
                        <a:pt x="26988" y="1563843"/>
                        <a:pt x="48535" y="1591834"/>
                        <a:pt x="65533" y="1622252"/>
                      </a:cubicBezTo>
                      <a:cubicBezTo>
                        <a:pt x="104746" y="1692775"/>
                        <a:pt x="115757" y="1780987"/>
                        <a:pt x="129226" y="1863564"/>
                      </a:cubicBezTo>
                      <a:cubicBezTo>
                        <a:pt x="131742" y="1878995"/>
                        <a:pt x="131946" y="1894712"/>
                        <a:pt x="129846" y="1910209"/>
                      </a:cubicBezTo>
                      <a:cubicBezTo>
                        <a:pt x="120765" y="1977200"/>
                        <a:pt x="116001" y="2044803"/>
                        <a:pt x="115551" y="2112449"/>
                      </a:cubicBezTo>
                      <a:lnTo>
                        <a:pt x="167183" y="2112449"/>
                      </a:lnTo>
                      <a:cubicBezTo>
                        <a:pt x="165854" y="2013294"/>
                        <a:pt x="174067" y="1913916"/>
                        <a:pt x="192011" y="1816169"/>
                      </a:cubicBezTo>
                      <a:lnTo>
                        <a:pt x="192056" y="1815928"/>
                      </a:lnTo>
                      <a:cubicBezTo>
                        <a:pt x="194985" y="1799977"/>
                        <a:pt x="204575" y="1786030"/>
                        <a:pt x="218426" y="1777593"/>
                      </a:cubicBezTo>
                      <a:cubicBezTo>
                        <a:pt x="229947" y="1770575"/>
                        <a:pt x="241919" y="1764268"/>
                        <a:pt x="254087" y="1758548"/>
                      </a:cubicBezTo>
                      <a:cubicBezTo>
                        <a:pt x="301578" y="1736566"/>
                        <a:pt x="354133" y="1725851"/>
                        <a:pt x="406371" y="1725651"/>
                      </a:cubicBezTo>
                      <a:cubicBezTo>
                        <a:pt x="413255" y="1725940"/>
                        <a:pt x="413293" y="1715239"/>
                        <a:pt x="406536" y="1715325"/>
                      </a:cubicBezTo>
                      <a:cubicBezTo>
                        <a:pt x="345334" y="1713889"/>
                        <a:pt x="282815" y="1726770"/>
                        <a:pt x="227933" y="1754445"/>
                      </a:cubicBezTo>
                      <a:cubicBezTo>
                        <a:pt x="217473" y="1759721"/>
                        <a:pt x="205594" y="1750328"/>
                        <a:pt x="208306" y="1738931"/>
                      </a:cubicBezTo>
                      <a:cubicBezTo>
                        <a:pt x="225238" y="1667799"/>
                        <a:pt x="247340" y="1597827"/>
                        <a:pt x="274464" y="1529765"/>
                      </a:cubicBezTo>
                      <a:cubicBezTo>
                        <a:pt x="326640" y="1398616"/>
                        <a:pt x="397538" y="1274685"/>
                        <a:pt x="484108" y="1162499"/>
                      </a:cubicBezTo>
                      <a:cubicBezTo>
                        <a:pt x="530728" y="1139591"/>
                        <a:pt x="584226" y="1132411"/>
                        <a:pt x="636261" y="1127795"/>
                      </a:cubicBezTo>
                      <a:cubicBezTo>
                        <a:pt x="653599" y="1126256"/>
                        <a:pt x="670882" y="1131698"/>
                        <a:pt x="684042" y="1143085"/>
                      </a:cubicBezTo>
                      <a:cubicBezTo>
                        <a:pt x="865842" y="1300377"/>
                        <a:pt x="1349395" y="1212362"/>
                        <a:pt x="1453585" y="1139326"/>
                      </a:cubicBezTo>
                      <a:cubicBezTo>
                        <a:pt x="1453585" y="1139326"/>
                        <a:pt x="1255737" y="1025047"/>
                        <a:pt x="1007758" y="1017774"/>
                      </a:cubicBezTo>
                      <a:cubicBezTo>
                        <a:pt x="836952" y="1012762"/>
                        <a:pt x="736731" y="1063072"/>
                        <a:pt x="690885" y="1094885"/>
                      </a:cubicBezTo>
                      <a:cubicBezTo>
                        <a:pt x="672851" y="1107397"/>
                        <a:pt x="651744" y="1114756"/>
                        <a:pt x="629831" y="1115964"/>
                      </a:cubicBezTo>
                      <a:cubicBezTo>
                        <a:pt x="588112" y="1118264"/>
                        <a:pt x="545629" y="1122357"/>
                        <a:pt x="506059" y="1134820"/>
                      </a:cubicBezTo>
                      <a:cubicBezTo>
                        <a:pt x="506028" y="1134831"/>
                        <a:pt x="506000" y="1134793"/>
                        <a:pt x="506021" y="1134765"/>
                      </a:cubicBezTo>
                      <a:cubicBezTo>
                        <a:pt x="535348" y="1098516"/>
                        <a:pt x="566327" y="1063558"/>
                        <a:pt x="598890" y="1030097"/>
                      </a:cubicBezTo>
                      <a:cubicBezTo>
                        <a:pt x="738613" y="886401"/>
                        <a:pt x="907089" y="769956"/>
                        <a:pt x="1092197" y="690319"/>
                      </a:cubicBezTo>
                      <a:cubicBezTo>
                        <a:pt x="1110465" y="682447"/>
                        <a:pt x="1128894" y="674946"/>
                        <a:pt x="1147465" y="667794"/>
                      </a:cubicBezTo>
                      <a:cubicBezTo>
                        <a:pt x="1154583" y="666331"/>
                        <a:pt x="1162328" y="665260"/>
                        <a:pt x="1169866" y="664517"/>
                      </a:cubicBezTo>
                      <a:cubicBezTo>
                        <a:pt x="1177628" y="663752"/>
                        <a:pt x="1185438" y="663295"/>
                        <a:pt x="1193255" y="663154"/>
                      </a:cubicBezTo>
                      <a:cubicBezTo>
                        <a:pt x="1208886" y="662916"/>
                        <a:pt x="1224576" y="663790"/>
                        <a:pt x="1240031" y="666251"/>
                      </a:cubicBezTo>
                      <a:cubicBezTo>
                        <a:pt x="1255483" y="668658"/>
                        <a:pt x="1270749" y="672502"/>
                        <a:pt x="1285353" y="678141"/>
                      </a:cubicBezTo>
                      <a:cubicBezTo>
                        <a:pt x="1300017" y="683645"/>
                        <a:pt x="1313892" y="691162"/>
                        <a:pt x="1326738" y="700181"/>
                      </a:cubicBezTo>
                      <a:lnTo>
                        <a:pt x="1326780" y="700208"/>
                      </a:lnTo>
                      <a:cubicBezTo>
                        <a:pt x="1327905" y="700996"/>
                        <a:pt x="1329465" y="700762"/>
                        <a:pt x="1330308" y="699661"/>
                      </a:cubicBezTo>
                      <a:cubicBezTo>
                        <a:pt x="1331175" y="698528"/>
                        <a:pt x="1330959" y="696907"/>
                        <a:pt x="1329826" y="696043"/>
                      </a:cubicBezTo>
                      <a:cubicBezTo>
                        <a:pt x="1316990" y="686237"/>
                        <a:pt x="1302953" y="677886"/>
                        <a:pt x="1288021" y="671583"/>
                      </a:cubicBezTo>
                      <a:cubicBezTo>
                        <a:pt x="1273141" y="665143"/>
                        <a:pt x="1257496" y="660527"/>
                        <a:pt x="1241597" y="657395"/>
                      </a:cubicBezTo>
                      <a:cubicBezTo>
                        <a:pt x="1228895" y="654848"/>
                        <a:pt x="1216012" y="653340"/>
                        <a:pt x="1203079" y="652631"/>
                      </a:cubicBezTo>
                      <a:cubicBezTo>
                        <a:pt x="1199871" y="652455"/>
                        <a:pt x="1193958" y="652173"/>
                        <a:pt x="1189951" y="652232"/>
                      </a:cubicBezTo>
                      <a:cubicBezTo>
                        <a:pt x="1189913" y="652232"/>
                        <a:pt x="1189906" y="652177"/>
                        <a:pt x="1189941" y="652166"/>
                      </a:cubicBezTo>
                      <a:cubicBezTo>
                        <a:pt x="1252047" y="630329"/>
                        <a:pt x="1315610" y="612454"/>
                        <a:pt x="1380130" y="598772"/>
                      </a:cubicBezTo>
                      <a:cubicBezTo>
                        <a:pt x="1477095" y="578184"/>
                        <a:pt x="1576181" y="567049"/>
                        <a:pt x="1675559" y="565276"/>
                      </a:cubicBezTo>
                      <a:cubicBezTo>
                        <a:pt x="1710204" y="571365"/>
                        <a:pt x="1809465" y="577200"/>
                        <a:pt x="1950318" y="488175"/>
                      </a:cubicBezTo>
                      <a:cubicBezTo>
                        <a:pt x="2127285" y="376330"/>
                        <a:pt x="2221862" y="208319"/>
                        <a:pt x="2221862" y="208319"/>
                      </a:cubicBezTo>
                      <a:cubicBezTo>
                        <a:pt x="2221862" y="208319"/>
                        <a:pt x="2029515" y="221633"/>
                        <a:pt x="1852547" y="333479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01" name="组合 100" descr="一束拱形的橄榄及叶子"/>
                <p:cNvGrpSpPr/>
                <p:nvPr/>
              </p:nvGrpSpPr>
              <p:grpSpPr>
                <a:xfrm>
                  <a:off x="10706699" y="275231"/>
                  <a:ext cx="1327160" cy="1010469"/>
                  <a:chOff x="10706699" y="275231"/>
                  <a:chExt cx="1327160" cy="1010469"/>
                </a:xfrm>
                <a:grpFill/>
              </p:grpSpPr>
              <p:sp>
                <p:nvSpPr>
                  <p:cNvPr id="102" name="任意多边形: 形状 101"/>
                  <p:cNvSpPr/>
                  <p:nvPr/>
                </p:nvSpPr>
                <p:spPr>
                  <a:xfrm>
                    <a:off x="10706699" y="1272262"/>
                    <a:ext cx="536689" cy="13438"/>
                  </a:xfrm>
                  <a:custGeom>
                    <a:avLst/>
                    <a:gdLst>
                      <a:gd name="connsiteX0" fmla="*/ 401230 w 536689"/>
                      <a:gd name="connsiteY0" fmla="*/ 13438 h 13438"/>
                      <a:gd name="connsiteX1" fmla="*/ 0 w 536689"/>
                      <a:gd name="connsiteY1" fmla="*/ 5160 h 13438"/>
                      <a:gd name="connsiteX2" fmla="*/ 227 w 536689"/>
                      <a:gd name="connsiteY2" fmla="*/ 0 h 13438"/>
                      <a:gd name="connsiteX3" fmla="*/ 536589 w 536689"/>
                      <a:gd name="connsiteY3" fmla="*/ 7022 h 13438"/>
                      <a:gd name="connsiteX4" fmla="*/ 536689 w 536689"/>
                      <a:gd name="connsiteY4" fmla="*/ 12185 h 13438"/>
                      <a:gd name="connsiteX5" fmla="*/ 401230 w 536689"/>
                      <a:gd name="connsiteY5" fmla="*/ 13438 h 1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6689" h="13438">
                        <a:moveTo>
                          <a:pt x="401230" y="13438"/>
                        </a:moveTo>
                        <a:cubicBezTo>
                          <a:pt x="190320" y="13438"/>
                          <a:pt x="2272" y="5260"/>
                          <a:pt x="0" y="5160"/>
                        </a:cubicBezTo>
                        <a:lnTo>
                          <a:pt x="227" y="0"/>
                        </a:lnTo>
                        <a:cubicBezTo>
                          <a:pt x="2977" y="121"/>
                          <a:pt x="278328" y="12099"/>
                          <a:pt x="536589" y="7022"/>
                        </a:cubicBezTo>
                        <a:lnTo>
                          <a:pt x="536689" y="12185"/>
                        </a:lnTo>
                        <a:cubicBezTo>
                          <a:pt x="491545" y="13073"/>
                          <a:pt x="445872" y="13438"/>
                          <a:pt x="401230" y="13438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" name="任意多边形: 形状 102"/>
                  <p:cNvSpPr/>
                  <p:nvPr/>
                </p:nvSpPr>
                <p:spPr>
                  <a:xfrm>
                    <a:off x="11178001" y="275231"/>
                    <a:ext cx="371427" cy="394301"/>
                  </a:xfrm>
                  <a:custGeom>
                    <a:avLst/>
                    <a:gdLst>
                      <a:gd name="connsiteX0" fmla="*/ 4155 w 371427"/>
                      <a:gd name="connsiteY0" fmla="*/ 394301 h 394301"/>
                      <a:gd name="connsiteX1" fmla="*/ 0 w 371427"/>
                      <a:gd name="connsiteY1" fmla="*/ 391234 h 394301"/>
                      <a:gd name="connsiteX2" fmla="*/ 367993 w 371427"/>
                      <a:gd name="connsiteY2" fmla="*/ 0 h 394301"/>
                      <a:gd name="connsiteX3" fmla="*/ 371428 w 371427"/>
                      <a:gd name="connsiteY3" fmla="*/ 3855 h 394301"/>
                      <a:gd name="connsiteX4" fmla="*/ 4155 w 371427"/>
                      <a:gd name="connsiteY4" fmla="*/ 394301 h 394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427" h="394301">
                        <a:moveTo>
                          <a:pt x="4155" y="394301"/>
                        </a:moveTo>
                        <a:lnTo>
                          <a:pt x="0" y="391234"/>
                        </a:lnTo>
                        <a:cubicBezTo>
                          <a:pt x="135076" y="208253"/>
                          <a:pt x="365680" y="2062"/>
                          <a:pt x="367993" y="0"/>
                        </a:cubicBezTo>
                        <a:lnTo>
                          <a:pt x="371428" y="3855"/>
                        </a:lnTo>
                        <a:cubicBezTo>
                          <a:pt x="369118" y="5914"/>
                          <a:pt x="138908" y="211754"/>
                          <a:pt x="4155" y="394301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" name="任意多边形: 形状 103"/>
                  <p:cNvSpPr/>
                  <p:nvPr/>
                </p:nvSpPr>
                <p:spPr>
                  <a:xfrm>
                    <a:off x="11719971" y="457837"/>
                    <a:ext cx="313889" cy="212015"/>
                  </a:xfrm>
                  <a:custGeom>
                    <a:avLst/>
                    <a:gdLst>
                      <a:gd name="connsiteX0" fmla="*/ 3594 w 313889"/>
                      <a:gd name="connsiteY0" fmla="*/ 212016 h 212015"/>
                      <a:gd name="connsiteX1" fmla="*/ 0 w 313889"/>
                      <a:gd name="connsiteY1" fmla="*/ 208308 h 212015"/>
                      <a:gd name="connsiteX2" fmla="*/ 311545 w 313889"/>
                      <a:gd name="connsiteY2" fmla="*/ 0 h 212015"/>
                      <a:gd name="connsiteX3" fmla="*/ 313889 w 313889"/>
                      <a:gd name="connsiteY3" fmla="*/ 4599 h 212015"/>
                      <a:gd name="connsiteX4" fmla="*/ 3594 w 313889"/>
                      <a:gd name="connsiteY4" fmla="*/ 212016 h 21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889" h="212015">
                        <a:moveTo>
                          <a:pt x="3594" y="212016"/>
                        </a:moveTo>
                        <a:lnTo>
                          <a:pt x="0" y="208308"/>
                        </a:lnTo>
                        <a:cubicBezTo>
                          <a:pt x="1074" y="207269"/>
                          <a:pt x="109722" y="102913"/>
                          <a:pt x="311545" y="0"/>
                        </a:cubicBezTo>
                        <a:lnTo>
                          <a:pt x="313889" y="4599"/>
                        </a:lnTo>
                        <a:cubicBezTo>
                          <a:pt x="112813" y="107133"/>
                          <a:pt x="4661" y="210976"/>
                          <a:pt x="3594" y="212016"/>
                        </a:cubicBezTo>
                        <a:close/>
                      </a:path>
                    </a:pathLst>
                  </a:custGeom>
                  <a:grpFill/>
                  <a:ln w="34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88" name="组合 87" descr="一束拱形的橄榄及叶子"/>
              <p:cNvGrpSpPr/>
              <p:nvPr/>
            </p:nvGrpSpPr>
            <p:grpSpPr>
              <a:xfrm rot="16200000">
                <a:off x="4403751" y="3438547"/>
                <a:ext cx="735770" cy="756027"/>
                <a:chOff x="10783469" y="-10370"/>
                <a:chExt cx="1187702" cy="12204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97" name="任意多边形: 形状 96"/>
                <p:cNvSpPr/>
                <p:nvPr/>
              </p:nvSpPr>
              <p:spPr>
                <a:xfrm>
                  <a:off x="11115007" y="90044"/>
                  <a:ext cx="856164" cy="700875"/>
                </a:xfrm>
                <a:custGeom>
                  <a:avLst/>
                  <a:gdLst>
                    <a:gd name="connsiteX0" fmla="*/ 367683 w 856164"/>
                    <a:gd name="connsiteY0" fmla="*/ 587974 h 700875"/>
                    <a:gd name="connsiteX1" fmla="*/ 537 w 856164"/>
                    <a:gd name="connsiteY1" fmla="*/ 692498 h 700875"/>
                    <a:gd name="connsiteX2" fmla="*/ 0 w 856164"/>
                    <a:gd name="connsiteY2" fmla="*/ 700036 h 700875"/>
                    <a:gd name="connsiteX3" fmla="*/ 361394 w 856164"/>
                    <a:gd name="connsiteY3" fmla="*/ 603336 h 700875"/>
                    <a:gd name="connsiteX4" fmla="*/ 652514 w 856164"/>
                    <a:gd name="connsiteY4" fmla="*/ 414806 h 700875"/>
                    <a:gd name="connsiteX5" fmla="*/ 856165 w 856164"/>
                    <a:gd name="connsiteY5" fmla="*/ 0 h 700875"/>
                    <a:gd name="connsiteX6" fmla="*/ 367683 w 856164"/>
                    <a:gd name="connsiteY6" fmla="*/ 587974 h 70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6164" h="700875">
                      <a:moveTo>
                        <a:pt x="367683" y="587974"/>
                      </a:moveTo>
                      <a:cubicBezTo>
                        <a:pt x="268050" y="679579"/>
                        <a:pt x="134343" y="697671"/>
                        <a:pt x="537" y="692498"/>
                      </a:cubicBezTo>
                      <a:lnTo>
                        <a:pt x="0" y="700036"/>
                      </a:lnTo>
                      <a:cubicBezTo>
                        <a:pt x="130912" y="705096"/>
                        <a:pt x="260842" y="689042"/>
                        <a:pt x="361394" y="603336"/>
                      </a:cubicBezTo>
                      <a:cubicBezTo>
                        <a:pt x="391014" y="600944"/>
                        <a:pt x="514477" y="580959"/>
                        <a:pt x="652514" y="414806"/>
                      </a:cubicBezTo>
                      <a:cubicBezTo>
                        <a:pt x="811049" y="223980"/>
                        <a:pt x="856165" y="0"/>
                        <a:pt x="856165" y="0"/>
                      </a:cubicBezTo>
                      <a:lnTo>
                        <a:pt x="367683" y="587974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>
                <a:xfrm>
                  <a:off x="10783469" y="-10370"/>
                  <a:ext cx="1105087" cy="1220401"/>
                </a:xfrm>
                <a:custGeom>
                  <a:avLst/>
                  <a:gdLst>
                    <a:gd name="connsiteX0" fmla="*/ 720204 w 1105087"/>
                    <a:gd name="connsiteY0" fmla="*/ 958366 h 1220401"/>
                    <a:gd name="connsiteX1" fmla="*/ 376646 w 1105087"/>
                    <a:gd name="connsiteY1" fmla="*/ 940807 h 1220401"/>
                    <a:gd name="connsiteX2" fmla="*/ 191167 w 1105087"/>
                    <a:gd name="connsiteY2" fmla="*/ 920564 h 1220401"/>
                    <a:gd name="connsiteX3" fmla="*/ 254678 w 1105087"/>
                    <a:gd name="connsiteY3" fmla="*/ 0 h 1220401"/>
                    <a:gd name="connsiteX4" fmla="*/ 146250 w 1105087"/>
                    <a:gd name="connsiteY4" fmla="*/ 449200 h 1220401"/>
                    <a:gd name="connsiteX5" fmla="*/ 249198 w 1105087"/>
                    <a:gd name="connsiteY5" fmla="*/ 779756 h 1220401"/>
                    <a:gd name="connsiteX6" fmla="*/ 0 w 1105087"/>
                    <a:gd name="connsiteY6" fmla="*/ 986536 h 1220401"/>
                    <a:gd name="connsiteX7" fmla="*/ 179 w 1105087"/>
                    <a:gd name="connsiteY7" fmla="*/ 994092 h 1220401"/>
                    <a:gd name="connsiteX8" fmla="*/ 177178 w 1105087"/>
                    <a:gd name="connsiteY8" fmla="*/ 932612 h 1220401"/>
                    <a:gd name="connsiteX9" fmla="*/ 368757 w 1105087"/>
                    <a:gd name="connsiteY9" fmla="*/ 947860 h 1220401"/>
                    <a:gd name="connsiteX10" fmla="*/ 645922 w 1105087"/>
                    <a:gd name="connsiteY10" fmla="*/ 1162103 h 1220401"/>
                    <a:gd name="connsiteX11" fmla="*/ 1105087 w 1105087"/>
                    <a:gd name="connsiteY11" fmla="*/ 1214103 h 1220401"/>
                    <a:gd name="connsiteX12" fmla="*/ 720204 w 1105087"/>
                    <a:gd name="connsiteY12" fmla="*/ 958366 h 1220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05087" h="1220401">
                      <a:moveTo>
                        <a:pt x="720204" y="958366"/>
                      </a:moveTo>
                      <a:cubicBezTo>
                        <a:pt x="523877" y="886786"/>
                        <a:pt x="408235" y="926502"/>
                        <a:pt x="376646" y="940807"/>
                      </a:cubicBezTo>
                      <a:cubicBezTo>
                        <a:pt x="312072" y="892459"/>
                        <a:pt x="227244" y="909807"/>
                        <a:pt x="191167" y="920564"/>
                      </a:cubicBezTo>
                      <a:cubicBezTo>
                        <a:pt x="353157" y="812050"/>
                        <a:pt x="254678" y="0"/>
                        <a:pt x="254678" y="0"/>
                      </a:cubicBezTo>
                      <a:cubicBezTo>
                        <a:pt x="254678" y="0"/>
                        <a:pt x="146250" y="201114"/>
                        <a:pt x="146250" y="449200"/>
                      </a:cubicBezTo>
                      <a:cubicBezTo>
                        <a:pt x="146250" y="663553"/>
                        <a:pt x="227185" y="758022"/>
                        <a:pt x="249198" y="779756"/>
                      </a:cubicBezTo>
                      <a:cubicBezTo>
                        <a:pt x="237150" y="902527"/>
                        <a:pt x="137992" y="979642"/>
                        <a:pt x="0" y="986536"/>
                      </a:cubicBezTo>
                      <a:lnTo>
                        <a:pt x="179" y="994092"/>
                      </a:lnTo>
                      <a:cubicBezTo>
                        <a:pt x="63139" y="990505"/>
                        <a:pt x="126895" y="971666"/>
                        <a:pt x="177178" y="932612"/>
                      </a:cubicBezTo>
                      <a:cubicBezTo>
                        <a:pt x="204766" y="923858"/>
                        <a:pt x="300861" y="898868"/>
                        <a:pt x="368757" y="947860"/>
                      </a:cubicBezTo>
                      <a:cubicBezTo>
                        <a:pt x="376440" y="966630"/>
                        <a:pt x="431986" y="1084104"/>
                        <a:pt x="645922" y="1162103"/>
                      </a:cubicBezTo>
                      <a:cubicBezTo>
                        <a:pt x="879000" y="1247083"/>
                        <a:pt x="1105087" y="1214103"/>
                        <a:pt x="1105087" y="1214103"/>
                      </a:cubicBezTo>
                      <a:cubicBezTo>
                        <a:pt x="1105087" y="1214103"/>
                        <a:pt x="953282" y="1043345"/>
                        <a:pt x="720204" y="95836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>
                <a:xfrm>
                  <a:off x="11242091" y="973374"/>
                  <a:ext cx="417642" cy="156765"/>
                </a:xfrm>
                <a:custGeom>
                  <a:avLst/>
                  <a:gdLst>
                    <a:gd name="connsiteX0" fmla="*/ 416514 w 417642"/>
                    <a:gd name="connsiteY0" fmla="*/ 156766 h 156765"/>
                    <a:gd name="connsiteX1" fmla="*/ 0 w 417642"/>
                    <a:gd name="connsiteY1" fmla="*/ 4519 h 156765"/>
                    <a:gd name="connsiteX2" fmla="*/ 2496 w 417642"/>
                    <a:gd name="connsiteY2" fmla="*/ 0 h 156765"/>
                    <a:gd name="connsiteX3" fmla="*/ 417643 w 417642"/>
                    <a:gd name="connsiteY3" fmla="*/ 151726 h 156765"/>
                    <a:gd name="connsiteX4" fmla="*/ 416514 w 417642"/>
                    <a:gd name="connsiteY4" fmla="*/ 156766 h 15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642" h="156765">
                      <a:moveTo>
                        <a:pt x="416514" y="156766"/>
                      </a:moveTo>
                      <a:cubicBezTo>
                        <a:pt x="182751" y="104431"/>
                        <a:pt x="1804" y="5511"/>
                        <a:pt x="0" y="4519"/>
                      </a:cubicBezTo>
                      <a:lnTo>
                        <a:pt x="2496" y="0"/>
                      </a:lnTo>
                      <a:cubicBezTo>
                        <a:pt x="4289" y="988"/>
                        <a:pt x="184633" y="99561"/>
                        <a:pt x="417643" y="151726"/>
                      </a:cubicBezTo>
                      <a:lnTo>
                        <a:pt x="416514" y="156766"/>
                      </a:ln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9" name="组合 88" descr="一束拱形的橄榄及叶子"/>
              <p:cNvGrpSpPr/>
              <p:nvPr/>
            </p:nvGrpSpPr>
            <p:grpSpPr>
              <a:xfrm rot="16200000">
                <a:off x="4663630" y="3968780"/>
                <a:ext cx="709510" cy="979503"/>
                <a:chOff x="9768376" y="207569"/>
                <a:chExt cx="1145312" cy="1581142"/>
              </a:xfrm>
              <a:solidFill>
                <a:schemeClr val="accent3"/>
              </a:solidFill>
            </p:grpSpPr>
            <p:sp>
              <p:nvSpPr>
                <p:cNvPr id="92" name="任意多边形: 形状 91"/>
                <p:cNvSpPr/>
                <p:nvPr/>
              </p:nvSpPr>
              <p:spPr>
                <a:xfrm>
                  <a:off x="10278424" y="1057985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" name="任意多边形: 形状 92"/>
                <p:cNvSpPr/>
                <p:nvPr/>
              </p:nvSpPr>
              <p:spPr>
                <a:xfrm rot="-2767093">
                  <a:off x="10754153" y="532860"/>
                  <a:ext cx="111722" cy="180230"/>
                </a:xfrm>
                <a:custGeom>
                  <a:avLst/>
                  <a:gdLst>
                    <a:gd name="connsiteX0" fmla="*/ 111723 w 111722"/>
                    <a:gd name="connsiteY0" fmla="*/ 90115 h 180230"/>
                    <a:gd name="connsiteX1" fmla="*/ 55861 w 111722"/>
                    <a:gd name="connsiteY1" fmla="*/ 180231 h 180230"/>
                    <a:gd name="connsiteX2" fmla="*/ 0 w 111722"/>
                    <a:gd name="connsiteY2" fmla="*/ 90115 h 180230"/>
                    <a:gd name="connsiteX3" fmla="*/ 55861 w 111722"/>
                    <a:gd name="connsiteY3" fmla="*/ 0 h 180230"/>
                    <a:gd name="connsiteX4" fmla="*/ 111723 w 111722"/>
                    <a:gd name="connsiteY4" fmla="*/ 90115 h 18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22" h="180230">
                      <a:moveTo>
                        <a:pt x="111723" y="90115"/>
                      </a:moveTo>
                      <a:cubicBezTo>
                        <a:pt x="111723" y="139885"/>
                        <a:pt x="86713" y="180231"/>
                        <a:pt x="55861" y="180231"/>
                      </a:cubicBezTo>
                      <a:cubicBezTo>
                        <a:pt x="25010" y="180231"/>
                        <a:pt x="0" y="139885"/>
                        <a:pt x="0" y="90115"/>
                      </a:cubicBezTo>
                      <a:cubicBezTo>
                        <a:pt x="0" y="40346"/>
                        <a:pt x="25010" y="0"/>
                        <a:pt x="55861" y="0"/>
                      </a:cubicBezTo>
                      <a:cubicBezTo>
                        <a:pt x="86713" y="0"/>
                        <a:pt x="111723" y="40346"/>
                        <a:pt x="111723" y="90115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任意多边形: 形状 93"/>
                <p:cNvSpPr/>
                <p:nvPr/>
              </p:nvSpPr>
              <p:spPr>
                <a:xfrm>
                  <a:off x="10044399" y="1571856"/>
                  <a:ext cx="134243" cy="216855"/>
                </a:xfrm>
                <a:custGeom>
                  <a:avLst/>
                  <a:gdLst>
                    <a:gd name="connsiteX0" fmla="*/ 134244 w 134243"/>
                    <a:gd name="connsiteY0" fmla="*/ 108428 h 216855"/>
                    <a:gd name="connsiteX1" fmla="*/ 67122 w 134243"/>
                    <a:gd name="connsiteY1" fmla="*/ 216855 h 216855"/>
                    <a:gd name="connsiteX2" fmla="*/ 0 w 134243"/>
                    <a:gd name="connsiteY2" fmla="*/ 108428 h 216855"/>
                    <a:gd name="connsiteX3" fmla="*/ 67122 w 134243"/>
                    <a:gd name="connsiteY3" fmla="*/ 0 h 216855"/>
                    <a:gd name="connsiteX4" fmla="*/ 134244 w 134243"/>
                    <a:gd name="connsiteY4" fmla="*/ 108428 h 21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43" h="216855">
                      <a:moveTo>
                        <a:pt x="134244" y="108428"/>
                      </a:moveTo>
                      <a:cubicBezTo>
                        <a:pt x="134244" y="168311"/>
                        <a:pt x="104192" y="216855"/>
                        <a:pt x="67122" y="216855"/>
                      </a:cubicBezTo>
                      <a:cubicBezTo>
                        <a:pt x="30051" y="216855"/>
                        <a:pt x="0" y="168311"/>
                        <a:pt x="0" y="108428"/>
                      </a:cubicBezTo>
                      <a:cubicBezTo>
                        <a:pt x="0" y="48545"/>
                        <a:pt x="30051" y="0"/>
                        <a:pt x="67122" y="0"/>
                      </a:cubicBezTo>
                      <a:cubicBezTo>
                        <a:pt x="104192" y="0"/>
                        <a:pt x="134244" y="48545"/>
                        <a:pt x="134244" y="10842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任意多边形: 形状 94"/>
                <p:cNvSpPr/>
                <p:nvPr/>
              </p:nvSpPr>
              <p:spPr>
                <a:xfrm rot="-2526848">
                  <a:off x="10646631" y="228841"/>
                  <a:ext cx="167802" cy="271065"/>
                </a:xfrm>
                <a:custGeom>
                  <a:avLst/>
                  <a:gdLst>
                    <a:gd name="connsiteX0" fmla="*/ 167802 w 167802"/>
                    <a:gd name="connsiteY0" fmla="*/ 135533 h 271065"/>
                    <a:gd name="connsiteX1" fmla="*/ 83901 w 167802"/>
                    <a:gd name="connsiteY1" fmla="*/ 271065 h 271065"/>
                    <a:gd name="connsiteX2" fmla="*/ 0 w 167802"/>
                    <a:gd name="connsiteY2" fmla="*/ 135533 h 271065"/>
                    <a:gd name="connsiteX3" fmla="*/ 83901 w 167802"/>
                    <a:gd name="connsiteY3" fmla="*/ 0 h 271065"/>
                    <a:gd name="connsiteX4" fmla="*/ 167802 w 167802"/>
                    <a:gd name="connsiteY4" fmla="*/ 135533 h 27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2" h="271065">
                      <a:moveTo>
                        <a:pt x="167802" y="135533"/>
                      </a:moveTo>
                      <a:cubicBezTo>
                        <a:pt x="167802" y="210385"/>
                        <a:pt x="130238" y="271065"/>
                        <a:pt x="83901" y="271065"/>
                      </a:cubicBezTo>
                      <a:cubicBezTo>
                        <a:pt x="37564" y="271065"/>
                        <a:pt x="0" y="210385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8" y="0"/>
                        <a:pt x="167802" y="60680"/>
                        <a:pt x="167802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任意多边形: 形状 95"/>
                <p:cNvSpPr/>
                <p:nvPr/>
              </p:nvSpPr>
              <p:spPr>
                <a:xfrm rot="-2700000">
                  <a:off x="9839638" y="1485631"/>
                  <a:ext cx="167803" cy="271066"/>
                </a:xfrm>
                <a:custGeom>
                  <a:avLst/>
                  <a:gdLst>
                    <a:gd name="connsiteX0" fmla="*/ 167803 w 167803"/>
                    <a:gd name="connsiteY0" fmla="*/ 135533 h 271066"/>
                    <a:gd name="connsiteX1" fmla="*/ 83901 w 167803"/>
                    <a:gd name="connsiteY1" fmla="*/ 271066 h 271066"/>
                    <a:gd name="connsiteX2" fmla="*/ 0 w 167803"/>
                    <a:gd name="connsiteY2" fmla="*/ 135533 h 271066"/>
                    <a:gd name="connsiteX3" fmla="*/ 83901 w 167803"/>
                    <a:gd name="connsiteY3" fmla="*/ 0 h 271066"/>
                    <a:gd name="connsiteX4" fmla="*/ 167803 w 167803"/>
                    <a:gd name="connsiteY4" fmla="*/ 135533 h 27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803" h="271066">
                      <a:moveTo>
                        <a:pt x="167803" y="135533"/>
                      </a:moveTo>
                      <a:cubicBezTo>
                        <a:pt x="167803" y="210386"/>
                        <a:pt x="130239" y="271066"/>
                        <a:pt x="83901" y="271066"/>
                      </a:cubicBezTo>
                      <a:cubicBezTo>
                        <a:pt x="37564" y="271066"/>
                        <a:pt x="0" y="210386"/>
                        <a:pt x="0" y="135533"/>
                      </a:cubicBezTo>
                      <a:cubicBezTo>
                        <a:pt x="0" y="60680"/>
                        <a:pt x="37564" y="0"/>
                        <a:pt x="83901" y="0"/>
                      </a:cubicBezTo>
                      <a:cubicBezTo>
                        <a:pt x="130239" y="0"/>
                        <a:pt x="167803" y="60680"/>
                        <a:pt x="167803" y="135533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0" name="任意多边形: 形状 89"/>
              <p:cNvSpPr/>
              <p:nvPr/>
            </p:nvSpPr>
            <p:spPr>
              <a:xfrm rot="16200000">
                <a:off x="4987311" y="4103595"/>
                <a:ext cx="311232" cy="472740"/>
              </a:xfrm>
              <a:custGeom>
                <a:avLst/>
                <a:gdLst>
                  <a:gd name="connsiteX0" fmla="*/ 501345 w 502400"/>
                  <a:gd name="connsiteY0" fmla="*/ 0 h 763110"/>
                  <a:gd name="connsiteX1" fmla="*/ 123631 w 502400"/>
                  <a:gd name="connsiteY1" fmla="*/ 677156 h 763110"/>
                  <a:gd name="connsiteX2" fmla="*/ 108080 w 502400"/>
                  <a:gd name="connsiteY2" fmla="*/ 687145 h 763110"/>
                  <a:gd name="connsiteX3" fmla="*/ 13001 w 502400"/>
                  <a:gd name="connsiteY3" fmla="*/ 762752 h 763110"/>
                  <a:gd name="connsiteX4" fmla="*/ 12963 w 502400"/>
                  <a:gd name="connsiteY4" fmla="*/ 762738 h 763110"/>
                  <a:gd name="connsiteX5" fmla="*/ 1001 w 502400"/>
                  <a:gd name="connsiteY5" fmla="*/ 757726 h 763110"/>
                  <a:gd name="connsiteX6" fmla="*/ 4571 w 502400"/>
                  <a:gd name="connsiteY6" fmla="*/ 743438 h 763110"/>
                  <a:gd name="connsiteX7" fmla="*/ 4588 w 502400"/>
                  <a:gd name="connsiteY7" fmla="*/ 743404 h 763110"/>
                  <a:gd name="connsiteX8" fmla="*/ 94504 w 502400"/>
                  <a:gd name="connsiteY8" fmla="*/ 680216 h 763110"/>
                  <a:gd name="connsiteX9" fmla="*/ 98586 w 502400"/>
                  <a:gd name="connsiteY9" fmla="*/ 664592 h 763110"/>
                  <a:gd name="connsiteX10" fmla="*/ 501345 w 502400"/>
                  <a:gd name="connsiteY10" fmla="*/ 0 h 76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400" h="763110">
                    <a:moveTo>
                      <a:pt x="501345" y="0"/>
                    </a:moveTo>
                    <a:cubicBezTo>
                      <a:pt x="516686" y="124406"/>
                      <a:pt x="363504" y="618299"/>
                      <a:pt x="123631" y="677156"/>
                    </a:cubicBezTo>
                    <a:cubicBezTo>
                      <a:pt x="117477" y="678667"/>
                      <a:pt x="111993" y="682161"/>
                      <a:pt x="108080" y="687145"/>
                    </a:cubicBezTo>
                    <a:cubicBezTo>
                      <a:pt x="82897" y="719230"/>
                      <a:pt x="49845" y="745245"/>
                      <a:pt x="13001" y="762752"/>
                    </a:cubicBezTo>
                    <a:cubicBezTo>
                      <a:pt x="12987" y="762759"/>
                      <a:pt x="12976" y="762731"/>
                      <a:pt x="12963" y="762738"/>
                    </a:cubicBezTo>
                    <a:cubicBezTo>
                      <a:pt x="10295" y="763922"/>
                      <a:pt x="3452" y="762294"/>
                      <a:pt x="1001" y="757726"/>
                    </a:cubicBezTo>
                    <a:cubicBezTo>
                      <a:pt x="-1522" y="753021"/>
                      <a:pt x="1115" y="745910"/>
                      <a:pt x="4571" y="743438"/>
                    </a:cubicBezTo>
                    <a:cubicBezTo>
                      <a:pt x="4585" y="743428"/>
                      <a:pt x="4571" y="743411"/>
                      <a:pt x="4588" y="743404"/>
                    </a:cubicBezTo>
                    <a:cubicBezTo>
                      <a:pt x="38738" y="729346"/>
                      <a:pt x="69765" y="707685"/>
                      <a:pt x="94504" y="680216"/>
                    </a:cubicBezTo>
                    <a:cubicBezTo>
                      <a:pt x="98324" y="675972"/>
                      <a:pt x="99884" y="670152"/>
                      <a:pt x="98586" y="664592"/>
                    </a:cubicBezTo>
                    <a:cubicBezTo>
                      <a:pt x="43890" y="430664"/>
                      <a:pt x="386615" y="48565"/>
                      <a:pt x="501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: 形状 90"/>
              <p:cNvSpPr/>
              <p:nvPr/>
            </p:nvSpPr>
            <p:spPr>
              <a:xfrm rot="16200000">
                <a:off x="5092173" y="4205060"/>
                <a:ext cx="157996" cy="256672"/>
              </a:xfrm>
              <a:custGeom>
                <a:avLst/>
                <a:gdLst>
                  <a:gd name="connsiteX0" fmla="*/ 4024 w 255042"/>
                  <a:gd name="connsiteY0" fmla="*/ 414328 h 414327"/>
                  <a:gd name="connsiteX1" fmla="*/ 0 w 255042"/>
                  <a:gd name="connsiteY1" fmla="*/ 411092 h 414327"/>
                  <a:gd name="connsiteX2" fmla="*/ 250382 w 255042"/>
                  <a:gd name="connsiteY2" fmla="*/ 0 h 414327"/>
                  <a:gd name="connsiteX3" fmla="*/ 255042 w 255042"/>
                  <a:gd name="connsiteY3" fmla="*/ 2227 h 414327"/>
                  <a:gd name="connsiteX4" fmla="*/ 4024 w 255042"/>
                  <a:gd name="connsiteY4" fmla="*/ 414328 h 41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042" h="414327">
                    <a:moveTo>
                      <a:pt x="4024" y="414328"/>
                    </a:moveTo>
                    <a:lnTo>
                      <a:pt x="0" y="411092"/>
                    </a:lnTo>
                    <a:cubicBezTo>
                      <a:pt x="110400" y="273833"/>
                      <a:pt x="179935" y="147486"/>
                      <a:pt x="250382" y="0"/>
                    </a:cubicBezTo>
                    <a:lnTo>
                      <a:pt x="255042" y="2227"/>
                    </a:lnTo>
                    <a:cubicBezTo>
                      <a:pt x="184441" y="150036"/>
                      <a:pt x="114737" y="276680"/>
                      <a:pt x="4024" y="41432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57" y="2342351"/>
            <a:ext cx="3096927" cy="307681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20448" y="3216208"/>
            <a:ext cx="5194948" cy="646331"/>
          </a:xfrm>
        </p:spPr>
        <p:txBody>
          <a:bodyPr/>
          <a:lstStyle/>
          <a:p>
            <a:r>
              <a:rPr lang="zh-CN" altLang="en-US" dirty="0"/>
              <a:t>秋季养生实践</a:t>
            </a:r>
            <a:r>
              <a:rPr lang="en-US" altLang="zh-CN" dirty="0"/>
              <a:t>—</a:t>
            </a:r>
            <a:r>
              <a:rPr lang="zh-CN" altLang="en-US" dirty="0"/>
              <a:t>八段锦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八段锦</a:t>
            </a:r>
            <a:endParaRPr lang="zh-CN" altLang="en-US" dirty="0"/>
          </a:p>
        </p:txBody>
      </p:sp>
      <p:grpSp>
        <p:nvGrpSpPr>
          <p:cNvPr id="45" name="组合 44"/>
          <p:cNvGrpSpPr/>
          <p:nvPr/>
        </p:nvGrpSpPr>
        <p:grpSpPr>
          <a:xfrm>
            <a:off x="1932731" y="1680496"/>
            <a:ext cx="5049838" cy="433412"/>
            <a:chOff x="5702300" y="1383239"/>
            <a:chExt cx="5049838" cy="433412"/>
          </a:xfrm>
        </p:grpSpPr>
        <p:sp>
          <p:nvSpPr>
            <p:cNvPr id="4" name="椭圆 3"/>
            <p:cNvSpPr/>
            <p:nvPr/>
          </p:nvSpPr>
          <p:spPr>
            <a:xfrm>
              <a:off x="5702300" y="1486380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096000" y="1418657"/>
              <a:ext cx="768350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dirty="0">
                <a:latin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6000" y="1383239"/>
              <a:ext cx="4656138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双手托天理三焦   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932731" y="2387515"/>
            <a:ext cx="3684297" cy="397994"/>
            <a:chOff x="5702300" y="1977753"/>
            <a:chExt cx="3479235" cy="397994"/>
          </a:xfrm>
        </p:grpSpPr>
        <p:sp>
          <p:nvSpPr>
            <p:cNvPr id="7" name="椭圆 6"/>
            <p:cNvSpPr/>
            <p:nvPr/>
          </p:nvSpPr>
          <p:spPr>
            <a:xfrm>
              <a:off x="5702300" y="2045476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95999" y="1977753"/>
              <a:ext cx="3085536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左右开弓似射雕</a:t>
              </a:r>
              <a:endParaRPr lang="zh-CN" altLang="en-US" dirty="0">
                <a:latin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32731" y="3069857"/>
            <a:ext cx="3255088" cy="397994"/>
            <a:chOff x="5702300" y="2536849"/>
            <a:chExt cx="3255088" cy="397994"/>
          </a:xfrm>
        </p:grpSpPr>
        <p:sp>
          <p:nvSpPr>
            <p:cNvPr id="10" name="椭圆 9"/>
            <p:cNvSpPr/>
            <p:nvPr/>
          </p:nvSpPr>
          <p:spPr>
            <a:xfrm>
              <a:off x="5702300" y="2604572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96000" y="2536849"/>
              <a:ext cx="2861388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调理脾胃须单举</a:t>
              </a:r>
              <a:endParaRPr lang="zh-CN" altLang="en-US" dirty="0">
                <a:latin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932731" y="3763456"/>
            <a:ext cx="3161782" cy="397994"/>
            <a:chOff x="5702300" y="3095945"/>
            <a:chExt cx="3161782" cy="397994"/>
          </a:xfrm>
        </p:grpSpPr>
        <p:sp>
          <p:nvSpPr>
            <p:cNvPr id="13" name="椭圆 12"/>
            <p:cNvSpPr/>
            <p:nvPr/>
          </p:nvSpPr>
          <p:spPr>
            <a:xfrm>
              <a:off x="5702300" y="3163668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96000" y="3095945"/>
              <a:ext cx="2768082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五劳七伤往后瞧</a:t>
              </a:r>
              <a:endParaRPr lang="zh-CN" altLang="en-US" dirty="0">
                <a:latin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93376" y="3738704"/>
            <a:ext cx="5049838" cy="433412"/>
            <a:chOff x="5702300" y="1383239"/>
            <a:chExt cx="5049838" cy="433412"/>
          </a:xfrm>
        </p:grpSpPr>
        <p:sp>
          <p:nvSpPr>
            <p:cNvPr id="20" name="椭圆 19"/>
            <p:cNvSpPr/>
            <p:nvPr/>
          </p:nvSpPr>
          <p:spPr>
            <a:xfrm>
              <a:off x="5702300" y="1486380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96000" y="1418657"/>
              <a:ext cx="768350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dirty="0">
                <a:latin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096000" y="1383239"/>
              <a:ext cx="4656138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i="0" dirty="0">
                  <a:solidFill>
                    <a:srgbClr val="333333"/>
                  </a:solidFill>
                  <a:effectLst/>
                  <a:latin typeface="+mj-ea"/>
                  <a:ea typeface="+mj-ea"/>
                </a:rPr>
                <a:t>背后七颠百病消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93376" y="3041539"/>
            <a:ext cx="5049838" cy="433412"/>
            <a:chOff x="5702300" y="1383239"/>
            <a:chExt cx="5049838" cy="433412"/>
          </a:xfrm>
        </p:grpSpPr>
        <p:sp>
          <p:nvSpPr>
            <p:cNvPr id="24" name="椭圆 23"/>
            <p:cNvSpPr/>
            <p:nvPr/>
          </p:nvSpPr>
          <p:spPr>
            <a:xfrm>
              <a:off x="5702300" y="1486380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096000" y="1418657"/>
              <a:ext cx="768350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dirty="0">
                <a:latin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096000" y="1383239"/>
              <a:ext cx="4656138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i="0" dirty="0">
                  <a:solidFill>
                    <a:srgbClr val="333333"/>
                  </a:solidFill>
                  <a:effectLst/>
                  <a:latin typeface="+mj-ea"/>
                  <a:ea typeface="+mj-ea"/>
                </a:rPr>
                <a:t>攒拳怒目增气力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93376" y="2365905"/>
            <a:ext cx="4998715" cy="443638"/>
            <a:chOff x="5702300" y="1373013"/>
            <a:chExt cx="4998715" cy="443638"/>
          </a:xfrm>
        </p:grpSpPr>
        <p:sp>
          <p:nvSpPr>
            <p:cNvPr id="28" name="椭圆 27"/>
            <p:cNvSpPr/>
            <p:nvPr/>
          </p:nvSpPr>
          <p:spPr>
            <a:xfrm>
              <a:off x="5702300" y="1486380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096000" y="1418657"/>
              <a:ext cx="768350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dirty="0">
                <a:latin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044877" y="1373013"/>
              <a:ext cx="4656138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两手攀足固肾腰   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893376" y="1690348"/>
            <a:ext cx="5049838" cy="433412"/>
            <a:chOff x="5702300" y="1383239"/>
            <a:chExt cx="5049838" cy="433412"/>
          </a:xfrm>
        </p:grpSpPr>
        <p:sp>
          <p:nvSpPr>
            <p:cNvPr id="32" name="椭圆 31"/>
            <p:cNvSpPr/>
            <p:nvPr/>
          </p:nvSpPr>
          <p:spPr>
            <a:xfrm>
              <a:off x="5702300" y="1486380"/>
              <a:ext cx="265492" cy="2654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096000" y="1418657"/>
              <a:ext cx="768350" cy="3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dirty="0">
                <a:latin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096000" y="1383239"/>
              <a:ext cx="4656138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摇头摆尾去心火   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1231256" y="1746832"/>
            <a:ext cx="9703197" cy="2873994"/>
            <a:chOff x="1231256" y="1746832"/>
            <a:chExt cx="9703197" cy="2873994"/>
          </a:xfrm>
        </p:grpSpPr>
        <p:sp>
          <p:nvSpPr>
            <p:cNvPr id="65" name="矩形: 圆角 64"/>
            <p:cNvSpPr/>
            <p:nvPr/>
          </p:nvSpPr>
          <p:spPr>
            <a:xfrm>
              <a:off x="1231256" y="1746832"/>
              <a:ext cx="9703197" cy="28739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2652421" y="2365082"/>
              <a:ext cx="6892321" cy="108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dirty="0">
                  <a:latin typeface="+mj-ea"/>
                  <a:ea typeface="+mj-ea"/>
                </a:rPr>
                <a:t>春雨惊春清谷天，夏满芒夏暑相连。</a:t>
              </a:r>
              <a:endParaRPr lang="en-US" altLang="zh-CN" sz="2800" dirty="0">
                <a:latin typeface="+mj-ea"/>
                <a:ea typeface="+mj-ea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800" dirty="0">
                  <a:latin typeface="+mj-ea"/>
                  <a:ea typeface="+mj-ea"/>
                </a:rPr>
                <a:t>秋处露秋寒霜降，冬雪雪冬小大寒。</a:t>
              </a:r>
              <a:endParaRPr lang="en-US" altLang="zh-CN" sz="2800" dirty="0">
                <a:latin typeface="+mj-ea"/>
                <a:ea typeface="+mj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二十四节气歌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333132" y="2882943"/>
            <a:ext cx="2457142" cy="2297217"/>
            <a:chOff x="9768376" y="-10376"/>
            <a:chExt cx="2429980" cy="2271822"/>
          </a:xfrm>
        </p:grpSpPr>
        <p:grpSp>
          <p:nvGrpSpPr>
            <p:cNvPr id="5" name="组合 4" descr="一束拱形的橄榄及叶子"/>
            <p:cNvGrpSpPr/>
            <p:nvPr/>
          </p:nvGrpSpPr>
          <p:grpSpPr>
            <a:xfrm rot="10800000" flipH="1">
              <a:off x="9895720" y="338551"/>
              <a:ext cx="2058574" cy="1572196"/>
              <a:chOff x="9895720" y="340329"/>
              <a:chExt cx="2058574" cy="157219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7" name="任意多边形: 形状 26"/>
              <p:cNvSpPr/>
              <p:nvPr/>
            </p:nvSpPr>
            <p:spPr>
              <a:xfrm>
                <a:off x="10154851" y="1395904"/>
                <a:ext cx="852206" cy="516621"/>
              </a:xfrm>
              <a:custGeom>
                <a:avLst/>
                <a:gdLst>
                  <a:gd name="connsiteX0" fmla="*/ 394701 w 852206"/>
                  <a:gd name="connsiteY0" fmla="*/ 68557 h 516621"/>
                  <a:gd name="connsiteX1" fmla="*/ 128530 w 852206"/>
                  <a:gd name="connsiteY1" fmla="*/ 279427 h 516621"/>
                  <a:gd name="connsiteX2" fmla="*/ 110393 w 852206"/>
                  <a:gd name="connsiteY2" fmla="*/ 297821 h 516621"/>
                  <a:gd name="connsiteX3" fmla="*/ 61391 w 852206"/>
                  <a:gd name="connsiteY3" fmla="*/ 363219 h 516621"/>
                  <a:gd name="connsiteX4" fmla="*/ 25310 w 852206"/>
                  <a:gd name="connsiteY4" fmla="*/ 436523 h 516621"/>
                  <a:gd name="connsiteX5" fmla="*/ 0 w 852206"/>
                  <a:gd name="connsiteY5" fmla="*/ 514023 h 516621"/>
                  <a:gd name="connsiteX6" fmla="*/ 10388 w 852206"/>
                  <a:gd name="connsiteY6" fmla="*/ 516621 h 516621"/>
                  <a:gd name="connsiteX7" fmla="*/ 35223 w 852206"/>
                  <a:gd name="connsiteY7" fmla="*/ 440316 h 516621"/>
                  <a:gd name="connsiteX8" fmla="*/ 70457 w 852206"/>
                  <a:gd name="connsiteY8" fmla="*/ 368551 h 516621"/>
                  <a:gd name="connsiteX9" fmla="*/ 118141 w 852206"/>
                  <a:gd name="connsiteY9" fmla="*/ 304792 h 516621"/>
                  <a:gd name="connsiteX10" fmla="*/ 127163 w 852206"/>
                  <a:gd name="connsiteY10" fmla="*/ 295347 h 516621"/>
                  <a:gd name="connsiteX11" fmla="*/ 474713 w 852206"/>
                  <a:gd name="connsiteY11" fmla="*/ 270109 h 516621"/>
                  <a:gd name="connsiteX12" fmla="*/ 852207 w 852206"/>
                  <a:gd name="connsiteY12" fmla="*/ 3583 h 516621"/>
                  <a:gd name="connsiteX13" fmla="*/ 394701 w 852206"/>
                  <a:gd name="connsiteY13" fmla="*/ 68557 h 51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2206" h="516621">
                    <a:moveTo>
                      <a:pt x="394701" y="68557"/>
                    </a:moveTo>
                    <a:cubicBezTo>
                      <a:pt x="208811" y="142357"/>
                      <a:pt x="145926" y="243129"/>
                      <a:pt x="128530" y="279427"/>
                    </a:cubicBezTo>
                    <a:cubicBezTo>
                      <a:pt x="122299" y="285364"/>
                      <a:pt x="116234" y="291484"/>
                      <a:pt x="110393" y="297821"/>
                    </a:cubicBezTo>
                    <a:cubicBezTo>
                      <a:pt x="91905" y="317858"/>
                      <a:pt x="75510" y="339867"/>
                      <a:pt x="61391" y="363219"/>
                    </a:cubicBezTo>
                    <a:cubicBezTo>
                      <a:pt x="47250" y="386570"/>
                      <a:pt x="35361" y="411223"/>
                      <a:pt x="25310" y="436523"/>
                    </a:cubicBezTo>
                    <a:cubicBezTo>
                      <a:pt x="15256" y="461836"/>
                      <a:pt x="7005" y="487793"/>
                      <a:pt x="0" y="514023"/>
                    </a:cubicBezTo>
                    <a:lnTo>
                      <a:pt x="10388" y="516621"/>
                    </a:lnTo>
                    <a:cubicBezTo>
                      <a:pt x="17276" y="490730"/>
                      <a:pt x="25376" y="465168"/>
                      <a:pt x="35223" y="440316"/>
                    </a:cubicBezTo>
                    <a:cubicBezTo>
                      <a:pt x="45065" y="415471"/>
                      <a:pt x="56678" y="391344"/>
                      <a:pt x="70457" y="368551"/>
                    </a:cubicBezTo>
                    <a:cubicBezTo>
                      <a:pt x="84216" y="345750"/>
                      <a:pt x="100156" y="324319"/>
                      <a:pt x="118141" y="304792"/>
                    </a:cubicBezTo>
                    <a:cubicBezTo>
                      <a:pt x="121088" y="301584"/>
                      <a:pt x="124110" y="298451"/>
                      <a:pt x="127163" y="295347"/>
                    </a:cubicBezTo>
                    <a:cubicBezTo>
                      <a:pt x="150776" y="306289"/>
                      <a:pt x="269475" y="351588"/>
                      <a:pt x="474713" y="270109"/>
                    </a:cubicBezTo>
                    <a:cubicBezTo>
                      <a:pt x="705292" y="178568"/>
                      <a:pt x="852207" y="3583"/>
                      <a:pt x="852207" y="3583"/>
                    </a:cubicBezTo>
                    <a:cubicBezTo>
                      <a:pt x="852207" y="3583"/>
                      <a:pt x="625280" y="-22983"/>
                      <a:pt x="394701" y="68557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11413541" y="782541"/>
                <a:ext cx="540754" cy="386181"/>
              </a:xfrm>
              <a:custGeom>
                <a:avLst/>
                <a:gdLst>
                  <a:gd name="connsiteX0" fmla="*/ 178424 w 540754"/>
                  <a:gd name="connsiteY0" fmla="*/ 242059 h 386181"/>
                  <a:gd name="connsiteX1" fmla="*/ 0 w 540754"/>
                  <a:gd name="connsiteY1" fmla="*/ 3855 h 386181"/>
                  <a:gd name="connsiteX2" fmla="*/ 284063 w 540754"/>
                  <a:gd name="connsiteY2" fmla="*/ 92642 h 386181"/>
                  <a:gd name="connsiteX3" fmla="*/ 540754 w 540754"/>
                  <a:gd name="connsiteY3" fmla="*/ 386181 h 386181"/>
                  <a:gd name="connsiteX4" fmla="*/ 178424 w 540754"/>
                  <a:gd name="connsiteY4" fmla="*/ 242059 h 3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754" h="386181">
                    <a:moveTo>
                      <a:pt x="178424" y="242059"/>
                    </a:moveTo>
                    <a:cubicBezTo>
                      <a:pt x="7483" y="121201"/>
                      <a:pt x="0" y="3855"/>
                      <a:pt x="0" y="3855"/>
                    </a:cubicBezTo>
                    <a:cubicBezTo>
                      <a:pt x="0" y="3855"/>
                      <a:pt x="113126" y="-28215"/>
                      <a:pt x="284063" y="92642"/>
                    </a:cubicBezTo>
                    <a:cubicBezTo>
                      <a:pt x="455003" y="213499"/>
                      <a:pt x="540754" y="386181"/>
                      <a:pt x="540754" y="386181"/>
                    </a:cubicBezTo>
                    <a:cubicBezTo>
                      <a:pt x="540754" y="386181"/>
                      <a:pt x="349364" y="362916"/>
                      <a:pt x="178424" y="242059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10618018" y="983512"/>
                <a:ext cx="950419" cy="216189"/>
              </a:xfrm>
              <a:custGeom>
                <a:avLst/>
                <a:gdLst>
                  <a:gd name="connsiteX0" fmla="*/ 950419 w 950419"/>
                  <a:gd name="connsiteY0" fmla="*/ 67672 h 216189"/>
                  <a:gd name="connsiteX1" fmla="*/ 186129 w 950419"/>
                  <a:gd name="connsiteY1" fmla="*/ 152022 h 216189"/>
                  <a:gd name="connsiteX2" fmla="*/ 159903 w 950419"/>
                  <a:gd name="connsiteY2" fmla="*/ 142618 h 216189"/>
                  <a:gd name="connsiteX3" fmla="*/ 621 w 950419"/>
                  <a:gd name="connsiteY3" fmla="*/ 91877 h 216189"/>
                  <a:gd name="connsiteX4" fmla="*/ 7003 w 950419"/>
                  <a:gd name="connsiteY4" fmla="*/ 83482 h 216189"/>
                  <a:gd name="connsiteX5" fmla="*/ 13467 w 950419"/>
                  <a:gd name="connsiteY5" fmla="*/ 75145 h 216189"/>
                  <a:gd name="connsiteX6" fmla="*/ 158258 w 950419"/>
                  <a:gd name="connsiteY6" fmla="*/ 130264 h 216189"/>
                  <a:gd name="connsiteX7" fmla="*/ 181368 w 950419"/>
                  <a:gd name="connsiteY7" fmla="*/ 119851 h 216189"/>
                  <a:gd name="connsiteX8" fmla="*/ 950419 w 950419"/>
                  <a:gd name="connsiteY8" fmla="*/ 67672 h 2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0419" h="216189">
                    <a:moveTo>
                      <a:pt x="950419" y="67672"/>
                    </a:moveTo>
                    <a:cubicBezTo>
                      <a:pt x="861640" y="149667"/>
                      <a:pt x="368958" y="303655"/>
                      <a:pt x="186129" y="152022"/>
                    </a:cubicBezTo>
                    <a:cubicBezTo>
                      <a:pt x="178731" y="145888"/>
                      <a:pt x="169513" y="142463"/>
                      <a:pt x="159903" y="142618"/>
                    </a:cubicBezTo>
                    <a:cubicBezTo>
                      <a:pt x="103218" y="143540"/>
                      <a:pt x="46484" y="125252"/>
                      <a:pt x="621" y="91877"/>
                    </a:cubicBezTo>
                    <a:cubicBezTo>
                      <a:pt x="3471" y="88135"/>
                      <a:pt x="-5826" y="100210"/>
                      <a:pt x="7003" y="83482"/>
                    </a:cubicBezTo>
                    <a:cubicBezTo>
                      <a:pt x="19859" y="66773"/>
                      <a:pt x="10590" y="78866"/>
                      <a:pt x="13467" y="75145"/>
                    </a:cubicBezTo>
                    <a:cubicBezTo>
                      <a:pt x="54246" y="108286"/>
                      <a:pt x="105748" y="127896"/>
                      <a:pt x="158258" y="130264"/>
                    </a:cubicBezTo>
                    <a:cubicBezTo>
                      <a:pt x="167166" y="130667"/>
                      <a:pt x="175651" y="126694"/>
                      <a:pt x="181368" y="119851"/>
                    </a:cubicBezTo>
                    <a:cubicBezTo>
                      <a:pt x="336093" y="-65343"/>
                      <a:pt x="848714" y="3097"/>
                      <a:pt x="950419" y="67672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10433656" y="340329"/>
                <a:ext cx="296912" cy="918045"/>
              </a:xfrm>
              <a:custGeom>
                <a:avLst/>
                <a:gdLst>
                  <a:gd name="connsiteX0" fmla="*/ 285232 w 296912"/>
                  <a:gd name="connsiteY0" fmla="*/ 0 h 918045"/>
                  <a:gd name="connsiteX1" fmla="*/ 23959 w 296912"/>
                  <a:gd name="connsiteY1" fmla="*/ 723181 h 918045"/>
                  <a:gd name="connsiteX2" fmla="*/ 26947 w 296912"/>
                  <a:gd name="connsiteY2" fmla="*/ 750880 h 918045"/>
                  <a:gd name="connsiteX3" fmla="*/ 38912 w 296912"/>
                  <a:gd name="connsiteY3" fmla="*/ 917621 h 918045"/>
                  <a:gd name="connsiteX4" fmla="*/ 48570 w 296912"/>
                  <a:gd name="connsiteY4" fmla="*/ 913387 h 918045"/>
                  <a:gd name="connsiteX5" fmla="*/ 58191 w 296912"/>
                  <a:gd name="connsiteY5" fmla="*/ 909057 h 918045"/>
                  <a:gd name="connsiteX6" fmla="*/ 38571 w 296912"/>
                  <a:gd name="connsiteY6" fmla="*/ 755376 h 918045"/>
                  <a:gd name="connsiteX7" fmla="*/ 54116 w 296912"/>
                  <a:gd name="connsiteY7" fmla="*/ 735352 h 918045"/>
                  <a:gd name="connsiteX8" fmla="*/ 285232 w 296912"/>
                  <a:gd name="connsiteY8" fmla="*/ 0 h 91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912" h="918045">
                    <a:moveTo>
                      <a:pt x="285232" y="0"/>
                    </a:moveTo>
                    <a:cubicBezTo>
                      <a:pt x="184697" y="67070"/>
                      <a:pt x="-80558" y="509889"/>
                      <a:pt x="23959" y="723181"/>
                    </a:cubicBezTo>
                    <a:cubicBezTo>
                      <a:pt x="28190" y="731811"/>
                      <a:pt x="29353" y="741576"/>
                      <a:pt x="26947" y="750880"/>
                    </a:cubicBezTo>
                    <a:cubicBezTo>
                      <a:pt x="12751" y="805768"/>
                      <a:pt x="17226" y="865207"/>
                      <a:pt x="38912" y="917621"/>
                    </a:cubicBezTo>
                    <a:cubicBezTo>
                      <a:pt x="43218" y="915728"/>
                      <a:pt x="29298" y="921930"/>
                      <a:pt x="48570" y="913387"/>
                    </a:cubicBezTo>
                    <a:cubicBezTo>
                      <a:pt x="67829" y="904809"/>
                      <a:pt x="53899" y="910984"/>
                      <a:pt x="58191" y="909057"/>
                    </a:cubicBezTo>
                    <a:cubicBezTo>
                      <a:pt x="35539" y="861641"/>
                      <a:pt x="28558" y="806977"/>
                      <a:pt x="38571" y="755376"/>
                    </a:cubicBezTo>
                    <a:cubicBezTo>
                      <a:pt x="40272" y="746622"/>
                      <a:pt x="46120" y="739308"/>
                      <a:pt x="54116" y="735352"/>
                    </a:cubicBezTo>
                    <a:cubicBezTo>
                      <a:pt x="270437" y="628391"/>
                      <a:pt x="324149" y="114018"/>
                      <a:pt x="285232" y="0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9895720" y="909915"/>
                <a:ext cx="291627" cy="743902"/>
              </a:xfrm>
              <a:custGeom>
                <a:avLst/>
                <a:gdLst>
                  <a:gd name="connsiteX0" fmla="*/ 255382 w 291627"/>
                  <a:gd name="connsiteY0" fmla="*/ 391238 h 743902"/>
                  <a:gd name="connsiteX1" fmla="*/ 259544 w 291627"/>
                  <a:gd name="connsiteY1" fmla="*/ 743903 h 743902"/>
                  <a:gd name="connsiteX2" fmla="*/ 49827 w 291627"/>
                  <a:gd name="connsiteY2" fmla="*/ 460335 h 743902"/>
                  <a:gd name="connsiteX3" fmla="*/ 9468 w 291627"/>
                  <a:gd name="connsiteY3" fmla="*/ 0 h 743902"/>
                  <a:gd name="connsiteX4" fmla="*/ 255382 w 291627"/>
                  <a:gd name="connsiteY4" fmla="*/ 391238 h 74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627" h="743902">
                    <a:moveTo>
                      <a:pt x="255382" y="391238"/>
                    </a:moveTo>
                    <a:cubicBezTo>
                      <a:pt x="334431" y="626391"/>
                      <a:pt x="259544" y="743903"/>
                      <a:pt x="259544" y="743903"/>
                    </a:cubicBezTo>
                    <a:cubicBezTo>
                      <a:pt x="259544" y="743903"/>
                      <a:pt x="128880" y="695492"/>
                      <a:pt x="49827" y="460335"/>
                    </a:cubicBezTo>
                    <a:cubicBezTo>
                      <a:pt x="-29225" y="225178"/>
                      <a:pt x="9468" y="0"/>
                      <a:pt x="9468" y="0"/>
                    </a:cubicBezTo>
                    <a:cubicBezTo>
                      <a:pt x="9468" y="0"/>
                      <a:pt x="176330" y="156081"/>
                      <a:pt x="255382" y="39123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10501413" y="688478"/>
                <a:ext cx="114237" cy="288265"/>
              </a:xfrm>
              <a:custGeom>
                <a:avLst/>
                <a:gdLst>
                  <a:gd name="connsiteX0" fmla="*/ 4661 w 114237"/>
                  <a:gd name="connsiteY0" fmla="*/ 288266 h 288265"/>
                  <a:gd name="connsiteX1" fmla="*/ 0 w 114237"/>
                  <a:gd name="connsiteY1" fmla="*/ 286046 h 288265"/>
                  <a:gd name="connsiteX2" fmla="*/ 109285 w 114237"/>
                  <a:gd name="connsiteY2" fmla="*/ 0 h 288265"/>
                  <a:gd name="connsiteX3" fmla="*/ 114238 w 114237"/>
                  <a:gd name="connsiteY3" fmla="*/ 1456 h 288265"/>
                  <a:gd name="connsiteX4" fmla="*/ 4661 w 114237"/>
                  <a:gd name="connsiteY4" fmla="*/ 288266 h 28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37" h="288265">
                    <a:moveTo>
                      <a:pt x="4661" y="288266"/>
                    </a:moveTo>
                    <a:lnTo>
                      <a:pt x="0" y="286046"/>
                    </a:lnTo>
                    <a:cubicBezTo>
                      <a:pt x="43612" y="194481"/>
                      <a:pt x="80381" y="98242"/>
                      <a:pt x="109285" y="0"/>
                    </a:cubicBezTo>
                    <a:lnTo>
                      <a:pt x="114238" y="1456"/>
                    </a:lnTo>
                    <a:cubicBezTo>
                      <a:pt x="85259" y="99960"/>
                      <a:pt x="48390" y="196454"/>
                      <a:pt x="4661" y="288266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9974094" y="1075912"/>
                <a:ext cx="139954" cy="443417"/>
              </a:xfrm>
              <a:custGeom>
                <a:avLst/>
                <a:gdLst>
                  <a:gd name="connsiteX0" fmla="*/ 134905 w 139954"/>
                  <a:gd name="connsiteY0" fmla="*/ 443417 h 443417"/>
                  <a:gd name="connsiteX1" fmla="*/ 0 w 139954"/>
                  <a:gd name="connsiteY1" fmla="*/ 1907 h 443417"/>
                  <a:gd name="connsiteX2" fmla="*/ 4798 w 139954"/>
                  <a:gd name="connsiteY2" fmla="*/ 0 h 443417"/>
                  <a:gd name="connsiteX3" fmla="*/ 139954 w 139954"/>
                  <a:gd name="connsiteY3" fmla="*/ 442326 h 443417"/>
                  <a:gd name="connsiteX4" fmla="*/ 134905 w 139954"/>
                  <a:gd name="connsiteY4" fmla="*/ 443417 h 44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954" h="443417">
                    <a:moveTo>
                      <a:pt x="134905" y="443417"/>
                    </a:moveTo>
                    <a:cubicBezTo>
                      <a:pt x="134419" y="441169"/>
                      <a:pt x="85296" y="216277"/>
                      <a:pt x="0" y="1907"/>
                    </a:cubicBezTo>
                    <a:lnTo>
                      <a:pt x="4798" y="0"/>
                    </a:lnTo>
                    <a:cubicBezTo>
                      <a:pt x="90257" y="214783"/>
                      <a:pt x="139465" y="440078"/>
                      <a:pt x="139954" y="442326"/>
                    </a:cubicBezTo>
                    <a:lnTo>
                      <a:pt x="134905" y="443417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6" name="任意多边形: 形状 5"/>
            <p:cNvSpPr/>
            <p:nvPr/>
          </p:nvSpPr>
          <p:spPr>
            <a:xfrm rot="11308905" flipH="1">
              <a:off x="10349005" y="309222"/>
              <a:ext cx="271079" cy="167810"/>
            </a:xfrm>
            <a:custGeom>
              <a:avLst/>
              <a:gdLst>
                <a:gd name="connsiteX0" fmla="*/ 271079 w 271079"/>
                <a:gd name="connsiteY0" fmla="*/ 83906 h 167810"/>
                <a:gd name="connsiteX1" fmla="*/ 135540 w 271079"/>
                <a:gd name="connsiteY1" fmla="*/ 167811 h 167810"/>
                <a:gd name="connsiteX2" fmla="*/ 0 w 271079"/>
                <a:gd name="connsiteY2" fmla="*/ 83906 h 167810"/>
                <a:gd name="connsiteX3" fmla="*/ 135540 w 271079"/>
                <a:gd name="connsiteY3" fmla="*/ 0 h 167810"/>
                <a:gd name="connsiteX4" fmla="*/ 271079 w 271079"/>
                <a:gd name="connsiteY4" fmla="*/ 83906 h 1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079" h="167810">
                  <a:moveTo>
                    <a:pt x="271079" y="83906"/>
                  </a:moveTo>
                  <a:cubicBezTo>
                    <a:pt x="271079" y="130245"/>
                    <a:pt x="210396" y="167811"/>
                    <a:pt x="135540" y="167811"/>
                  </a:cubicBezTo>
                  <a:cubicBezTo>
                    <a:pt x="60683" y="167811"/>
                    <a:pt x="0" y="130245"/>
                    <a:pt x="0" y="83906"/>
                  </a:cubicBezTo>
                  <a:cubicBezTo>
                    <a:pt x="0" y="37566"/>
                    <a:pt x="60683" y="0"/>
                    <a:pt x="135540" y="0"/>
                  </a:cubicBezTo>
                  <a:cubicBezTo>
                    <a:pt x="210396" y="0"/>
                    <a:pt x="271079" y="37566"/>
                    <a:pt x="271079" y="8390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 rot="14574580" flipH="1">
              <a:off x="11314718" y="1240249"/>
              <a:ext cx="139649" cy="225284"/>
            </a:xfrm>
            <a:custGeom>
              <a:avLst/>
              <a:gdLst>
                <a:gd name="connsiteX0" fmla="*/ 139649 w 139649"/>
                <a:gd name="connsiteY0" fmla="*/ 112642 h 225284"/>
                <a:gd name="connsiteX1" fmla="*/ 69825 w 139649"/>
                <a:gd name="connsiteY1" fmla="*/ 225284 h 225284"/>
                <a:gd name="connsiteX2" fmla="*/ 0 w 139649"/>
                <a:gd name="connsiteY2" fmla="*/ 112642 h 225284"/>
                <a:gd name="connsiteX3" fmla="*/ 69825 w 139649"/>
                <a:gd name="connsiteY3" fmla="*/ 0 h 225284"/>
                <a:gd name="connsiteX4" fmla="*/ 139649 w 139649"/>
                <a:gd name="connsiteY4" fmla="*/ 112642 h 22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49" h="225284">
                  <a:moveTo>
                    <a:pt x="139649" y="112642"/>
                  </a:moveTo>
                  <a:cubicBezTo>
                    <a:pt x="139649" y="174853"/>
                    <a:pt x="108388" y="225284"/>
                    <a:pt x="69825" y="225284"/>
                  </a:cubicBezTo>
                  <a:cubicBezTo>
                    <a:pt x="31262" y="225284"/>
                    <a:pt x="0" y="174853"/>
                    <a:pt x="0" y="112642"/>
                  </a:cubicBezTo>
                  <a:cubicBezTo>
                    <a:pt x="0" y="50432"/>
                    <a:pt x="31262" y="0"/>
                    <a:pt x="69825" y="0"/>
                  </a:cubicBezTo>
                  <a:cubicBezTo>
                    <a:pt x="108388" y="0"/>
                    <a:pt x="139649" y="50432"/>
                    <a:pt x="139649" y="1126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 rot="10800000" flipH="1">
              <a:off x="10068435" y="45469"/>
              <a:ext cx="973353" cy="572193"/>
            </a:xfrm>
            <a:custGeom>
              <a:avLst/>
              <a:gdLst>
                <a:gd name="connsiteX0" fmla="*/ 193556 w 973353"/>
                <a:gd name="connsiteY0" fmla="*/ 144359 h 572193"/>
                <a:gd name="connsiteX1" fmla="*/ 973354 w 973353"/>
                <a:gd name="connsiteY1" fmla="*/ 68618 h 572193"/>
                <a:gd name="connsiteX2" fmla="*/ 515776 w 973353"/>
                <a:gd name="connsiteY2" fmla="*/ 4122 h 572193"/>
                <a:gd name="connsiteX3" fmla="*/ 203776 w 973353"/>
                <a:gd name="connsiteY3" fmla="*/ 130428 h 572193"/>
                <a:gd name="connsiteX4" fmla="*/ 25074 w 973353"/>
                <a:gd name="connsiteY4" fmla="*/ 572194 h 572193"/>
                <a:gd name="connsiteX5" fmla="*/ 34812 w 973353"/>
                <a:gd name="connsiteY5" fmla="*/ 567529 h 572193"/>
                <a:gd name="connsiteX6" fmla="*/ 193556 w 973353"/>
                <a:gd name="connsiteY6" fmla="*/ 144359 h 57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353" h="572193">
                  <a:moveTo>
                    <a:pt x="193556" y="144359"/>
                  </a:moveTo>
                  <a:lnTo>
                    <a:pt x="973354" y="68618"/>
                  </a:lnTo>
                  <a:cubicBezTo>
                    <a:pt x="973354" y="68618"/>
                    <a:pt x="762702" y="-19859"/>
                    <a:pt x="515776" y="4122"/>
                  </a:cubicBezTo>
                  <a:cubicBezTo>
                    <a:pt x="321904" y="22954"/>
                    <a:pt x="233024" y="98730"/>
                    <a:pt x="203776" y="130428"/>
                  </a:cubicBezTo>
                  <a:cubicBezTo>
                    <a:pt x="4541" y="187141"/>
                    <a:pt x="-33525" y="394662"/>
                    <a:pt x="25074" y="572194"/>
                  </a:cubicBezTo>
                  <a:lnTo>
                    <a:pt x="34812" y="567529"/>
                  </a:lnTo>
                  <a:cubicBezTo>
                    <a:pt x="-20383" y="399794"/>
                    <a:pt x="11749" y="204686"/>
                    <a:pt x="193556" y="14435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9" name="组合 8" descr="一束拱形的橄榄及叶子"/>
            <p:cNvGrpSpPr/>
            <p:nvPr/>
          </p:nvGrpSpPr>
          <p:grpSpPr>
            <a:xfrm rot="10800000" flipH="1">
              <a:off x="9976495" y="-10376"/>
              <a:ext cx="2221861" cy="2112448"/>
              <a:chOff x="9976495" y="149004"/>
              <a:chExt cx="2221861" cy="211244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2" name="任意多边形: 形状 21"/>
              <p:cNvSpPr/>
              <p:nvPr/>
            </p:nvSpPr>
            <p:spPr>
              <a:xfrm>
                <a:off x="9976495" y="149004"/>
                <a:ext cx="2221861" cy="2112448"/>
              </a:xfrm>
              <a:custGeom>
                <a:avLst/>
                <a:gdLst>
                  <a:gd name="connsiteX0" fmla="*/ 1852547 w 2221861"/>
                  <a:gd name="connsiteY0" fmla="*/ 333479 h 2112448"/>
                  <a:gd name="connsiteX1" fmla="*/ 1662072 w 2221861"/>
                  <a:gd name="connsiteY1" fmla="*/ 561810 h 2112448"/>
                  <a:gd name="connsiteX2" fmla="*/ 1378302 w 2221861"/>
                  <a:gd name="connsiteY2" fmla="*/ 589554 h 2112448"/>
                  <a:gd name="connsiteX3" fmla="*/ 1131404 w 2221861"/>
                  <a:gd name="connsiteY3" fmla="*/ 658534 h 2112448"/>
                  <a:gd name="connsiteX4" fmla="*/ 1131359 w 2221861"/>
                  <a:gd name="connsiteY4" fmla="*/ 658496 h 2112448"/>
                  <a:gd name="connsiteX5" fmla="*/ 1166245 w 2221861"/>
                  <a:gd name="connsiteY5" fmla="*/ 571293 h 2112448"/>
                  <a:gd name="connsiteX6" fmla="*/ 1180798 w 2221861"/>
                  <a:gd name="connsiteY6" fmla="*/ 562918 h 2112448"/>
                  <a:gd name="connsiteX7" fmla="*/ 1716200 w 2221861"/>
                  <a:gd name="connsiteY7" fmla="*/ 0 h 2112448"/>
                  <a:gd name="connsiteX8" fmla="*/ 1161777 w 2221861"/>
                  <a:gd name="connsiteY8" fmla="*/ 542214 h 2112448"/>
                  <a:gd name="connsiteX9" fmla="*/ 1156211 w 2221861"/>
                  <a:gd name="connsiteY9" fmla="*/ 559679 h 2112448"/>
                  <a:gd name="connsiteX10" fmla="*/ 1108999 w 2221861"/>
                  <a:gd name="connsiteY10" fmla="*/ 667050 h 2112448"/>
                  <a:gd name="connsiteX11" fmla="*/ 1086287 w 2221861"/>
                  <a:gd name="connsiteY11" fmla="*/ 676068 h 2112448"/>
                  <a:gd name="connsiteX12" fmla="*/ 1011214 w 2221861"/>
                  <a:gd name="connsiteY12" fmla="*/ 709010 h 2112448"/>
                  <a:gd name="connsiteX13" fmla="*/ 1011166 w 2221861"/>
                  <a:gd name="connsiteY13" fmla="*/ 708986 h 2112448"/>
                  <a:gd name="connsiteX14" fmla="*/ 822433 w 2221861"/>
                  <a:gd name="connsiteY14" fmla="*/ 284029 h 2112448"/>
                  <a:gd name="connsiteX15" fmla="*/ 818223 w 2221861"/>
                  <a:gd name="connsiteY15" fmla="*/ 293460 h 2112448"/>
                  <a:gd name="connsiteX16" fmla="*/ 969120 w 2221861"/>
                  <a:gd name="connsiteY16" fmla="*/ 605367 h 2112448"/>
                  <a:gd name="connsiteX17" fmla="*/ 969058 w 2221861"/>
                  <a:gd name="connsiteY17" fmla="*/ 605391 h 2112448"/>
                  <a:gd name="connsiteX18" fmla="*/ 901114 w 2221861"/>
                  <a:gd name="connsiteY18" fmla="*/ 530686 h 2112448"/>
                  <a:gd name="connsiteX19" fmla="*/ 894615 w 2221861"/>
                  <a:gd name="connsiteY19" fmla="*/ 538710 h 2112448"/>
                  <a:gd name="connsiteX20" fmla="*/ 977997 w 2221861"/>
                  <a:gd name="connsiteY20" fmla="*/ 658359 h 2112448"/>
                  <a:gd name="connsiteX21" fmla="*/ 985529 w 2221861"/>
                  <a:gd name="connsiteY21" fmla="*/ 700418 h 2112448"/>
                  <a:gd name="connsiteX22" fmla="*/ 971898 w 2221861"/>
                  <a:gd name="connsiteY22" fmla="*/ 728210 h 2112448"/>
                  <a:gd name="connsiteX23" fmla="*/ 579449 w 2221861"/>
                  <a:gd name="connsiteY23" fmla="*/ 1010659 h 2112448"/>
                  <a:gd name="connsiteX24" fmla="*/ 377219 w 2221861"/>
                  <a:gd name="connsiteY24" fmla="*/ 1260390 h 2112448"/>
                  <a:gd name="connsiteX25" fmla="*/ 377157 w 2221861"/>
                  <a:gd name="connsiteY25" fmla="*/ 1260380 h 2112448"/>
                  <a:gd name="connsiteX26" fmla="*/ 379814 w 2221861"/>
                  <a:gd name="connsiteY26" fmla="*/ 1102161 h 2112448"/>
                  <a:gd name="connsiteX27" fmla="*/ 370066 w 2221861"/>
                  <a:gd name="connsiteY27" fmla="*/ 1098750 h 2112448"/>
                  <a:gd name="connsiteX28" fmla="*/ 363437 w 2221861"/>
                  <a:gd name="connsiteY28" fmla="*/ 1281793 h 2112448"/>
                  <a:gd name="connsiteX29" fmla="*/ 304232 w 2221861"/>
                  <a:gd name="connsiteY29" fmla="*/ 1382386 h 2112448"/>
                  <a:gd name="connsiteX30" fmla="*/ 304170 w 2221861"/>
                  <a:gd name="connsiteY30" fmla="*/ 1382383 h 2112448"/>
                  <a:gd name="connsiteX31" fmla="*/ 271676 w 2221861"/>
                  <a:gd name="connsiteY31" fmla="*/ 439566 h 2112448"/>
                  <a:gd name="connsiteX32" fmla="*/ 258665 w 2221861"/>
                  <a:gd name="connsiteY32" fmla="*/ 1205632 h 2112448"/>
                  <a:gd name="connsiteX33" fmla="*/ 267084 w 2221861"/>
                  <a:gd name="connsiteY33" fmla="*/ 1225325 h 2112448"/>
                  <a:gd name="connsiteX34" fmla="*/ 282398 w 2221861"/>
                  <a:gd name="connsiteY34" fmla="*/ 1375502 h 2112448"/>
                  <a:gd name="connsiteX35" fmla="*/ 273428 w 2221861"/>
                  <a:gd name="connsiteY35" fmla="*/ 1440920 h 2112448"/>
                  <a:gd name="connsiteX36" fmla="*/ 237912 w 2221861"/>
                  <a:gd name="connsiteY36" fmla="*/ 1514613 h 2112448"/>
                  <a:gd name="connsiteX37" fmla="*/ 149380 w 2221861"/>
                  <a:gd name="connsiteY37" fmla="*/ 1799227 h 2112448"/>
                  <a:gd name="connsiteX38" fmla="*/ 142251 w 2221861"/>
                  <a:gd name="connsiteY38" fmla="*/ 1799244 h 2112448"/>
                  <a:gd name="connsiteX39" fmla="*/ 139763 w 2221861"/>
                  <a:gd name="connsiteY39" fmla="*/ 1639436 h 2112448"/>
                  <a:gd name="connsiteX40" fmla="*/ 136610 w 2221861"/>
                  <a:gd name="connsiteY40" fmla="*/ 1633680 h 2112448"/>
                  <a:gd name="connsiteX41" fmla="*/ 130018 w 2221861"/>
                  <a:gd name="connsiteY41" fmla="*/ 1636025 h 2112448"/>
                  <a:gd name="connsiteX42" fmla="*/ 114952 w 2221861"/>
                  <a:gd name="connsiteY42" fmla="*/ 1703642 h 2112448"/>
                  <a:gd name="connsiteX43" fmla="*/ 114890 w 2221861"/>
                  <a:gd name="connsiteY43" fmla="*/ 1703649 h 2112448"/>
                  <a:gd name="connsiteX44" fmla="*/ 8730 w 2221861"/>
                  <a:gd name="connsiteY44" fmla="*/ 1532058 h 2112448"/>
                  <a:gd name="connsiteX45" fmla="*/ 1612 w 2221861"/>
                  <a:gd name="connsiteY45" fmla="*/ 1539538 h 2112448"/>
                  <a:gd name="connsiteX46" fmla="*/ 65533 w 2221861"/>
                  <a:gd name="connsiteY46" fmla="*/ 1622252 h 2112448"/>
                  <a:gd name="connsiteX47" fmla="*/ 129226 w 2221861"/>
                  <a:gd name="connsiteY47" fmla="*/ 1863564 h 2112448"/>
                  <a:gd name="connsiteX48" fmla="*/ 129846 w 2221861"/>
                  <a:gd name="connsiteY48" fmla="*/ 1910209 h 2112448"/>
                  <a:gd name="connsiteX49" fmla="*/ 115551 w 2221861"/>
                  <a:gd name="connsiteY49" fmla="*/ 2112449 h 2112448"/>
                  <a:gd name="connsiteX50" fmla="*/ 167183 w 2221861"/>
                  <a:gd name="connsiteY50" fmla="*/ 2112449 h 2112448"/>
                  <a:gd name="connsiteX51" fmla="*/ 192011 w 2221861"/>
                  <a:gd name="connsiteY51" fmla="*/ 1816169 h 2112448"/>
                  <a:gd name="connsiteX52" fmla="*/ 192056 w 2221861"/>
                  <a:gd name="connsiteY52" fmla="*/ 1815928 h 2112448"/>
                  <a:gd name="connsiteX53" fmla="*/ 218426 w 2221861"/>
                  <a:gd name="connsiteY53" fmla="*/ 1777593 h 2112448"/>
                  <a:gd name="connsiteX54" fmla="*/ 254087 w 2221861"/>
                  <a:gd name="connsiteY54" fmla="*/ 1758548 h 2112448"/>
                  <a:gd name="connsiteX55" fmla="*/ 406371 w 2221861"/>
                  <a:gd name="connsiteY55" fmla="*/ 1725651 h 2112448"/>
                  <a:gd name="connsiteX56" fmla="*/ 406536 w 2221861"/>
                  <a:gd name="connsiteY56" fmla="*/ 1715325 h 2112448"/>
                  <a:gd name="connsiteX57" fmla="*/ 227933 w 2221861"/>
                  <a:gd name="connsiteY57" fmla="*/ 1754445 h 2112448"/>
                  <a:gd name="connsiteX58" fmla="*/ 208306 w 2221861"/>
                  <a:gd name="connsiteY58" fmla="*/ 1738931 h 2112448"/>
                  <a:gd name="connsiteX59" fmla="*/ 274464 w 2221861"/>
                  <a:gd name="connsiteY59" fmla="*/ 1529765 h 2112448"/>
                  <a:gd name="connsiteX60" fmla="*/ 484108 w 2221861"/>
                  <a:gd name="connsiteY60" fmla="*/ 1162499 h 2112448"/>
                  <a:gd name="connsiteX61" fmla="*/ 636261 w 2221861"/>
                  <a:gd name="connsiteY61" fmla="*/ 1127795 h 2112448"/>
                  <a:gd name="connsiteX62" fmla="*/ 684042 w 2221861"/>
                  <a:gd name="connsiteY62" fmla="*/ 1143085 h 2112448"/>
                  <a:gd name="connsiteX63" fmla="*/ 1453585 w 2221861"/>
                  <a:gd name="connsiteY63" fmla="*/ 1139326 h 2112448"/>
                  <a:gd name="connsiteX64" fmla="*/ 1007758 w 2221861"/>
                  <a:gd name="connsiteY64" fmla="*/ 1017774 h 2112448"/>
                  <a:gd name="connsiteX65" fmla="*/ 690885 w 2221861"/>
                  <a:gd name="connsiteY65" fmla="*/ 1094885 h 2112448"/>
                  <a:gd name="connsiteX66" fmla="*/ 629831 w 2221861"/>
                  <a:gd name="connsiteY66" fmla="*/ 1115964 h 2112448"/>
                  <a:gd name="connsiteX67" fmla="*/ 506059 w 2221861"/>
                  <a:gd name="connsiteY67" fmla="*/ 1134820 h 2112448"/>
                  <a:gd name="connsiteX68" fmla="*/ 506021 w 2221861"/>
                  <a:gd name="connsiteY68" fmla="*/ 1134765 h 2112448"/>
                  <a:gd name="connsiteX69" fmla="*/ 598890 w 2221861"/>
                  <a:gd name="connsiteY69" fmla="*/ 1030097 h 2112448"/>
                  <a:gd name="connsiteX70" fmla="*/ 1092197 w 2221861"/>
                  <a:gd name="connsiteY70" fmla="*/ 690319 h 2112448"/>
                  <a:gd name="connsiteX71" fmla="*/ 1147465 w 2221861"/>
                  <a:gd name="connsiteY71" fmla="*/ 667794 h 2112448"/>
                  <a:gd name="connsiteX72" fmla="*/ 1169866 w 2221861"/>
                  <a:gd name="connsiteY72" fmla="*/ 664517 h 2112448"/>
                  <a:gd name="connsiteX73" fmla="*/ 1193255 w 2221861"/>
                  <a:gd name="connsiteY73" fmla="*/ 663154 h 2112448"/>
                  <a:gd name="connsiteX74" fmla="*/ 1240031 w 2221861"/>
                  <a:gd name="connsiteY74" fmla="*/ 666251 h 2112448"/>
                  <a:gd name="connsiteX75" fmla="*/ 1285353 w 2221861"/>
                  <a:gd name="connsiteY75" fmla="*/ 678141 h 2112448"/>
                  <a:gd name="connsiteX76" fmla="*/ 1326738 w 2221861"/>
                  <a:gd name="connsiteY76" fmla="*/ 700181 h 2112448"/>
                  <a:gd name="connsiteX77" fmla="*/ 1326780 w 2221861"/>
                  <a:gd name="connsiteY77" fmla="*/ 700208 h 2112448"/>
                  <a:gd name="connsiteX78" fmla="*/ 1330308 w 2221861"/>
                  <a:gd name="connsiteY78" fmla="*/ 699661 h 2112448"/>
                  <a:gd name="connsiteX79" fmla="*/ 1329826 w 2221861"/>
                  <a:gd name="connsiteY79" fmla="*/ 696043 h 2112448"/>
                  <a:gd name="connsiteX80" fmla="*/ 1288021 w 2221861"/>
                  <a:gd name="connsiteY80" fmla="*/ 671583 h 2112448"/>
                  <a:gd name="connsiteX81" fmla="*/ 1241597 w 2221861"/>
                  <a:gd name="connsiteY81" fmla="*/ 657395 h 2112448"/>
                  <a:gd name="connsiteX82" fmla="*/ 1203079 w 2221861"/>
                  <a:gd name="connsiteY82" fmla="*/ 652631 h 2112448"/>
                  <a:gd name="connsiteX83" fmla="*/ 1189951 w 2221861"/>
                  <a:gd name="connsiteY83" fmla="*/ 652232 h 2112448"/>
                  <a:gd name="connsiteX84" fmla="*/ 1189941 w 2221861"/>
                  <a:gd name="connsiteY84" fmla="*/ 652166 h 2112448"/>
                  <a:gd name="connsiteX85" fmla="*/ 1380130 w 2221861"/>
                  <a:gd name="connsiteY85" fmla="*/ 598772 h 2112448"/>
                  <a:gd name="connsiteX86" fmla="*/ 1675559 w 2221861"/>
                  <a:gd name="connsiteY86" fmla="*/ 565276 h 2112448"/>
                  <a:gd name="connsiteX87" fmla="*/ 1950318 w 2221861"/>
                  <a:gd name="connsiteY87" fmla="*/ 488175 h 2112448"/>
                  <a:gd name="connsiteX88" fmla="*/ 2221862 w 2221861"/>
                  <a:gd name="connsiteY88" fmla="*/ 208319 h 2112448"/>
                  <a:gd name="connsiteX89" fmla="*/ 1852547 w 2221861"/>
                  <a:gd name="connsiteY89" fmla="*/ 333479 h 2112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2221861" h="2112448">
                    <a:moveTo>
                      <a:pt x="1852547" y="333479"/>
                    </a:moveTo>
                    <a:cubicBezTo>
                      <a:pt x="1680853" y="441992"/>
                      <a:pt x="1662984" y="555163"/>
                      <a:pt x="1662072" y="561810"/>
                    </a:cubicBezTo>
                    <a:cubicBezTo>
                      <a:pt x="1566955" y="562430"/>
                      <a:pt x="1471832" y="571634"/>
                      <a:pt x="1378302" y="589554"/>
                    </a:cubicBezTo>
                    <a:cubicBezTo>
                      <a:pt x="1294320" y="605625"/>
                      <a:pt x="1211647" y="628742"/>
                      <a:pt x="1131404" y="658534"/>
                    </a:cubicBezTo>
                    <a:cubicBezTo>
                      <a:pt x="1131380" y="658544"/>
                      <a:pt x="1131352" y="658520"/>
                      <a:pt x="1131359" y="658496"/>
                    </a:cubicBezTo>
                    <a:cubicBezTo>
                      <a:pt x="1136770" y="626495"/>
                      <a:pt x="1148215" y="599371"/>
                      <a:pt x="1166245" y="571293"/>
                    </a:cubicBezTo>
                    <a:cubicBezTo>
                      <a:pt x="1169450" y="566302"/>
                      <a:pt x="1174871" y="563139"/>
                      <a:pt x="1180798" y="562918"/>
                    </a:cubicBezTo>
                    <a:cubicBezTo>
                      <a:pt x="1420809" y="553969"/>
                      <a:pt x="1699427" y="123394"/>
                      <a:pt x="1716200" y="0"/>
                    </a:cubicBezTo>
                    <a:cubicBezTo>
                      <a:pt x="1592097" y="17820"/>
                      <a:pt x="1155488" y="295257"/>
                      <a:pt x="1161777" y="542214"/>
                    </a:cubicBezTo>
                    <a:cubicBezTo>
                      <a:pt x="1161935" y="548492"/>
                      <a:pt x="1159960" y="554643"/>
                      <a:pt x="1156211" y="559679"/>
                    </a:cubicBezTo>
                    <a:cubicBezTo>
                      <a:pt x="1132687" y="591275"/>
                      <a:pt x="1116592" y="628381"/>
                      <a:pt x="1108999" y="667050"/>
                    </a:cubicBezTo>
                    <a:cubicBezTo>
                      <a:pt x="1101409" y="670003"/>
                      <a:pt x="1093833" y="672995"/>
                      <a:pt x="1086287" y="676068"/>
                    </a:cubicBezTo>
                    <a:cubicBezTo>
                      <a:pt x="1060974" y="686367"/>
                      <a:pt x="1035946" y="697369"/>
                      <a:pt x="1011214" y="709010"/>
                    </a:cubicBezTo>
                    <a:cubicBezTo>
                      <a:pt x="1011193" y="709020"/>
                      <a:pt x="1011173" y="709006"/>
                      <a:pt x="1011166" y="708986"/>
                    </a:cubicBezTo>
                    <a:cubicBezTo>
                      <a:pt x="976858" y="560898"/>
                      <a:pt x="964969" y="370144"/>
                      <a:pt x="822433" y="284029"/>
                    </a:cubicBezTo>
                    <a:lnTo>
                      <a:pt x="818223" y="293460"/>
                    </a:lnTo>
                    <a:cubicBezTo>
                      <a:pt x="921329" y="361202"/>
                      <a:pt x="948743" y="485749"/>
                      <a:pt x="969120" y="605367"/>
                    </a:cubicBezTo>
                    <a:cubicBezTo>
                      <a:pt x="969137" y="605460"/>
                      <a:pt x="969110" y="605470"/>
                      <a:pt x="969058" y="605391"/>
                    </a:cubicBezTo>
                    <a:cubicBezTo>
                      <a:pt x="951434" y="576501"/>
                      <a:pt x="928362" y="550926"/>
                      <a:pt x="901114" y="530686"/>
                    </a:cubicBezTo>
                    <a:lnTo>
                      <a:pt x="894615" y="538710"/>
                    </a:lnTo>
                    <a:cubicBezTo>
                      <a:pt x="933411" y="569383"/>
                      <a:pt x="962676" y="611525"/>
                      <a:pt x="977997" y="658359"/>
                    </a:cubicBezTo>
                    <a:cubicBezTo>
                      <a:pt x="980417" y="672630"/>
                      <a:pt x="982889" y="686684"/>
                      <a:pt x="985529" y="700418"/>
                    </a:cubicBezTo>
                    <a:cubicBezTo>
                      <a:pt x="987697" y="711681"/>
                      <a:pt x="982135" y="723033"/>
                      <a:pt x="971898" y="728210"/>
                    </a:cubicBezTo>
                    <a:cubicBezTo>
                      <a:pt x="827631" y="801173"/>
                      <a:pt x="694671" y="896800"/>
                      <a:pt x="579449" y="1010659"/>
                    </a:cubicBezTo>
                    <a:cubicBezTo>
                      <a:pt x="502978" y="1086166"/>
                      <a:pt x="435987" y="1170409"/>
                      <a:pt x="377219" y="1260390"/>
                    </a:cubicBezTo>
                    <a:cubicBezTo>
                      <a:pt x="377202" y="1260414"/>
                      <a:pt x="377164" y="1260411"/>
                      <a:pt x="377157" y="1260380"/>
                    </a:cubicBezTo>
                    <a:cubicBezTo>
                      <a:pt x="361072" y="1209198"/>
                      <a:pt x="362019" y="1152954"/>
                      <a:pt x="379814" y="1102161"/>
                    </a:cubicBezTo>
                    <a:lnTo>
                      <a:pt x="370066" y="1098750"/>
                    </a:lnTo>
                    <a:cubicBezTo>
                      <a:pt x="346322" y="1156540"/>
                      <a:pt x="344057" y="1222458"/>
                      <a:pt x="363437" y="1281793"/>
                    </a:cubicBezTo>
                    <a:cubicBezTo>
                      <a:pt x="342656" y="1314649"/>
                      <a:pt x="322940" y="1348227"/>
                      <a:pt x="304232" y="1382386"/>
                    </a:cubicBezTo>
                    <a:cubicBezTo>
                      <a:pt x="304218" y="1382414"/>
                      <a:pt x="304180" y="1382411"/>
                      <a:pt x="304170" y="1382383"/>
                    </a:cubicBezTo>
                    <a:cubicBezTo>
                      <a:pt x="238476" y="1212723"/>
                      <a:pt x="284815" y="595044"/>
                      <a:pt x="271676" y="439566"/>
                    </a:cubicBezTo>
                    <a:cubicBezTo>
                      <a:pt x="200248" y="531189"/>
                      <a:pt x="91259" y="1034117"/>
                      <a:pt x="258665" y="1205632"/>
                    </a:cubicBezTo>
                    <a:cubicBezTo>
                      <a:pt x="263831" y="1210923"/>
                      <a:pt x="266871" y="1217931"/>
                      <a:pt x="267084" y="1225325"/>
                    </a:cubicBezTo>
                    <a:cubicBezTo>
                      <a:pt x="268513" y="1275202"/>
                      <a:pt x="272141" y="1324431"/>
                      <a:pt x="282398" y="1375502"/>
                    </a:cubicBezTo>
                    <a:cubicBezTo>
                      <a:pt x="286856" y="1397694"/>
                      <a:pt x="283648" y="1420725"/>
                      <a:pt x="273428" y="1440920"/>
                    </a:cubicBezTo>
                    <a:cubicBezTo>
                      <a:pt x="261115" y="1465253"/>
                      <a:pt x="249278" y="1489833"/>
                      <a:pt x="237912" y="1514613"/>
                    </a:cubicBezTo>
                    <a:cubicBezTo>
                      <a:pt x="197511" y="1602673"/>
                      <a:pt x="160498" y="1752245"/>
                      <a:pt x="149380" y="1799227"/>
                    </a:cubicBezTo>
                    <a:cubicBezTo>
                      <a:pt x="148492" y="1802979"/>
                      <a:pt x="143153" y="1802993"/>
                      <a:pt x="142251" y="1799244"/>
                    </a:cubicBezTo>
                    <a:cubicBezTo>
                      <a:pt x="134179" y="1765590"/>
                      <a:pt x="117578" y="1682005"/>
                      <a:pt x="139763" y="1639436"/>
                    </a:cubicBezTo>
                    <a:cubicBezTo>
                      <a:pt x="139763" y="1639436"/>
                      <a:pt x="140496" y="1635202"/>
                      <a:pt x="136610" y="1633680"/>
                    </a:cubicBezTo>
                    <a:cubicBezTo>
                      <a:pt x="132723" y="1632159"/>
                      <a:pt x="130018" y="1636025"/>
                      <a:pt x="130018" y="1636025"/>
                    </a:cubicBezTo>
                    <a:cubicBezTo>
                      <a:pt x="121922" y="1657734"/>
                      <a:pt x="116924" y="1680549"/>
                      <a:pt x="114952" y="1703642"/>
                    </a:cubicBezTo>
                    <a:cubicBezTo>
                      <a:pt x="114948" y="1703676"/>
                      <a:pt x="114900" y="1703683"/>
                      <a:pt x="114890" y="1703649"/>
                    </a:cubicBezTo>
                    <a:cubicBezTo>
                      <a:pt x="94436" y="1638926"/>
                      <a:pt x="63829" y="1579071"/>
                      <a:pt x="8730" y="1532058"/>
                    </a:cubicBezTo>
                    <a:cubicBezTo>
                      <a:pt x="3918" y="1527321"/>
                      <a:pt x="-3228" y="1535104"/>
                      <a:pt x="1612" y="1539538"/>
                    </a:cubicBezTo>
                    <a:cubicBezTo>
                      <a:pt x="26988" y="1563843"/>
                      <a:pt x="48535" y="1591834"/>
                      <a:pt x="65533" y="1622252"/>
                    </a:cubicBezTo>
                    <a:cubicBezTo>
                      <a:pt x="104746" y="1692775"/>
                      <a:pt x="115757" y="1780987"/>
                      <a:pt x="129226" y="1863564"/>
                    </a:cubicBezTo>
                    <a:cubicBezTo>
                      <a:pt x="131742" y="1878995"/>
                      <a:pt x="131946" y="1894712"/>
                      <a:pt x="129846" y="1910209"/>
                    </a:cubicBezTo>
                    <a:cubicBezTo>
                      <a:pt x="120765" y="1977200"/>
                      <a:pt x="116001" y="2044803"/>
                      <a:pt x="115551" y="2112449"/>
                    </a:cubicBezTo>
                    <a:lnTo>
                      <a:pt x="167183" y="2112449"/>
                    </a:lnTo>
                    <a:cubicBezTo>
                      <a:pt x="165854" y="2013294"/>
                      <a:pt x="174067" y="1913916"/>
                      <a:pt x="192011" y="1816169"/>
                    </a:cubicBezTo>
                    <a:lnTo>
                      <a:pt x="192056" y="1815928"/>
                    </a:lnTo>
                    <a:cubicBezTo>
                      <a:pt x="194985" y="1799977"/>
                      <a:pt x="204575" y="1786030"/>
                      <a:pt x="218426" y="1777593"/>
                    </a:cubicBezTo>
                    <a:cubicBezTo>
                      <a:pt x="229947" y="1770575"/>
                      <a:pt x="241919" y="1764268"/>
                      <a:pt x="254087" y="1758548"/>
                    </a:cubicBezTo>
                    <a:cubicBezTo>
                      <a:pt x="301578" y="1736566"/>
                      <a:pt x="354133" y="1725851"/>
                      <a:pt x="406371" y="1725651"/>
                    </a:cubicBezTo>
                    <a:cubicBezTo>
                      <a:pt x="413255" y="1725940"/>
                      <a:pt x="413293" y="1715239"/>
                      <a:pt x="406536" y="1715325"/>
                    </a:cubicBezTo>
                    <a:cubicBezTo>
                      <a:pt x="345334" y="1713889"/>
                      <a:pt x="282815" y="1726770"/>
                      <a:pt x="227933" y="1754445"/>
                    </a:cubicBezTo>
                    <a:cubicBezTo>
                      <a:pt x="217473" y="1759721"/>
                      <a:pt x="205594" y="1750328"/>
                      <a:pt x="208306" y="1738931"/>
                    </a:cubicBezTo>
                    <a:cubicBezTo>
                      <a:pt x="225238" y="1667799"/>
                      <a:pt x="247340" y="1597827"/>
                      <a:pt x="274464" y="1529765"/>
                    </a:cubicBezTo>
                    <a:cubicBezTo>
                      <a:pt x="326640" y="1398616"/>
                      <a:pt x="397538" y="1274685"/>
                      <a:pt x="484108" y="1162499"/>
                    </a:cubicBezTo>
                    <a:cubicBezTo>
                      <a:pt x="530728" y="1139591"/>
                      <a:pt x="584226" y="1132411"/>
                      <a:pt x="636261" y="1127795"/>
                    </a:cubicBezTo>
                    <a:cubicBezTo>
                      <a:pt x="653599" y="1126256"/>
                      <a:pt x="670882" y="1131698"/>
                      <a:pt x="684042" y="1143085"/>
                    </a:cubicBezTo>
                    <a:cubicBezTo>
                      <a:pt x="865842" y="1300377"/>
                      <a:pt x="1349395" y="1212362"/>
                      <a:pt x="1453585" y="1139326"/>
                    </a:cubicBezTo>
                    <a:cubicBezTo>
                      <a:pt x="1453585" y="1139326"/>
                      <a:pt x="1255737" y="1025047"/>
                      <a:pt x="1007758" y="1017774"/>
                    </a:cubicBezTo>
                    <a:cubicBezTo>
                      <a:pt x="836952" y="1012762"/>
                      <a:pt x="736731" y="1063072"/>
                      <a:pt x="690885" y="1094885"/>
                    </a:cubicBezTo>
                    <a:cubicBezTo>
                      <a:pt x="672851" y="1107397"/>
                      <a:pt x="651744" y="1114756"/>
                      <a:pt x="629831" y="1115964"/>
                    </a:cubicBezTo>
                    <a:cubicBezTo>
                      <a:pt x="588112" y="1118264"/>
                      <a:pt x="545629" y="1122357"/>
                      <a:pt x="506059" y="1134820"/>
                    </a:cubicBezTo>
                    <a:cubicBezTo>
                      <a:pt x="506028" y="1134831"/>
                      <a:pt x="506000" y="1134793"/>
                      <a:pt x="506021" y="1134765"/>
                    </a:cubicBezTo>
                    <a:cubicBezTo>
                      <a:pt x="535348" y="1098516"/>
                      <a:pt x="566327" y="1063558"/>
                      <a:pt x="598890" y="1030097"/>
                    </a:cubicBezTo>
                    <a:cubicBezTo>
                      <a:pt x="738613" y="886401"/>
                      <a:pt x="907089" y="769956"/>
                      <a:pt x="1092197" y="690319"/>
                    </a:cubicBezTo>
                    <a:cubicBezTo>
                      <a:pt x="1110465" y="682447"/>
                      <a:pt x="1128894" y="674946"/>
                      <a:pt x="1147465" y="667794"/>
                    </a:cubicBezTo>
                    <a:cubicBezTo>
                      <a:pt x="1154583" y="666331"/>
                      <a:pt x="1162328" y="665260"/>
                      <a:pt x="1169866" y="664517"/>
                    </a:cubicBezTo>
                    <a:cubicBezTo>
                      <a:pt x="1177628" y="663752"/>
                      <a:pt x="1185438" y="663295"/>
                      <a:pt x="1193255" y="663154"/>
                    </a:cubicBezTo>
                    <a:cubicBezTo>
                      <a:pt x="1208886" y="662916"/>
                      <a:pt x="1224576" y="663790"/>
                      <a:pt x="1240031" y="666251"/>
                    </a:cubicBezTo>
                    <a:cubicBezTo>
                      <a:pt x="1255483" y="668658"/>
                      <a:pt x="1270749" y="672502"/>
                      <a:pt x="1285353" y="678141"/>
                    </a:cubicBezTo>
                    <a:cubicBezTo>
                      <a:pt x="1300017" y="683645"/>
                      <a:pt x="1313892" y="691162"/>
                      <a:pt x="1326738" y="700181"/>
                    </a:cubicBezTo>
                    <a:lnTo>
                      <a:pt x="1326780" y="700208"/>
                    </a:lnTo>
                    <a:cubicBezTo>
                      <a:pt x="1327905" y="700996"/>
                      <a:pt x="1329465" y="700762"/>
                      <a:pt x="1330308" y="699661"/>
                    </a:cubicBezTo>
                    <a:cubicBezTo>
                      <a:pt x="1331175" y="698528"/>
                      <a:pt x="1330959" y="696907"/>
                      <a:pt x="1329826" y="696043"/>
                    </a:cubicBezTo>
                    <a:cubicBezTo>
                      <a:pt x="1316990" y="686237"/>
                      <a:pt x="1302953" y="677886"/>
                      <a:pt x="1288021" y="671583"/>
                    </a:cubicBezTo>
                    <a:cubicBezTo>
                      <a:pt x="1273141" y="665143"/>
                      <a:pt x="1257496" y="660527"/>
                      <a:pt x="1241597" y="657395"/>
                    </a:cubicBezTo>
                    <a:cubicBezTo>
                      <a:pt x="1228895" y="654848"/>
                      <a:pt x="1216012" y="653340"/>
                      <a:pt x="1203079" y="652631"/>
                    </a:cubicBezTo>
                    <a:cubicBezTo>
                      <a:pt x="1199871" y="652455"/>
                      <a:pt x="1193958" y="652173"/>
                      <a:pt x="1189951" y="652232"/>
                    </a:cubicBezTo>
                    <a:cubicBezTo>
                      <a:pt x="1189913" y="652232"/>
                      <a:pt x="1189906" y="652177"/>
                      <a:pt x="1189941" y="652166"/>
                    </a:cubicBezTo>
                    <a:cubicBezTo>
                      <a:pt x="1252047" y="630329"/>
                      <a:pt x="1315610" y="612454"/>
                      <a:pt x="1380130" y="598772"/>
                    </a:cubicBezTo>
                    <a:cubicBezTo>
                      <a:pt x="1477095" y="578184"/>
                      <a:pt x="1576181" y="567049"/>
                      <a:pt x="1675559" y="565276"/>
                    </a:cubicBezTo>
                    <a:cubicBezTo>
                      <a:pt x="1710204" y="571365"/>
                      <a:pt x="1809465" y="577200"/>
                      <a:pt x="1950318" y="488175"/>
                    </a:cubicBezTo>
                    <a:cubicBezTo>
                      <a:pt x="2127285" y="376330"/>
                      <a:pt x="2221862" y="208319"/>
                      <a:pt x="2221862" y="208319"/>
                    </a:cubicBezTo>
                    <a:cubicBezTo>
                      <a:pt x="2221862" y="208319"/>
                      <a:pt x="2029515" y="221633"/>
                      <a:pt x="1852547" y="333479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3" name="组合 22" descr="一束拱形的橄榄及叶子"/>
              <p:cNvGrpSpPr/>
              <p:nvPr/>
            </p:nvGrpSpPr>
            <p:grpSpPr>
              <a:xfrm>
                <a:off x="10706699" y="275231"/>
                <a:ext cx="1327160" cy="1010469"/>
                <a:chOff x="10706699" y="275231"/>
                <a:chExt cx="1327160" cy="1010469"/>
              </a:xfrm>
              <a:grpFill/>
            </p:grpSpPr>
            <p:sp>
              <p:nvSpPr>
                <p:cNvPr id="24" name="任意多边形: 形状 23"/>
                <p:cNvSpPr/>
                <p:nvPr/>
              </p:nvSpPr>
              <p:spPr>
                <a:xfrm>
                  <a:off x="10706699" y="1272262"/>
                  <a:ext cx="536689" cy="13438"/>
                </a:xfrm>
                <a:custGeom>
                  <a:avLst/>
                  <a:gdLst>
                    <a:gd name="connsiteX0" fmla="*/ 401230 w 536689"/>
                    <a:gd name="connsiteY0" fmla="*/ 13438 h 13438"/>
                    <a:gd name="connsiteX1" fmla="*/ 0 w 536689"/>
                    <a:gd name="connsiteY1" fmla="*/ 5160 h 13438"/>
                    <a:gd name="connsiteX2" fmla="*/ 227 w 536689"/>
                    <a:gd name="connsiteY2" fmla="*/ 0 h 13438"/>
                    <a:gd name="connsiteX3" fmla="*/ 536589 w 536689"/>
                    <a:gd name="connsiteY3" fmla="*/ 7022 h 13438"/>
                    <a:gd name="connsiteX4" fmla="*/ 536689 w 536689"/>
                    <a:gd name="connsiteY4" fmla="*/ 12185 h 13438"/>
                    <a:gd name="connsiteX5" fmla="*/ 401230 w 536689"/>
                    <a:gd name="connsiteY5" fmla="*/ 13438 h 13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6689" h="13438">
                      <a:moveTo>
                        <a:pt x="401230" y="13438"/>
                      </a:moveTo>
                      <a:cubicBezTo>
                        <a:pt x="190320" y="13438"/>
                        <a:pt x="2272" y="5260"/>
                        <a:pt x="0" y="5160"/>
                      </a:cubicBezTo>
                      <a:lnTo>
                        <a:pt x="227" y="0"/>
                      </a:lnTo>
                      <a:cubicBezTo>
                        <a:pt x="2977" y="121"/>
                        <a:pt x="278328" y="12099"/>
                        <a:pt x="536589" y="7022"/>
                      </a:cubicBezTo>
                      <a:lnTo>
                        <a:pt x="536689" y="12185"/>
                      </a:lnTo>
                      <a:cubicBezTo>
                        <a:pt x="491545" y="13073"/>
                        <a:pt x="445872" y="13438"/>
                        <a:pt x="401230" y="134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11178001" y="275231"/>
                  <a:ext cx="371427" cy="394301"/>
                </a:xfrm>
                <a:custGeom>
                  <a:avLst/>
                  <a:gdLst>
                    <a:gd name="connsiteX0" fmla="*/ 4155 w 371427"/>
                    <a:gd name="connsiteY0" fmla="*/ 394301 h 394301"/>
                    <a:gd name="connsiteX1" fmla="*/ 0 w 371427"/>
                    <a:gd name="connsiteY1" fmla="*/ 391234 h 394301"/>
                    <a:gd name="connsiteX2" fmla="*/ 367993 w 371427"/>
                    <a:gd name="connsiteY2" fmla="*/ 0 h 394301"/>
                    <a:gd name="connsiteX3" fmla="*/ 371428 w 371427"/>
                    <a:gd name="connsiteY3" fmla="*/ 3855 h 394301"/>
                    <a:gd name="connsiteX4" fmla="*/ 4155 w 371427"/>
                    <a:gd name="connsiteY4" fmla="*/ 394301 h 394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27" h="394301">
                      <a:moveTo>
                        <a:pt x="4155" y="394301"/>
                      </a:moveTo>
                      <a:lnTo>
                        <a:pt x="0" y="391234"/>
                      </a:lnTo>
                      <a:cubicBezTo>
                        <a:pt x="135076" y="208253"/>
                        <a:pt x="365680" y="2062"/>
                        <a:pt x="367993" y="0"/>
                      </a:cubicBezTo>
                      <a:lnTo>
                        <a:pt x="371428" y="3855"/>
                      </a:lnTo>
                      <a:cubicBezTo>
                        <a:pt x="369118" y="5914"/>
                        <a:pt x="138908" y="211754"/>
                        <a:pt x="4155" y="394301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11719971" y="457837"/>
                  <a:ext cx="313889" cy="212015"/>
                </a:xfrm>
                <a:custGeom>
                  <a:avLst/>
                  <a:gdLst>
                    <a:gd name="connsiteX0" fmla="*/ 3594 w 313889"/>
                    <a:gd name="connsiteY0" fmla="*/ 212016 h 212015"/>
                    <a:gd name="connsiteX1" fmla="*/ 0 w 313889"/>
                    <a:gd name="connsiteY1" fmla="*/ 208308 h 212015"/>
                    <a:gd name="connsiteX2" fmla="*/ 311545 w 313889"/>
                    <a:gd name="connsiteY2" fmla="*/ 0 h 212015"/>
                    <a:gd name="connsiteX3" fmla="*/ 313889 w 313889"/>
                    <a:gd name="connsiteY3" fmla="*/ 4599 h 212015"/>
                    <a:gd name="connsiteX4" fmla="*/ 3594 w 313889"/>
                    <a:gd name="connsiteY4" fmla="*/ 212016 h 21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889" h="212015">
                      <a:moveTo>
                        <a:pt x="3594" y="212016"/>
                      </a:moveTo>
                      <a:lnTo>
                        <a:pt x="0" y="208308"/>
                      </a:lnTo>
                      <a:cubicBezTo>
                        <a:pt x="1074" y="207269"/>
                        <a:pt x="109722" y="102913"/>
                        <a:pt x="311545" y="0"/>
                      </a:cubicBezTo>
                      <a:lnTo>
                        <a:pt x="313889" y="4599"/>
                      </a:lnTo>
                      <a:cubicBezTo>
                        <a:pt x="112813" y="107133"/>
                        <a:pt x="4661" y="210976"/>
                        <a:pt x="3594" y="21201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 descr="一束拱形的橄榄及叶子"/>
            <p:cNvGrpSpPr/>
            <p:nvPr/>
          </p:nvGrpSpPr>
          <p:grpSpPr>
            <a:xfrm rot="10800000" flipH="1">
              <a:off x="10783469" y="1041045"/>
              <a:ext cx="1187702" cy="1220401"/>
              <a:chOff x="10783469" y="-10370"/>
              <a:chExt cx="1187702" cy="122040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9" name="任意多边形: 形状 18"/>
              <p:cNvSpPr/>
              <p:nvPr/>
            </p:nvSpPr>
            <p:spPr>
              <a:xfrm>
                <a:off x="11115007" y="90044"/>
                <a:ext cx="856164" cy="700875"/>
              </a:xfrm>
              <a:custGeom>
                <a:avLst/>
                <a:gdLst>
                  <a:gd name="connsiteX0" fmla="*/ 367683 w 856164"/>
                  <a:gd name="connsiteY0" fmla="*/ 587974 h 700875"/>
                  <a:gd name="connsiteX1" fmla="*/ 537 w 856164"/>
                  <a:gd name="connsiteY1" fmla="*/ 692498 h 700875"/>
                  <a:gd name="connsiteX2" fmla="*/ 0 w 856164"/>
                  <a:gd name="connsiteY2" fmla="*/ 700036 h 700875"/>
                  <a:gd name="connsiteX3" fmla="*/ 361394 w 856164"/>
                  <a:gd name="connsiteY3" fmla="*/ 603336 h 700875"/>
                  <a:gd name="connsiteX4" fmla="*/ 652514 w 856164"/>
                  <a:gd name="connsiteY4" fmla="*/ 414806 h 700875"/>
                  <a:gd name="connsiteX5" fmla="*/ 856165 w 856164"/>
                  <a:gd name="connsiteY5" fmla="*/ 0 h 700875"/>
                  <a:gd name="connsiteX6" fmla="*/ 367683 w 856164"/>
                  <a:gd name="connsiteY6" fmla="*/ 587974 h 70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6164" h="700875">
                    <a:moveTo>
                      <a:pt x="367683" y="587974"/>
                    </a:moveTo>
                    <a:cubicBezTo>
                      <a:pt x="268050" y="679579"/>
                      <a:pt x="134343" y="697671"/>
                      <a:pt x="537" y="692498"/>
                    </a:cubicBezTo>
                    <a:lnTo>
                      <a:pt x="0" y="700036"/>
                    </a:lnTo>
                    <a:cubicBezTo>
                      <a:pt x="130912" y="705096"/>
                      <a:pt x="260842" y="689042"/>
                      <a:pt x="361394" y="603336"/>
                    </a:cubicBezTo>
                    <a:cubicBezTo>
                      <a:pt x="391014" y="600944"/>
                      <a:pt x="514477" y="580959"/>
                      <a:pt x="652514" y="414806"/>
                    </a:cubicBezTo>
                    <a:cubicBezTo>
                      <a:pt x="811049" y="223980"/>
                      <a:pt x="856165" y="0"/>
                      <a:pt x="856165" y="0"/>
                    </a:cubicBezTo>
                    <a:lnTo>
                      <a:pt x="367683" y="587974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10783469" y="-10370"/>
                <a:ext cx="1105087" cy="1220401"/>
              </a:xfrm>
              <a:custGeom>
                <a:avLst/>
                <a:gdLst>
                  <a:gd name="connsiteX0" fmla="*/ 720204 w 1105087"/>
                  <a:gd name="connsiteY0" fmla="*/ 958366 h 1220401"/>
                  <a:gd name="connsiteX1" fmla="*/ 376646 w 1105087"/>
                  <a:gd name="connsiteY1" fmla="*/ 940807 h 1220401"/>
                  <a:gd name="connsiteX2" fmla="*/ 191167 w 1105087"/>
                  <a:gd name="connsiteY2" fmla="*/ 920564 h 1220401"/>
                  <a:gd name="connsiteX3" fmla="*/ 254678 w 1105087"/>
                  <a:gd name="connsiteY3" fmla="*/ 0 h 1220401"/>
                  <a:gd name="connsiteX4" fmla="*/ 146250 w 1105087"/>
                  <a:gd name="connsiteY4" fmla="*/ 449200 h 1220401"/>
                  <a:gd name="connsiteX5" fmla="*/ 249198 w 1105087"/>
                  <a:gd name="connsiteY5" fmla="*/ 779756 h 1220401"/>
                  <a:gd name="connsiteX6" fmla="*/ 0 w 1105087"/>
                  <a:gd name="connsiteY6" fmla="*/ 986536 h 1220401"/>
                  <a:gd name="connsiteX7" fmla="*/ 179 w 1105087"/>
                  <a:gd name="connsiteY7" fmla="*/ 994092 h 1220401"/>
                  <a:gd name="connsiteX8" fmla="*/ 177178 w 1105087"/>
                  <a:gd name="connsiteY8" fmla="*/ 932612 h 1220401"/>
                  <a:gd name="connsiteX9" fmla="*/ 368757 w 1105087"/>
                  <a:gd name="connsiteY9" fmla="*/ 947860 h 1220401"/>
                  <a:gd name="connsiteX10" fmla="*/ 645922 w 1105087"/>
                  <a:gd name="connsiteY10" fmla="*/ 1162103 h 1220401"/>
                  <a:gd name="connsiteX11" fmla="*/ 1105087 w 1105087"/>
                  <a:gd name="connsiteY11" fmla="*/ 1214103 h 1220401"/>
                  <a:gd name="connsiteX12" fmla="*/ 720204 w 1105087"/>
                  <a:gd name="connsiteY12" fmla="*/ 958366 h 1220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5087" h="1220401">
                    <a:moveTo>
                      <a:pt x="720204" y="958366"/>
                    </a:moveTo>
                    <a:cubicBezTo>
                      <a:pt x="523877" y="886786"/>
                      <a:pt x="408235" y="926502"/>
                      <a:pt x="376646" y="940807"/>
                    </a:cubicBezTo>
                    <a:cubicBezTo>
                      <a:pt x="312072" y="892459"/>
                      <a:pt x="227244" y="909807"/>
                      <a:pt x="191167" y="920564"/>
                    </a:cubicBezTo>
                    <a:cubicBezTo>
                      <a:pt x="353157" y="812050"/>
                      <a:pt x="254678" y="0"/>
                      <a:pt x="254678" y="0"/>
                    </a:cubicBezTo>
                    <a:cubicBezTo>
                      <a:pt x="254678" y="0"/>
                      <a:pt x="146250" y="201114"/>
                      <a:pt x="146250" y="449200"/>
                    </a:cubicBezTo>
                    <a:cubicBezTo>
                      <a:pt x="146250" y="663553"/>
                      <a:pt x="227185" y="758022"/>
                      <a:pt x="249198" y="779756"/>
                    </a:cubicBezTo>
                    <a:cubicBezTo>
                      <a:pt x="237150" y="902527"/>
                      <a:pt x="137992" y="979642"/>
                      <a:pt x="0" y="986536"/>
                    </a:cubicBezTo>
                    <a:lnTo>
                      <a:pt x="179" y="994092"/>
                    </a:lnTo>
                    <a:cubicBezTo>
                      <a:pt x="63139" y="990505"/>
                      <a:pt x="126895" y="971666"/>
                      <a:pt x="177178" y="932612"/>
                    </a:cubicBezTo>
                    <a:cubicBezTo>
                      <a:pt x="204766" y="923858"/>
                      <a:pt x="300861" y="898868"/>
                      <a:pt x="368757" y="947860"/>
                    </a:cubicBezTo>
                    <a:cubicBezTo>
                      <a:pt x="376440" y="966630"/>
                      <a:pt x="431986" y="1084104"/>
                      <a:pt x="645922" y="1162103"/>
                    </a:cubicBezTo>
                    <a:cubicBezTo>
                      <a:pt x="879000" y="1247083"/>
                      <a:pt x="1105087" y="1214103"/>
                      <a:pt x="1105087" y="1214103"/>
                    </a:cubicBezTo>
                    <a:cubicBezTo>
                      <a:pt x="1105087" y="1214103"/>
                      <a:pt x="953282" y="1043345"/>
                      <a:pt x="720204" y="958366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1242091" y="973374"/>
                <a:ext cx="417642" cy="156765"/>
              </a:xfrm>
              <a:custGeom>
                <a:avLst/>
                <a:gdLst>
                  <a:gd name="connsiteX0" fmla="*/ 416514 w 417642"/>
                  <a:gd name="connsiteY0" fmla="*/ 156766 h 156765"/>
                  <a:gd name="connsiteX1" fmla="*/ 0 w 417642"/>
                  <a:gd name="connsiteY1" fmla="*/ 4519 h 156765"/>
                  <a:gd name="connsiteX2" fmla="*/ 2496 w 417642"/>
                  <a:gd name="connsiteY2" fmla="*/ 0 h 156765"/>
                  <a:gd name="connsiteX3" fmla="*/ 417643 w 417642"/>
                  <a:gd name="connsiteY3" fmla="*/ 151726 h 156765"/>
                  <a:gd name="connsiteX4" fmla="*/ 416514 w 417642"/>
                  <a:gd name="connsiteY4" fmla="*/ 156766 h 15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42" h="156765">
                    <a:moveTo>
                      <a:pt x="416514" y="156766"/>
                    </a:moveTo>
                    <a:cubicBezTo>
                      <a:pt x="182751" y="104431"/>
                      <a:pt x="1804" y="5511"/>
                      <a:pt x="0" y="4519"/>
                    </a:cubicBezTo>
                    <a:lnTo>
                      <a:pt x="2496" y="0"/>
                    </a:lnTo>
                    <a:cubicBezTo>
                      <a:pt x="4289" y="988"/>
                      <a:pt x="184633" y="99561"/>
                      <a:pt x="417643" y="151726"/>
                    </a:cubicBezTo>
                    <a:lnTo>
                      <a:pt x="416514" y="156766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 descr="一束拱形的橄榄及叶子"/>
            <p:cNvGrpSpPr/>
            <p:nvPr/>
          </p:nvGrpSpPr>
          <p:grpSpPr>
            <a:xfrm rot="10800000" flipH="1">
              <a:off x="9768376" y="462365"/>
              <a:ext cx="1145312" cy="1581142"/>
              <a:chOff x="9768376" y="207569"/>
              <a:chExt cx="1145312" cy="1581142"/>
            </a:xfrm>
            <a:solidFill>
              <a:schemeClr val="accent3"/>
            </a:solidFill>
          </p:grpSpPr>
          <p:sp>
            <p:nvSpPr>
              <p:cNvPr id="14" name="任意多边形: 形状 13"/>
              <p:cNvSpPr/>
              <p:nvPr/>
            </p:nvSpPr>
            <p:spPr>
              <a:xfrm>
                <a:off x="10278424" y="1057985"/>
                <a:ext cx="134243" cy="216855"/>
              </a:xfrm>
              <a:custGeom>
                <a:avLst/>
                <a:gdLst>
                  <a:gd name="connsiteX0" fmla="*/ 134244 w 134243"/>
                  <a:gd name="connsiteY0" fmla="*/ 108428 h 216855"/>
                  <a:gd name="connsiteX1" fmla="*/ 67122 w 134243"/>
                  <a:gd name="connsiteY1" fmla="*/ 216855 h 216855"/>
                  <a:gd name="connsiteX2" fmla="*/ 0 w 134243"/>
                  <a:gd name="connsiteY2" fmla="*/ 108428 h 216855"/>
                  <a:gd name="connsiteX3" fmla="*/ 67122 w 134243"/>
                  <a:gd name="connsiteY3" fmla="*/ 0 h 216855"/>
                  <a:gd name="connsiteX4" fmla="*/ 134244 w 134243"/>
                  <a:gd name="connsiteY4" fmla="*/ 108428 h 2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43" h="216855">
                    <a:moveTo>
                      <a:pt x="134244" y="108428"/>
                    </a:moveTo>
                    <a:cubicBezTo>
                      <a:pt x="134244" y="168311"/>
                      <a:pt x="104192" y="216855"/>
                      <a:pt x="67122" y="216855"/>
                    </a:cubicBezTo>
                    <a:cubicBezTo>
                      <a:pt x="30051" y="216855"/>
                      <a:pt x="0" y="168311"/>
                      <a:pt x="0" y="108428"/>
                    </a:cubicBezTo>
                    <a:cubicBezTo>
                      <a:pt x="0" y="48545"/>
                      <a:pt x="30051" y="0"/>
                      <a:pt x="67122" y="0"/>
                    </a:cubicBezTo>
                    <a:cubicBezTo>
                      <a:pt x="104192" y="0"/>
                      <a:pt x="134244" y="48545"/>
                      <a:pt x="134244" y="10842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 rot="-2767093">
                <a:off x="10754153" y="532860"/>
                <a:ext cx="111722" cy="180230"/>
              </a:xfrm>
              <a:custGeom>
                <a:avLst/>
                <a:gdLst>
                  <a:gd name="connsiteX0" fmla="*/ 111723 w 111722"/>
                  <a:gd name="connsiteY0" fmla="*/ 90115 h 180230"/>
                  <a:gd name="connsiteX1" fmla="*/ 55861 w 111722"/>
                  <a:gd name="connsiteY1" fmla="*/ 180231 h 180230"/>
                  <a:gd name="connsiteX2" fmla="*/ 0 w 111722"/>
                  <a:gd name="connsiteY2" fmla="*/ 90115 h 180230"/>
                  <a:gd name="connsiteX3" fmla="*/ 55861 w 111722"/>
                  <a:gd name="connsiteY3" fmla="*/ 0 h 180230"/>
                  <a:gd name="connsiteX4" fmla="*/ 111723 w 111722"/>
                  <a:gd name="connsiteY4" fmla="*/ 90115 h 18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22" h="180230">
                    <a:moveTo>
                      <a:pt x="111723" y="90115"/>
                    </a:moveTo>
                    <a:cubicBezTo>
                      <a:pt x="111723" y="139885"/>
                      <a:pt x="86713" y="180231"/>
                      <a:pt x="55861" y="180231"/>
                    </a:cubicBezTo>
                    <a:cubicBezTo>
                      <a:pt x="25010" y="180231"/>
                      <a:pt x="0" y="139885"/>
                      <a:pt x="0" y="90115"/>
                    </a:cubicBezTo>
                    <a:cubicBezTo>
                      <a:pt x="0" y="40346"/>
                      <a:pt x="25010" y="0"/>
                      <a:pt x="55861" y="0"/>
                    </a:cubicBezTo>
                    <a:cubicBezTo>
                      <a:pt x="86713" y="0"/>
                      <a:pt x="111723" y="40346"/>
                      <a:pt x="111723" y="90115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10044399" y="1571856"/>
                <a:ext cx="134243" cy="216855"/>
              </a:xfrm>
              <a:custGeom>
                <a:avLst/>
                <a:gdLst>
                  <a:gd name="connsiteX0" fmla="*/ 134244 w 134243"/>
                  <a:gd name="connsiteY0" fmla="*/ 108428 h 216855"/>
                  <a:gd name="connsiteX1" fmla="*/ 67122 w 134243"/>
                  <a:gd name="connsiteY1" fmla="*/ 216855 h 216855"/>
                  <a:gd name="connsiteX2" fmla="*/ 0 w 134243"/>
                  <a:gd name="connsiteY2" fmla="*/ 108428 h 216855"/>
                  <a:gd name="connsiteX3" fmla="*/ 67122 w 134243"/>
                  <a:gd name="connsiteY3" fmla="*/ 0 h 216855"/>
                  <a:gd name="connsiteX4" fmla="*/ 134244 w 134243"/>
                  <a:gd name="connsiteY4" fmla="*/ 108428 h 2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43" h="216855">
                    <a:moveTo>
                      <a:pt x="134244" y="108428"/>
                    </a:moveTo>
                    <a:cubicBezTo>
                      <a:pt x="134244" y="168311"/>
                      <a:pt x="104192" y="216855"/>
                      <a:pt x="67122" y="216855"/>
                    </a:cubicBezTo>
                    <a:cubicBezTo>
                      <a:pt x="30051" y="216855"/>
                      <a:pt x="0" y="168311"/>
                      <a:pt x="0" y="108428"/>
                    </a:cubicBezTo>
                    <a:cubicBezTo>
                      <a:pt x="0" y="48545"/>
                      <a:pt x="30051" y="0"/>
                      <a:pt x="67122" y="0"/>
                    </a:cubicBezTo>
                    <a:cubicBezTo>
                      <a:pt x="104192" y="0"/>
                      <a:pt x="134244" y="48545"/>
                      <a:pt x="134244" y="10842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 rot="-2526848">
                <a:off x="10646631" y="228841"/>
                <a:ext cx="167802" cy="271065"/>
              </a:xfrm>
              <a:custGeom>
                <a:avLst/>
                <a:gdLst>
                  <a:gd name="connsiteX0" fmla="*/ 167802 w 167802"/>
                  <a:gd name="connsiteY0" fmla="*/ 135533 h 271065"/>
                  <a:gd name="connsiteX1" fmla="*/ 83901 w 167802"/>
                  <a:gd name="connsiteY1" fmla="*/ 271065 h 271065"/>
                  <a:gd name="connsiteX2" fmla="*/ 0 w 167802"/>
                  <a:gd name="connsiteY2" fmla="*/ 135533 h 271065"/>
                  <a:gd name="connsiteX3" fmla="*/ 83901 w 167802"/>
                  <a:gd name="connsiteY3" fmla="*/ 0 h 271065"/>
                  <a:gd name="connsiteX4" fmla="*/ 167802 w 167802"/>
                  <a:gd name="connsiteY4" fmla="*/ 135533 h 27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02" h="271065">
                    <a:moveTo>
                      <a:pt x="167802" y="135533"/>
                    </a:moveTo>
                    <a:cubicBezTo>
                      <a:pt x="167802" y="210385"/>
                      <a:pt x="130238" y="271065"/>
                      <a:pt x="83901" y="271065"/>
                    </a:cubicBezTo>
                    <a:cubicBezTo>
                      <a:pt x="37564" y="271065"/>
                      <a:pt x="0" y="210385"/>
                      <a:pt x="0" y="135533"/>
                    </a:cubicBezTo>
                    <a:cubicBezTo>
                      <a:pt x="0" y="60680"/>
                      <a:pt x="37564" y="0"/>
                      <a:pt x="83901" y="0"/>
                    </a:cubicBezTo>
                    <a:cubicBezTo>
                      <a:pt x="130238" y="0"/>
                      <a:pt x="167802" y="60680"/>
                      <a:pt x="167802" y="135533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 rot="-2700000">
                <a:off x="9839638" y="1485631"/>
                <a:ext cx="167803" cy="271066"/>
              </a:xfrm>
              <a:custGeom>
                <a:avLst/>
                <a:gdLst>
                  <a:gd name="connsiteX0" fmla="*/ 167803 w 167803"/>
                  <a:gd name="connsiteY0" fmla="*/ 135533 h 271066"/>
                  <a:gd name="connsiteX1" fmla="*/ 83901 w 167803"/>
                  <a:gd name="connsiteY1" fmla="*/ 271066 h 271066"/>
                  <a:gd name="connsiteX2" fmla="*/ 0 w 167803"/>
                  <a:gd name="connsiteY2" fmla="*/ 135533 h 271066"/>
                  <a:gd name="connsiteX3" fmla="*/ 83901 w 167803"/>
                  <a:gd name="connsiteY3" fmla="*/ 0 h 271066"/>
                  <a:gd name="connsiteX4" fmla="*/ 167803 w 167803"/>
                  <a:gd name="connsiteY4" fmla="*/ 135533 h 27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03" h="271066">
                    <a:moveTo>
                      <a:pt x="167803" y="135533"/>
                    </a:moveTo>
                    <a:cubicBezTo>
                      <a:pt x="167803" y="210386"/>
                      <a:pt x="130239" y="271066"/>
                      <a:pt x="83901" y="271066"/>
                    </a:cubicBezTo>
                    <a:cubicBezTo>
                      <a:pt x="37564" y="271066"/>
                      <a:pt x="0" y="210386"/>
                      <a:pt x="0" y="135533"/>
                    </a:cubicBezTo>
                    <a:cubicBezTo>
                      <a:pt x="0" y="60680"/>
                      <a:pt x="37564" y="0"/>
                      <a:pt x="83901" y="0"/>
                    </a:cubicBezTo>
                    <a:cubicBezTo>
                      <a:pt x="130239" y="0"/>
                      <a:pt x="167803" y="60680"/>
                      <a:pt x="167803" y="135533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2" name="任意多边形: 形状 11"/>
            <p:cNvSpPr/>
            <p:nvPr/>
          </p:nvSpPr>
          <p:spPr>
            <a:xfrm rot="10800000" flipH="1">
              <a:off x="10281226" y="670342"/>
              <a:ext cx="502400" cy="763110"/>
            </a:xfrm>
            <a:custGeom>
              <a:avLst/>
              <a:gdLst>
                <a:gd name="connsiteX0" fmla="*/ 501345 w 502400"/>
                <a:gd name="connsiteY0" fmla="*/ 0 h 763110"/>
                <a:gd name="connsiteX1" fmla="*/ 123631 w 502400"/>
                <a:gd name="connsiteY1" fmla="*/ 677156 h 763110"/>
                <a:gd name="connsiteX2" fmla="*/ 108080 w 502400"/>
                <a:gd name="connsiteY2" fmla="*/ 687145 h 763110"/>
                <a:gd name="connsiteX3" fmla="*/ 13001 w 502400"/>
                <a:gd name="connsiteY3" fmla="*/ 762752 h 763110"/>
                <a:gd name="connsiteX4" fmla="*/ 12963 w 502400"/>
                <a:gd name="connsiteY4" fmla="*/ 762738 h 763110"/>
                <a:gd name="connsiteX5" fmla="*/ 1001 w 502400"/>
                <a:gd name="connsiteY5" fmla="*/ 757726 h 763110"/>
                <a:gd name="connsiteX6" fmla="*/ 4571 w 502400"/>
                <a:gd name="connsiteY6" fmla="*/ 743438 h 763110"/>
                <a:gd name="connsiteX7" fmla="*/ 4588 w 502400"/>
                <a:gd name="connsiteY7" fmla="*/ 743404 h 763110"/>
                <a:gd name="connsiteX8" fmla="*/ 94504 w 502400"/>
                <a:gd name="connsiteY8" fmla="*/ 680216 h 763110"/>
                <a:gd name="connsiteX9" fmla="*/ 98586 w 502400"/>
                <a:gd name="connsiteY9" fmla="*/ 664592 h 763110"/>
                <a:gd name="connsiteX10" fmla="*/ 501345 w 502400"/>
                <a:gd name="connsiteY10" fmla="*/ 0 h 76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2400" h="763110">
                  <a:moveTo>
                    <a:pt x="501345" y="0"/>
                  </a:moveTo>
                  <a:cubicBezTo>
                    <a:pt x="516686" y="124406"/>
                    <a:pt x="363504" y="618299"/>
                    <a:pt x="123631" y="677156"/>
                  </a:cubicBezTo>
                  <a:cubicBezTo>
                    <a:pt x="117477" y="678667"/>
                    <a:pt x="111993" y="682161"/>
                    <a:pt x="108080" y="687145"/>
                  </a:cubicBezTo>
                  <a:cubicBezTo>
                    <a:pt x="82897" y="719230"/>
                    <a:pt x="49845" y="745245"/>
                    <a:pt x="13001" y="762752"/>
                  </a:cubicBezTo>
                  <a:cubicBezTo>
                    <a:pt x="12987" y="762759"/>
                    <a:pt x="12976" y="762731"/>
                    <a:pt x="12963" y="762738"/>
                  </a:cubicBezTo>
                  <a:cubicBezTo>
                    <a:pt x="10295" y="763922"/>
                    <a:pt x="3452" y="762294"/>
                    <a:pt x="1001" y="757726"/>
                  </a:cubicBezTo>
                  <a:cubicBezTo>
                    <a:pt x="-1522" y="753021"/>
                    <a:pt x="1115" y="745910"/>
                    <a:pt x="4571" y="743438"/>
                  </a:cubicBezTo>
                  <a:cubicBezTo>
                    <a:pt x="4585" y="743428"/>
                    <a:pt x="4571" y="743411"/>
                    <a:pt x="4588" y="743404"/>
                  </a:cubicBezTo>
                  <a:cubicBezTo>
                    <a:pt x="38738" y="729346"/>
                    <a:pt x="69765" y="707685"/>
                    <a:pt x="94504" y="680216"/>
                  </a:cubicBezTo>
                  <a:cubicBezTo>
                    <a:pt x="98324" y="675972"/>
                    <a:pt x="99884" y="670152"/>
                    <a:pt x="98586" y="664592"/>
                  </a:cubicBezTo>
                  <a:cubicBezTo>
                    <a:pt x="43890" y="430664"/>
                    <a:pt x="386615" y="48565"/>
                    <a:pt x="501345" y="0"/>
                  </a:cubicBezTo>
                  <a:close/>
                </a:path>
              </a:pathLst>
            </a:custGeom>
            <a:solidFill>
              <a:schemeClr val="accent2"/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 rot="10800000" flipH="1">
              <a:off x="10415508" y="799141"/>
              <a:ext cx="255042" cy="414327"/>
            </a:xfrm>
            <a:custGeom>
              <a:avLst/>
              <a:gdLst>
                <a:gd name="connsiteX0" fmla="*/ 4024 w 255042"/>
                <a:gd name="connsiteY0" fmla="*/ 414328 h 414327"/>
                <a:gd name="connsiteX1" fmla="*/ 0 w 255042"/>
                <a:gd name="connsiteY1" fmla="*/ 411092 h 414327"/>
                <a:gd name="connsiteX2" fmla="*/ 250382 w 255042"/>
                <a:gd name="connsiteY2" fmla="*/ 0 h 414327"/>
                <a:gd name="connsiteX3" fmla="*/ 255042 w 255042"/>
                <a:gd name="connsiteY3" fmla="*/ 2227 h 414327"/>
                <a:gd name="connsiteX4" fmla="*/ 4024 w 255042"/>
                <a:gd name="connsiteY4" fmla="*/ 414328 h 41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42" h="414327">
                  <a:moveTo>
                    <a:pt x="4024" y="414328"/>
                  </a:moveTo>
                  <a:lnTo>
                    <a:pt x="0" y="411092"/>
                  </a:lnTo>
                  <a:cubicBezTo>
                    <a:pt x="110400" y="273833"/>
                    <a:pt x="179935" y="147486"/>
                    <a:pt x="250382" y="0"/>
                  </a:cubicBezTo>
                  <a:lnTo>
                    <a:pt x="255042" y="2227"/>
                  </a:lnTo>
                  <a:cubicBezTo>
                    <a:pt x="184441" y="150036"/>
                    <a:pt x="114737" y="276680"/>
                    <a:pt x="4024" y="414328"/>
                  </a:cubicBezTo>
                  <a:close/>
                </a:path>
              </a:pathLst>
            </a:custGeom>
            <a:solidFill>
              <a:schemeClr val="bg1"/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9416267" y="2882943"/>
            <a:ext cx="2457142" cy="2297217"/>
            <a:chOff x="9768376" y="-10376"/>
            <a:chExt cx="2429980" cy="2271822"/>
          </a:xfrm>
        </p:grpSpPr>
        <p:grpSp>
          <p:nvGrpSpPr>
            <p:cNvPr id="35" name="组合 34" descr="一束拱形的橄榄及叶子"/>
            <p:cNvGrpSpPr/>
            <p:nvPr/>
          </p:nvGrpSpPr>
          <p:grpSpPr>
            <a:xfrm rot="10800000" flipH="1">
              <a:off x="9895720" y="338551"/>
              <a:ext cx="2058574" cy="1572196"/>
              <a:chOff x="9895720" y="340329"/>
              <a:chExt cx="2058574" cy="157219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57" name="任意多边形: 形状 56"/>
              <p:cNvSpPr/>
              <p:nvPr/>
            </p:nvSpPr>
            <p:spPr>
              <a:xfrm>
                <a:off x="10154851" y="1395904"/>
                <a:ext cx="852206" cy="516621"/>
              </a:xfrm>
              <a:custGeom>
                <a:avLst/>
                <a:gdLst>
                  <a:gd name="connsiteX0" fmla="*/ 394701 w 852206"/>
                  <a:gd name="connsiteY0" fmla="*/ 68557 h 516621"/>
                  <a:gd name="connsiteX1" fmla="*/ 128530 w 852206"/>
                  <a:gd name="connsiteY1" fmla="*/ 279427 h 516621"/>
                  <a:gd name="connsiteX2" fmla="*/ 110393 w 852206"/>
                  <a:gd name="connsiteY2" fmla="*/ 297821 h 516621"/>
                  <a:gd name="connsiteX3" fmla="*/ 61391 w 852206"/>
                  <a:gd name="connsiteY3" fmla="*/ 363219 h 516621"/>
                  <a:gd name="connsiteX4" fmla="*/ 25310 w 852206"/>
                  <a:gd name="connsiteY4" fmla="*/ 436523 h 516621"/>
                  <a:gd name="connsiteX5" fmla="*/ 0 w 852206"/>
                  <a:gd name="connsiteY5" fmla="*/ 514023 h 516621"/>
                  <a:gd name="connsiteX6" fmla="*/ 10388 w 852206"/>
                  <a:gd name="connsiteY6" fmla="*/ 516621 h 516621"/>
                  <a:gd name="connsiteX7" fmla="*/ 35223 w 852206"/>
                  <a:gd name="connsiteY7" fmla="*/ 440316 h 516621"/>
                  <a:gd name="connsiteX8" fmla="*/ 70457 w 852206"/>
                  <a:gd name="connsiteY8" fmla="*/ 368551 h 516621"/>
                  <a:gd name="connsiteX9" fmla="*/ 118141 w 852206"/>
                  <a:gd name="connsiteY9" fmla="*/ 304792 h 516621"/>
                  <a:gd name="connsiteX10" fmla="*/ 127163 w 852206"/>
                  <a:gd name="connsiteY10" fmla="*/ 295347 h 516621"/>
                  <a:gd name="connsiteX11" fmla="*/ 474713 w 852206"/>
                  <a:gd name="connsiteY11" fmla="*/ 270109 h 516621"/>
                  <a:gd name="connsiteX12" fmla="*/ 852207 w 852206"/>
                  <a:gd name="connsiteY12" fmla="*/ 3583 h 516621"/>
                  <a:gd name="connsiteX13" fmla="*/ 394701 w 852206"/>
                  <a:gd name="connsiteY13" fmla="*/ 68557 h 51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2206" h="516621">
                    <a:moveTo>
                      <a:pt x="394701" y="68557"/>
                    </a:moveTo>
                    <a:cubicBezTo>
                      <a:pt x="208811" y="142357"/>
                      <a:pt x="145926" y="243129"/>
                      <a:pt x="128530" y="279427"/>
                    </a:cubicBezTo>
                    <a:cubicBezTo>
                      <a:pt x="122299" y="285364"/>
                      <a:pt x="116234" y="291484"/>
                      <a:pt x="110393" y="297821"/>
                    </a:cubicBezTo>
                    <a:cubicBezTo>
                      <a:pt x="91905" y="317858"/>
                      <a:pt x="75510" y="339867"/>
                      <a:pt x="61391" y="363219"/>
                    </a:cubicBezTo>
                    <a:cubicBezTo>
                      <a:pt x="47250" y="386570"/>
                      <a:pt x="35361" y="411223"/>
                      <a:pt x="25310" y="436523"/>
                    </a:cubicBezTo>
                    <a:cubicBezTo>
                      <a:pt x="15256" y="461836"/>
                      <a:pt x="7005" y="487793"/>
                      <a:pt x="0" y="514023"/>
                    </a:cubicBezTo>
                    <a:lnTo>
                      <a:pt x="10388" y="516621"/>
                    </a:lnTo>
                    <a:cubicBezTo>
                      <a:pt x="17276" y="490730"/>
                      <a:pt x="25376" y="465168"/>
                      <a:pt x="35223" y="440316"/>
                    </a:cubicBezTo>
                    <a:cubicBezTo>
                      <a:pt x="45065" y="415471"/>
                      <a:pt x="56678" y="391344"/>
                      <a:pt x="70457" y="368551"/>
                    </a:cubicBezTo>
                    <a:cubicBezTo>
                      <a:pt x="84216" y="345750"/>
                      <a:pt x="100156" y="324319"/>
                      <a:pt x="118141" y="304792"/>
                    </a:cubicBezTo>
                    <a:cubicBezTo>
                      <a:pt x="121088" y="301584"/>
                      <a:pt x="124110" y="298451"/>
                      <a:pt x="127163" y="295347"/>
                    </a:cubicBezTo>
                    <a:cubicBezTo>
                      <a:pt x="150776" y="306289"/>
                      <a:pt x="269475" y="351588"/>
                      <a:pt x="474713" y="270109"/>
                    </a:cubicBezTo>
                    <a:cubicBezTo>
                      <a:pt x="705292" y="178568"/>
                      <a:pt x="852207" y="3583"/>
                      <a:pt x="852207" y="3583"/>
                    </a:cubicBezTo>
                    <a:cubicBezTo>
                      <a:pt x="852207" y="3583"/>
                      <a:pt x="625280" y="-22983"/>
                      <a:pt x="394701" y="68557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11413541" y="782541"/>
                <a:ext cx="540754" cy="386181"/>
              </a:xfrm>
              <a:custGeom>
                <a:avLst/>
                <a:gdLst>
                  <a:gd name="connsiteX0" fmla="*/ 178424 w 540754"/>
                  <a:gd name="connsiteY0" fmla="*/ 242059 h 386181"/>
                  <a:gd name="connsiteX1" fmla="*/ 0 w 540754"/>
                  <a:gd name="connsiteY1" fmla="*/ 3855 h 386181"/>
                  <a:gd name="connsiteX2" fmla="*/ 284063 w 540754"/>
                  <a:gd name="connsiteY2" fmla="*/ 92642 h 386181"/>
                  <a:gd name="connsiteX3" fmla="*/ 540754 w 540754"/>
                  <a:gd name="connsiteY3" fmla="*/ 386181 h 386181"/>
                  <a:gd name="connsiteX4" fmla="*/ 178424 w 540754"/>
                  <a:gd name="connsiteY4" fmla="*/ 242059 h 3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754" h="386181">
                    <a:moveTo>
                      <a:pt x="178424" y="242059"/>
                    </a:moveTo>
                    <a:cubicBezTo>
                      <a:pt x="7483" y="121201"/>
                      <a:pt x="0" y="3855"/>
                      <a:pt x="0" y="3855"/>
                    </a:cubicBezTo>
                    <a:cubicBezTo>
                      <a:pt x="0" y="3855"/>
                      <a:pt x="113126" y="-28215"/>
                      <a:pt x="284063" y="92642"/>
                    </a:cubicBezTo>
                    <a:cubicBezTo>
                      <a:pt x="455003" y="213499"/>
                      <a:pt x="540754" y="386181"/>
                      <a:pt x="540754" y="386181"/>
                    </a:cubicBezTo>
                    <a:cubicBezTo>
                      <a:pt x="540754" y="386181"/>
                      <a:pt x="349364" y="362916"/>
                      <a:pt x="178424" y="242059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10618018" y="983512"/>
                <a:ext cx="950419" cy="216189"/>
              </a:xfrm>
              <a:custGeom>
                <a:avLst/>
                <a:gdLst>
                  <a:gd name="connsiteX0" fmla="*/ 950419 w 950419"/>
                  <a:gd name="connsiteY0" fmla="*/ 67672 h 216189"/>
                  <a:gd name="connsiteX1" fmla="*/ 186129 w 950419"/>
                  <a:gd name="connsiteY1" fmla="*/ 152022 h 216189"/>
                  <a:gd name="connsiteX2" fmla="*/ 159903 w 950419"/>
                  <a:gd name="connsiteY2" fmla="*/ 142618 h 216189"/>
                  <a:gd name="connsiteX3" fmla="*/ 621 w 950419"/>
                  <a:gd name="connsiteY3" fmla="*/ 91877 h 216189"/>
                  <a:gd name="connsiteX4" fmla="*/ 7003 w 950419"/>
                  <a:gd name="connsiteY4" fmla="*/ 83482 h 216189"/>
                  <a:gd name="connsiteX5" fmla="*/ 13467 w 950419"/>
                  <a:gd name="connsiteY5" fmla="*/ 75145 h 216189"/>
                  <a:gd name="connsiteX6" fmla="*/ 158258 w 950419"/>
                  <a:gd name="connsiteY6" fmla="*/ 130264 h 216189"/>
                  <a:gd name="connsiteX7" fmla="*/ 181368 w 950419"/>
                  <a:gd name="connsiteY7" fmla="*/ 119851 h 216189"/>
                  <a:gd name="connsiteX8" fmla="*/ 950419 w 950419"/>
                  <a:gd name="connsiteY8" fmla="*/ 67672 h 2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0419" h="216189">
                    <a:moveTo>
                      <a:pt x="950419" y="67672"/>
                    </a:moveTo>
                    <a:cubicBezTo>
                      <a:pt x="861640" y="149667"/>
                      <a:pt x="368958" y="303655"/>
                      <a:pt x="186129" y="152022"/>
                    </a:cubicBezTo>
                    <a:cubicBezTo>
                      <a:pt x="178731" y="145888"/>
                      <a:pt x="169513" y="142463"/>
                      <a:pt x="159903" y="142618"/>
                    </a:cubicBezTo>
                    <a:cubicBezTo>
                      <a:pt x="103218" y="143540"/>
                      <a:pt x="46484" y="125252"/>
                      <a:pt x="621" y="91877"/>
                    </a:cubicBezTo>
                    <a:cubicBezTo>
                      <a:pt x="3471" y="88135"/>
                      <a:pt x="-5826" y="100210"/>
                      <a:pt x="7003" y="83482"/>
                    </a:cubicBezTo>
                    <a:cubicBezTo>
                      <a:pt x="19859" y="66773"/>
                      <a:pt x="10590" y="78866"/>
                      <a:pt x="13467" y="75145"/>
                    </a:cubicBezTo>
                    <a:cubicBezTo>
                      <a:pt x="54246" y="108286"/>
                      <a:pt x="105748" y="127896"/>
                      <a:pt x="158258" y="130264"/>
                    </a:cubicBezTo>
                    <a:cubicBezTo>
                      <a:pt x="167166" y="130667"/>
                      <a:pt x="175651" y="126694"/>
                      <a:pt x="181368" y="119851"/>
                    </a:cubicBezTo>
                    <a:cubicBezTo>
                      <a:pt x="336093" y="-65343"/>
                      <a:pt x="848714" y="3097"/>
                      <a:pt x="950419" y="67672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/>
              <p:cNvSpPr/>
              <p:nvPr/>
            </p:nvSpPr>
            <p:spPr>
              <a:xfrm>
                <a:off x="10433656" y="340329"/>
                <a:ext cx="296912" cy="918045"/>
              </a:xfrm>
              <a:custGeom>
                <a:avLst/>
                <a:gdLst>
                  <a:gd name="connsiteX0" fmla="*/ 285232 w 296912"/>
                  <a:gd name="connsiteY0" fmla="*/ 0 h 918045"/>
                  <a:gd name="connsiteX1" fmla="*/ 23959 w 296912"/>
                  <a:gd name="connsiteY1" fmla="*/ 723181 h 918045"/>
                  <a:gd name="connsiteX2" fmla="*/ 26947 w 296912"/>
                  <a:gd name="connsiteY2" fmla="*/ 750880 h 918045"/>
                  <a:gd name="connsiteX3" fmla="*/ 38912 w 296912"/>
                  <a:gd name="connsiteY3" fmla="*/ 917621 h 918045"/>
                  <a:gd name="connsiteX4" fmla="*/ 48570 w 296912"/>
                  <a:gd name="connsiteY4" fmla="*/ 913387 h 918045"/>
                  <a:gd name="connsiteX5" fmla="*/ 58191 w 296912"/>
                  <a:gd name="connsiteY5" fmla="*/ 909057 h 918045"/>
                  <a:gd name="connsiteX6" fmla="*/ 38571 w 296912"/>
                  <a:gd name="connsiteY6" fmla="*/ 755376 h 918045"/>
                  <a:gd name="connsiteX7" fmla="*/ 54116 w 296912"/>
                  <a:gd name="connsiteY7" fmla="*/ 735352 h 918045"/>
                  <a:gd name="connsiteX8" fmla="*/ 285232 w 296912"/>
                  <a:gd name="connsiteY8" fmla="*/ 0 h 91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912" h="918045">
                    <a:moveTo>
                      <a:pt x="285232" y="0"/>
                    </a:moveTo>
                    <a:cubicBezTo>
                      <a:pt x="184697" y="67070"/>
                      <a:pt x="-80558" y="509889"/>
                      <a:pt x="23959" y="723181"/>
                    </a:cubicBezTo>
                    <a:cubicBezTo>
                      <a:pt x="28190" y="731811"/>
                      <a:pt x="29353" y="741576"/>
                      <a:pt x="26947" y="750880"/>
                    </a:cubicBezTo>
                    <a:cubicBezTo>
                      <a:pt x="12751" y="805768"/>
                      <a:pt x="17226" y="865207"/>
                      <a:pt x="38912" y="917621"/>
                    </a:cubicBezTo>
                    <a:cubicBezTo>
                      <a:pt x="43218" y="915728"/>
                      <a:pt x="29298" y="921930"/>
                      <a:pt x="48570" y="913387"/>
                    </a:cubicBezTo>
                    <a:cubicBezTo>
                      <a:pt x="67829" y="904809"/>
                      <a:pt x="53899" y="910984"/>
                      <a:pt x="58191" y="909057"/>
                    </a:cubicBezTo>
                    <a:cubicBezTo>
                      <a:pt x="35539" y="861641"/>
                      <a:pt x="28558" y="806977"/>
                      <a:pt x="38571" y="755376"/>
                    </a:cubicBezTo>
                    <a:cubicBezTo>
                      <a:pt x="40272" y="746622"/>
                      <a:pt x="46120" y="739308"/>
                      <a:pt x="54116" y="735352"/>
                    </a:cubicBezTo>
                    <a:cubicBezTo>
                      <a:pt x="270437" y="628391"/>
                      <a:pt x="324149" y="114018"/>
                      <a:pt x="285232" y="0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/>
              <p:cNvSpPr/>
              <p:nvPr/>
            </p:nvSpPr>
            <p:spPr>
              <a:xfrm>
                <a:off x="9895720" y="909915"/>
                <a:ext cx="291627" cy="743902"/>
              </a:xfrm>
              <a:custGeom>
                <a:avLst/>
                <a:gdLst>
                  <a:gd name="connsiteX0" fmla="*/ 255382 w 291627"/>
                  <a:gd name="connsiteY0" fmla="*/ 391238 h 743902"/>
                  <a:gd name="connsiteX1" fmla="*/ 259544 w 291627"/>
                  <a:gd name="connsiteY1" fmla="*/ 743903 h 743902"/>
                  <a:gd name="connsiteX2" fmla="*/ 49827 w 291627"/>
                  <a:gd name="connsiteY2" fmla="*/ 460335 h 743902"/>
                  <a:gd name="connsiteX3" fmla="*/ 9468 w 291627"/>
                  <a:gd name="connsiteY3" fmla="*/ 0 h 743902"/>
                  <a:gd name="connsiteX4" fmla="*/ 255382 w 291627"/>
                  <a:gd name="connsiteY4" fmla="*/ 391238 h 74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627" h="743902">
                    <a:moveTo>
                      <a:pt x="255382" y="391238"/>
                    </a:moveTo>
                    <a:cubicBezTo>
                      <a:pt x="334431" y="626391"/>
                      <a:pt x="259544" y="743903"/>
                      <a:pt x="259544" y="743903"/>
                    </a:cubicBezTo>
                    <a:cubicBezTo>
                      <a:pt x="259544" y="743903"/>
                      <a:pt x="128880" y="695492"/>
                      <a:pt x="49827" y="460335"/>
                    </a:cubicBezTo>
                    <a:cubicBezTo>
                      <a:pt x="-29225" y="225178"/>
                      <a:pt x="9468" y="0"/>
                      <a:pt x="9468" y="0"/>
                    </a:cubicBezTo>
                    <a:cubicBezTo>
                      <a:pt x="9468" y="0"/>
                      <a:pt x="176330" y="156081"/>
                      <a:pt x="255382" y="39123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/>
              <p:cNvSpPr/>
              <p:nvPr/>
            </p:nvSpPr>
            <p:spPr>
              <a:xfrm>
                <a:off x="10501413" y="688478"/>
                <a:ext cx="114237" cy="288265"/>
              </a:xfrm>
              <a:custGeom>
                <a:avLst/>
                <a:gdLst>
                  <a:gd name="connsiteX0" fmla="*/ 4661 w 114237"/>
                  <a:gd name="connsiteY0" fmla="*/ 288266 h 288265"/>
                  <a:gd name="connsiteX1" fmla="*/ 0 w 114237"/>
                  <a:gd name="connsiteY1" fmla="*/ 286046 h 288265"/>
                  <a:gd name="connsiteX2" fmla="*/ 109285 w 114237"/>
                  <a:gd name="connsiteY2" fmla="*/ 0 h 288265"/>
                  <a:gd name="connsiteX3" fmla="*/ 114238 w 114237"/>
                  <a:gd name="connsiteY3" fmla="*/ 1456 h 288265"/>
                  <a:gd name="connsiteX4" fmla="*/ 4661 w 114237"/>
                  <a:gd name="connsiteY4" fmla="*/ 288266 h 28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37" h="288265">
                    <a:moveTo>
                      <a:pt x="4661" y="288266"/>
                    </a:moveTo>
                    <a:lnTo>
                      <a:pt x="0" y="286046"/>
                    </a:lnTo>
                    <a:cubicBezTo>
                      <a:pt x="43612" y="194481"/>
                      <a:pt x="80381" y="98242"/>
                      <a:pt x="109285" y="0"/>
                    </a:cubicBezTo>
                    <a:lnTo>
                      <a:pt x="114238" y="1456"/>
                    </a:lnTo>
                    <a:cubicBezTo>
                      <a:pt x="85259" y="99960"/>
                      <a:pt x="48390" y="196454"/>
                      <a:pt x="4661" y="288266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/>
              <p:cNvSpPr/>
              <p:nvPr/>
            </p:nvSpPr>
            <p:spPr>
              <a:xfrm>
                <a:off x="9974094" y="1075912"/>
                <a:ext cx="139954" cy="443417"/>
              </a:xfrm>
              <a:custGeom>
                <a:avLst/>
                <a:gdLst>
                  <a:gd name="connsiteX0" fmla="*/ 134905 w 139954"/>
                  <a:gd name="connsiteY0" fmla="*/ 443417 h 443417"/>
                  <a:gd name="connsiteX1" fmla="*/ 0 w 139954"/>
                  <a:gd name="connsiteY1" fmla="*/ 1907 h 443417"/>
                  <a:gd name="connsiteX2" fmla="*/ 4798 w 139954"/>
                  <a:gd name="connsiteY2" fmla="*/ 0 h 443417"/>
                  <a:gd name="connsiteX3" fmla="*/ 139954 w 139954"/>
                  <a:gd name="connsiteY3" fmla="*/ 442326 h 443417"/>
                  <a:gd name="connsiteX4" fmla="*/ 134905 w 139954"/>
                  <a:gd name="connsiteY4" fmla="*/ 443417 h 44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954" h="443417">
                    <a:moveTo>
                      <a:pt x="134905" y="443417"/>
                    </a:moveTo>
                    <a:cubicBezTo>
                      <a:pt x="134419" y="441169"/>
                      <a:pt x="85296" y="216277"/>
                      <a:pt x="0" y="1907"/>
                    </a:cubicBezTo>
                    <a:lnTo>
                      <a:pt x="4798" y="0"/>
                    </a:lnTo>
                    <a:cubicBezTo>
                      <a:pt x="90257" y="214783"/>
                      <a:pt x="139465" y="440078"/>
                      <a:pt x="139954" y="442326"/>
                    </a:cubicBezTo>
                    <a:lnTo>
                      <a:pt x="134905" y="443417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6" name="任意多边形: 形状 35"/>
            <p:cNvSpPr/>
            <p:nvPr/>
          </p:nvSpPr>
          <p:spPr>
            <a:xfrm rot="11308905" flipH="1">
              <a:off x="10349005" y="309222"/>
              <a:ext cx="271079" cy="167810"/>
            </a:xfrm>
            <a:custGeom>
              <a:avLst/>
              <a:gdLst>
                <a:gd name="connsiteX0" fmla="*/ 271079 w 271079"/>
                <a:gd name="connsiteY0" fmla="*/ 83906 h 167810"/>
                <a:gd name="connsiteX1" fmla="*/ 135540 w 271079"/>
                <a:gd name="connsiteY1" fmla="*/ 167811 h 167810"/>
                <a:gd name="connsiteX2" fmla="*/ 0 w 271079"/>
                <a:gd name="connsiteY2" fmla="*/ 83906 h 167810"/>
                <a:gd name="connsiteX3" fmla="*/ 135540 w 271079"/>
                <a:gd name="connsiteY3" fmla="*/ 0 h 167810"/>
                <a:gd name="connsiteX4" fmla="*/ 271079 w 271079"/>
                <a:gd name="connsiteY4" fmla="*/ 83906 h 1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079" h="167810">
                  <a:moveTo>
                    <a:pt x="271079" y="83906"/>
                  </a:moveTo>
                  <a:cubicBezTo>
                    <a:pt x="271079" y="130245"/>
                    <a:pt x="210396" y="167811"/>
                    <a:pt x="135540" y="167811"/>
                  </a:cubicBezTo>
                  <a:cubicBezTo>
                    <a:pt x="60683" y="167811"/>
                    <a:pt x="0" y="130245"/>
                    <a:pt x="0" y="83906"/>
                  </a:cubicBezTo>
                  <a:cubicBezTo>
                    <a:pt x="0" y="37566"/>
                    <a:pt x="60683" y="0"/>
                    <a:pt x="135540" y="0"/>
                  </a:cubicBezTo>
                  <a:cubicBezTo>
                    <a:pt x="210396" y="0"/>
                    <a:pt x="271079" y="37566"/>
                    <a:pt x="271079" y="8390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 rot="14574580" flipH="1">
              <a:off x="11314718" y="1240249"/>
              <a:ext cx="139649" cy="225284"/>
            </a:xfrm>
            <a:custGeom>
              <a:avLst/>
              <a:gdLst>
                <a:gd name="connsiteX0" fmla="*/ 139649 w 139649"/>
                <a:gd name="connsiteY0" fmla="*/ 112642 h 225284"/>
                <a:gd name="connsiteX1" fmla="*/ 69825 w 139649"/>
                <a:gd name="connsiteY1" fmla="*/ 225284 h 225284"/>
                <a:gd name="connsiteX2" fmla="*/ 0 w 139649"/>
                <a:gd name="connsiteY2" fmla="*/ 112642 h 225284"/>
                <a:gd name="connsiteX3" fmla="*/ 69825 w 139649"/>
                <a:gd name="connsiteY3" fmla="*/ 0 h 225284"/>
                <a:gd name="connsiteX4" fmla="*/ 139649 w 139649"/>
                <a:gd name="connsiteY4" fmla="*/ 112642 h 22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49" h="225284">
                  <a:moveTo>
                    <a:pt x="139649" y="112642"/>
                  </a:moveTo>
                  <a:cubicBezTo>
                    <a:pt x="139649" y="174853"/>
                    <a:pt x="108388" y="225284"/>
                    <a:pt x="69825" y="225284"/>
                  </a:cubicBezTo>
                  <a:cubicBezTo>
                    <a:pt x="31262" y="225284"/>
                    <a:pt x="0" y="174853"/>
                    <a:pt x="0" y="112642"/>
                  </a:cubicBezTo>
                  <a:cubicBezTo>
                    <a:pt x="0" y="50432"/>
                    <a:pt x="31262" y="0"/>
                    <a:pt x="69825" y="0"/>
                  </a:cubicBezTo>
                  <a:cubicBezTo>
                    <a:pt x="108388" y="0"/>
                    <a:pt x="139649" y="50432"/>
                    <a:pt x="139649" y="1126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/>
            <p:cNvSpPr/>
            <p:nvPr/>
          </p:nvSpPr>
          <p:spPr>
            <a:xfrm rot="10800000" flipH="1">
              <a:off x="10068435" y="45469"/>
              <a:ext cx="973353" cy="572193"/>
            </a:xfrm>
            <a:custGeom>
              <a:avLst/>
              <a:gdLst>
                <a:gd name="connsiteX0" fmla="*/ 193556 w 973353"/>
                <a:gd name="connsiteY0" fmla="*/ 144359 h 572193"/>
                <a:gd name="connsiteX1" fmla="*/ 973354 w 973353"/>
                <a:gd name="connsiteY1" fmla="*/ 68618 h 572193"/>
                <a:gd name="connsiteX2" fmla="*/ 515776 w 973353"/>
                <a:gd name="connsiteY2" fmla="*/ 4122 h 572193"/>
                <a:gd name="connsiteX3" fmla="*/ 203776 w 973353"/>
                <a:gd name="connsiteY3" fmla="*/ 130428 h 572193"/>
                <a:gd name="connsiteX4" fmla="*/ 25074 w 973353"/>
                <a:gd name="connsiteY4" fmla="*/ 572194 h 572193"/>
                <a:gd name="connsiteX5" fmla="*/ 34812 w 973353"/>
                <a:gd name="connsiteY5" fmla="*/ 567529 h 572193"/>
                <a:gd name="connsiteX6" fmla="*/ 193556 w 973353"/>
                <a:gd name="connsiteY6" fmla="*/ 144359 h 57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353" h="572193">
                  <a:moveTo>
                    <a:pt x="193556" y="144359"/>
                  </a:moveTo>
                  <a:lnTo>
                    <a:pt x="973354" y="68618"/>
                  </a:lnTo>
                  <a:cubicBezTo>
                    <a:pt x="973354" y="68618"/>
                    <a:pt x="762702" y="-19859"/>
                    <a:pt x="515776" y="4122"/>
                  </a:cubicBezTo>
                  <a:cubicBezTo>
                    <a:pt x="321904" y="22954"/>
                    <a:pt x="233024" y="98730"/>
                    <a:pt x="203776" y="130428"/>
                  </a:cubicBezTo>
                  <a:cubicBezTo>
                    <a:pt x="4541" y="187141"/>
                    <a:pt x="-33525" y="394662"/>
                    <a:pt x="25074" y="572194"/>
                  </a:cubicBezTo>
                  <a:lnTo>
                    <a:pt x="34812" y="567529"/>
                  </a:lnTo>
                  <a:cubicBezTo>
                    <a:pt x="-20383" y="399794"/>
                    <a:pt x="11749" y="204686"/>
                    <a:pt x="193556" y="14435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9" name="组合 38" descr="一束拱形的橄榄及叶子"/>
            <p:cNvGrpSpPr/>
            <p:nvPr/>
          </p:nvGrpSpPr>
          <p:grpSpPr>
            <a:xfrm rot="10800000" flipH="1">
              <a:off x="9976495" y="-10376"/>
              <a:ext cx="2221861" cy="2112448"/>
              <a:chOff x="9976495" y="149004"/>
              <a:chExt cx="2221861" cy="211244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2" name="任意多边形: 形状 51"/>
              <p:cNvSpPr/>
              <p:nvPr/>
            </p:nvSpPr>
            <p:spPr>
              <a:xfrm>
                <a:off x="9976495" y="149004"/>
                <a:ext cx="2221861" cy="2112448"/>
              </a:xfrm>
              <a:custGeom>
                <a:avLst/>
                <a:gdLst>
                  <a:gd name="connsiteX0" fmla="*/ 1852547 w 2221861"/>
                  <a:gd name="connsiteY0" fmla="*/ 333479 h 2112448"/>
                  <a:gd name="connsiteX1" fmla="*/ 1662072 w 2221861"/>
                  <a:gd name="connsiteY1" fmla="*/ 561810 h 2112448"/>
                  <a:gd name="connsiteX2" fmla="*/ 1378302 w 2221861"/>
                  <a:gd name="connsiteY2" fmla="*/ 589554 h 2112448"/>
                  <a:gd name="connsiteX3" fmla="*/ 1131404 w 2221861"/>
                  <a:gd name="connsiteY3" fmla="*/ 658534 h 2112448"/>
                  <a:gd name="connsiteX4" fmla="*/ 1131359 w 2221861"/>
                  <a:gd name="connsiteY4" fmla="*/ 658496 h 2112448"/>
                  <a:gd name="connsiteX5" fmla="*/ 1166245 w 2221861"/>
                  <a:gd name="connsiteY5" fmla="*/ 571293 h 2112448"/>
                  <a:gd name="connsiteX6" fmla="*/ 1180798 w 2221861"/>
                  <a:gd name="connsiteY6" fmla="*/ 562918 h 2112448"/>
                  <a:gd name="connsiteX7" fmla="*/ 1716200 w 2221861"/>
                  <a:gd name="connsiteY7" fmla="*/ 0 h 2112448"/>
                  <a:gd name="connsiteX8" fmla="*/ 1161777 w 2221861"/>
                  <a:gd name="connsiteY8" fmla="*/ 542214 h 2112448"/>
                  <a:gd name="connsiteX9" fmla="*/ 1156211 w 2221861"/>
                  <a:gd name="connsiteY9" fmla="*/ 559679 h 2112448"/>
                  <a:gd name="connsiteX10" fmla="*/ 1108999 w 2221861"/>
                  <a:gd name="connsiteY10" fmla="*/ 667050 h 2112448"/>
                  <a:gd name="connsiteX11" fmla="*/ 1086287 w 2221861"/>
                  <a:gd name="connsiteY11" fmla="*/ 676068 h 2112448"/>
                  <a:gd name="connsiteX12" fmla="*/ 1011214 w 2221861"/>
                  <a:gd name="connsiteY12" fmla="*/ 709010 h 2112448"/>
                  <a:gd name="connsiteX13" fmla="*/ 1011166 w 2221861"/>
                  <a:gd name="connsiteY13" fmla="*/ 708986 h 2112448"/>
                  <a:gd name="connsiteX14" fmla="*/ 822433 w 2221861"/>
                  <a:gd name="connsiteY14" fmla="*/ 284029 h 2112448"/>
                  <a:gd name="connsiteX15" fmla="*/ 818223 w 2221861"/>
                  <a:gd name="connsiteY15" fmla="*/ 293460 h 2112448"/>
                  <a:gd name="connsiteX16" fmla="*/ 969120 w 2221861"/>
                  <a:gd name="connsiteY16" fmla="*/ 605367 h 2112448"/>
                  <a:gd name="connsiteX17" fmla="*/ 969058 w 2221861"/>
                  <a:gd name="connsiteY17" fmla="*/ 605391 h 2112448"/>
                  <a:gd name="connsiteX18" fmla="*/ 901114 w 2221861"/>
                  <a:gd name="connsiteY18" fmla="*/ 530686 h 2112448"/>
                  <a:gd name="connsiteX19" fmla="*/ 894615 w 2221861"/>
                  <a:gd name="connsiteY19" fmla="*/ 538710 h 2112448"/>
                  <a:gd name="connsiteX20" fmla="*/ 977997 w 2221861"/>
                  <a:gd name="connsiteY20" fmla="*/ 658359 h 2112448"/>
                  <a:gd name="connsiteX21" fmla="*/ 985529 w 2221861"/>
                  <a:gd name="connsiteY21" fmla="*/ 700418 h 2112448"/>
                  <a:gd name="connsiteX22" fmla="*/ 971898 w 2221861"/>
                  <a:gd name="connsiteY22" fmla="*/ 728210 h 2112448"/>
                  <a:gd name="connsiteX23" fmla="*/ 579449 w 2221861"/>
                  <a:gd name="connsiteY23" fmla="*/ 1010659 h 2112448"/>
                  <a:gd name="connsiteX24" fmla="*/ 377219 w 2221861"/>
                  <a:gd name="connsiteY24" fmla="*/ 1260390 h 2112448"/>
                  <a:gd name="connsiteX25" fmla="*/ 377157 w 2221861"/>
                  <a:gd name="connsiteY25" fmla="*/ 1260380 h 2112448"/>
                  <a:gd name="connsiteX26" fmla="*/ 379814 w 2221861"/>
                  <a:gd name="connsiteY26" fmla="*/ 1102161 h 2112448"/>
                  <a:gd name="connsiteX27" fmla="*/ 370066 w 2221861"/>
                  <a:gd name="connsiteY27" fmla="*/ 1098750 h 2112448"/>
                  <a:gd name="connsiteX28" fmla="*/ 363437 w 2221861"/>
                  <a:gd name="connsiteY28" fmla="*/ 1281793 h 2112448"/>
                  <a:gd name="connsiteX29" fmla="*/ 304232 w 2221861"/>
                  <a:gd name="connsiteY29" fmla="*/ 1382386 h 2112448"/>
                  <a:gd name="connsiteX30" fmla="*/ 304170 w 2221861"/>
                  <a:gd name="connsiteY30" fmla="*/ 1382383 h 2112448"/>
                  <a:gd name="connsiteX31" fmla="*/ 271676 w 2221861"/>
                  <a:gd name="connsiteY31" fmla="*/ 439566 h 2112448"/>
                  <a:gd name="connsiteX32" fmla="*/ 258665 w 2221861"/>
                  <a:gd name="connsiteY32" fmla="*/ 1205632 h 2112448"/>
                  <a:gd name="connsiteX33" fmla="*/ 267084 w 2221861"/>
                  <a:gd name="connsiteY33" fmla="*/ 1225325 h 2112448"/>
                  <a:gd name="connsiteX34" fmla="*/ 282398 w 2221861"/>
                  <a:gd name="connsiteY34" fmla="*/ 1375502 h 2112448"/>
                  <a:gd name="connsiteX35" fmla="*/ 273428 w 2221861"/>
                  <a:gd name="connsiteY35" fmla="*/ 1440920 h 2112448"/>
                  <a:gd name="connsiteX36" fmla="*/ 237912 w 2221861"/>
                  <a:gd name="connsiteY36" fmla="*/ 1514613 h 2112448"/>
                  <a:gd name="connsiteX37" fmla="*/ 149380 w 2221861"/>
                  <a:gd name="connsiteY37" fmla="*/ 1799227 h 2112448"/>
                  <a:gd name="connsiteX38" fmla="*/ 142251 w 2221861"/>
                  <a:gd name="connsiteY38" fmla="*/ 1799244 h 2112448"/>
                  <a:gd name="connsiteX39" fmla="*/ 139763 w 2221861"/>
                  <a:gd name="connsiteY39" fmla="*/ 1639436 h 2112448"/>
                  <a:gd name="connsiteX40" fmla="*/ 136610 w 2221861"/>
                  <a:gd name="connsiteY40" fmla="*/ 1633680 h 2112448"/>
                  <a:gd name="connsiteX41" fmla="*/ 130018 w 2221861"/>
                  <a:gd name="connsiteY41" fmla="*/ 1636025 h 2112448"/>
                  <a:gd name="connsiteX42" fmla="*/ 114952 w 2221861"/>
                  <a:gd name="connsiteY42" fmla="*/ 1703642 h 2112448"/>
                  <a:gd name="connsiteX43" fmla="*/ 114890 w 2221861"/>
                  <a:gd name="connsiteY43" fmla="*/ 1703649 h 2112448"/>
                  <a:gd name="connsiteX44" fmla="*/ 8730 w 2221861"/>
                  <a:gd name="connsiteY44" fmla="*/ 1532058 h 2112448"/>
                  <a:gd name="connsiteX45" fmla="*/ 1612 w 2221861"/>
                  <a:gd name="connsiteY45" fmla="*/ 1539538 h 2112448"/>
                  <a:gd name="connsiteX46" fmla="*/ 65533 w 2221861"/>
                  <a:gd name="connsiteY46" fmla="*/ 1622252 h 2112448"/>
                  <a:gd name="connsiteX47" fmla="*/ 129226 w 2221861"/>
                  <a:gd name="connsiteY47" fmla="*/ 1863564 h 2112448"/>
                  <a:gd name="connsiteX48" fmla="*/ 129846 w 2221861"/>
                  <a:gd name="connsiteY48" fmla="*/ 1910209 h 2112448"/>
                  <a:gd name="connsiteX49" fmla="*/ 115551 w 2221861"/>
                  <a:gd name="connsiteY49" fmla="*/ 2112449 h 2112448"/>
                  <a:gd name="connsiteX50" fmla="*/ 167183 w 2221861"/>
                  <a:gd name="connsiteY50" fmla="*/ 2112449 h 2112448"/>
                  <a:gd name="connsiteX51" fmla="*/ 192011 w 2221861"/>
                  <a:gd name="connsiteY51" fmla="*/ 1816169 h 2112448"/>
                  <a:gd name="connsiteX52" fmla="*/ 192056 w 2221861"/>
                  <a:gd name="connsiteY52" fmla="*/ 1815928 h 2112448"/>
                  <a:gd name="connsiteX53" fmla="*/ 218426 w 2221861"/>
                  <a:gd name="connsiteY53" fmla="*/ 1777593 h 2112448"/>
                  <a:gd name="connsiteX54" fmla="*/ 254087 w 2221861"/>
                  <a:gd name="connsiteY54" fmla="*/ 1758548 h 2112448"/>
                  <a:gd name="connsiteX55" fmla="*/ 406371 w 2221861"/>
                  <a:gd name="connsiteY55" fmla="*/ 1725651 h 2112448"/>
                  <a:gd name="connsiteX56" fmla="*/ 406536 w 2221861"/>
                  <a:gd name="connsiteY56" fmla="*/ 1715325 h 2112448"/>
                  <a:gd name="connsiteX57" fmla="*/ 227933 w 2221861"/>
                  <a:gd name="connsiteY57" fmla="*/ 1754445 h 2112448"/>
                  <a:gd name="connsiteX58" fmla="*/ 208306 w 2221861"/>
                  <a:gd name="connsiteY58" fmla="*/ 1738931 h 2112448"/>
                  <a:gd name="connsiteX59" fmla="*/ 274464 w 2221861"/>
                  <a:gd name="connsiteY59" fmla="*/ 1529765 h 2112448"/>
                  <a:gd name="connsiteX60" fmla="*/ 484108 w 2221861"/>
                  <a:gd name="connsiteY60" fmla="*/ 1162499 h 2112448"/>
                  <a:gd name="connsiteX61" fmla="*/ 636261 w 2221861"/>
                  <a:gd name="connsiteY61" fmla="*/ 1127795 h 2112448"/>
                  <a:gd name="connsiteX62" fmla="*/ 684042 w 2221861"/>
                  <a:gd name="connsiteY62" fmla="*/ 1143085 h 2112448"/>
                  <a:gd name="connsiteX63" fmla="*/ 1453585 w 2221861"/>
                  <a:gd name="connsiteY63" fmla="*/ 1139326 h 2112448"/>
                  <a:gd name="connsiteX64" fmla="*/ 1007758 w 2221861"/>
                  <a:gd name="connsiteY64" fmla="*/ 1017774 h 2112448"/>
                  <a:gd name="connsiteX65" fmla="*/ 690885 w 2221861"/>
                  <a:gd name="connsiteY65" fmla="*/ 1094885 h 2112448"/>
                  <a:gd name="connsiteX66" fmla="*/ 629831 w 2221861"/>
                  <a:gd name="connsiteY66" fmla="*/ 1115964 h 2112448"/>
                  <a:gd name="connsiteX67" fmla="*/ 506059 w 2221861"/>
                  <a:gd name="connsiteY67" fmla="*/ 1134820 h 2112448"/>
                  <a:gd name="connsiteX68" fmla="*/ 506021 w 2221861"/>
                  <a:gd name="connsiteY68" fmla="*/ 1134765 h 2112448"/>
                  <a:gd name="connsiteX69" fmla="*/ 598890 w 2221861"/>
                  <a:gd name="connsiteY69" fmla="*/ 1030097 h 2112448"/>
                  <a:gd name="connsiteX70" fmla="*/ 1092197 w 2221861"/>
                  <a:gd name="connsiteY70" fmla="*/ 690319 h 2112448"/>
                  <a:gd name="connsiteX71" fmla="*/ 1147465 w 2221861"/>
                  <a:gd name="connsiteY71" fmla="*/ 667794 h 2112448"/>
                  <a:gd name="connsiteX72" fmla="*/ 1169866 w 2221861"/>
                  <a:gd name="connsiteY72" fmla="*/ 664517 h 2112448"/>
                  <a:gd name="connsiteX73" fmla="*/ 1193255 w 2221861"/>
                  <a:gd name="connsiteY73" fmla="*/ 663154 h 2112448"/>
                  <a:gd name="connsiteX74" fmla="*/ 1240031 w 2221861"/>
                  <a:gd name="connsiteY74" fmla="*/ 666251 h 2112448"/>
                  <a:gd name="connsiteX75" fmla="*/ 1285353 w 2221861"/>
                  <a:gd name="connsiteY75" fmla="*/ 678141 h 2112448"/>
                  <a:gd name="connsiteX76" fmla="*/ 1326738 w 2221861"/>
                  <a:gd name="connsiteY76" fmla="*/ 700181 h 2112448"/>
                  <a:gd name="connsiteX77" fmla="*/ 1326780 w 2221861"/>
                  <a:gd name="connsiteY77" fmla="*/ 700208 h 2112448"/>
                  <a:gd name="connsiteX78" fmla="*/ 1330308 w 2221861"/>
                  <a:gd name="connsiteY78" fmla="*/ 699661 h 2112448"/>
                  <a:gd name="connsiteX79" fmla="*/ 1329826 w 2221861"/>
                  <a:gd name="connsiteY79" fmla="*/ 696043 h 2112448"/>
                  <a:gd name="connsiteX80" fmla="*/ 1288021 w 2221861"/>
                  <a:gd name="connsiteY80" fmla="*/ 671583 h 2112448"/>
                  <a:gd name="connsiteX81" fmla="*/ 1241597 w 2221861"/>
                  <a:gd name="connsiteY81" fmla="*/ 657395 h 2112448"/>
                  <a:gd name="connsiteX82" fmla="*/ 1203079 w 2221861"/>
                  <a:gd name="connsiteY82" fmla="*/ 652631 h 2112448"/>
                  <a:gd name="connsiteX83" fmla="*/ 1189951 w 2221861"/>
                  <a:gd name="connsiteY83" fmla="*/ 652232 h 2112448"/>
                  <a:gd name="connsiteX84" fmla="*/ 1189941 w 2221861"/>
                  <a:gd name="connsiteY84" fmla="*/ 652166 h 2112448"/>
                  <a:gd name="connsiteX85" fmla="*/ 1380130 w 2221861"/>
                  <a:gd name="connsiteY85" fmla="*/ 598772 h 2112448"/>
                  <a:gd name="connsiteX86" fmla="*/ 1675559 w 2221861"/>
                  <a:gd name="connsiteY86" fmla="*/ 565276 h 2112448"/>
                  <a:gd name="connsiteX87" fmla="*/ 1950318 w 2221861"/>
                  <a:gd name="connsiteY87" fmla="*/ 488175 h 2112448"/>
                  <a:gd name="connsiteX88" fmla="*/ 2221862 w 2221861"/>
                  <a:gd name="connsiteY88" fmla="*/ 208319 h 2112448"/>
                  <a:gd name="connsiteX89" fmla="*/ 1852547 w 2221861"/>
                  <a:gd name="connsiteY89" fmla="*/ 333479 h 2112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2221861" h="2112448">
                    <a:moveTo>
                      <a:pt x="1852547" y="333479"/>
                    </a:moveTo>
                    <a:cubicBezTo>
                      <a:pt x="1680853" y="441992"/>
                      <a:pt x="1662984" y="555163"/>
                      <a:pt x="1662072" y="561810"/>
                    </a:cubicBezTo>
                    <a:cubicBezTo>
                      <a:pt x="1566955" y="562430"/>
                      <a:pt x="1471832" y="571634"/>
                      <a:pt x="1378302" y="589554"/>
                    </a:cubicBezTo>
                    <a:cubicBezTo>
                      <a:pt x="1294320" y="605625"/>
                      <a:pt x="1211647" y="628742"/>
                      <a:pt x="1131404" y="658534"/>
                    </a:cubicBezTo>
                    <a:cubicBezTo>
                      <a:pt x="1131380" y="658544"/>
                      <a:pt x="1131352" y="658520"/>
                      <a:pt x="1131359" y="658496"/>
                    </a:cubicBezTo>
                    <a:cubicBezTo>
                      <a:pt x="1136770" y="626495"/>
                      <a:pt x="1148215" y="599371"/>
                      <a:pt x="1166245" y="571293"/>
                    </a:cubicBezTo>
                    <a:cubicBezTo>
                      <a:pt x="1169450" y="566302"/>
                      <a:pt x="1174871" y="563139"/>
                      <a:pt x="1180798" y="562918"/>
                    </a:cubicBezTo>
                    <a:cubicBezTo>
                      <a:pt x="1420809" y="553969"/>
                      <a:pt x="1699427" y="123394"/>
                      <a:pt x="1716200" y="0"/>
                    </a:cubicBezTo>
                    <a:cubicBezTo>
                      <a:pt x="1592097" y="17820"/>
                      <a:pt x="1155488" y="295257"/>
                      <a:pt x="1161777" y="542214"/>
                    </a:cubicBezTo>
                    <a:cubicBezTo>
                      <a:pt x="1161935" y="548492"/>
                      <a:pt x="1159960" y="554643"/>
                      <a:pt x="1156211" y="559679"/>
                    </a:cubicBezTo>
                    <a:cubicBezTo>
                      <a:pt x="1132687" y="591275"/>
                      <a:pt x="1116592" y="628381"/>
                      <a:pt x="1108999" y="667050"/>
                    </a:cubicBezTo>
                    <a:cubicBezTo>
                      <a:pt x="1101409" y="670003"/>
                      <a:pt x="1093833" y="672995"/>
                      <a:pt x="1086287" y="676068"/>
                    </a:cubicBezTo>
                    <a:cubicBezTo>
                      <a:pt x="1060974" y="686367"/>
                      <a:pt x="1035946" y="697369"/>
                      <a:pt x="1011214" y="709010"/>
                    </a:cubicBezTo>
                    <a:cubicBezTo>
                      <a:pt x="1011193" y="709020"/>
                      <a:pt x="1011173" y="709006"/>
                      <a:pt x="1011166" y="708986"/>
                    </a:cubicBezTo>
                    <a:cubicBezTo>
                      <a:pt x="976858" y="560898"/>
                      <a:pt x="964969" y="370144"/>
                      <a:pt x="822433" y="284029"/>
                    </a:cubicBezTo>
                    <a:lnTo>
                      <a:pt x="818223" y="293460"/>
                    </a:lnTo>
                    <a:cubicBezTo>
                      <a:pt x="921329" y="361202"/>
                      <a:pt x="948743" y="485749"/>
                      <a:pt x="969120" y="605367"/>
                    </a:cubicBezTo>
                    <a:cubicBezTo>
                      <a:pt x="969137" y="605460"/>
                      <a:pt x="969110" y="605470"/>
                      <a:pt x="969058" y="605391"/>
                    </a:cubicBezTo>
                    <a:cubicBezTo>
                      <a:pt x="951434" y="576501"/>
                      <a:pt x="928362" y="550926"/>
                      <a:pt x="901114" y="530686"/>
                    </a:cubicBezTo>
                    <a:lnTo>
                      <a:pt x="894615" y="538710"/>
                    </a:lnTo>
                    <a:cubicBezTo>
                      <a:pt x="933411" y="569383"/>
                      <a:pt x="962676" y="611525"/>
                      <a:pt x="977997" y="658359"/>
                    </a:cubicBezTo>
                    <a:cubicBezTo>
                      <a:pt x="980417" y="672630"/>
                      <a:pt x="982889" y="686684"/>
                      <a:pt x="985529" y="700418"/>
                    </a:cubicBezTo>
                    <a:cubicBezTo>
                      <a:pt x="987697" y="711681"/>
                      <a:pt x="982135" y="723033"/>
                      <a:pt x="971898" y="728210"/>
                    </a:cubicBezTo>
                    <a:cubicBezTo>
                      <a:pt x="827631" y="801173"/>
                      <a:pt x="694671" y="896800"/>
                      <a:pt x="579449" y="1010659"/>
                    </a:cubicBezTo>
                    <a:cubicBezTo>
                      <a:pt x="502978" y="1086166"/>
                      <a:pt x="435987" y="1170409"/>
                      <a:pt x="377219" y="1260390"/>
                    </a:cubicBezTo>
                    <a:cubicBezTo>
                      <a:pt x="377202" y="1260414"/>
                      <a:pt x="377164" y="1260411"/>
                      <a:pt x="377157" y="1260380"/>
                    </a:cubicBezTo>
                    <a:cubicBezTo>
                      <a:pt x="361072" y="1209198"/>
                      <a:pt x="362019" y="1152954"/>
                      <a:pt x="379814" y="1102161"/>
                    </a:cubicBezTo>
                    <a:lnTo>
                      <a:pt x="370066" y="1098750"/>
                    </a:lnTo>
                    <a:cubicBezTo>
                      <a:pt x="346322" y="1156540"/>
                      <a:pt x="344057" y="1222458"/>
                      <a:pt x="363437" y="1281793"/>
                    </a:cubicBezTo>
                    <a:cubicBezTo>
                      <a:pt x="342656" y="1314649"/>
                      <a:pt x="322940" y="1348227"/>
                      <a:pt x="304232" y="1382386"/>
                    </a:cubicBezTo>
                    <a:cubicBezTo>
                      <a:pt x="304218" y="1382414"/>
                      <a:pt x="304180" y="1382411"/>
                      <a:pt x="304170" y="1382383"/>
                    </a:cubicBezTo>
                    <a:cubicBezTo>
                      <a:pt x="238476" y="1212723"/>
                      <a:pt x="284815" y="595044"/>
                      <a:pt x="271676" y="439566"/>
                    </a:cubicBezTo>
                    <a:cubicBezTo>
                      <a:pt x="200248" y="531189"/>
                      <a:pt x="91259" y="1034117"/>
                      <a:pt x="258665" y="1205632"/>
                    </a:cubicBezTo>
                    <a:cubicBezTo>
                      <a:pt x="263831" y="1210923"/>
                      <a:pt x="266871" y="1217931"/>
                      <a:pt x="267084" y="1225325"/>
                    </a:cubicBezTo>
                    <a:cubicBezTo>
                      <a:pt x="268513" y="1275202"/>
                      <a:pt x="272141" y="1324431"/>
                      <a:pt x="282398" y="1375502"/>
                    </a:cubicBezTo>
                    <a:cubicBezTo>
                      <a:pt x="286856" y="1397694"/>
                      <a:pt x="283648" y="1420725"/>
                      <a:pt x="273428" y="1440920"/>
                    </a:cubicBezTo>
                    <a:cubicBezTo>
                      <a:pt x="261115" y="1465253"/>
                      <a:pt x="249278" y="1489833"/>
                      <a:pt x="237912" y="1514613"/>
                    </a:cubicBezTo>
                    <a:cubicBezTo>
                      <a:pt x="197511" y="1602673"/>
                      <a:pt x="160498" y="1752245"/>
                      <a:pt x="149380" y="1799227"/>
                    </a:cubicBezTo>
                    <a:cubicBezTo>
                      <a:pt x="148492" y="1802979"/>
                      <a:pt x="143153" y="1802993"/>
                      <a:pt x="142251" y="1799244"/>
                    </a:cubicBezTo>
                    <a:cubicBezTo>
                      <a:pt x="134179" y="1765590"/>
                      <a:pt x="117578" y="1682005"/>
                      <a:pt x="139763" y="1639436"/>
                    </a:cubicBezTo>
                    <a:cubicBezTo>
                      <a:pt x="139763" y="1639436"/>
                      <a:pt x="140496" y="1635202"/>
                      <a:pt x="136610" y="1633680"/>
                    </a:cubicBezTo>
                    <a:cubicBezTo>
                      <a:pt x="132723" y="1632159"/>
                      <a:pt x="130018" y="1636025"/>
                      <a:pt x="130018" y="1636025"/>
                    </a:cubicBezTo>
                    <a:cubicBezTo>
                      <a:pt x="121922" y="1657734"/>
                      <a:pt x="116924" y="1680549"/>
                      <a:pt x="114952" y="1703642"/>
                    </a:cubicBezTo>
                    <a:cubicBezTo>
                      <a:pt x="114948" y="1703676"/>
                      <a:pt x="114900" y="1703683"/>
                      <a:pt x="114890" y="1703649"/>
                    </a:cubicBezTo>
                    <a:cubicBezTo>
                      <a:pt x="94436" y="1638926"/>
                      <a:pt x="63829" y="1579071"/>
                      <a:pt x="8730" y="1532058"/>
                    </a:cubicBezTo>
                    <a:cubicBezTo>
                      <a:pt x="3918" y="1527321"/>
                      <a:pt x="-3228" y="1535104"/>
                      <a:pt x="1612" y="1539538"/>
                    </a:cubicBezTo>
                    <a:cubicBezTo>
                      <a:pt x="26988" y="1563843"/>
                      <a:pt x="48535" y="1591834"/>
                      <a:pt x="65533" y="1622252"/>
                    </a:cubicBezTo>
                    <a:cubicBezTo>
                      <a:pt x="104746" y="1692775"/>
                      <a:pt x="115757" y="1780987"/>
                      <a:pt x="129226" y="1863564"/>
                    </a:cubicBezTo>
                    <a:cubicBezTo>
                      <a:pt x="131742" y="1878995"/>
                      <a:pt x="131946" y="1894712"/>
                      <a:pt x="129846" y="1910209"/>
                    </a:cubicBezTo>
                    <a:cubicBezTo>
                      <a:pt x="120765" y="1977200"/>
                      <a:pt x="116001" y="2044803"/>
                      <a:pt x="115551" y="2112449"/>
                    </a:cubicBezTo>
                    <a:lnTo>
                      <a:pt x="167183" y="2112449"/>
                    </a:lnTo>
                    <a:cubicBezTo>
                      <a:pt x="165854" y="2013294"/>
                      <a:pt x="174067" y="1913916"/>
                      <a:pt x="192011" y="1816169"/>
                    </a:cubicBezTo>
                    <a:lnTo>
                      <a:pt x="192056" y="1815928"/>
                    </a:lnTo>
                    <a:cubicBezTo>
                      <a:pt x="194985" y="1799977"/>
                      <a:pt x="204575" y="1786030"/>
                      <a:pt x="218426" y="1777593"/>
                    </a:cubicBezTo>
                    <a:cubicBezTo>
                      <a:pt x="229947" y="1770575"/>
                      <a:pt x="241919" y="1764268"/>
                      <a:pt x="254087" y="1758548"/>
                    </a:cubicBezTo>
                    <a:cubicBezTo>
                      <a:pt x="301578" y="1736566"/>
                      <a:pt x="354133" y="1725851"/>
                      <a:pt x="406371" y="1725651"/>
                    </a:cubicBezTo>
                    <a:cubicBezTo>
                      <a:pt x="413255" y="1725940"/>
                      <a:pt x="413293" y="1715239"/>
                      <a:pt x="406536" y="1715325"/>
                    </a:cubicBezTo>
                    <a:cubicBezTo>
                      <a:pt x="345334" y="1713889"/>
                      <a:pt x="282815" y="1726770"/>
                      <a:pt x="227933" y="1754445"/>
                    </a:cubicBezTo>
                    <a:cubicBezTo>
                      <a:pt x="217473" y="1759721"/>
                      <a:pt x="205594" y="1750328"/>
                      <a:pt x="208306" y="1738931"/>
                    </a:cubicBezTo>
                    <a:cubicBezTo>
                      <a:pt x="225238" y="1667799"/>
                      <a:pt x="247340" y="1597827"/>
                      <a:pt x="274464" y="1529765"/>
                    </a:cubicBezTo>
                    <a:cubicBezTo>
                      <a:pt x="326640" y="1398616"/>
                      <a:pt x="397538" y="1274685"/>
                      <a:pt x="484108" y="1162499"/>
                    </a:cubicBezTo>
                    <a:cubicBezTo>
                      <a:pt x="530728" y="1139591"/>
                      <a:pt x="584226" y="1132411"/>
                      <a:pt x="636261" y="1127795"/>
                    </a:cubicBezTo>
                    <a:cubicBezTo>
                      <a:pt x="653599" y="1126256"/>
                      <a:pt x="670882" y="1131698"/>
                      <a:pt x="684042" y="1143085"/>
                    </a:cubicBezTo>
                    <a:cubicBezTo>
                      <a:pt x="865842" y="1300377"/>
                      <a:pt x="1349395" y="1212362"/>
                      <a:pt x="1453585" y="1139326"/>
                    </a:cubicBezTo>
                    <a:cubicBezTo>
                      <a:pt x="1453585" y="1139326"/>
                      <a:pt x="1255737" y="1025047"/>
                      <a:pt x="1007758" y="1017774"/>
                    </a:cubicBezTo>
                    <a:cubicBezTo>
                      <a:pt x="836952" y="1012762"/>
                      <a:pt x="736731" y="1063072"/>
                      <a:pt x="690885" y="1094885"/>
                    </a:cubicBezTo>
                    <a:cubicBezTo>
                      <a:pt x="672851" y="1107397"/>
                      <a:pt x="651744" y="1114756"/>
                      <a:pt x="629831" y="1115964"/>
                    </a:cubicBezTo>
                    <a:cubicBezTo>
                      <a:pt x="588112" y="1118264"/>
                      <a:pt x="545629" y="1122357"/>
                      <a:pt x="506059" y="1134820"/>
                    </a:cubicBezTo>
                    <a:cubicBezTo>
                      <a:pt x="506028" y="1134831"/>
                      <a:pt x="506000" y="1134793"/>
                      <a:pt x="506021" y="1134765"/>
                    </a:cubicBezTo>
                    <a:cubicBezTo>
                      <a:pt x="535348" y="1098516"/>
                      <a:pt x="566327" y="1063558"/>
                      <a:pt x="598890" y="1030097"/>
                    </a:cubicBezTo>
                    <a:cubicBezTo>
                      <a:pt x="738613" y="886401"/>
                      <a:pt x="907089" y="769956"/>
                      <a:pt x="1092197" y="690319"/>
                    </a:cubicBezTo>
                    <a:cubicBezTo>
                      <a:pt x="1110465" y="682447"/>
                      <a:pt x="1128894" y="674946"/>
                      <a:pt x="1147465" y="667794"/>
                    </a:cubicBezTo>
                    <a:cubicBezTo>
                      <a:pt x="1154583" y="666331"/>
                      <a:pt x="1162328" y="665260"/>
                      <a:pt x="1169866" y="664517"/>
                    </a:cubicBezTo>
                    <a:cubicBezTo>
                      <a:pt x="1177628" y="663752"/>
                      <a:pt x="1185438" y="663295"/>
                      <a:pt x="1193255" y="663154"/>
                    </a:cubicBezTo>
                    <a:cubicBezTo>
                      <a:pt x="1208886" y="662916"/>
                      <a:pt x="1224576" y="663790"/>
                      <a:pt x="1240031" y="666251"/>
                    </a:cubicBezTo>
                    <a:cubicBezTo>
                      <a:pt x="1255483" y="668658"/>
                      <a:pt x="1270749" y="672502"/>
                      <a:pt x="1285353" y="678141"/>
                    </a:cubicBezTo>
                    <a:cubicBezTo>
                      <a:pt x="1300017" y="683645"/>
                      <a:pt x="1313892" y="691162"/>
                      <a:pt x="1326738" y="700181"/>
                    </a:cubicBezTo>
                    <a:lnTo>
                      <a:pt x="1326780" y="700208"/>
                    </a:lnTo>
                    <a:cubicBezTo>
                      <a:pt x="1327905" y="700996"/>
                      <a:pt x="1329465" y="700762"/>
                      <a:pt x="1330308" y="699661"/>
                    </a:cubicBezTo>
                    <a:cubicBezTo>
                      <a:pt x="1331175" y="698528"/>
                      <a:pt x="1330959" y="696907"/>
                      <a:pt x="1329826" y="696043"/>
                    </a:cubicBezTo>
                    <a:cubicBezTo>
                      <a:pt x="1316990" y="686237"/>
                      <a:pt x="1302953" y="677886"/>
                      <a:pt x="1288021" y="671583"/>
                    </a:cubicBezTo>
                    <a:cubicBezTo>
                      <a:pt x="1273141" y="665143"/>
                      <a:pt x="1257496" y="660527"/>
                      <a:pt x="1241597" y="657395"/>
                    </a:cubicBezTo>
                    <a:cubicBezTo>
                      <a:pt x="1228895" y="654848"/>
                      <a:pt x="1216012" y="653340"/>
                      <a:pt x="1203079" y="652631"/>
                    </a:cubicBezTo>
                    <a:cubicBezTo>
                      <a:pt x="1199871" y="652455"/>
                      <a:pt x="1193958" y="652173"/>
                      <a:pt x="1189951" y="652232"/>
                    </a:cubicBezTo>
                    <a:cubicBezTo>
                      <a:pt x="1189913" y="652232"/>
                      <a:pt x="1189906" y="652177"/>
                      <a:pt x="1189941" y="652166"/>
                    </a:cubicBezTo>
                    <a:cubicBezTo>
                      <a:pt x="1252047" y="630329"/>
                      <a:pt x="1315610" y="612454"/>
                      <a:pt x="1380130" y="598772"/>
                    </a:cubicBezTo>
                    <a:cubicBezTo>
                      <a:pt x="1477095" y="578184"/>
                      <a:pt x="1576181" y="567049"/>
                      <a:pt x="1675559" y="565276"/>
                    </a:cubicBezTo>
                    <a:cubicBezTo>
                      <a:pt x="1710204" y="571365"/>
                      <a:pt x="1809465" y="577200"/>
                      <a:pt x="1950318" y="488175"/>
                    </a:cubicBezTo>
                    <a:cubicBezTo>
                      <a:pt x="2127285" y="376330"/>
                      <a:pt x="2221862" y="208319"/>
                      <a:pt x="2221862" y="208319"/>
                    </a:cubicBezTo>
                    <a:cubicBezTo>
                      <a:pt x="2221862" y="208319"/>
                      <a:pt x="2029515" y="221633"/>
                      <a:pt x="1852547" y="333479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53" name="组合 52" descr="一束拱形的橄榄及叶子"/>
              <p:cNvGrpSpPr/>
              <p:nvPr/>
            </p:nvGrpSpPr>
            <p:grpSpPr>
              <a:xfrm>
                <a:off x="10706699" y="275231"/>
                <a:ext cx="1327160" cy="1010469"/>
                <a:chOff x="10706699" y="275231"/>
                <a:chExt cx="1327160" cy="1010469"/>
              </a:xfrm>
              <a:grpFill/>
            </p:grpSpPr>
            <p:sp>
              <p:nvSpPr>
                <p:cNvPr id="54" name="任意多边形: 形状 53"/>
                <p:cNvSpPr/>
                <p:nvPr/>
              </p:nvSpPr>
              <p:spPr>
                <a:xfrm>
                  <a:off x="10706699" y="1272262"/>
                  <a:ext cx="536689" cy="13438"/>
                </a:xfrm>
                <a:custGeom>
                  <a:avLst/>
                  <a:gdLst>
                    <a:gd name="connsiteX0" fmla="*/ 401230 w 536689"/>
                    <a:gd name="connsiteY0" fmla="*/ 13438 h 13438"/>
                    <a:gd name="connsiteX1" fmla="*/ 0 w 536689"/>
                    <a:gd name="connsiteY1" fmla="*/ 5160 h 13438"/>
                    <a:gd name="connsiteX2" fmla="*/ 227 w 536689"/>
                    <a:gd name="connsiteY2" fmla="*/ 0 h 13438"/>
                    <a:gd name="connsiteX3" fmla="*/ 536589 w 536689"/>
                    <a:gd name="connsiteY3" fmla="*/ 7022 h 13438"/>
                    <a:gd name="connsiteX4" fmla="*/ 536689 w 536689"/>
                    <a:gd name="connsiteY4" fmla="*/ 12185 h 13438"/>
                    <a:gd name="connsiteX5" fmla="*/ 401230 w 536689"/>
                    <a:gd name="connsiteY5" fmla="*/ 13438 h 13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6689" h="13438">
                      <a:moveTo>
                        <a:pt x="401230" y="13438"/>
                      </a:moveTo>
                      <a:cubicBezTo>
                        <a:pt x="190320" y="13438"/>
                        <a:pt x="2272" y="5260"/>
                        <a:pt x="0" y="5160"/>
                      </a:cubicBezTo>
                      <a:lnTo>
                        <a:pt x="227" y="0"/>
                      </a:lnTo>
                      <a:cubicBezTo>
                        <a:pt x="2977" y="121"/>
                        <a:pt x="278328" y="12099"/>
                        <a:pt x="536589" y="7022"/>
                      </a:cubicBezTo>
                      <a:lnTo>
                        <a:pt x="536689" y="12185"/>
                      </a:lnTo>
                      <a:cubicBezTo>
                        <a:pt x="491545" y="13073"/>
                        <a:pt x="445872" y="13438"/>
                        <a:pt x="401230" y="134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任意多边形: 形状 54"/>
                <p:cNvSpPr/>
                <p:nvPr/>
              </p:nvSpPr>
              <p:spPr>
                <a:xfrm>
                  <a:off x="11178001" y="275231"/>
                  <a:ext cx="371427" cy="394301"/>
                </a:xfrm>
                <a:custGeom>
                  <a:avLst/>
                  <a:gdLst>
                    <a:gd name="connsiteX0" fmla="*/ 4155 w 371427"/>
                    <a:gd name="connsiteY0" fmla="*/ 394301 h 394301"/>
                    <a:gd name="connsiteX1" fmla="*/ 0 w 371427"/>
                    <a:gd name="connsiteY1" fmla="*/ 391234 h 394301"/>
                    <a:gd name="connsiteX2" fmla="*/ 367993 w 371427"/>
                    <a:gd name="connsiteY2" fmla="*/ 0 h 394301"/>
                    <a:gd name="connsiteX3" fmla="*/ 371428 w 371427"/>
                    <a:gd name="connsiteY3" fmla="*/ 3855 h 394301"/>
                    <a:gd name="connsiteX4" fmla="*/ 4155 w 371427"/>
                    <a:gd name="connsiteY4" fmla="*/ 394301 h 394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27" h="394301">
                      <a:moveTo>
                        <a:pt x="4155" y="394301"/>
                      </a:moveTo>
                      <a:lnTo>
                        <a:pt x="0" y="391234"/>
                      </a:lnTo>
                      <a:cubicBezTo>
                        <a:pt x="135076" y="208253"/>
                        <a:pt x="365680" y="2062"/>
                        <a:pt x="367993" y="0"/>
                      </a:cubicBezTo>
                      <a:lnTo>
                        <a:pt x="371428" y="3855"/>
                      </a:lnTo>
                      <a:cubicBezTo>
                        <a:pt x="369118" y="5914"/>
                        <a:pt x="138908" y="211754"/>
                        <a:pt x="4155" y="394301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任意多边形: 形状 55"/>
                <p:cNvSpPr/>
                <p:nvPr/>
              </p:nvSpPr>
              <p:spPr>
                <a:xfrm>
                  <a:off x="11719971" y="457837"/>
                  <a:ext cx="313889" cy="212015"/>
                </a:xfrm>
                <a:custGeom>
                  <a:avLst/>
                  <a:gdLst>
                    <a:gd name="connsiteX0" fmla="*/ 3594 w 313889"/>
                    <a:gd name="connsiteY0" fmla="*/ 212016 h 212015"/>
                    <a:gd name="connsiteX1" fmla="*/ 0 w 313889"/>
                    <a:gd name="connsiteY1" fmla="*/ 208308 h 212015"/>
                    <a:gd name="connsiteX2" fmla="*/ 311545 w 313889"/>
                    <a:gd name="connsiteY2" fmla="*/ 0 h 212015"/>
                    <a:gd name="connsiteX3" fmla="*/ 313889 w 313889"/>
                    <a:gd name="connsiteY3" fmla="*/ 4599 h 212015"/>
                    <a:gd name="connsiteX4" fmla="*/ 3594 w 313889"/>
                    <a:gd name="connsiteY4" fmla="*/ 212016 h 21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889" h="212015">
                      <a:moveTo>
                        <a:pt x="3594" y="212016"/>
                      </a:moveTo>
                      <a:lnTo>
                        <a:pt x="0" y="208308"/>
                      </a:lnTo>
                      <a:cubicBezTo>
                        <a:pt x="1074" y="207269"/>
                        <a:pt x="109722" y="102913"/>
                        <a:pt x="311545" y="0"/>
                      </a:cubicBezTo>
                      <a:lnTo>
                        <a:pt x="313889" y="4599"/>
                      </a:lnTo>
                      <a:cubicBezTo>
                        <a:pt x="112813" y="107133"/>
                        <a:pt x="4661" y="210976"/>
                        <a:pt x="3594" y="21201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0" name="组合 39" descr="一束拱形的橄榄及叶子"/>
            <p:cNvGrpSpPr/>
            <p:nvPr/>
          </p:nvGrpSpPr>
          <p:grpSpPr>
            <a:xfrm rot="10800000" flipH="1">
              <a:off x="10783469" y="1041045"/>
              <a:ext cx="1187702" cy="1220401"/>
              <a:chOff x="10783469" y="-10370"/>
              <a:chExt cx="1187702" cy="122040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49" name="任意多边形: 形状 48"/>
              <p:cNvSpPr/>
              <p:nvPr/>
            </p:nvSpPr>
            <p:spPr>
              <a:xfrm>
                <a:off x="11115007" y="90044"/>
                <a:ext cx="856164" cy="700875"/>
              </a:xfrm>
              <a:custGeom>
                <a:avLst/>
                <a:gdLst>
                  <a:gd name="connsiteX0" fmla="*/ 367683 w 856164"/>
                  <a:gd name="connsiteY0" fmla="*/ 587974 h 700875"/>
                  <a:gd name="connsiteX1" fmla="*/ 537 w 856164"/>
                  <a:gd name="connsiteY1" fmla="*/ 692498 h 700875"/>
                  <a:gd name="connsiteX2" fmla="*/ 0 w 856164"/>
                  <a:gd name="connsiteY2" fmla="*/ 700036 h 700875"/>
                  <a:gd name="connsiteX3" fmla="*/ 361394 w 856164"/>
                  <a:gd name="connsiteY3" fmla="*/ 603336 h 700875"/>
                  <a:gd name="connsiteX4" fmla="*/ 652514 w 856164"/>
                  <a:gd name="connsiteY4" fmla="*/ 414806 h 700875"/>
                  <a:gd name="connsiteX5" fmla="*/ 856165 w 856164"/>
                  <a:gd name="connsiteY5" fmla="*/ 0 h 700875"/>
                  <a:gd name="connsiteX6" fmla="*/ 367683 w 856164"/>
                  <a:gd name="connsiteY6" fmla="*/ 587974 h 70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6164" h="700875">
                    <a:moveTo>
                      <a:pt x="367683" y="587974"/>
                    </a:moveTo>
                    <a:cubicBezTo>
                      <a:pt x="268050" y="679579"/>
                      <a:pt x="134343" y="697671"/>
                      <a:pt x="537" y="692498"/>
                    </a:cubicBezTo>
                    <a:lnTo>
                      <a:pt x="0" y="700036"/>
                    </a:lnTo>
                    <a:cubicBezTo>
                      <a:pt x="130912" y="705096"/>
                      <a:pt x="260842" y="689042"/>
                      <a:pt x="361394" y="603336"/>
                    </a:cubicBezTo>
                    <a:cubicBezTo>
                      <a:pt x="391014" y="600944"/>
                      <a:pt x="514477" y="580959"/>
                      <a:pt x="652514" y="414806"/>
                    </a:cubicBezTo>
                    <a:cubicBezTo>
                      <a:pt x="811049" y="223980"/>
                      <a:pt x="856165" y="0"/>
                      <a:pt x="856165" y="0"/>
                    </a:cubicBezTo>
                    <a:lnTo>
                      <a:pt x="367683" y="587974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10783469" y="-10370"/>
                <a:ext cx="1105087" cy="1220401"/>
              </a:xfrm>
              <a:custGeom>
                <a:avLst/>
                <a:gdLst>
                  <a:gd name="connsiteX0" fmla="*/ 720204 w 1105087"/>
                  <a:gd name="connsiteY0" fmla="*/ 958366 h 1220401"/>
                  <a:gd name="connsiteX1" fmla="*/ 376646 w 1105087"/>
                  <a:gd name="connsiteY1" fmla="*/ 940807 h 1220401"/>
                  <a:gd name="connsiteX2" fmla="*/ 191167 w 1105087"/>
                  <a:gd name="connsiteY2" fmla="*/ 920564 h 1220401"/>
                  <a:gd name="connsiteX3" fmla="*/ 254678 w 1105087"/>
                  <a:gd name="connsiteY3" fmla="*/ 0 h 1220401"/>
                  <a:gd name="connsiteX4" fmla="*/ 146250 w 1105087"/>
                  <a:gd name="connsiteY4" fmla="*/ 449200 h 1220401"/>
                  <a:gd name="connsiteX5" fmla="*/ 249198 w 1105087"/>
                  <a:gd name="connsiteY5" fmla="*/ 779756 h 1220401"/>
                  <a:gd name="connsiteX6" fmla="*/ 0 w 1105087"/>
                  <a:gd name="connsiteY6" fmla="*/ 986536 h 1220401"/>
                  <a:gd name="connsiteX7" fmla="*/ 179 w 1105087"/>
                  <a:gd name="connsiteY7" fmla="*/ 994092 h 1220401"/>
                  <a:gd name="connsiteX8" fmla="*/ 177178 w 1105087"/>
                  <a:gd name="connsiteY8" fmla="*/ 932612 h 1220401"/>
                  <a:gd name="connsiteX9" fmla="*/ 368757 w 1105087"/>
                  <a:gd name="connsiteY9" fmla="*/ 947860 h 1220401"/>
                  <a:gd name="connsiteX10" fmla="*/ 645922 w 1105087"/>
                  <a:gd name="connsiteY10" fmla="*/ 1162103 h 1220401"/>
                  <a:gd name="connsiteX11" fmla="*/ 1105087 w 1105087"/>
                  <a:gd name="connsiteY11" fmla="*/ 1214103 h 1220401"/>
                  <a:gd name="connsiteX12" fmla="*/ 720204 w 1105087"/>
                  <a:gd name="connsiteY12" fmla="*/ 958366 h 1220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5087" h="1220401">
                    <a:moveTo>
                      <a:pt x="720204" y="958366"/>
                    </a:moveTo>
                    <a:cubicBezTo>
                      <a:pt x="523877" y="886786"/>
                      <a:pt x="408235" y="926502"/>
                      <a:pt x="376646" y="940807"/>
                    </a:cubicBezTo>
                    <a:cubicBezTo>
                      <a:pt x="312072" y="892459"/>
                      <a:pt x="227244" y="909807"/>
                      <a:pt x="191167" y="920564"/>
                    </a:cubicBezTo>
                    <a:cubicBezTo>
                      <a:pt x="353157" y="812050"/>
                      <a:pt x="254678" y="0"/>
                      <a:pt x="254678" y="0"/>
                    </a:cubicBezTo>
                    <a:cubicBezTo>
                      <a:pt x="254678" y="0"/>
                      <a:pt x="146250" y="201114"/>
                      <a:pt x="146250" y="449200"/>
                    </a:cubicBezTo>
                    <a:cubicBezTo>
                      <a:pt x="146250" y="663553"/>
                      <a:pt x="227185" y="758022"/>
                      <a:pt x="249198" y="779756"/>
                    </a:cubicBezTo>
                    <a:cubicBezTo>
                      <a:pt x="237150" y="902527"/>
                      <a:pt x="137992" y="979642"/>
                      <a:pt x="0" y="986536"/>
                    </a:cubicBezTo>
                    <a:lnTo>
                      <a:pt x="179" y="994092"/>
                    </a:lnTo>
                    <a:cubicBezTo>
                      <a:pt x="63139" y="990505"/>
                      <a:pt x="126895" y="971666"/>
                      <a:pt x="177178" y="932612"/>
                    </a:cubicBezTo>
                    <a:cubicBezTo>
                      <a:pt x="204766" y="923858"/>
                      <a:pt x="300861" y="898868"/>
                      <a:pt x="368757" y="947860"/>
                    </a:cubicBezTo>
                    <a:cubicBezTo>
                      <a:pt x="376440" y="966630"/>
                      <a:pt x="431986" y="1084104"/>
                      <a:pt x="645922" y="1162103"/>
                    </a:cubicBezTo>
                    <a:cubicBezTo>
                      <a:pt x="879000" y="1247083"/>
                      <a:pt x="1105087" y="1214103"/>
                      <a:pt x="1105087" y="1214103"/>
                    </a:cubicBezTo>
                    <a:cubicBezTo>
                      <a:pt x="1105087" y="1214103"/>
                      <a:pt x="953282" y="1043345"/>
                      <a:pt x="720204" y="958366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/>
              <p:cNvSpPr/>
              <p:nvPr/>
            </p:nvSpPr>
            <p:spPr>
              <a:xfrm>
                <a:off x="11242091" y="973374"/>
                <a:ext cx="417642" cy="156765"/>
              </a:xfrm>
              <a:custGeom>
                <a:avLst/>
                <a:gdLst>
                  <a:gd name="connsiteX0" fmla="*/ 416514 w 417642"/>
                  <a:gd name="connsiteY0" fmla="*/ 156766 h 156765"/>
                  <a:gd name="connsiteX1" fmla="*/ 0 w 417642"/>
                  <a:gd name="connsiteY1" fmla="*/ 4519 h 156765"/>
                  <a:gd name="connsiteX2" fmla="*/ 2496 w 417642"/>
                  <a:gd name="connsiteY2" fmla="*/ 0 h 156765"/>
                  <a:gd name="connsiteX3" fmla="*/ 417643 w 417642"/>
                  <a:gd name="connsiteY3" fmla="*/ 151726 h 156765"/>
                  <a:gd name="connsiteX4" fmla="*/ 416514 w 417642"/>
                  <a:gd name="connsiteY4" fmla="*/ 156766 h 15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42" h="156765">
                    <a:moveTo>
                      <a:pt x="416514" y="156766"/>
                    </a:moveTo>
                    <a:cubicBezTo>
                      <a:pt x="182751" y="104431"/>
                      <a:pt x="1804" y="5511"/>
                      <a:pt x="0" y="4519"/>
                    </a:cubicBezTo>
                    <a:lnTo>
                      <a:pt x="2496" y="0"/>
                    </a:lnTo>
                    <a:cubicBezTo>
                      <a:pt x="4289" y="988"/>
                      <a:pt x="184633" y="99561"/>
                      <a:pt x="417643" y="151726"/>
                    </a:cubicBezTo>
                    <a:lnTo>
                      <a:pt x="416514" y="156766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1" name="组合 40" descr="一束拱形的橄榄及叶子"/>
            <p:cNvGrpSpPr/>
            <p:nvPr/>
          </p:nvGrpSpPr>
          <p:grpSpPr>
            <a:xfrm rot="10800000" flipH="1">
              <a:off x="9768376" y="462365"/>
              <a:ext cx="1145312" cy="1581142"/>
              <a:chOff x="9768376" y="207569"/>
              <a:chExt cx="1145312" cy="1581142"/>
            </a:xfrm>
            <a:solidFill>
              <a:schemeClr val="accent3"/>
            </a:solidFill>
          </p:grpSpPr>
          <p:sp>
            <p:nvSpPr>
              <p:cNvPr id="44" name="任意多边形: 形状 43"/>
              <p:cNvSpPr/>
              <p:nvPr/>
            </p:nvSpPr>
            <p:spPr>
              <a:xfrm>
                <a:off x="10278424" y="1057985"/>
                <a:ext cx="134243" cy="216855"/>
              </a:xfrm>
              <a:custGeom>
                <a:avLst/>
                <a:gdLst>
                  <a:gd name="connsiteX0" fmla="*/ 134244 w 134243"/>
                  <a:gd name="connsiteY0" fmla="*/ 108428 h 216855"/>
                  <a:gd name="connsiteX1" fmla="*/ 67122 w 134243"/>
                  <a:gd name="connsiteY1" fmla="*/ 216855 h 216855"/>
                  <a:gd name="connsiteX2" fmla="*/ 0 w 134243"/>
                  <a:gd name="connsiteY2" fmla="*/ 108428 h 216855"/>
                  <a:gd name="connsiteX3" fmla="*/ 67122 w 134243"/>
                  <a:gd name="connsiteY3" fmla="*/ 0 h 216855"/>
                  <a:gd name="connsiteX4" fmla="*/ 134244 w 134243"/>
                  <a:gd name="connsiteY4" fmla="*/ 108428 h 2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43" h="216855">
                    <a:moveTo>
                      <a:pt x="134244" y="108428"/>
                    </a:moveTo>
                    <a:cubicBezTo>
                      <a:pt x="134244" y="168311"/>
                      <a:pt x="104192" y="216855"/>
                      <a:pt x="67122" y="216855"/>
                    </a:cubicBezTo>
                    <a:cubicBezTo>
                      <a:pt x="30051" y="216855"/>
                      <a:pt x="0" y="168311"/>
                      <a:pt x="0" y="108428"/>
                    </a:cubicBezTo>
                    <a:cubicBezTo>
                      <a:pt x="0" y="48545"/>
                      <a:pt x="30051" y="0"/>
                      <a:pt x="67122" y="0"/>
                    </a:cubicBezTo>
                    <a:cubicBezTo>
                      <a:pt x="104192" y="0"/>
                      <a:pt x="134244" y="48545"/>
                      <a:pt x="134244" y="10842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 rot="-2767093">
                <a:off x="10754153" y="532860"/>
                <a:ext cx="111722" cy="180230"/>
              </a:xfrm>
              <a:custGeom>
                <a:avLst/>
                <a:gdLst>
                  <a:gd name="connsiteX0" fmla="*/ 111723 w 111722"/>
                  <a:gd name="connsiteY0" fmla="*/ 90115 h 180230"/>
                  <a:gd name="connsiteX1" fmla="*/ 55861 w 111722"/>
                  <a:gd name="connsiteY1" fmla="*/ 180231 h 180230"/>
                  <a:gd name="connsiteX2" fmla="*/ 0 w 111722"/>
                  <a:gd name="connsiteY2" fmla="*/ 90115 h 180230"/>
                  <a:gd name="connsiteX3" fmla="*/ 55861 w 111722"/>
                  <a:gd name="connsiteY3" fmla="*/ 0 h 180230"/>
                  <a:gd name="connsiteX4" fmla="*/ 111723 w 111722"/>
                  <a:gd name="connsiteY4" fmla="*/ 90115 h 18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22" h="180230">
                    <a:moveTo>
                      <a:pt x="111723" y="90115"/>
                    </a:moveTo>
                    <a:cubicBezTo>
                      <a:pt x="111723" y="139885"/>
                      <a:pt x="86713" y="180231"/>
                      <a:pt x="55861" y="180231"/>
                    </a:cubicBezTo>
                    <a:cubicBezTo>
                      <a:pt x="25010" y="180231"/>
                      <a:pt x="0" y="139885"/>
                      <a:pt x="0" y="90115"/>
                    </a:cubicBezTo>
                    <a:cubicBezTo>
                      <a:pt x="0" y="40346"/>
                      <a:pt x="25010" y="0"/>
                      <a:pt x="55861" y="0"/>
                    </a:cubicBezTo>
                    <a:cubicBezTo>
                      <a:pt x="86713" y="0"/>
                      <a:pt x="111723" y="40346"/>
                      <a:pt x="111723" y="90115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10044399" y="1571856"/>
                <a:ext cx="134243" cy="216855"/>
              </a:xfrm>
              <a:custGeom>
                <a:avLst/>
                <a:gdLst>
                  <a:gd name="connsiteX0" fmla="*/ 134244 w 134243"/>
                  <a:gd name="connsiteY0" fmla="*/ 108428 h 216855"/>
                  <a:gd name="connsiteX1" fmla="*/ 67122 w 134243"/>
                  <a:gd name="connsiteY1" fmla="*/ 216855 h 216855"/>
                  <a:gd name="connsiteX2" fmla="*/ 0 w 134243"/>
                  <a:gd name="connsiteY2" fmla="*/ 108428 h 216855"/>
                  <a:gd name="connsiteX3" fmla="*/ 67122 w 134243"/>
                  <a:gd name="connsiteY3" fmla="*/ 0 h 216855"/>
                  <a:gd name="connsiteX4" fmla="*/ 134244 w 134243"/>
                  <a:gd name="connsiteY4" fmla="*/ 108428 h 2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43" h="216855">
                    <a:moveTo>
                      <a:pt x="134244" y="108428"/>
                    </a:moveTo>
                    <a:cubicBezTo>
                      <a:pt x="134244" y="168311"/>
                      <a:pt x="104192" y="216855"/>
                      <a:pt x="67122" y="216855"/>
                    </a:cubicBezTo>
                    <a:cubicBezTo>
                      <a:pt x="30051" y="216855"/>
                      <a:pt x="0" y="168311"/>
                      <a:pt x="0" y="108428"/>
                    </a:cubicBezTo>
                    <a:cubicBezTo>
                      <a:pt x="0" y="48545"/>
                      <a:pt x="30051" y="0"/>
                      <a:pt x="67122" y="0"/>
                    </a:cubicBezTo>
                    <a:cubicBezTo>
                      <a:pt x="104192" y="0"/>
                      <a:pt x="134244" y="48545"/>
                      <a:pt x="134244" y="10842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 rot="-2526848">
                <a:off x="10646631" y="228841"/>
                <a:ext cx="167802" cy="271065"/>
              </a:xfrm>
              <a:custGeom>
                <a:avLst/>
                <a:gdLst>
                  <a:gd name="connsiteX0" fmla="*/ 167802 w 167802"/>
                  <a:gd name="connsiteY0" fmla="*/ 135533 h 271065"/>
                  <a:gd name="connsiteX1" fmla="*/ 83901 w 167802"/>
                  <a:gd name="connsiteY1" fmla="*/ 271065 h 271065"/>
                  <a:gd name="connsiteX2" fmla="*/ 0 w 167802"/>
                  <a:gd name="connsiteY2" fmla="*/ 135533 h 271065"/>
                  <a:gd name="connsiteX3" fmla="*/ 83901 w 167802"/>
                  <a:gd name="connsiteY3" fmla="*/ 0 h 271065"/>
                  <a:gd name="connsiteX4" fmla="*/ 167802 w 167802"/>
                  <a:gd name="connsiteY4" fmla="*/ 135533 h 27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02" h="271065">
                    <a:moveTo>
                      <a:pt x="167802" y="135533"/>
                    </a:moveTo>
                    <a:cubicBezTo>
                      <a:pt x="167802" y="210385"/>
                      <a:pt x="130238" y="271065"/>
                      <a:pt x="83901" y="271065"/>
                    </a:cubicBezTo>
                    <a:cubicBezTo>
                      <a:pt x="37564" y="271065"/>
                      <a:pt x="0" y="210385"/>
                      <a:pt x="0" y="135533"/>
                    </a:cubicBezTo>
                    <a:cubicBezTo>
                      <a:pt x="0" y="60680"/>
                      <a:pt x="37564" y="0"/>
                      <a:pt x="83901" y="0"/>
                    </a:cubicBezTo>
                    <a:cubicBezTo>
                      <a:pt x="130238" y="0"/>
                      <a:pt x="167802" y="60680"/>
                      <a:pt x="167802" y="135533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 rot="-2700000">
                <a:off x="9839638" y="1485631"/>
                <a:ext cx="167803" cy="271066"/>
              </a:xfrm>
              <a:custGeom>
                <a:avLst/>
                <a:gdLst>
                  <a:gd name="connsiteX0" fmla="*/ 167803 w 167803"/>
                  <a:gd name="connsiteY0" fmla="*/ 135533 h 271066"/>
                  <a:gd name="connsiteX1" fmla="*/ 83901 w 167803"/>
                  <a:gd name="connsiteY1" fmla="*/ 271066 h 271066"/>
                  <a:gd name="connsiteX2" fmla="*/ 0 w 167803"/>
                  <a:gd name="connsiteY2" fmla="*/ 135533 h 271066"/>
                  <a:gd name="connsiteX3" fmla="*/ 83901 w 167803"/>
                  <a:gd name="connsiteY3" fmla="*/ 0 h 271066"/>
                  <a:gd name="connsiteX4" fmla="*/ 167803 w 167803"/>
                  <a:gd name="connsiteY4" fmla="*/ 135533 h 27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03" h="271066">
                    <a:moveTo>
                      <a:pt x="167803" y="135533"/>
                    </a:moveTo>
                    <a:cubicBezTo>
                      <a:pt x="167803" y="210386"/>
                      <a:pt x="130239" y="271066"/>
                      <a:pt x="83901" y="271066"/>
                    </a:cubicBezTo>
                    <a:cubicBezTo>
                      <a:pt x="37564" y="271066"/>
                      <a:pt x="0" y="210386"/>
                      <a:pt x="0" y="135533"/>
                    </a:cubicBezTo>
                    <a:cubicBezTo>
                      <a:pt x="0" y="60680"/>
                      <a:pt x="37564" y="0"/>
                      <a:pt x="83901" y="0"/>
                    </a:cubicBezTo>
                    <a:cubicBezTo>
                      <a:pt x="130239" y="0"/>
                      <a:pt x="167803" y="60680"/>
                      <a:pt x="167803" y="135533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2" name="任意多边形: 形状 41"/>
            <p:cNvSpPr/>
            <p:nvPr/>
          </p:nvSpPr>
          <p:spPr>
            <a:xfrm rot="10800000" flipH="1">
              <a:off x="10281226" y="670342"/>
              <a:ext cx="502400" cy="763110"/>
            </a:xfrm>
            <a:custGeom>
              <a:avLst/>
              <a:gdLst>
                <a:gd name="connsiteX0" fmla="*/ 501345 w 502400"/>
                <a:gd name="connsiteY0" fmla="*/ 0 h 763110"/>
                <a:gd name="connsiteX1" fmla="*/ 123631 w 502400"/>
                <a:gd name="connsiteY1" fmla="*/ 677156 h 763110"/>
                <a:gd name="connsiteX2" fmla="*/ 108080 w 502400"/>
                <a:gd name="connsiteY2" fmla="*/ 687145 h 763110"/>
                <a:gd name="connsiteX3" fmla="*/ 13001 w 502400"/>
                <a:gd name="connsiteY3" fmla="*/ 762752 h 763110"/>
                <a:gd name="connsiteX4" fmla="*/ 12963 w 502400"/>
                <a:gd name="connsiteY4" fmla="*/ 762738 h 763110"/>
                <a:gd name="connsiteX5" fmla="*/ 1001 w 502400"/>
                <a:gd name="connsiteY5" fmla="*/ 757726 h 763110"/>
                <a:gd name="connsiteX6" fmla="*/ 4571 w 502400"/>
                <a:gd name="connsiteY6" fmla="*/ 743438 h 763110"/>
                <a:gd name="connsiteX7" fmla="*/ 4588 w 502400"/>
                <a:gd name="connsiteY7" fmla="*/ 743404 h 763110"/>
                <a:gd name="connsiteX8" fmla="*/ 94504 w 502400"/>
                <a:gd name="connsiteY8" fmla="*/ 680216 h 763110"/>
                <a:gd name="connsiteX9" fmla="*/ 98586 w 502400"/>
                <a:gd name="connsiteY9" fmla="*/ 664592 h 763110"/>
                <a:gd name="connsiteX10" fmla="*/ 501345 w 502400"/>
                <a:gd name="connsiteY10" fmla="*/ 0 h 76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2400" h="763110">
                  <a:moveTo>
                    <a:pt x="501345" y="0"/>
                  </a:moveTo>
                  <a:cubicBezTo>
                    <a:pt x="516686" y="124406"/>
                    <a:pt x="363504" y="618299"/>
                    <a:pt x="123631" y="677156"/>
                  </a:cubicBezTo>
                  <a:cubicBezTo>
                    <a:pt x="117477" y="678667"/>
                    <a:pt x="111993" y="682161"/>
                    <a:pt x="108080" y="687145"/>
                  </a:cubicBezTo>
                  <a:cubicBezTo>
                    <a:pt x="82897" y="719230"/>
                    <a:pt x="49845" y="745245"/>
                    <a:pt x="13001" y="762752"/>
                  </a:cubicBezTo>
                  <a:cubicBezTo>
                    <a:pt x="12987" y="762759"/>
                    <a:pt x="12976" y="762731"/>
                    <a:pt x="12963" y="762738"/>
                  </a:cubicBezTo>
                  <a:cubicBezTo>
                    <a:pt x="10295" y="763922"/>
                    <a:pt x="3452" y="762294"/>
                    <a:pt x="1001" y="757726"/>
                  </a:cubicBezTo>
                  <a:cubicBezTo>
                    <a:pt x="-1522" y="753021"/>
                    <a:pt x="1115" y="745910"/>
                    <a:pt x="4571" y="743438"/>
                  </a:cubicBezTo>
                  <a:cubicBezTo>
                    <a:pt x="4585" y="743428"/>
                    <a:pt x="4571" y="743411"/>
                    <a:pt x="4588" y="743404"/>
                  </a:cubicBezTo>
                  <a:cubicBezTo>
                    <a:pt x="38738" y="729346"/>
                    <a:pt x="69765" y="707685"/>
                    <a:pt x="94504" y="680216"/>
                  </a:cubicBezTo>
                  <a:cubicBezTo>
                    <a:pt x="98324" y="675972"/>
                    <a:pt x="99884" y="670152"/>
                    <a:pt x="98586" y="664592"/>
                  </a:cubicBezTo>
                  <a:cubicBezTo>
                    <a:pt x="43890" y="430664"/>
                    <a:pt x="386615" y="48565"/>
                    <a:pt x="501345" y="0"/>
                  </a:cubicBezTo>
                  <a:close/>
                </a:path>
              </a:pathLst>
            </a:custGeom>
            <a:solidFill>
              <a:schemeClr val="accent2"/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 rot="10800000" flipH="1">
              <a:off x="10415508" y="799141"/>
              <a:ext cx="255042" cy="414327"/>
            </a:xfrm>
            <a:custGeom>
              <a:avLst/>
              <a:gdLst>
                <a:gd name="connsiteX0" fmla="*/ 4024 w 255042"/>
                <a:gd name="connsiteY0" fmla="*/ 414328 h 414327"/>
                <a:gd name="connsiteX1" fmla="*/ 0 w 255042"/>
                <a:gd name="connsiteY1" fmla="*/ 411092 h 414327"/>
                <a:gd name="connsiteX2" fmla="*/ 250382 w 255042"/>
                <a:gd name="connsiteY2" fmla="*/ 0 h 414327"/>
                <a:gd name="connsiteX3" fmla="*/ 255042 w 255042"/>
                <a:gd name="connsiteY3" fmla="*/ 2227 h 414327"/>
                <a:gd name="connsiteX4" fmla="*/ 4024 w 255042"/>
                <a:gd name="connsiteY4" fmla="*/ 414328 h 41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42" h="414327">
                  <a:moveTo>
                    <a:pt x="4024" y="414328"/>
                  </a:moveTo>
                  <a:lnTo>
                    <a:pt x="0" y="411092"/>
                  </a:lnTo>
                  <a:cubicBezTo>
                    <a:pt x="110400" y="273833"/>
                    <a:pt x="179935" y="147486"/>
                    <a:pt x="250382" y="0"/>
                  </a:cubicBezTo>
                  <a:lnTo>
                    <a:pt x="255042" y="2227"/>
                  </a:lnTo>
                  <a:cubicBezTo>
                    <a:pt x="184441" y="150036"/>
                    <a:pt x="114737" y="276680"/>
                    <a:pt x="4024" y="414328"/>
                  </a:cubicBezTo>
                  <a:close/>
                </a:path>
              </a:pathLst>
            </a:custGeom>
            <a:solidFill>
              <a:schemeClr val="bg1"/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八段锦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33" y="444582"/>
            <a:ext cx="4594991" cy="612282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66750" y="1596520"/>
            <a:ext cx="2883883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j-ea"/>
                <a:ea typeface="+mj-ea"/>
              </a:rPr>
              <a:t>第一式：双手托天理三焦   </a:t>
            </a:r>
            <a:endParaRPr lang="zh-CN" altLang="en-US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八段锦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66750" y="1596520"/>
            <a:ext cx="2883883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j-ea"/>
                <a:ea typeface="+mj-ea"/>
              </a:rPr>
              <a:t>第二式：左右开弓似射雕   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33" y="261256"/>
            <a:ext cx="4887630" cy="651276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八段锦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66750" y="1596520"/>
            <a:ext cx="2883883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j-ea"/>
                <a:ea typeface="+mj-ea"/>
              </a:rPr>
              <a:t>第三式：调理脾胃须单举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2" y="250284"/>
            <a:ext cx="4958886" cy="660771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八段锦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66750" y="1596520"/>
            <a:ext cx="2883883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j-ea"/>
                <a:ea typeface="+mj-ea"/>
              </a:rPr>
              <a:t>第四式：五劳七伤往后瞧   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2" y="237852"/>
            <a:ext cx="4968216" cy="662014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八段锦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66750" y="1596520"/>
            <a:ext cx="2883883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j-ea"/>
                <a:ea typeface="+mj-ea"/>
              </a:rPr>
              <a:t>第五式：摇头摆尾去心火   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2" y="275152"/>
            <a:ext cx="4940224" cy="658284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八段锦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66750" y="1596520"/>
            <a:ext cx="2883883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j-ea"/>
                <a:ea typeface="+mj-ea"/>
              </a:rPr>
              <a:t>第六式：两手攀足固肾腰   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225418"/>
            <a:ext cx="4977547" cy="663258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八段锦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66750" y="1596520"/>
            <a:ext cx="2883883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j-ea"/>
                <a:ea typeface="+mj-ea"/>
              </a:rPr>
              <a:t>第七式：攒拳怒目增气力   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2" y="287584"/>
            <a:ext cx="4930894" cy="657041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八段锦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66750" y="1596520"/>
            <a:ext cx="2883883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j-ea"/>
                <a:ea typeface="+mj-ea"/>
              </a:rPr>
              <a:t>第八式：背后七颠百病消   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2" y="275152"/>
            <a:ext cx="4940224" cy="658284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谢谢观看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THANKS FOR WATCHING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1231256" y="1746832"/>
            <a:ext cx="9703197" cy="2873994"/>
            <a:chOff x="1231256" y="1746832"/>
            <a:chExt cx="9703197" cy="2873994"/>
          </a:xfrm>
        </p:grpSpPr>
        <p:sp>
          <p:nvSpPr>
            <p:cNvPr id="65" name="矩形: 圆角 64"/>
            <p:cNvSpPr/>
            <p:nvPr/>
          </p:nvSpPr>
          <p:spPr>
            <a:xfrm>
              <a:off x="1231256" y="1746832"/>
              <a:ext cx="9703197" cy="28739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2652421" y="2365082"/>
              <a:ext cx="6892321" cy="108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dirty="0">
                  <a:latin typeface="+mj-ea"/>
                  <a:ea typeface="+mj-ea"/>
                </a:rPr>
                <a:t>寒露时节，此时秋意渐浓，气爽风凉，少雨干燥。昼夜温差大，秋燥明显。</a:t>
              </a:r>
              <a:endParaRPr lang="en-US" altLang="zh-CN" sz="2800" dirty="0">
                <a:latin typeface="+mj-ea"/>
                <a:ea typeface="+mj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寒露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333132" y="2882943"/>
            <a:ext cx="2457142" cy="2297217"/>
            <a:chOff x="9768376" y="-10376"/>
            <a:chExt cx="2429980" cy="2271822"/>
          </a:xfrm>
        </p:grpSpPr>
        <p:grpSp>
          <p:nvGrpSpPr>
            <p:cNvPr id="5" name="组合 4" descr="一束拱形的橄榄及叶子"/>
            <p:cNvGrpSpPr/>
            <p:nvPr/>
          </p:nvGrpSpPr>
          <p:grpSpPr>
            <a:xfrm rot="10800000" flipH="1">
              <a:off x="9895720" y="338551"/>
              <a:ext cx="2058574" cy="1572196"/>
              <a:chOff x="9895720" y="340329"/>
              <a:chExt cx="2058574" cy="157219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7" name="任意多边形: 形状 26"/>
              <p:cNvSpPr/>
              <p:nvPr/>
            </p:nvSpPr>
            <p:spPr>
              <a:xfrm>
                <a:off x="10154851" y="1395904"/>
                <a:ext cx="852206" cy="516621"/>
              </a:xfrm>
              <a:custGeom>
                <a:avLst/>
                <a:gdLst>
                  <a:gd name="connsiteX0" fmla="*/ 394701 w 852206"/>
                  <a:gd name="connsiteY0" fmla="*/ 68557 h 516621"/>
                  <a:gd name="connsiteX1" fmla="*/ 128530 w 852206"/>
                  <a:gd name="connsiteY1" fmla="*/ 279427 h 516621"/>
                  <a:gd name="connsiteX2" fmla="*/ 110393 w 852206"/>
                  <a:gd name="connsiteY2" fmla="*/ 297821 h 516621"/>
                  <a:gd name="connsiteX3" fmla="*/ 61391 w 852206"/>
                  <a:gd name="connsiteY3" fmla="*/ 363219 h 516621"/>
                  <a:gd name="connsiteX4" fmla="*/ 25310 w 852206"/>
                  <a:gd name="connsiteY4" fmla="*/ 436523 h 516621"/>
                  <a:gd name="connsiteX5" fmla="*/ 0 w 852206"/>
                  <a:gd name="connsiteY5" fmla="*/ 514023 h 516621"/>
                  <a:gd name="connsiteX6" fmla="*/ 10388 w 852206"/>
                  <a:gd name="connsiteY6" fmla="*/ 516621 h 516621"/>
                  <a:gd name="connsiteX7" fmla="*/ 35223 w 852206"/>
                  <a:gd name="connsiteY7" fmla="*/ 440316 h 516621"/>
                  <a:gd name="connsiteX8" fmla="*/ 70457 w 852206"/>
                  <a:gd name="connsiteY8" fmla="*/ 368551 h 516621"/>
                  <a:gd name="connsiteX9" fmla="*/ 118141 w 852206"/>
                  <a:gd name="connsiteY9" fmla="*/ 304792 h 516621"/>
                  <a:gd name="connsiteX10" fmla="*/ 127163 w 852206"/>
                  <a:gd name="connsiteY10" fmla="*/ 295347 h 516621"/>
                  <a:gd name="connsiteX11" fmla="*/ 474713 w 852206"/>
                  <a:gd name="connsiteY11" fmla="*/ 270109 h 516621"/>
                  <a:gd name="connsiteX12" fmla="*/ 852207 w 852206"/>
                  <a:gd name="connsiteY12" fmla="*/ 3583 h 516621"/>
                  <a:gd name="connsiteX13" fmla="*/ 394701 w 852206"/>
                  <a:gd name="connsiteY13" fmla="*/ 68557 h 51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2206" h="516621">
                    <a:moveTo>
                      <a:pt x="394701" y="68557"/>
                    </a:moveTo>
                    <a:cubicBezTo>
                      <a:pt x="208811" y="142357"/>
                      <a:pt x="145926" y="243129"/>
                      <a:pt x="128530" y="279427"/>
                    </a:cubicBezTo>
                    <a:cubicBezTo>
                      <a:pt x="122299" y="285364"/>
                      <a:pt x="116234" y="291484"/>
                      <a:pt x="110393" y="297821"/>
                    </a:cubicBezTo>
                    <a:cubicBezTo>
                      <a:pt x="91905" y="317858"/>
                      <a:pt x="75510" y="339867"/>
                      <a:pt x="61391" y="363219"/>
                    </a:cubicBezTo>
                    <a:cubicBezTo>
                      <a:pt x="47250" y="386570"/>
                      <a:pt x="35361" y="411223"/>
                      <a:pt x="25310" y="436523"/>
                    </a:cubicBezTo>
                    <a:cubicBezTo>
                      <a:pt x="15256" y="461836"/>
                      <a:pt x="7005" y="487793"/>
                      <a:pt x="0" y="514023"/>
                    </a:cubicBezTo>
                    <a:lnTo>
                      <a:pt x="10388" y="516621"/>
                    </a:lnTo>
                    <a:cubicBezTo>
                      <a:pt x="17276" y="490730"/>
                      <a:pt x="25376" y="465168"/>
                      <a:pt x="35223" y="440316"/>
                    </a:cubicBezTo>
                    <a:cubicBezTo>
                      <a:pt x="45065" y="415471"/>
                      <a:pt x="56678" y="391344"/>
                      <a:pt x="70457" y="368551"/>
                    </a:cubicBezTo>
                    <a:cubicBezTo>
                      <a:pt x="84216" y="345750"/>
                      <a:pt x="100156" y="324319"/>
                      <a:pt x="118141" y="304792"/>
                    </a:cubicBezTo>
                    <a:cubicBezTo>
                      <a:pt x="121088" y="301584"/>
                      <a:pt x="124110" y="298451"/>
                      <a:pt x="127163" y="295347"/>
                    </a:cubicBezTo>
                    <a:cubicBezTo>
                      <a:pt x="150776" y="306289"/>
                      <a:pt x="269475" y="351588"/>
                      <a:pt x="474713" y="270109"/>
                    </a:cubicBezTo>
                    <a:cubicBezTo>
                      <a:pt x="705292" y="178568"/>
                      <a:pt x="852207" y="3583"/>
                      <a:pt x="852207" y="3583"/>
                    </a:cubicBezTo>
                    <a:cubicBezTo>
                      <a:pt x="852207" y="3583"/>
                      <a:pt x="625280" y="-22983"/>
                      <a:pt x="394701" y="68557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11413541" y="782541"/>
                <a:ext cx="540754" cy="386181"/>
              </a:xfrm>
              <a:custGeom>
                <a:avLst/>
                <a:gdLst>
                  <a:gd name="connsiteX0" fmla="*/ 178424 w 540754"/>
                  <a:gd name="connsiteY0" fmla="*/ 242059 h 386181"/>
                  <a:gd name="connsiteX1" fmla="*/ 0 w 540754"/>
                  <a:gd name="connsiteY1" fmla="*/ 3855 h 386181"/>
                  <a:gd name="connsiteX2" fmla="*/ 284063 w 540754"/>
                  <a:gd name="connsiteY2" fmla="*/ 92642 h 386181"/>
                  <a:gd name="connsiteX3" fmla="*/ 540754 w 540754"/>
                  <a:gd name="connsiteY3" fmla="*/ 386181 h 386181"/>
                  <a:gd name="connsiteX4" fmla="*/ 178424 w 540754"/>
                  <a:gd name="connsiteY4" fmla="*/ 242059 h 3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754" h="386181">
                    <a:moveTo>
                      <a:pt x="178424" y="242059"/>
                    </a:moveTo>
                    <a:cubicBezTo>
                      <a:pt x="7483" y="121201"/>
                      <a:pt x="0" y="3855"/>
                      <a:pt x="0" y="3855"/>
                    </a:cubicBezTo>
                    <a:cubicBezTo>
                      <a:pt x="0" y="3855"/>
                      <a:pt x="113126" y="-28215"/>
                      <a:pt x="284063" y="92642"/>
                    </a:cubicBezTo>
                    <a:cubicBezTo>
                      <a:pt x="455003" y="213499"/>
                      <a:pt x="540754" y="386181"/>
                      <a:pt x="540754" y="386181"/>
                    </a:cubicBezTo>
                    <a:cubicBezTo>
                      <a:pt x="540754" y="386181"/>
                      <a:pt x="349364" y="362916"/>
                      <a:pt x="178424" y="242059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10618018" y="983512"/>
                <a:ext cx="950419" cy="216189"/>
              </a:xfrm>
              <a:custGeom>
                <a:avLst/>
                <a:gdLst>
                  <a:gd name="connsiteX0" fmla="*/ 950419 w 950419"/>
                  <a:gd name="connsiteY0" fmla="*/ 67672 h 216189"/>
                  <a:gd name="connsiteX1" fmla="*/ 186129 w 950419"/>
                  <a:gd name="connsiteY1" fmla="*/ 152022 h 216189"/>
                  <a:gd name="connsiteX2" fmla="*/ 159903 w 950419"/>
                  <a:gd name="connsiteY2" fmla="*/ 142618 h 216189"/>
                  <a:gd name="connsiteX3" fmla="*/ 621 w 950419"/>
                  <a:gd name="connsiteY3" fmla="*/ 91877 h 216189"/>
                  <a:gd name="connsiteX4" fmla="*/ 7003 w 950419"/>
                  <a:gd name="connsiteY4" fmla="*/ 83482 h 216189"/>
                  <a:gd name="connsiteX5" fmla="*/ 13467 w 950419"/>
                  <a:gd name="connsiteY5" fmla="*/ 75145 h 216189"/>
                  <a:gd name="connsiteX6" fmla="*/ 158258 w 950419"/>
                  <a:gd name="connsiteY6" fmla="*/ 130264 h 216189"/>
                  <a:gd name="connsiteX7" fmla="*/ 181368 w 950419"/>
                  <a:gd name="connsiteY7" fmla="*/ 119851 h 216189"/>
                  <a:gd name="connsiteX8" fmla="*/ 950419 w 950419"/>
                  <a:gd name="connsiteY8" fmla="*/ 67672 h 2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0419" h="216189">
                    <a:moveTo>
                      <a:pt x="950419" y="67672"/>
                    </a:moveTo>
                    <a:cubicBezTo>
                      <a:pt x="861640" y="149667"/>
                      <a:pt x="368958" y="303655"/>
                      <a:pt x="186129" y="152022"/>
                    </a:cubicBezTo>
                    <a:cubicBezTo>
                      <a:pt x="178731" y="145888"/>
                      <a:pt x="169513" y="142463"/>
                      <a:pt x="159903" y="142618"/>
                    </a:cubicBezTo>
                    <a:cubicBezTo>
                      <a:pt x="103218" y="143540"/>
                      <a:pt x="46484" y="125252"/>
                      <a:pt x="621" y="91877"/>
                    </a:cubicBezTo>
                    <a:cubicBezTo>
                      <a:pt x="3471" y="88135"/>
                      <a:pt x="-5826" y="100210"/>
                      <a:pt x="7003" y="83482"/>
                    </a:cubicBezTo>
                    <a:cubicBezTo>
                      <a:pt x="19859" y="66773"/>
                      <a:pt x="10590" y="78866"/>
                      <a:pt x="13467" y="75145"/>
                    </a:cubicBezTo>
                    <a:cubicBezTo>
                      <a:pt x="54246" y="108286"/>
                      <a:pt x="105748" y="127896"/>
                      <a:pt x="158258" y="130264"/>
                    </a:cubicBezTo>
                    <a:cubicBezTo>
                      <a:pt x="167166" y="130667"/>
                      <a:pt x="175651" y="126694"/>
                      <a:pt x="181368" y="119851"/>
                    </a:cubicBezTo>
                    <a:cubicBezTo>
                      <a:pt x="336093" y="-65343"/>
                      <a:pt x="848714" y="3097"/>
                      <a:pt x="950419" y="67672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10433656" y="340329"/>
                <a:ext cx="296912" cy="918045"/>
              </a:xfrm>
              <a:custGeom>
                <a:avLst/>
                <a:gdLst>
                  <a:gd name="connsiteX0" fmla="*/ 285232 w 296912"/>
                  <a:gd name="connsiteY0" fmla="*/ 0 h 918045"/>
                  <a:gd name="connsiteX1" fmla="*/ 23959 w 296912"/>
                  <a:gd name="connsiteY1" fmla="*/ 723181 h 918045"/>
                  <a:gd name="connsiteX2" fmla="*/ 26947 w 296912"/>
                  <a:gd name="connsiteY2" fmla="*/ 750880 h 918045"/>
                  <a:gd name="connsiteX3" fmla="*/ 38912 w 296912"/>
                  <a:gd name="connsiteY3" fmla="*/ 917621 h 918045"/>
                  <a:gd name="connsiteX4" fmla="*/ 48570 w 296912"/>
                  <a:gd name="connsiteY4" fmla="*/ 913387 h 918045"/>
                  <a:gd name="connsiteX5" fmla="*/ 58191 w 296912"/>
                  <a:gd name="connsiteY5" fmla="*/ 909057 h 918045"/>
                  <a:gd name="connsiteX6" fmla="*/ 38571 w 296912"/>
                  <a:gd name="connsiteY6" fmla="*/ 755376 h 918045"/>
                  <a:gd name="connsiteX7" fmla="*/ 54116 w 296912"/>
                  <a:gd name="connsiteY7" fmla="*/ 735352 h 918045"/>
                  <a:gd name="connsiteX8" fmla="*/ 285232 w 296912"/>
                  <a:gd name="connsiteY8" fmla="*/ 0 h 91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912" h="918045">
                    <a:moveTo>
                      <a:pt x="285232" y="0"/>
                    </a:moveTo>
                    <a:cubicBezTo>
                      <a:pt x="184697" y="67070"/>
                      <a:pt x="-80558" y="509889"/>
                      <a:pt x="23959" y="723181"/>
                    </a:cubicBezTo>
                    <a:cubicBezTo>
                      <a:pt x="28190" y="731811"/>
                      <a:pt x="29353" y="741576"/>
                      <a:pt x="26947" y="750880"/>
                    </a:cubicBezTo>
                    <a:cubicBezTo>
                      <a:pt x="12751" y="805768"/>
                      <a:pt x="17226" y="865207"/>
                      <a:pt x="38912" y="917621"/>
                    </a:cubicBezTo>
                    <a:cubicBezTo>
                      <a:pt x="43218" y="915728"/>
                      <a:pt x="29298" y="921930"/>
                      <a:pt x="48570" y="913387"/>
                    </a:cubicBezTo>
                    <a:cubicBezTo>
                      <a:pt x="67829" y="904809"/>
                      <a:pt x="53899" y="910984"/>
                      <a:pt x="58191" y="909057"/>
                    </a:cubicBezTo>
                    <a:cubicBezTo>
                      <a:pt x="35539" y="861641"/>
                      <a:pt x="28558" y="806977"/>
                      <a:pt x="38571" y="755376"/>
                    </a:cubicBezTo>
                    <a:cubicBezTo>
                      <a:pt x="40272" y="746622"/>
                      <a:pt x="46120" y="739308"/>
                      <a:pt x="54116" y="735352"/>
                    </a:cubicBezTo>
                    <a:cubicBezTo>
                      <a:pt x="270437" y="628391"/>
                      <a:pt x="324149" y="114018"/>
                      <a:pt x="285232" y="0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9895720" y="909915"/>
                <a:ext cx="291627" cy="743902"/>
              </a:xfrm>
              <a:custGeom>
                <a:avLst/>
                <a:gdLst>
                  <a:gd name="connsiteX0" fmla="*/ 255382 w 291627"/>
                  <a:gd name="connsiteY0" fmla="*/ 391238 h 743902"/>
                  <a:gd name="connsiteX1" fmla="*/ 259544 w 291627"/>
                  <a:gd name="connsiteY1" fmla="*/ 743903 h 743902"/>
                  <a:gd name="connsiteX2" fmla="*/ 49827 w 291627"/>
                  <a:gd name="connsiteY2" fmla="*/ 460335 h 743902"/>
                  <a:gd name="connsiteX3" fmla="*/ 9468 w 291627"/>
                  <a:gd name="connsiteY3" fmla="*/ 0 h 743902"/>
                  <a:gd name="connsiteX4" fmla="*/ 255382 w 291627"/>
                  <a:gd name="connsiteY4" fmla="*/ 391238 h 74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627" h="743902">
                    <a:moveTo>
                      <a:pt x="255382" y="391238"/>
                    </a:moveTo>
                    <a:cubicBezTo>
                      <a:pt x="334431" y="626391"/>
                      <a:pt x="259544" y="743903"/>
                      <a:pt x="259544" y="743903"/>
                    </a:cubicBezTo>
                    <a:cubicBezTo>
                      <a:pt x="259544" y="743903"/>
                      <a:pt x="128880" y="695492"/>
                      <a:pt x="49827" y="460335"/>
                    </a:cubicBezTo>
                    <a:cubicBezTo>
                      <a:pt x="-29225" y="225178"/>
                      <a:pt x="9468" y="0"/>
                      <a:pt x="9468" y="0"/>
                    </a:cubicBezTo>
                    <a:cubicBezTo>
                      <a:pt x="9468" y="0"/>
                      <a:pt x="176330" y="156081"/>
                      <a:pt x="255382" y="39123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10501413" y="688478"/>
                <a:ext cx="114237" cy="288265"/>
              </a:xfrm>
              <a:custGeom>
                <a:avLst/>
                <a:gdLst>
                  <a:gd name="connsiteX0" fmla="*/ 4661 w 114237"/>
                  <a:gd name="connsiteY0" fmla="*/ 288266 h 288265"/>
                  <a:gd name="connsiteX1" fmla="*/ 0 w 114237"/>
                  <a:gd name="connsiteY1" fmla="*/ 286046 h 288265"/>
                  <a:gd name="connsiteX2" fmla="*/ 109285 w 114237"/>
                  <a:gd name="connsiteY2" fmla="*/ 0 h 288265"/>
                  <a:gd name="connsiteX3" fmla="*/ 114238 w 114237"/>
                  <a:gd name="connsiteY3" fmla="*/ 1456 h 288265"/>
                  <a:gd name="connsiteX4" fmla="*/ 4661 w 114237"/>
                  <a:gd name="connsiteY4" fmla="*/ 288266 h 28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37" h="288265">
                    <a:moveTo>
                      <a:pt x="4661" y="288266"/>
                    </a:moveTo>
                    <a:lnTo>
                      <a:pt x="0" y="286046"/>
                    </a:lnTo>
                    <a:cubicBezTo>
                      <a:pt x="43612" y="194481"/>
                      <a:pt x="80381" y="98242"/>
                      <a:pt x="109285" y="0"/>
                    </a:cubicBezTo>
                    <a:lnTo>
                      <a:pt x="114238" y="1456"/>
                    </a:lnTo>
                    <a:cubicBezTo>
                      <a:pt x="85259" y="99960"/>
                      <a:pt x="48390" y="196454"/>
                      <a:pt x="4661" y="288266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9974094" y="1075912"/>
                <a:ext cx="139954" cy="443417"/>
              </a:xfrm>
              <a:custGeom>
                <a:avLst/>
                <a:gdLst>
                  <a:gd name="connsiteX0" fmla="*/ 134905 w 139954"/>
                  <a:gd name="connsiteY0" fmla="*/ 443417 h 443417"/>
                  <a:gd name="connsiteX1" fmla="*/ 0 w 139954"/>
                  <a:gd name="connsiteY1" fmla="*/ 1907 h 443417"/>
                  <a:gd name="connsiteX2" fmla="*/ 4798 w 139954"/>
                  <a:gd name="connsiteY2" fmla="*/ 0 h 443417"/>
                  <a:gd name="connsiteX3" fmla="*/ 139954 w 139954"/>
                  <a:gd name="connsiteY3" fmla="*/ 442326 h 443417"/>
                  <a:gd name="connsiteX4" fmla="*/ 134905 w 139954"/>
                  <a:gd name="connsiteY4" fmla="*/ 443417 h 44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954" h="443417">
                    <a:moveTo>
                      <a:pt x="134905" y="443417"/>
                    </a:moveTo>
                    <a:cubicBezTo>
                      <a:pt x="134419" y="441169"/>
                      <a:pt x="85296" y="216277"/>
                      <a:pt x="0" y="1907"/>
                    </a:cubicBezTo>
                    <a:lnTo>
                      <a:pt x="4798" y="0"/>
                    </a:lnTo>
                    <a:cubicBezTo>
                      <a:pt x="90257" y="214783"/>
                      <a:pt x="139465" y="440078"/>
                      <a:pt x="139954" y="442326"/>
                    </a:cubicBezTo>
                    <a:lnTo>
                      <a:pt x="134905" y="443417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6" name="任意多边形: 形状 5"/>
            <p:cNvSpPr/>
            <p:nvPr/>
          </p:nvSpPr>
          <p:spPr>
            <a:xfrm rot="11308905" flipH="1">
              <a:off x="10349005" y="309222"/>
              <a:ext cx="271079" cy="167810"/>
            </a:xfrm>
            <a:custGeom>
              <a:avLst/>
              <a:gdLst>
                <a:gd name="connsiteX0" fmla="*/ 271079 w 271079"/>
                <a:gd name="connsiteY0" fmla="*/ 83906 h 167810"/>
                <a:gd name="connsiteX1" fmla="*/ 135540 w 271079"/>
                <a:gd name="connsiteY1" fmla="*/ 167811 h 167810"/>
                <a:gd name="connsiteX2" fmla="*/ 0 w 271079"/>
                <a:gd name="connsiteY2" fmla="*/ 83906 h 167810"/>
                <a:gd name="connsiteX3" fmla="*/ 135540 w 271079"/>
                <a:gd name="connsiteY3" fmla="*/ 0 h 167810"/>
                <a:gd name="connsiteX4" fmla="*/ 271079 w 271079"/>
                <a:gd name="connsiteY4" fmla="*/ 83906 h 1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079" h="167810">
                  <a:moveTo>
                    <a:pt x="271079" y="83906"/>
                  </a:moveTo>
                  <a:cubicBezTo>
                    <a:pt x="271079" y="130245"/>
                    <a:pt x="210396" y="167811"/>
                    <a:pt x="135540" y="167811"/>
                  </a:cubicBezTo>
                  <a:cubicBezTo>
                    <a:pt x="60683" y="167811"/>
                    <a:pt x="0" y="130245"/>
                    <a:pt x="0" y="83906"/>
                  </a:cubicBezTo>
                  <a:cubicBezTo>
                    <a:pt x="0" y="37566"/>
                    <a:pt x="60683" y="0"/>
                    <a:pt x="135540" y="0"/>
                  </a:cubicBezTo>
                  <a:cubicBezTo>
                    <a:pt x="210396" y="0"/>
                    <a:pt x="271079" y="37566"/>
                    <a:pt x="271079" y="8390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 rot="14574580" flipH="1">
              <a:off x="11314718" y="1240249"/>
              <a:ext cx="139649" cy="225284"/>
            </a:xfrm>
            <a:custGeom>
              <a:avLst/>
              <a:gdLst>
                <a:gd name="connsiteX0" fmla="*/ 139649 w 139649"/>
                <a:gd name="connsiteY0" fmla="*/ 112642 h 225284"/>
                <a:gd name="connsiteX1" fmla="*/ 69825 w 139649"/>
                <a:gd name="connsiteY1" fmla="*/ 225284 h 225284"/>
                <a:gd name="connsiteX2" fmla="*/ 0 w 139649"/>
                <a:gd name="connsiteY2" fmla="*/ 112642 h 225284"/>
                <a:gd name="connsiteX3" fmla="*/ 69825 w 139649"/>
                <a:gd name="connsiteY3" fmla="*/ 0 h 225284"/>
                <a:gd name="connsiteX4" fmla="*/ 139649 w 139649"/>
                <a:gd name="connsiteY4" fmla="*/ 112642 h 22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49" h="225284">
                  <a:moveTo>
                    <a:pt x="139649" y="112642"/>
                  </a:moveTo>
                  <a:cubicBezTo>
                    <a:pt x="139649" y="174853"/>
                    <a:pt x="108388" y="225284"/>
                    <a:pt x="69825" y="225284"/>
                  </a:cubicBezTo>
                  <a:cubicBezTo>
                    <a:pt x="31262" y="225284"/>
                    <a:pt x="0" y="174853"/>
                    <a:pt x="0" y="112642"/>
                  </a:cubicBezTo>
                  <a:cubicBezTo>
                    <a:pt x="0" y="50432"/>
                    <a:pt x="31262" y="0"/>
                    <a:pt x="69825" y="0"/>
                  </a:cubicBezTo>
                  <a:cubicBezTo>
                    <a:pt x="108388" y="0"/>
                    <a:pt x="139649" y="50432"/>
                    <a:pt x="139649" y="1126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 rot="10800000" flipH="1">
              <a:off x="10068435" y="45469"/>
              <a:ext cx="973353" cy="572193"/>
            </a:xfrm>
            <a:custGeom>
              <a:avLst/>
              <a:gdLst>
                <a:gd name="connsiteX0" fmla="*/ 193556 w 973353"/>
                <a:gd name="connsiteY0" fmla="*/ 144359 h 572193"/>
                <a:gd name="connsiteX1" fmla="*/ 973354 w 973353"/>
                <a:gd name="connsiteY1" fmla="*/ 68618 h 572193"/>
                <a:gd name="connsiteX2" fmla="*/ 515776 w 973353"/>
                <a:gd name="connsiteY2" fmla="*/ 4122 h 572193"/>
                <a:gd name="connsiteX3" fmla="*/ 203776 w 973353"/>
                <a:gd name="connsiteY3" fmla="*/ 130428 h 572193"/>
                <a:gd name="connsiteX4" fmla="*/ 25074 w 973353"/>
                <a:gd name="connsiteY4" fmla="*/ 572194 h 572193"/>
                <a:gd name="connsiteX5" fmla="*/ 34812 w 973353"/>
                <a:gd name="connsiteY5" fmla="*/ 567529 h 572193"/>
                <a:gd name="connsiteX6" fmla="*/ 193556 w 973353"/>
                <a:gd name="connsiteY6" fmla="*/ 144359 h 57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353" h="572193">
                  <a:moveTo>
                    <a:pt x="193556" y="144359"/>
                  </a:moveTo>
                  <a:lnTo>
                    <a:pt x="973354" y="68618"/>
                  </a:lnTo>
                  <a:cubicBezTo>
                    <a:pt x="973354" y="68618"/>
                    <a:pt x="762702" y="-19859"/>
                    <a:pt x="515776" y="4122"/>
                  </a:cubicBezTo>
                  <a:cubicBezTo>
                    <a:pt x="321904" y="22954"/>
                    <a:pt x="233024" y="98730"/>
                    <a:pt x="203776" y="130428"/>
                  </a:cubicBezTo>
                  <a:cubicBezTo>
                    <a:pt x="4541" y="187141"/>
                    <a:pt x="-33525" y="394662"/>
                    <a:pt x="25074" y="572194"/>
                  </a:cubicBezTo>
                  <a:lnTo>
                    <a:pt x="34812" y="567529"/>
                  </a:lnTo>
                  <a:cubicBezTo>
                    <a:pt x="-20383" y="399794"/>
                    <a:pt x="11749" y="204686"/>
                    <a:pt x="193556" y="14435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9" name="组合 8" descr="一束拱形的橄榄及叶子"/>
            <p:cNvGrpSpPr/>
            <p:nvPr/>
          </p:nvGrpSpPr>
          <p:grpSpPr>
            <a:xfrm rot="10800000" flipH="1">
              <a:off x="9976495" y="-10376"/>
              <a:ext cx="2221861" cy="2112448"/>
              <a:chOff x="9976495" y="149004"/>
              <a:chExt cx="2221861" cy="211244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2" name="任意多边形: 形状 21"/>
              <p:cNvSpPr/>
              <p:nvPr/>
            </p:nvSpPr>
            <p:spPr>
              <a:xfrm>
                <a:off x="9976495" y="149004"/>
                <a:ext cx="2221861" cy="2112448"/>
              </a:xfrm>
              <a:custGeom>
                <a:avLst/>
                <a:gdLst>
                  <a:gd name="connsiteX0" fmla="*/ 1852547 w 2221861"/>
                  <a:gd name="connsiteY0" fmla="*/ 333479 h 2112448"/>
                  <a:gd name="connsiteX1" fmla="*/ 1662072 w 2221861"/>
                  <a:gd name="connsiteY1" fmla="*/ 561810 h 2112448"/>
                  <a:gd name="connsiteX2" fmla="*/ 1378302 w 2221861"/>
                  <a:gd name="connsiteY2" fmla="*/ 589554 h 2112448"/>
                  <a:gd name="connsiteX3" fmla="*/ 1131404 w 2221861"/>
                  <a:gd name="connsiteY3" fmla="*/ 658534 h 2112448"/>
                  <a:gd name="connsiteX4" fmla="*/ 1131359 w 2221861"/>
                  <a:gd name="connsiteY4" fmla="*/ 658496 h 2112448"/>
                  <a:gd name="connsiteX5" fmla="*/ 1166245 w 2221861"/>
                  <a:gd name="connsiteY5" fmla="*/ 571293 h 2112448"/>
                  <a:gd name="connsiteX6" fmla="*/ 1180798 w 2221861"/>
                  <a:gd name="connsiteY6" fmla="*/ 562918 h 2112448"/>
                  <a:gd name="connsiteX7" fmla="*/ 1716200 w 2221861"/>
                  <a:gd name="connsiteY7" fmla="*/ 0 h 2112448"/>
                  <a:gd name="connsiteX8" fmla="*/ 1161777 w 2221861"/>
                  <a:gd name="connsiteY8" fmla="*/ 542214 h 2112448"/>
                  <a:gd name="connsiteX9" fmla="*/ 1156211 w 2221861"/>
                  <a:gd name="connsiteY9" fmla="*/ 559679 h 2112448"/>
                  <a:gd name="connsiteX10" fmla="*/ 1108999 w 2221861"/>
                  <a:gd name="connsiteY10" fmla="*/ 667050 h 2112448"/>
                  <a:gd name="connsiteX11" fmla="*/ 1086287 w 2221861"/>
                  <a:gd name="connsiteY11" fmla="*/ 676068 h 2112448"/>
                  <a:gd name="connsiteX12" fmla="*/ 1011214 w 2221861"/>
                  <a:gd name="connsiteY12" fmla="*/ 709010 h 2112448"/>
                  <a:gd name="connsiteX13" fmla="*/ 1011166 w 2221861"/>
                  <a:gd name="connsiteY13" fmla="*/ 708986 h 2112448"/>
                  <a:gd name="connsiteX14" fmla="*/ 822433 w 2221861"/>
                  <a:gd name="connsiteY14" fmla="*/ 284029 h 2112448"/>
                  <a:gd name="connsiteX15" fmla="*/ 818223 w 2221861"/>
                  <a:gd name="connsiteY15" fmla="*/ 293460 h 2112448"/>
                  <a:gd name="connsiteX16" fmla="*/ 969120 w 2221861"/>
                  <a:gd name="connsiteY16" fmla="*/ 605367 h 2112448"/>
                  <a:gd name="connsiteX17" fmla="*/ 969058 w 2221861"/>
                  <a:gd name="connsiteY17" fmla="*/ 605391 h 2112448"/>
                  <a:gd name="connsiteX18" fmla="*/ 901114 w 2221861"/>
                  <a:gd name="connsiteY18" fmla="*/ 530686 h 2112448"/>
                  <a:gd name="connsiteX19" fmla="*/ 894615 w 2221861"/>
                  <a:gd name="connsiteY19" fmla="*/ 538710 h 2112448"/>
                  <a:gd name="connsiteX20" fmla="*/ 977997 w 2221861"/>
                  <a:gd name="connsiteY20" fmla="*/ 658359 h 2112448"/>
                  <a:gd name="connsiteX21" fmla="*/ 985529 w 2221861"/>
                  <a:gd name="connsiteY21" fmla="*/ 700418 h 2112448"/>
                  <a:gd name="connsiteX22" fmla="*/ 971898 w 2221861"/>
                  <a:gd name="connsiteY22" fmla="*/ 728210 h 2112448"/>
                  <a:gd name="connsiteX23" fmla="*/ 579449 w 2221861"/>
                  <a:gd name="connsiteY23" fmla="*/ 1010659 h 2112448"/>
                  <a:gd name="connsiteX24" fmla="*/ 377219 w 2221861"/>
                  <a:gd name="connsiteY24" fmla="*/ 1260390 h 2112448"/>
                  <a:gd name="connsiteX25" fmla="*/ 377157 w 2221861"/>
                  <a:gd name="connsiteY25" fmla="*/ 1260380 h 2112448"/>
                  <a:gd name="connsiteX26" fmla="*/ 379814 w 2221861"/>
                  <a:gd name="connsiteY26" fmla="*/ 1102161 h 2112448"/>
                  <a:gd name="connsiteX27" fmla="*/ 370066 w 2221861"/>
                  <a:gd name="connsiteY27" fmla="*/ 1098750 h 2112448"/>
                  <a:gd name="connsiteX28" fmla="*/ 363437 w 2221861"/>
                  <a:gd name="connsiteY28" fmla="*/ 1281793 h 2112448"/>
                  <a:gd name="connsiteX29" fmla="*/ 304232 w 2221861"/>
                  <a:gd name="connsiteY29" fmla="*/ 1382386 h 2112448"/>
                  <a:gd name="connsiteX30" fmla="*/ 304170 w 2221861"/>
                  <a:gd name="connsiteY30" fmla="*/ 1382383 h 2112448"/>
                  <a:gd name="connsiteX31" fmla="*/ 271676 w 2221861"/>
                  <a:gd name="connsiteY31" fmla="*/ 439566 h 2112448"/>
                  <a:gd name="connsiteX32" fmla="*/ 258665 w 2221861"/>
                  <a:gd name="connsiteY32" fmla="*/ 1205632 h 2112448"/>
                  <a:gd name="connsiteX33" fmla="*/ 267084 w 2221861"/>
                  <a:gd name="connsiteY33" fmla="*/ 1225325 h 2112448"/>
                  <a:gd name="connsiteX34" fmla="*/ 282398 w 2221861"/>
                  <a:gd name="connsiteY34" fmla="*/ 1375502 h 2112448"/>
                  <a:gd name="connsiteX35" fmla="*/ 273428 w 2221861"/>
                  <a:gd name="connsiteY35" fmla="*/ 1440920 h 2112448"/>
                  <a:gd name="connsiteX36" fmla="*/ 237912 w 2221861"/>
                  <a:gd name="connsiteY36" fmla="*/ 1514613 h 2112448"/>
                  <a:gd name="connsiteX37" fmla="*/ 149380 w 2221861"/>
                  <a:gd name="connsiteY37" fmla="*/ 1799227 h 2112448"/>
                  <a:gd name="connsiteX38" fmla="*/ 142251 w 2221861"/>
                  <a:gd name="connsiteY38" fmla="*/ 1799244 h 2112448"/>
                  <a:gd name="connsiteX39" fmla="*/ 139763 w 2221861"/>
                  <a:gd name="connsiteY39" fmla="*/ 1639436 h 2112448"/>
                  <a:gd name="connsiteX40" fmla="*/ 136610 w 2221861"/>
                  <a:gd name="connsiteY40" fmla="*/ 1633680 h 2112448"/>
                  <a:gd name="connsiteX41" fmla="*/ 130018 w 2221861"/>
                  <a:gd name="connsiteY41" fmla="*/ 1636025 h 2112448"/>
                  <a:gd name="connsiteX42" fmla="*/ 114952 w 2221861"/>
                  <a:gd name="connsiteY42" fmla="*/ 1703642 h 2112448"/>
                  <a:gd name="connsiteX43" fmla="*/ 114890 w 2221861"/>
                  <a:gd name="connsiteY43" fmla="*/ 1703649 h 2112448"/>
                  <a:gd name="connsiteX44" fmla="*/ 8730 w 2221861"/>
                  <a:gd name="connsiteY44" fmla="*/ 1532058 h 2112448"/>
                  <a:gd name="connsiteX45" fmla="*/ 1612 w 2221861"/>
                  <a:gd name="connsiteY45" fmla="*/ 1539538 h 2112448"/>
                  <a:gd name="connsiteX46" fmla="*/ 65533 w 2221861"/>
                  <a:gd name="connsiteY46" fmla="*/ 1622252 h 2112448"/>
                  <a:gd name="connsiteX47" fmla="*/ 129226 w 2221861"/>
                  <a:gd name="connsiteY47" fmla="*/ 1863564 h 2112448"/>
                  <a:gd name="connsiteX48" fmla="*/ 129846 w 2221861"/>
                  <a:gd name="connsiteY48" fmla="*/ 1910209 h 2112448"/>
                  <a:gd name="connsiteX49" fmla="*/ 115551 w 2221861"/>
                  <a:gd name="connsiteY49" fmla="*/ 2112449 h 2112448"/>
                  <a:gd name="connsiteX50" fmla="*/ 167183 w 2221861"/>
                  <a:gd name="connsiteY50" fmla="*/ 2112449 h 2112448"/>
                  <a:gd name="connsiteX51" fmla="*/ 192011 w 2221861"/>
                  <a:gd name="connsiteY51" fmla="*/ 1816169 h 2112448"/>
                  <a:gd name="connsiteX52" fmla="*/ 192056 w 2221861"/>
                  <a:gd name="connsiteY52" fmla="*/ 1815928 h 2112448"/>
                  <a:gd name="connsiteX53" fmla="*/ 218426 w 2221861"/>
                  <a:gd name="connsiteY53" fmla="*/ 1777593 h 2112448"/>
                  <a:gd name="connsiteX54" fmla="*/ 254087 w 2221861"/>
                  <a:gd name="connsiteY54" fmla="*/ 1758548 h 2112448"/>
                  <a:gd name="connsiteX55" fmla="*/ 406371 w 2221861"/>
                  <a:gd name="connsiteY55" fmla="*/ 1725651 h 2112448"/>
                  <a:gd name="connsiteX56" fmla="*/ 406536 w 2221861"/>
                  <a:gd name="connsiteY56" fmla="*/ 1715325 h 2112448"/>
                  <a:gd name="connsiteX57" fmla="*/ 227933 w 2221861"/>
                  <a:gd name="connsiteY57" fmla="*/ 1754445 h 2112448"/>
                  <a:gd name="connsiteX58" fmla="*/ 208306 w 2221861"/>
                  <a:gd name="connsiteY58" fmla="*/ 1738931 h 2112448"/>
                  <a:gd name="connsiteX59" fmla="*/ 274464 w 2221861"/>
                  <a:gd name="connsiteY59" fmla="*/ 1529765 h 2112448"/>
                  <a:gd name="connsiteX60" fmla="*/ 484108 w 2221861"/>
                  <a:gd name="connsiteY60" fmla="*/ 1162499 h 2112448"/>
                  <a:gd name="connsiteX61" fmla="*/ 636261 w 2221861"/>
                  <a:gd name="connsiteY61" fmla="*/ 1127795 h 2112448"/>
                  <a:gd name="connsiteX62" fmla="*/ 684042 w 2221861"/>
                  <a:gd name="connsiteY62" fmla="*/ 1143085 h 2112448"/>
                  <a:gd name="connsiteX63" fmla="*/ 1453585 w 2221861"/>
                  <a:gd name="connsiteY63" fmla="*/ 1139326 h 2112448"/>
                  <a:gd name="connsiteX64" fmla="*/ 1007758 w 2221861"/>
                  <a:gd name="connsiteY64" fmla="*/ 1017774 h 2112448"/>
                  <a:gd name="connsiteX65" fmla="*/ 690885 w 2221861"/>
                  <a:gd name="connsiteY65" fmla="*/ 1094885 h 2112448"/>
                  <a:gd name="connsiteX66" fmla="*/ 629831 w 2221861"/>
                  <a:gd name="connsiteY66" fmla="*/ 1115964 h 2112448"/>
                  <a:gd name="connsiteX67" fmla="*/ 506059 w 2221861"/>
                  <a:gd name="connsiteY67" fmla="*/ 1134820 h 2112448"/>
                  <a:gd name="connsiteX68" fmla="*/ 506021 w 2221861"/>
                  <a:gd name="connsiteY68" fmla="*/ 1134765 h 2112448"/>
                  <a:gd name="connsiteX69" fmla="*/ 598890 w 2221861"/>
                  <a:gd name="connsiteY69" fmla="*/ 1030097 h 2112448"/>
                  <a:gd name="connsiteX70" fmla="*/ 1092197 w 2221861"/>
                  <a:gd name="connsiteY70" fmla="*/ 690319 h 2112448"/>
                  <a:gd name="connsiteX71" fmla="*/ 1147465 w 2221861"/>
                  <a:gd name="connsiteY71" fmla="*/ 667794 h 2112448"/>
                  <a:gd name="connsiteX72" fmla="*/ 1169866 w 2221861"/>
                  <a:gd name="connsiteY72" fmla="*/ 664517 h 2112448"/>
                  <a:gd name="connsiteX73" fmla="*/ 1193255 w 2221861"/>
                  <a:gd name="connsiteY73" fmla="*/ 663154 h 2112448"/>
                  <a:gd name="connsiteX74" fmla="*/ 1240031 w 2221861"/>
                  <a:gd name="connsiteY74" fmla="*/ 666251 h 2112448"/>
                  <a:gd name="connsiteX75" fmla="*/ 1285353 w 2221861"/>
                  <a:gd name="connsiteY75" fmla="*/ 678141 h 2112448"/>
                  <a:gd name="connsiteX76" fmla="*/ 1326738 w 2221861"/>
                  <a:gd name="connsiteY76" fmla="*/ 700181 h 2112448"/>
                  <a:gd name="connsiteX77" fmla="*/ 1326780 w 2221861"/>
                  <a:gd name="connsiteY77" fmla="*/ 700208 h 2112448"/>
                  <a:gd name="connsiteX78" fmla="*/ 1330308 w 2221861"/>
                  <a:gd name="connsiteY78" fmla="*/ 699661 h 2112448"/>
                  <a:gd name="connsiteX79" fmla="*/ 1329826 w 2221861"/>
                  <a:gd name="connsiteY79" fmla="*/ 696043 h 2112448"/>
                  <a:gd name="connsiteX80" fmla="*/ 1288021 w 2221861"/>
                  <a:gd name="connsiteY80" fmla="*/ 671583 h 2112448"/>
                  <a:gd name="connsiteX81" fmla="*/ 1241597 w 2221861"/>
                  <a:gd name="connsiteY81" fmla="*/ 657395 h 2112448"/>
                  <a:gd name="connsiteX82" fmla="*/ 1203079 w 2221861"/>
                  <a:gd name="connsiteY82" fmla="*/ 652631 h 2112448"/>
                  <a:gd name="connsiteX83" fmla="*/ 1189951 w 2221861"/>
                  <a:gd name="connsiteY83" fmla="*/ 652232 h 2112448"/>
                  <a:gd name="connsiteX84" fmla="*/ 1189941 w 2221861"/>
                  <a:gd name="connsiteY84" fmla="*/ 652166 h 2112448"/>
                  <a:gd name="connsiteX85" fmla="*/ 1380130 w 2221861"/>
                  <a:gd name="connsiteY85" fmla="*/ 598772 h 2112448"/>
                  <a:gd name="connsiteX86" fmla="*/ 1675559 w 2221861"/>
                  <a:gd name="connsiteY86" fmla="*/ 565276 h 2112448"/>
                  <a:gd name="connsiteX87" fmla="*/ 1950318 w 2221861"/>
                  <a:gd name="connsiteY87" fmla="*/ 488175 h 2112448"/>
                  <a:gd name="connsiteX88" fmla="*/ 2221862 w 2221861"/>
                  <a:gd name="connsiteY88" fmla="*/ 208319 h 2112448"/>
                  <a:gd name="connsiteX89" fmla="*/ 1852547 w 2221861"/>
                  <a:gd name="connsiteY89" fmla="*/ 333479 h 2112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2221861" h="2112448">
                    <a:moveTo>
                      <a:pt x="1852547" y="333479"/>
                    </a:moveTo>
                    <a:cubicBezTo>
                      <a:pt x="1680853" y="441992"/>
                      <a:pt x="1662984" y="555163"/>
                      <a:pt x="1662072" y="561810"/>
                    </a:cubicBezTo>
                    <a:cubicBezTo>
                      <a:pt x="1566955" y="562430"/>
                      <a:pt x="1471832" y="571634"/>
                      <a:pt x="1378302" y="589554"/>
                    </a:cubicBezTo>
                    <a:cubicBezTo>
                      <a:pt x="1294320" y="605625"/>
                      <a:pt x="1211647" y="628742"/>
                      <a:pt x="1131404" y="658534"/>
                    </a:cubicBezTo>
                    <a:cubicBezTo>
                      <a:pt x="1131380" y="658544"/>
                      <a:pt x="1131352" y="658520"/>
                      <a:pt x="1131359" y="658496"/>
                    </a:cubicBezTo>
                    <a:cubicBezTo>
                      <a:pt x="1136770" y="626495"/>
                      <a:pt x="1148215" y="599371"/>
                      <a:pt x="1166245" y="571293"/>
                    </a:cubicBezTo>
                    <a:cubicBezTo>
                      <a:pt x="1169450" y="566302"/>
                      <a:pt x="1174871" y="563139"/>
                      <a:pt x="1180798" y="562918"/>
                    </a:cubicBezTo>
                    <a:cubicBezTo>
                      <a:pt x="1420809" y="553969"/>
                      <a:pt x="1699427" y="123394"/>
                      <a:pt x="1716200" y="0"/>
                    </a:cubicBezTo>
                    <a:cubicBezTo>
                      <a:pt x="1592097" y="17820"/>
                      <a:pt x="1155488" y="295257"/>
                      <a:pt x="1161777" y="542214"/>
                    </a:cubicBezTo>
                    <a:cubicBezTo>
                      <a:pt x="1161935" y="548492"/>
                      <a:pt x="1159960" y="554643"/>
                      <a:pt x="1156211" y="559679"/>
                    </a:cubicBezTo>
                    <a:cubicBezTo>
                      <a:pt x="1132687" y="591275"/>
                      <a:pt x="1116592" y="628381"/>
                      <a:pt x="1108999" y="667050"/>
                    </a:cubicBezTo>
                    <a:cubicBezTo>
                      <a:pt x="1101409" y="670003"/>
                      <a:pt x="1093833" y="672995"/>
                      <a:pt x="1086287" y="676068"/>
                    </a:cubicBezTo>
                    <a:cubicBezTo>
                      <a:pt x="1060974" y="686367"/>
                      <a:pt x="1035946" y="697369"/>
                      <a:pt x="1011214" y="709010"/>
                    </a:cubicBezTo>
                    <a:cubicBezTo>
                      <a:pt x="1011193" y="709020"/>
                      <a:pt x="1011173" y="709006"/>
                      <a:pt x="1011166" y="708986"/>
                    </a:cubicBezTo>
                    <a:cubicBezTo>
                      <a:pt x="976858" y="560898"/>
                      <a:pt x="964969" y="370144"/>
                      <a:pt x="822433" y="284029"/>
                    </a:cubicBezTo>
                    <a:lnTo>
                      <a:pt x="818223" y="293460"/>
                    </a:lnTo>
                    <a:cubicBezTo>
                      <a:pt x="921329" y="361202"/>
                      <a:pt x="948743" y="485749"/>
                      <a:pt x="969120" y="605367"/>
                    </a:cubicBezTo>
                    <a:cubicBezTo>
                      <a:pt x="969137" y="605460"/>
                      <a:pt x="969110" y="605470"/>
                      <a:pt x="969058" y="605391"/>
                    </a:cubicBezTo>
                    <a:cubicBezTo>
                      <a:pt x="951434" y="576501"/>
                      <a:pt x="928362" y="550926"/>
                      <a:pt x="901114" y="530686"/>
                    </a:cubicBezTo>
                    <a:lnTo>
                      <a:pt x="894615" y="538710"/>
                    </a:lnTo>
                    <a:cubicBezTo>
                      <a:pt x="933411" y="569383"/>
                      <a:pt x="962676" y="611525"/>
                      <a:pt x="977997" y="658359"/>
                    </a:cubicBezTo>
                    <a:cubicBezTo>
                      <a:pt x="980417" y="672630"/>
                      <a:pt x="982889" y="686684"/>
                      <a:pt x="985529" y="700418"/>
                    </a:cubicBezTo>
                    <a:cubicBezTo>
                      <a:pt x="987697" y="711681"/>
                      <a:pt x="982135" y="723033"/>
                      <a:pt x="971898" y="728210"/>
                    </a:cubicBezTo>
                    <a:cubicBezTo>
                      <a:pt x="827631" y="801173"/>
                      <a:pt x="694671" y="896800"/>
                      <a:pt x="579449" y="1010659"/>
                    </a:cubicBezTo>
                    <a:cubicBezTo>
                      <a:pt x="502978" y="1086166"/>
                      <a:pt x="435987" y="1170409"/>
                      <a:pt x="377219" y="1260390"/>
                    </a:cubicBezTo>
                    <a:cubicBezTo>
                      <a:pt x="377202" y="1260414"/>
                      <a:pt x="377164" y="1260411"/>
                      <a:pt x="377157" y="1260380"/>
                    </a:cubicBezTo>
                    <a:cubicBezTo>
                      <a:pt x="361072" y="1209198"/>
                      <a:pt x="362019" y="1152954"/>
                      <a:pt x="379814" y="1102161"/>
                    </a:cubicBezTo>
                    <a:lnTo>
                      <a:pt x="370066" y="1098750"/>
                    </a:lnTo>
                    <a:cubicBezTo>
                      <a:pt x="346322" y="1156540"/>
                      <a:pt x="344057" y="1222458"/>
                      <a:pt x="363437" y="1281793"/>
                    </a:cubicBezTo>
                    <a:cubicBezTo>
                      <a:pt x="342656" y="1314649"/>
                      <a:pt x="322940" y="1348227"/>
                      <a:pt x="304232" y="1382386"/>
                    </a:cubicBezTo>
                    <a:cubicBezTo>
                      <a:pt x="304218" y="1382414"/>
                      <a:pt x="304180" y="1382411"/>
                      <a:pt x="304170" y="1382383"/>
                    </a:cubicBezTo>
                    <a:cubicBezTo>
                      <a:pt x="238476" y="1212723"/>
                      <a:pt x="284815" y="595044"/>
                      <a:pt x="271676" y="439566"/>
                    </a:cubicBezTo>
                    <a:cubicBezTo>
                      <a:pt x="200248" y="531189"/>
                      <a:pt x="91259" y="1034117"/>
                      <a:pt x="258665" y="1205632"/>
                    </a:cubicBezTo>
                    <a:cubicBezTo>
                      <a:pt x="263831" y="1210923"/>
                      <a:pt x="266871" y="1217931"/>
                      <a:pt x="267084" y="1225325"/>
                    </a:cubicBezTo>
                    <a:cubicBezTo>
                      <a:pt x="268513" y="1275202"/>
                      <a:pt x="272141" y="1324431"/>
                      <a:pt x="282398" y="1375502"/>
                    </a:cubicBezTo>
                    <a:cubicBezTo>
                      <a:pt x="286856" y="1397694"/>
                      <a:pt x="283648" y="1420725"/>
                      <a:pt x="273428" y="1440920"/>
                    </a:cubicBezTo>
                    <a:cubicBezTo>
                      <a:pt x="261115" y="1465253"/>
                      <a:pt x="249278" y="1489833"/>
                      <a:pt x="237912" y="1514613"/>
                    </a:cubicBezTo>
                    <a:cubicBezTo>
                      <a:pt x="197511" y="1602673"/>
                      <a:pt x="160498" y="1752245"/>
                      <a:pt x="149380" y="1799227"/>
                    </a:cubicBezTo>
                    <a:cubicBezTo>
                      <a:pt x="148492" y="1802979"/>
                      <a:pt x="143153" y="1802993"/>
                      <a:pt x="142251" y="1799244"/>
                    </a:cubicBezTo>
                    <a:cubicBezTo>
                      <a:pt x="134179" y="1765590"/>
                      <a:pt x="117578" y="1682005"/>
                      <a:pt x="139763" y="1639436"/>
                    </a:cubicBezTo>
                    <a:cubicBezTo>
                      <a:pt x="139763" y="1639436"/>
                      <a:pt x="140496" y="1635202"/>
                      <a:pt x="136610" y="1633680"/>
                    </a:cubicBezTo>
                    <a:cubicBezTo>
                      <a:pt x="132723" y="1632159"/>
                      <a:pt x="130018" y="1636025"/>
                      <a:pt x="130018" y="1636025"/>
                    </a:cubicBezTo>
                    <a:cubicBezTo>
                      <a:pt x="121922" y="1657734"/>
                      <a:pt x="116924" y="1680549"/>
                      <a:pt x="114952" y="1703642"/>
                    </a:cubicBezTo>
                    <a:cubicBezTo>
                      <a:pt x="114948" y="1703676"/>
                      <a:pt x="114900" y="1703683"/>
                      <a:pt x="114890" y="1703649"/>
                    </a:cubicBezTo>
                    <a:cubicBezTo>
                      <a:pt x="94436" y="1638926"/>
                      <a:pt x="63829" y="1579071"/>
                      <a:pt x="8730" y="1532058"/>
                    </a:cubicBezTo>
                    <a:cubicBezTo>
                      <a:pt x="3918" y="1527321"/>
                      <a:pt x="-3228" y="1535104"/>
                      <a:pt x="1612" y="1539538"/>
                    </a:cubicBezTo>
                    <a:cubicBezTo>
                      <a:pt x="26988" y="1563843"/>
                      <a:pt x="48535" y="1591834"/>
                      <a:pt x="65533" y="1622252"/>
                    </a:cubicBezTo>
                    <a:cubicBezTo>
                      <a:pt x="104746" y="1692775"/>
                      <a:pt x="115757" y="1780987"/>
                      <a:pt x="129226" y="1863564"/>
                    </a:cubicBezTo>
                    <a:cubicBezTo>
                      <a:pt x="131742" y="1878995"/>
                      <a:pt x="131946" y="1894712"/>
                      <a:pt x="129846" y="1910209"/>
                    </a:cubicBezTo>
                    <a:cubicBezTo>
                      <a:pt x="120765" y="1977200"/>
                      <a:pt x="116001" y="2044803"/>
                      <a:pt x="115551" y="2112449"/>
                    </a:cubicBezTo>
                    <a:lnTo>
                      <a:pt x="167183" y="2112449"/>
                    </a:lnTo>
                    <a:cubicBezTo>
                      <a:pt x="165854" y="2013294"/>
                      <a:pt x="174067" y="1913916"/>
                      <a:pt x="192011" y="1816169"/>
                    </a:cubicBezTo>
                    <a:lnTo>
                      <a:pt x="192056" y="1815928"/>
                    </a:lnTo>
                    <a:cubicBezTo>
                      <a:pt x="194985" y="1799977"/>
                      <a:pt x="204575" y="1786030"/>
                      <a:pt x="218426" y="1777593"/>
                    </a:cubicBezTo>
                    <a:cubicBezTo>
                      <a:pt x="229947" y="1770575"/>
                      <a:pt x="241919" y="1764268"/>
                      <a:pt x="254087" y="1758548"/>
                    </a:cubicBezTo>
                    <a:cubicBezTo>
                      <a:pt x="301578" y="1736566"/>
                      <a:pt x="354133" y="1725851"/>
                      <a:pt x="406371" y="1725651"/>
                    </a:cubicBezTo>
                    <a:cubicBezTo>
                      <a:pt x="413255" y="1725940"/>
                      <a:pt x="413293" y="1715239"/>
                      <a:pt x="406536" y="1715325"/>
                    </a:cubicBezTo>
                    <a:cubicBezTo>
                      <a:pt x="345334" y="1713889"/>
                      <a:pt x="282815" y="1726770"/>
                      <a:pt x="227933" y="1754445"/>
                    </a:cubicBezTo>
                    <a:cubicBezTo>
                      <a:pt x="217473" y="1759721"/>
                      <a:pt x="205594" y="1750328"/>
                      <a:pt x="208306" y="1738931"/>
                    </a:cubicBezTo>
                    <a:cubicBezTo>
                      <a:pt x="225238" y="1667799"/>
                      <a:pt x="247340" y="1597827"/>
                      <a:pt x="274464" y="1529765"/>
                    </a:cubicBezTo>
                    <a:cubicBezTo>
                      <a:pt x="326640" y="1398616"/>
                      <a:pt x="397538" y="1274685"/>
                      <a:pt x="484108" y="1162499"/>
                    </a:cubicBezTo>
                    <a:cubicBezTo>
                      <a:pt x="530728" y="1139591"/>
                      <a:pt x="584226" y="1132411"/>
                      <a:pt x="636261" y="1127795"/>
                    </a:cubicBezTo>
                    <a:cubicBezTo>
                      <a:pt x="653599" y="1126256"/>
                      <a:pt x="670882" y="1131698"/>
                      <a:pt x="684042" y="1143085"/>
                    </a:cubicBezTo>
                    <a:cubicBezTo>
                      <a:pt x="865842" y="1300377"/>
                      <a:pt x="1349395" y="1212362"/>
                      <a:pt x="1453585" y="1139326"/>
                    </a:cubicBezTo>
                    <a:cubicBezTo>
                      <a:pt x="1453585" y="1139326"/>
                      <a:pt x="1255737" y="1025047"/>
                      <a:pt x="1007758" y="1017774"/>
                    </a:cubicBezTo>
                    <a:cubicBezTo>
                      <a:pt x="836952" y="1012762"/>
                      <a:pt x="736731" y="1063072"/>
                      <a:pt x="690885" y="1094885"/>
                    </a:cubicBezTo>
                    <a:cubicBezTo>
                      <a:pt x="672851" y="1107397"/>
                      <a:pt x="651744" y="1114756"/>
                      <a:pt x="629831" y="1115964"/>
                    </a:cubicBezTo>
                    <a:cubicBezTo>
                      <a:pt x="588112" y="1118264"/>
                      <a:pt x="545629" y="1122357"/>
                      <a:pt x="506059" y="1134820"/>
                    </a:cubicBezTo>
                    <a:cubicBezTo>
                      <a:pt x="506028" y="1134831"/>
                      <a:pt x="506000" y="1134793"/>
                      <a:pt x="506021" y="1134765"/>
                    </a:cubicBezTo>
                    <a:cubicBezTo>
                      <a:pt x="535348" y="1098516"/>
                      <a:pt x="566327" y="1063558"/>
                      <a:pt x="598890" y="1030097"/>
                    </a:cubicBezTo>
                    <a:cubicBezTo>
                      <a:pt x="738613" y="886401"/>
                      <a:pt x="907089" y="769956"/>
                      <a:pt x="1092197" y="690319"/>
                    </a:cubicBezTo>
                    <a:cubicBezTo>
                      <a:pt x="1110465" y="682447"/>
                      <a:pt x="1128894" y="674946"/>
                      <a:pt x="1147465" y="667794"/>
                    </a:cubicBezTo>
                    <a:cubicBezTo>
                      <a:pt x="1154583" y="666331"/>
                      <a:pt x="1162328" y="665260"/>
                      <a:pt x="1169866" y="664517"/>
                    </a:cubicBezTo>
                    <a:cubicBezTo>
                      <a:pt x="1177628" y="663752"/>
                      <a:pt x="1185438" y="663295"/>
                      <a:pt x="1193255" y="663154"/>
                    </a:cubicBezTo>
                    <a:cubicBezTo>
                      <a:pt x="1208886" y="662916"/>
                      <a:pt x="1224576" y="663790"/>
                      <a:pt x="1240031" y="666251"/>
                    </a:cubicBezTo>
                    <a:cubicBezTo>
                      <a:pt x="1255483" y="668658"/>
                      <a:pt x="1270749" y="672502"/>
                      <a:pt x="1285353" y="678141"/>
                    </a:cubicBezTo>
                    <a:cubicBezTo>
                      <a:pt x="1300017" y="683645"/>
                      <a:pt x="1313892" y="691162"/>
                      <a:pt x="1326738" y="700181"/>
                    </a:cubicBezTo>
                    <a:lnTo>
                      <a:pt x="1326780" y="700208"/>
                    </a:lnTo>
                    <a:cubicBezTo>
                      <a:pt x="1327905" y="700996"/>
                      <a:pt x="1329465" y="700762"/>
                      <a:pt x="1330308" y="699661"/>
                    </a:cubicBezTo>
                    <a:cubicBezTo>
                      <a:pt x="1331175" y="698528"/>
                      <a:pt x="1330959" y="696907"/>
                      <a:pt x="1329826" y="696043"/>
                    </a:cubicBezTo>
                    <a:cubicBezTo>
                      <a:pt x="1316990" y="686237"/>
                      <a:pt x="1302953" y="677886"/>
                      <a:pt x="1288021" y="671583"/>
                    </a:cubicBezTo>
                    <a:cubicBezTo>
                      <a:pt x="1273141" y="665143"/>
                      <a:pt x="1257496" y="660527"/>
                      <a:pt x="1241597" y="657395"/>
                    </a:cubicBezTo>
                    <a:cubicBezTo>
                      <a:pt x="1228895" y="654848"/>
                      <a:pt x="1216012" y="653340"/>
                      <a:pt x="1203079" y="652631"/>
                    </a:cubicBezTo>
                    <a:cubicBezTo>
                      <a:pt x="1199871" y="652455"/>
                      <a:pt x="1193958" y="652173"/>
                      <a:pt x="1189951" y="652232"/>
                    </a:cubicBezTo>
                    <a:cubicBezTo>
                      <a:pt x="1189913" y="652232"/>
                      <a:pt x="1189906" y="652177"/>
                      <a:pt x="1189941" y="652166"/>
                    </a:cubicBezTo>
                    <a:cubicBezTo>
                      <a:pt x="1252047" y="630329"/>
                      <a:pt x="1315610" y="612454"/>
                      <a:pt x="1380130" y="598772"/>
                    </a:cubicBezTo>
                    <a:cubicBezTo>
                      <a:pt x="1477095" y="578184"/>
                      <a:pt x="1576181" y="567049"/>
                      <a:pt x="1675559" y="565276"/>
                    </a:cubicBezTo>
                    <a:cubicBezTo>
                      <a:pt x="1710204" y="571365"/>
                      <a:pt x="1809465" y="577200"/>
                      <a:pt x="1950318" y="488175"/>
                    </a:cubicBezTo>
                    <a:cubicBezTo>
                      <a:pt x="2127285" y="376330"/>
                      <a:pt x="2221862" y="208319"/>
                      <a:pt x="2221862" y="208319"/>
                    </a:cubicBezTo>
                    <a:cubicBezTo>
                      <a:pt x="2221862" y="208319"/>
                      <a:pt x="2029515" y="221633"/>
                      <a:pt x="1852547" y="333479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3" name="组合 22" descr="一束拱形的橄榄及叶子"/>
              <p:cNvGrpSpPr/>
              <p:nvPr/>
            </p:nvGrpSpPr>
            <p:grpSpPr>
              <a:xfrm>
                <a:off x="10706699" y="275231"/>
                <a:ext cx="1327160" cy="1010469"/>
                <a:chOff x="10706699" y="275231"/>
                <a:chExt cx="1327160" cy="1010469"/>
              </a:xfrm>
              <a:grpFill/>
            </p:grpSpPr>
            <p:sp>
              <p:nvSpPr>
                <p:cNvPr id="24" name="任意多边形: 形状 23"/>
                <p:cNvSpPr/>
                <p:nvPr/>
              </p:nvSpPr>
              <p:spPr>
                <a:xfrm>
                  <a:off x="10706699" y="1272262"/>
                  <a:ext cx="536689" cy="13438"/>
                </a:xfrm>
                <a:custGeom>
                  <a:avLst/>
                  <a:gdLst>
                    <a:gd name="connsiteX0" fmla="*/ 401230 w 536689"/>
                    <a:gd name="connsiteY0" fmla="*/ 13438 h 13438"/>
                    <a:gd name="connsiteX1" fmla="*/ 0 w 536689"/>
                    <a:gd name="connsiteY1" fmla="*/ 5160 h 13438"/>
                    <a:gd name="connsiteX2" fmla="*/ 227 w 536689"/>
                    <a:gd name="connsiteY2" fmla="*/ 0 h 13438"/>
                    <a:gd name="connsiteX3" fmla="*/ 536589 w 536689"/>
                    <a:gd name="connsiteY3" fmla="*/ 7022 h 13438"/>
                    <a:gd name="connsiteX4" fmla="*/ 536689 w 536689"/>
                    <a:gd name="connsiteY4" fmla="*/ 12185 h 13438"/>
                    <a:gd name="connsiteX5" fmla="*/ 401230 w 536689"/>
                    <a:gd name="connsiteY5" fmla="*/ 13438 h 13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6689" h="13438">
                      <a:moveTo>
                        <a:pt x="401230" y="13438"/>
                      </a:moveTo>
                      <a:cubicBezTo>
                        <a:pt x="190320" y="13438"/>
                        <a:pt x="2272" y="5260"/>
                        <a:pt x="0" y="5160"/>
                      </a:cubicBezTo>
                      <a:lnTo>
                        <a:pt x="227" y="0"/>
                      </a:lnTo>
                      <a:cubicBezTo>
                        <a:pt x="2977" y="121"/>
                        <a:pt x="278328" y="12099"/>
                        <a:pt x="536589" y="7022"/>
                      </a:cubicBezTo>
                      <a:lnTo>
                        <a:pt x="536689" y="12185"/>
                      </a:lnTo>
                      <a:cubicBezTo>
                        <a:pt x="491545" y="13073"/>
                        <a:pt x="445872" y="13438"/>
                        <a:pt x="401230" y="134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11178001" y="275231"/>
                  <a:ext cx="371427" cy="394301"/>
                </a:xfrm>
                <a:custGeom>
                  <a:avLst/>
                  <a:gdLst>
                    <a:gd name="connsiteX0" fmla="*/ 4155 w 371427"/>
                    <a:gd name="connsiteY0" fmla="*/ 394301 h 394301"/>
                    <a:gd name="connsiteX1" fmla="*/ 0 w 371427"/>
                    <a:gd name="connsiteY1" fmla="*/ 391234 h 394301"/>
                    <a:gd name="connsiteX2" fmla="*/ 367993 w 371427"/>
                    <a:gd name="connsiteY2" fmla="*/ 0 h 394301"/>
                    <a:gd name="connsiteX3" fmla="*/ 371428 w 371427"/>
                    <a:gd name="connsiteY3" fmla="*/ 3855 h 394301"/>
                    <a:gd name="connsiteX4" fmla="*/ 4155 w 371427"/>
                    <a:gd name="connsiteY4" fmla="*/ 394301 h 394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27" h="394301">
                      <a:moveTo>
                        <a:pt x="4155" y="394301"/>
                      </a:moveTo>
                      <a:lnTo>
                        <a:pt x="0" y="391234"/>
                      </a:lnTo>
                      <a:cubicBezTo>
                        <a:pt x="135076" y="208253"/>
                        <a:pt x="365680" y="2062"/>
                        <a:pt x="367993" y="0"/>
                      </a:cubicBezTo>
                      <a:lnTo>
                        <a:pt x="371428" y="3855"/>
                      </a:lnTo>
                      <a:cubicBezTo>
                        <a:pt x="369118" y="5914"/>
                        <a:pt x="138908" y="211754"/>
                        <a:pt x="4155" y="394301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11719971" y="457837"/>
                  <a:ext cx="313889" cy="212015"/>
                </a:xfrm>
                <a:custGeom>
                  <a:avLst/>
                  <a:gdLst>
                    <a:gd name="connsiteX0" fmla="*/ 3594 w 313889"/>
                    <a:gd name="connsiteY0" fmla="*/ 212016 h 212015"/>
                    <a:gd name="connsiteX1" fmla="*/ 0 w 313889"/>
                    <a:gd name="connsiteY1" fmla="*/ 208308 h 212015"/>
                    <a:gd name="connsiteX2" fmla="*/ 311545 w 313889"/>
                    <a:gd name="connsiteY2" fmla="*/ 0 h 212015"/>
                    <a:gd name="connsiteX3" fmla="*/ 313889 w 313889"/>
                    <a:gd name="connsiteY3" fmla="*/ 4599 h 212015"/>
                    <a:gd name="connsiteX4" fmla="*/ 3594 w 313889"/>
                    <a:gd name="connsiteY4" fmla="*/ 212016 h 21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889" h="212015">
                      <a:moveTo>
                        <a:pt x="3594" y="212016"/>
                      </a:moveTo>
                      <a:lnTo>
                        <a:pt x="0" y="208308"/>
                      </a:lnTo>
                      <a:cubicBezTo>
                        <a:pt x="1074" y="207269"/>
                        <a:pt x="109722" y="102913"/>
                        <a:pt x="311545" y="0"/>
                      </a:cubicBezTo>
                      <a:lnTo>
                        <a:pt x="313889" y="4599"/>
                      </a:lnTo>
                      <a:cubicBezTo>
                        <a:pt x="112813" y="107133"/>
                        <a:pt x="4661" y="210976"/>
                        <a:pt x="3594" y="21201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 descr="一束拱形的橄榄及叶子"/>
            <p:cNvGrpSpPr/>
            <p:nvPr/>
          </p:nvGrpSpPr>
          <p:grpSpPr>
            <a:xfrm rot="10800000" flipH="1">
              <a:off x="10783469" y="1041045"/>
              <a:ext cx="1187702" cy="1220401"/>
              <a:chOff x="10783469" y="-10370"/>
              <a:chExt cx="1187702" cy="122040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9" name="任意多边形: 形状 18"/>
              <p:cNvSpPr/>
              <p:nvPr/>
            </p:nvSpPr>
            <p:spPr>
              <a:xfrm>
                <a:off x="11115007" y="90044"/>
                <a:ext cx="856164" cy="700875"/>
              </a:xfrm>
              <a:custGeom>
                <a:avLst/>
                <a:gdLst>
                  <a:gd name="connsiteX0" fmla="*/ 367683 w 856164"/>
                  <a:gd name="connsiteY0" fmla="*/ 587974 h 700875"/>
                  <a:gd name="connsiteX1" fmla="*/ 537 w 856164"/>
                  <a:gd name="connsiteY1" fmla="*/ 692498 h 700875"/>
                  <a:gd name="connsiteX2" fmla="*/ 0 w 856164"/>
                  <a:gd name="connsiteY2" fmla="*/ 700036 h 700875"/>
                  <a:gd name="connsiteX3" fmla="*/ 361394 w 856164"/>
                  <a:gd name="connsiteY3" fmla="*/ 603336 h 700875"/>
                  <a:gd name="connsiteX4" fmla="*/ 652514 w 856164"/>
                  <a:gd name="connsiteY4" fmla="*/ 414806 h 700875"/>
                  <a:gd name="connsiteX5" fmla="*/ 856165 w 856164"/>
                  <a:gd name="connsiteY5" fmla="*/ 0 h 700875"/>
                  <a:gd name="connsiteX6" fmla="*/ 367683 w 856164"/>
                  <a:gd name="connsiteY6" fmla="*/ 587974 h 70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6164" h="700875">
                    <a:moveTo>
                      <a:pt x="367683" y="587974"/>
                    </a:moveTo>
                    <a:cubicBezTo>
                      <a:pt x="268050" y="679579"/>
                      <a:pt x="134343" y="697671"/>
                      <a:pt x="537" y="692498"/>
                    </a:cubicBezTo>
                    <a:lnTo>
                      <a:pt x="0" y="700036"/>
                    </a:lnTo>
                    <a:cubicBezTo>
                      <a:pt x="130912" y="705096"/>
                      <a:pt x="260842" y="689042"/>
                      <a:pt x="361394" y="603336"/>
                    </a:cubicBezTo>
                    <a:cubicBezTo>
                      <a:pt x="391014" y="600944"/>
                      <a:pt x="514477" y="580959"/>
                      <a:pt x="652514" y="414806"/>
                    </a:cubicBezTo>
                    <a:cubicBezTo>
                      <a:pt x="811049" y="223980"/>
                      <a:pt x="856165" y="0"/>
                      <a:pt x="856165" y="0"/>
                    </a:cubicBezTo>
                    <a:lnTo>
                      <a:pt x="367683" y="587974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10783469" y="-10370"/>
                <a:ext cx="1105087" cy="1220401"/>
              </a:xfrm>
              <a:custGeom>
                <a:avLst/>
                <a:gdLst>
                  <a:gd name="connsiteX0" fmla="*/ 720204 w 1105087"/>
                  <a:gd name="connsiteY0" fmla="*/ 958366 h 1220401"/>
                  <a:gd name="connsiteX1" fmla="*/ 376646 w 1105087"/>
                  <a:gd name="connsiteY1" fmla="*/ 940807 h 1220401"/>
                  <a:gd name="connsiteX2" fmla="*/ 191167 w 1105087"/>
                  <a:gd name="connsiteY2" fmla="*/ 920564 h 1220401"/>
                  <a:gd name="connsiteX3" fmla="*/ 254678 w 1105087"/>
                  <a:gd name="connsiteY3" fmla="*/ 0 h 1220401"/>
                  <a:gd name="connsiteX4" fmla="*/ 146250 w 1105087"/>
                  <a:gd name="connsiteY4" fmla="*/ 449200 h 1220401"/>
                  <a:gd name="connsiteX5" fmla="*/ 249198 w 1105087"/>
                  <a:gd name="connsiteY5" fmla="*/ 779756 h 1220401"/>
                  <a:gd name="connsiteX6" fmla="*/ 0 w 1105087"/>
                  <a:gd name="connsiteY6" fmla="*/ 986536 h 1220401"/>
                  <a:gd name="connsiteX7" fmla="*/ 179 w 1105087"/>
                  <a:gd name="connsiteY7" fmla="*/ 994092 h 1220401"/>
                  <a:gd name="connsiteX8" fmla="*/ 177178 w 1105087"/>
                  <a:gd name="connsiteY8" fmla="*/ 932612 h 1220401"/>
                  <a:gd name="connsiteX9" fmla="*/ 368757 w 1105087"/>
                  <a:gd name="connsiteY9" fmla="*/ 947860 h 1220401"/>
                  <a:gd name="connsiteX10" fmla="*/ 645922 w 1105087"/>
                  <a:gd name="connsiteY10" fmla="*/ 1162103 h 1220401"/>
                  <a:gd name="connsiteX11" fmla="*/ 1105087 w 1105087"/>
                  <a:gd name="connsiteY11" fmla="*/ 1214103 h 1220401"/>
                  <a:gd name="connsiteX12" fmla="*/ 720204 w 1105087"/>
                  <a:gd name="connsiteY12" fmla="*/ 958366 h 1220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5087" h="1220401">
                    <a:moveTo>
                      <a:pt x="720204" y="958366"/>
                    </a:moveTo>
                    <a:cubicBezTo>
                      <a:pt x="523877" y="886786"/>
                      <a:pt x="408235" y="926502"/>
                      <a:pt x="376646" y="940807"/>
                    </a:cubicBezTo>
                    <a:cubicBezTo>
                      <a:pt x="312072" y="892459"/>
                      <a:pt x="227244" y="909807"/>
                      <a:pt x="191167" y="920564"/>
                    </a:cubicBezTo>
                    <a:cubicBezTo>
                      <a:pt x="353157" y="812050"/>
                      <a:pt x="254678" y="0"/>
                      <a:pt x="254678" y="0"/>
                    </a:cubicBezTo>
                    <a:cubicBezTo>
                      <a:pt x="254678" y="0"/>
                      <a:pt x="146250" y="201114"/>
                      <a:pt x="146250" y="449200"/>
                    </a:cubicBezTo>
                    <a:cubicBezTo>
                      <a:pt x="146250" y="663553"/>
                      <a:pt x="227185" y="758022"/>
                      <a:pt x="249198" y="779756"/>
                    </a:cubicBezTo>
                    <a:cubicBezTo>
                      <a:pt x="237150" y="902527"/>
                      <a:pt x="137992" y="979642"/>
                      <a:pt x="0" y="986536"/>
                    </a:cubicBezTo>
                    <a:lnTo>
                      <a:pt x="179" y="994092"/>
                    </a:lnTo>
                    <a:cubicBezTo>
                      <a:pt x="63139" y="990505"/>
                      <a:pt x="126895" y="971666"/>
                      <a:pt x="177178" y="932612"/>
                    </a:cubicBezTo>
                    <a:cubicBezTo>
                      <a:pt x="204766" y="923858"/>
                      <a:pt x="300861" y="898868"/>
                      <a:pt x="368757" y="947860"/>
                    </a:cubicBezTo>
                    <a:cubicBezTo>
                      <a:pt x="376440" y="966630"/>
                      <a:pt x="431986" y="1084104"/>
                      <a:pt x="645922" y="1162103"/>
                    </a:cubicBezTo>
                    <a:cubicBezTo>
                      <a:pt x="879000" y="1247083"/>
                      <a:pt x="1105087" y="1214103"/>
                      <a:pt x="1105087" y="1214103"/>
                    </a:cubicBezTo>
                    <a:cubicBezTo>
                      <a:pt x="1105087" y="1214103"/>
                      <a:pt x="953282" y="1043345"/>
                      <a:pt x="720204" y="958366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1242091" y="973374"/>
                <a:ext cx="417642" cy="156765"/>
              </a:xfrm>
              <a:custGeom>
                <a:avLst/>
                <a:gdLst>
                  <a:gd name="connsiteX0" fmla="*/ 416514 w 417642"/>
                  <a:gd name="connsiteY0" fmla="*/ 156766 h 156765"/>
                  <a:gd name="connsiteX1" fmla="*/ 0 w 417642"/>
                  <a:gd name="connsiteY1" fmla="*/ 4519 h 156765"/>
                  <a:gd name="connsiteX2" fmla="*/ 2496 w 417642"/>
                  <a:gd name="connsiteY2" fmla="*/ 0 h 156765"/>
                  <a:gd name="connsiteX3" fmla="*/ 417643 w 417642"/>
                  <a:gd name="connsiteY3" fmla="*/ 151726 h 156765"/>
                  <a:gd name="connsiteX4" fmla="*/ 416514 w 417642"/>
                  <a:gd name="connsiteY4" fmla="*/ 156766 h 15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42" h="156765">
                    <a:moveTo>
                      <a:pt x="416514" y="156766"/>
                    </a:moveTo>
                    <a:cubicBezTo>
                      <a:pt x="182751" y="104431"/>
                      <a:pt x="1804" y="5511"/>
                      <a:pt x="0" y="4519"/>
                    </a:cubicBezTo>
                    <a:lnTo>
                      <a:pt x="2496" y="0"/>
                    </a:lnTo>
                    <a:cubicBezTo>
                      <a:pt x="4289" y="988"/>
                      <a:pt x="184633" y="99561"/>
                      <a:pt x="417643" y="151726"/>
                    </a:cubicBezTo>
                    <a:lnTo>
                      <a:pt x="416514" y="156766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 descr="一束拱形的橄榄及叶子"/>
            <p:cNvGrpSpPr/>
            <p:nvPr/>
          </p:nvGrpSpPr>
          <p:grpSpPr>
            <a:xfrm rot="10800000" flipH="1">
              <a:off x="9768376" y="462365"/>
              <a:ext cx="1145312" cy="1581142"/>
              <a:chOff x="9768376" y="207569"/>
              <a:chExt cx="1145312" cy="1581142"/>
            </a:xfrm>
            <a:solidFill>
              <a:schemeClr val="accent3"/>
            </a:solidFill>
          </p:grpSpPr>
          <p:sp>
            <p:nvSpPr>
              <p:cNvPr id="14" name="任意多边形: 形状 13"/>
              <p:cNvSpPr/>
              <p:nvPr/>
            </p:nvSpPr>
            <p:spPr>
              <a:xfrm>
                <a:off x="10278424" y="1057985"/>
                <a:ext cx="134243" cy="216855"/>
              </a:xfrm>
              <a:custGeom>
                <a:avLst/>
                <a:gdLst>
                  <a:gd name="connsiteX0" fmla="*/ 134244 w 134243"/>
                  <a:gd name="connsiteY0" fmla="*/ 108428 h 216855"/>
                  <a:gd name="connsiteX1" fmla="*/ 67122 w 134243"/>
                  <a:gd name="connsiteY1" fmla="*/ 216855 h 216855"/>
                  <a:gd name="connsiteX2" fmla="*/ 0 w 134243"/>
                  <a:gd name="connsiteY2" fmla="*/ 108428 h 216855"/>
                  <a:gd name="connsiteX3" fmla="*/ 67122 w 134243"/>
                  <a:gd name="connsiteY3" fmla="*/ 0 h 216855"/>
                  <a:gd name="connsiteX4" fmla="*/ 134244 w 134243"/>
                  <a:gd name="connsiteY4" fmla="*/ 108428 h 2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43" h="216855">
                    <a:moveTo>
                      <a:pt x="134244" y="108428"/>
                    </a:moveTo>
                    <a:cubicBezTo>
                      <a:pt x="134244" y="168311"/>
                      <a:pt x="104192" y="216855"/>
                      <a:pt x="67122" y="216855"/>
                    </a:cubicBezTo>
                    <a:cubicBezTo>
                      <a:pt x="30051" y="216855"/>
                      <a:pt x="0" y="168311"/>
                      <a:pt x="0" y="108428"/>
                    </a:cubicBezTo>
                    <a:cubicBezTo>
                      <a:pt x="0" y="48545"/>
                      <a:pt x="30051" y="0"/>
                      <a:pt x="67122" y="0"/>
                    </a:cubicBezTo>
                    <a:cubicBezTo>
                      <a:pt x="104192" y="0"/>
                      <a:pt x="134244" y="48545"/>
                      <a:pt x="134244" y="10842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 rot="-2767093">
                <a:off x="10754153" y="532860"/>
                <a:ext cx="111722" cy="180230"/>
              </a:xfrm>
              <a:custGeom>
                <a:avLst/>
                <a:gdLst>
                  <a:gd name="connsiteX0" fmla="*/ 111723 w 111722"/>
                  <a:gd name="connsiteY0" fmla="*/ 90115 h 180230"/>
                  <a:gd name="connsiteX1" fmla="*/ 55861 w 111722"/>
                  <a:gd name="connsiteY1" fmla="*/ 180231 h 180230"/>
                  <a:gd name="connsiteX2" fmla="*/ 0 w 111722"/>
                  <a:gd name="connsiteY2" fmla="*/ 90115 h 180230"/>
                  <a:gd name="connsiteX3" fmla="*/ 55861 w 111722"/>
                  <a:gd name="connsiteY3" fmla="*/ 0 h 180230"/>
                  <a:gd name="connsiteX4" fmla="*/ 111723 w 111722"/>
                  <a:gd name="connsiteY4" fmla="*/ 90115 h 18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22" h="180230">
                    <a:moveTo>
                      <a:pt x="111723" y="90115"/>
                    </a:moveTo>
                    <a:cubicBezTo>
                      <a:pt x="111723" y="139885"/>
                      <a:pt x="86713" y="180231"/>
                      <a:pt x="55861" y="180231"/>
                    </a:cubicBezTo>
                    <a:cubicBezTo>
                      <a:pt x="25010" y="180231"/>
                      <a:pt x="0" y="139885"/>
                      <a:pt x="0" y="90115"/>
                    </a:cubicBezTo>
                    <a:cubicBezTo>
                      <a:pt x="0" y="40346"/>
                      <a:pt x="25010" y="0"/>
                      <a:pt x="55861" y="0"/>
                    </a:cubicBezTo>
                    <a:cubicBezTo>
                      <a:pt x="86713" y="0"/>
                      <a:pt x="111723" y="40346"/>
                      <a:pt x="111723" y="90115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10044399" y="1571856"/>
                <a:ext cx="134243" cy="216855"/>
              </a:xfrm>
              <a:custGeom>
                <a:avLst/>
                <a:gdLst>
                  <a:gd name="connsiteX0" fmla="*/ 134244 w 134243"/>
                  <a:gd name="connsiteY0" fmla="*/ 108428 h 216855"/>
                  <a:gd name="connsiteX1" fmla="*/ 67122 w 134243"/>
                  <a:gd name="connsiteY1" fmla="*/ 216855 h 216855"/>
                  <a:gd name="connsiteX2" fmla="*/ 0 w 134243"/>
                  <a:gd name="connsiteY2" fmla="*/ 108428 h 216855"/>
                  <a:gd name="connsiteX3" fmla="*/ 67122 w 134243"/>
                  <a:gd name="connsiteY3" fmla="*/ 0 h 216855"/>
                  <a:gd name="connsiteX4" fmla="*/ 134244 w 134243"/>
                  <a:gd name="connsiteY4" fmla="*/ 108428 h 2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43" h="216855">
                    <a:moveTo>
                      <a:pt x="134244" y="108428"/>
                    </a:moveTo>
                    <a:cubicBezTo>
                      <a:pt x="134244" y="168311"/>
                      <a:pt x="104192" y="216855"/>
                      <a:pt x="67122" y="216855"/>
                    </a:cubicBezTo>
                    <a:cubicBezTo>
                      <a:pt x="30051" y="216855"/>
                      <a:pt x="0" y="168311"/>
                      <a:pt x="0" y="108428"/>
                    </a:cubicBezTo>
                    <a:cubicBezTo>
                      <a:pt x="0" y="48545"/>
                      <a:pt x="30051" y="0"/>
                      <a:pt x="67122" y="0"/>
                    </a:cubicBezTo>
                    <a:cubicBezTo>
                      <a:pt x="104192" y="0"/>
                      <a:pt x="134244" y="48545"/>
                      <a:pt x="134244" y="10842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 rot="-2526848">
                <a:off x="10646631" y="228841"/>
                <a:ext cx="167802" cy="271065"/>
              </a:xfrm>
              <a:custGeom>
                <a:avLst/>
                <a:gdLst>
                  <a:gd name="connsiteX0" fmla="*/ 167802 w 167802"/>
                  <a:gd name="connsiteY0" fmla="*/ 135533 h 271065"/>
                  <a:gd name="connsiteX1" fmla="*/ 83901 w 167802"/>
                  <a:gd name="connsiteY1" fmla="*/ 271065 h 271065"/>
                  <a:gd name="connsiteX2" fmla="*/ 0 w 167802"/>
                  <a:gd name="connsiteY2" fmla="*/ 135533 h 271065"/>
                  <a:gd name="connsiteX3" fmla="*/ 83901 w 167802"/>
                  <a:gd name="connsiteY3" fmla="*/ 0 h 271065"/>
                  <a:gd name="connsiteX4" fmla="*/ 167802 w 167802"/>
                  <a:gd name="connsiteY4" fmla="*/ 135533 h 27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02" h="271065">
                    <a:moveTo>
                      <a:pt x="167802" y="135533"/>
                    </a:moveTo>
                    <a:cubicBezTo>
                      <a:pt x="167802" y="210385"/>
                      <a:pt x="130238" y="271065"/>
                      <a:pt x="83901" y="271065"/>
                    </a:cubicBezTo>
                    <a:cubicBezTo>
                      <a:pt x="37564" y="271065"/>
                      <a:pt x="0" y="210385"/>
                      <a:pt x="0" y="135533"/>
                    </a:cubicBezTo>
                    <a:cubicBezTo>
                      <a:pt x="0" y="60680"/>
                      <a:pt x="37564" y="0"/>
                      <a:pt x="83901" y="0"/>
                    </a:cubicBezTo>
                    <a:cubicBezTo>
                      <a:pt x="130238" y="0"/>
                      <a:pt x="167802" y="60680"/>
                      <a:pt x="167802" y="135533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 rot="-2700000">
                <a:off x="9839638" y="1485631"/>
                <a:ext cx="167803" cy="271066"/>
              </a:xfrm>
              <a:custGeom>
                <a:avLst/>
                <a:gdLst>
                  <a:gd name="connsiteX0" fmla="*/ 167803 w 167803"/>
                  <a:gd name="connsiteY0" fmla="*/ 135533 h 271066"/>
                  <a:gd name="connsiteX1" fmla="*/ 83901 w 167803"/>
                  <a:gd name="connsiteY1" fmla="*/ 271066 h 271066"/>
                  <a:gd name="connsiteX2" fmla="*/ 0 w 167803"/>
                  <a:gd name="connsiteY2" fmla="*/ 135533 h 271066"/>
                  <a:gd name="connsiteX3" fmla="*/ 83901 w 167803"/>
                  <a:gd name="connsiteY3" fmla="*/ 0 h 271066"/>
                  <a:gd name="connsiteX4" fmla="*/ 167803 w 167803"/>
                  <a:gd name="connsiteY4" fmla="*/ 135533 h 27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03" h="271066">
                    <a:moveTo>
                      <a:pt x="167803" y="135533"/>
                    </a:moveTo>
                    <a:cubicBezTo>
                      <a:pt x="167803" y="210386"/>
                      <a:pt x="130239" y="271066"/>
                      <a:pt x="83901" y="271066"/>
                    </a:cubicBezTo>
                    <a:cubicBezTo>
                      <a:pt x="37564" y="271066"/>
                      <a:pt x="0" y="210386"/>
                      <a:pt x="0" y="135533"/>
                    </a:cubicBezTo>
                    <a:cubicBezTo>
                      <a:pt x="0" y="60680"/>
                      <a:pt x="37564" y="0"/>
                      <a:pt x="83901" y="0"/>
                    </a:cubicBezTo>
                    <a:cubicBezTo>
                      <a:pt x="130239" y="0"/>
                      <a:pt x="167803" y="60680"/>
                      <a:pt x="167803" y="135533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2" name="任意多边形: 形状 11"/>
            <p:cNvSpPr/>
            <p:nvPr/>
          </p:nvSpPr>
          <p:spPr>
            <a:xfrm rot="10800000" flipH="1">
              <a:off x="10281226" y="670342"/>
              <a:ext cx="502400" cy="763110"/>
            </a:xfrm>
            <a:custGeom>
              <a:avLst/>
              <a:gdLst>
                <a:gd name="connsiteX0" fmla="*/ 501345 w 502400"/>
                <a:gd name="connsiteY0" fmla="*/ 0 h 763110"/>
                <a:gd name="connsiteX1" fmla="*/ 123631 w 502400"/>
                <a:gd name="connsiteY1" fmla="*/ 677156 h 763110"/>
                <a:gd name="connsiteX2" fmla="*/ 108080 w 502400"/>
                <a:gd name="connsiteY2" fmla="*/ 687145 h 763110"/>
                <a:gd name="connsiteX3" fmla="*/ 13001 w 502400"/>
                <a:gd name="connsiteY3" fmla="*/ 762752 h 763110"/>
                <a:gd name="connsiteX4" fmla="*/ 12963 w 502400"/>
                <a:gd name="connsiteY4" fmla="*/ 762738 h 763110"/>
                <a:gd name="connsiteX5" fmla="*/ 1001 w 502400"/>
                <a:gd name="connsiteY5" fmla="*/ 757726 h 763110"/>
                <a:gd name="connsiteX6" fmla="*/ 4571 w 502400"/>
                <a:gd name="connsiteY6" fmla="*/ 743438 h 763110"/>
                <a:gd name="connsiteX7" fmla="*/ 4588 w 502400"/>
                <a:gd name="connsiteY7" fmla="*/ 743404 h 763110"/>
                <a:gd name="connsiteX8" fmla="*/ 94504 w 502400"/>
                <a:gd name="connsiteY8" fmla="*/ 680216 h 763110"/>
                <a:gd name="connsiteX9" fmla="*/ 98586 w 502400"/>
                <a:gd name="connsiteY9" fmla="*/ 664592 h 763110"/>
                <a:gd name="connsiteX10" fmla="*/ 501345 w 502400"/>
                <a:gd name="connsiteY10" fmla="*/ 0 h 76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2400" h="763110">
                  <a:moveTo>
                    <a:pt x="501345" y="0"/>
                  </a:moveTo>
                  <a:cubicBezTo>
                    <a:pt x="516686" y="124406"/>
                    <a:pt x="363504" y="618299"/>
                    <a:pt x="123631" y="677156"/>
                  </a:cubicBezTo>
                  <a:cubicBezTo>
                    <a:pt x="117477" y="678667"/>
                    <a:pt x="111993" y="682161"/>
                    <a:pt x="108080" y="687145"/>
                  </a:cubicBezTo>
                  <a:cubicBezTo>
                    <a:pt x="82897" y="719230"/>
                    <a:pt x="49845" y="745245"/>
                    <a:pt x="13001" y="762752"/>
                  </a:cubicBezTo>
                  <a:cubicBezTo>
                    <a:pt x="12987" y="762759"/>
                    <a:pt x="12976" y="762731"/>
                    <a:pt x="12963" y="762738"/>
                  </a:cubicBezTo>
                  <a:cubicBezTo>
                    <a:pt x="10295" y="763922"/>
                    <a:pt x="3452" y="762294"/>
                    <a:pt x="1001" y="757726"/>
                  </a:cubicBezTo>
                  <a:cubicBezTo>
                    <a:pt x="-1522" y="753021"/>
                    <a:pt x="1115" y="745910"/>
                    <a:pt x="4571" y="743438"/>
                  </a:cubicBezTo>
                  <a:cubicBezTo>
                    <a:pt x="4585" y="743428"/>
                    <a:pt x="4571" y="743411"/>
                    <a:pt x="4588" y="743404"/>
                  </a:cubicBezTo>
                  <a:cubicBezTo>
                    <a:pt x="38738" y="729346"/>
                    <a:pt x="69765" y="707685"/>
                    <a:pt x="94504" y="680216"/>
                  </a:cubicBezTo>
                  <a:cubicBezTo>
                    <a:pt x="98324" y="675972"/>
                    <a:pt x="99884" y="670152"/>
                    <a:pt x="98586" y="664592"/>
                  </a:cubicBezTo>
                  <a:cubicBezTo>
                    <a:pt x="43890" y="430664"/>
                    <a:pt x="386615" y="48565"/>
                    <a:pt x="501345" y="0"/>
                  </a:cubicBezTo>
                  <a:close/>
                </a:path>
              </a:pathLst>
            </a:custGeom>
            <a:solidFill>
              <a:schemeClr val="accent2"/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 rot="10800000" flipH="1">
              <a:off x="10415508" y="799141"/>
              <a:ext cx="255042" cy="414327"/>
            </a:xfrm>
            <a:custGeom>
              <a:avLst/>
              <a:gdLst>
                <a:gd name="connsiteX0" fmla="*/ 4024 w 255042"/>
                <a:gd name="connsiteY0" fmla="*/ 414328 h 414327"/>
                <a:gd name="connsiteX1" fmla="*/ 0 w 255042"/>
                <a:gd name="connsiteY1" fmla="*/ 411092 h 414327"/>
                <a:gd name="connsiteX2" fmla="*/ 250382 w 255042"/>
                <a:gd name="connsiteY2" fmla="*/ 0 h 414327"/>
                <a:gd name="connsiteX3" fmla="*/ 255042 w 255042"/>
                <a:gd name="connsiteY3" fmla="*/ 2227 h 414327"/>
                <a:gd name="connsiteX4" fmla="*/ 4024 w 255042"/>
                <a:gd name="connsiteY4" fmla="*/ 414328 h 41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42" h="414327">
                  <a:moveTo>
                    <a:pt x="4024" y="414328"/>
                  </a:moveTo>
                  <a:lnTo>
                    <a:pt x="0" y="411092"/>
                  </a:lnTo>
                  <a:cubicBezTo>
                    <a:pt x="110400" y="273833"/>
                    <a:pt x="179935" y="147486"/>
                    <a:pt x="250382" y="0"/>
                  </a:cubicBezTo>
                  <a:lnTo>
                    <a:pt x="255042" y="2227"/>
                  </a:lnTo>
                  <a:cubicBezTo>
                    <a:pt x="184441" y="150036"/>
                    <a:pt x="114737" y="276680"/>
                    <a:pt x="4024" y="414328"/>
                  </a:cubicBezTo>
                  <a:close/>
                </a:path>
              </a:pathLst>
            </a:custGeom>
            <a:solidFill>
              <a:schemeClr val="bg1"/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9416267" y="2882943"/>
            <a:ext cx="2457142" cy="2297217"/>
            <a:chOff x="9768376" y="-10376"/>
            <a:chExt cx="2429980" cy="2271822"/>
          </a:xfrm>
        </p:grpSpPr>
        <p:grpSp>
          <p:nvGrpSpPr>
            <p:cNvPr id="35" name="组合 34" descr="一束拱形的橄榄及叶子"/>
            <p:cNvGrpSpPr/>
            <p:nvPr/>
          </p:nvGrpSpPr>
          <p:grpSpPr>
            <a:xfrm rot="10800000" flipH="1">
              <a:off x="9895720" y="338551"/>
              <a:ext cx="2058574" cy="1572196"/>
              <a:chOff x="9895720" y="340329"/>
              <a:chExt cx="2058574" cy="157219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57" name="任意多边形: 形状 56"/>
              <p:cNvSpPr/>
              <p:nvPr/>
            </p:nvSpPr>
            <p:spPr>
              <a:xfrm>
                <a:off x="10154851" y="1395904"/>
                <a:ext cx="852206" cy="516621"/>
              </a:xfrm>
              <a:custGeom>
                <a:avLst/>
                <a:gdLst>
                  <a:gd name="connsiteX0" fmla="*/ 394701 w 852206"/>
                  <a:gd name="connsiteY0" fmla="*/ 68557 h 516621"/>
                  <a:gd name="connsiteX1" fmla="*/ 128530 w 852206"/>
                  <a:gd name="connsiteY1" fmla="*/ 279427 h 516621"/>
                  <a:gd name="connsiteX2" fmla="*/ 110393 w 852206"/>
                  <a:gd name="connsiteY2" fmla="*/ 297821 h 516621"/>
                  <a:gd name="connsiteX3" fmla="*/ 61391 w 852206"/>
                  <a:gd name="connsiteY3" fmla="*/ 363219 h 516621"/>
                  <a:gd name="connsiteX4" fmla="*/ 25310 w 852206"/>
                  <a:gd name="connsiteY4" fmla="*/ 436523 h 516621"/>
                  <a:gd name="connsiteX5" fmla="*/ 0 w 852206"/>
                  <a:gd name="connsiteY5" fmla="*/ 514023 h 516621"/>
                  <a:gd name="connsiteX6" fmla="*/ 10388 w 852206"/>
                  <a:gd name="connsiteY6" fmla="*/ 516621 h 516621"/>
                  <a:gd name="connsiteX7" fmla="*/ 35223 w 852206"/>
                  <a:gd name="connsiteY7" fmla="*/ 440316 h 516621"/>
                  <a:gd name="connsiteX8" fmla="*/ 70457 w 852206"/>
                  <a:gd name="connsiteY8" fmla="*/ 368551 h 516621"/>
                  <a:gd name="connsiteX9" fmla="*/ 118141 w 852206"/>
                  <a:gd name="connsiteY9" fmla="*/ 304792 h 516621"/>
                  <a:gd name="connsiteX10" fmla="*/ 127163 w 852206"/>
                  <a:gd name="connsiteY10" fmla="*/ 295347 h 516621"/>
                  <a:gd name="connsiteX11" fmla="*/ 474713 w 852206"/>
                  <a:gd name="connsiteY11" fmla="*/ 270109 h 516621"/>
                  <a:gd name="connsiteX12" fmla="*/ 852207 w 852206"/>
                  <a:gd name="connsiteY12" fmla="*/ 3583 h 516621"/>
                  <a:gd name="connsiteX13" fmla="*/ 394701 w 852206"/>
                  <a:gd name="connsiteY13" fmla="*/ 68557 h 51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2206" h="516621">
                    <a:moveTo>
                      <a:pt x="394701" y="68557"/>
                    </a:moveTo>
                    <a:cubicBezTo>
                      <a:pt x="208811" y="142357"/>
                      <a:pt x="145926" y="243129"/>
                      <a:pt x="128530" y="279427"/>
                    </a:cubicBezTo>
                    <a:cubicBezTo>
                      <a:pt x="122299" y="285364"/>
                      <a:pt x="116234" y="291484"/>
                      <a:pt x="110393" y="297821"/>
                    </a:cubicBezTo>
                    <a:cubicBezTo>
                      <a:pt x="91905" y="317858"/>
                      <a:pt x="75510" y="339867"/>
                      <a:pt x="61391" y="363219"/>
                    </a:cubicBezTo>
                    <a:cubicBezTo>
                      <a:pt x="47250" y="386570"/>
                      <a:pt x="35361" y="411223"/>
                      <a:pt x="25310" y="436523"/>
                    </a:cubicBezTo>
                    <a:cubicBezTo>
                      <a:pt x="15256" y="461836"/>
                      <a:pt x="7005" y="487793"/>
                      <a:pt x="0" y="514023"/>
                    </a:cubicBezTo>
                    <a:lnTo>
                      <a:pt x="10388" y="516621"/>
                    </a:lnTo>
                    <a:cubicBezTo>
                      <a:pt x="17276" y="490730"/>
                      <a:pt x="25376" y="465168"/>
                      <a:pt x="35223" y="440316"/>
                    </a:cubicBezTo>
                    <a:cubicBezTo>
                      <a:pt x="45065" y="415471"/>
                      <a:pt x="56678" y="391344"/>
                      <a:pt x="70457" y="368551"/>
                    </a:cubicBezTo>
                    <a:cubicBezTo>
                      <a:pt x="84216" y="345750"/>
                      <a:pt x="100156" y="324319"/>
                      <a:pt x="118141" y="304792"/>
                    </a:cubicBezTo>
                    <a:cubicBezTo>
                      <a:pt x="121088" y="301584"/>
                      <a:pt x="124110" y="298451"/>
                      <a:pt x="127163" y="295347"/>
                    </a:cubicBezTo>
                    <a:cubicBezTo>
                      <a:pt x="150776" y="306289"/>
                      <a:pt x="269475" y="351588"/>
                      <a:pt x="474713" y="270109"/>
                    </a:cubicBezTo>
                    <a:cubicBezTo>
                      <a:pt x="705292" y="178568"/>
                      <a:pt x="852207" y="3583"/>
                      <a:pt x="852207" y="3583"/>
                    </a:cubicBezTo>
                    <a:cubicBezTo>
                      <a:pt x="852207" y="3583"/>
                      <a:pt x="625280" y="-22983"/>
                      <a:pt x="394701" y="68557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11413541" y="782541"/>
                <a:ext cx="540754" cy="386181"/>
              </a:xfrm>
              <a:custGeom>
                <a:avLst/>
                <a:gdLst>
                  <a:gd name="connsiteX0" fmla="*/ 178424 w 540754"/>
                  <a:gd name="connsiteY0" fmla="*/ 242059 h 386181"/>
                  <a:gd name="connsiteX1" fmla="*/ 0 w 540754"/>
                  <a:gd name="connsiteY1" fmla="*/ 3855 h 386181"/>
                  <a:gd name="connsiteX2" fmla="*/ 284063 w 540754"/>
                  <a:gd name="connsiteY2" fmla="*/ 92642 h 386181"/>
                  <a:gd name="connsiteX3" fmla="*/ 540754 w 540754"/>
                  <a:gd name="connsiteY3" fmla="*/ 386181 h 386181"/>
                  <a:gd name="connsiteX4" fmla="*/ 178424 w 540754"/>
                  <a:gd name="connsiteY4" fmla="*/ 242059 h 3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754" h="386181">
                    <a:moveTo>
                      <a:pt x="178424" y="242059"/>
                    </a:moveTo>
                    <a:cubicBezTo>
                      <a:pt x="7483" y="121201"/>
                      <a:pt x="0" y="3855"/>
                      <a:pt x="0" y="3855"/>
                    </a:cubicBezTo>
                    <a:cubicBezTo>
                      <a:pt x="0" y="3855"/>
                      <a:pt x="113126" y="-28215"/>
                      <a:pt x="284063" y="92642"/>
                    </a:cubicBezTo>
                    <a:cubicBezTo>
                      <a:pt x="455003" y="213499"/>
                      <a:pt x="540754" y="386181"/>
                      <a:pt x="540754" y="386181"/>
                    </a:cubicBezTo>
                    <a:cubicBezTo>
                      <a:pt x="540754" y="386181"/>
                      <a:pt x="349364" y="362916"/>
                      <a:pt x="178424" y="242059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10618018" y="983512"/>
                <a:ext cx="950419" cy="216189"/>
              </a:xfrm>
              <a:custGeom>
                <a:avLst/>
                <a:gdLst>
                  <a:gd name="connsiteX0" fmla="*/ 950419 w 950419"/>
                  <a:gd name="connsiteY0" fmla="*/ 67672 h 216189"/>
                  <a:gd name="connsiteX1" fmla="*/ 186129 w 950419"/>
                  <a:gd name="connsiteY1" fmla="*/ 152022 h 216189"/>
                  <a:gd name="connsiteX2" fmla="*/ 159903 w 950419"/>
                  <a:gd name="connsiteY2" fmla="*/ 142618 h 216189"/>
                  <a:gd name="connsiteX3" fmla="*/ 621 w 950419"/>
                  <a:gd name="connsiteY3" fmla="*/ 91877 h 216189"/>
                  <a:gd name="connsiteX4" fmla="*/ 7003 w 950419"/>
                  <a:gd name="connsiteY4" fmla="*/ 83482 h 216189"/>
                  <a:gd name="connsiteX5" fmla="*/ 13467 w 950419"/>
                  <a:gd name="connsiteY5" fmla="*/ 75145 h 216189"/>
                  <a:gd name="connsiteX6" fmla="*/ 158258 w 950419"/>
                  <a:gd name="connsiteY6" fmla="*/ 130264 h 216189"/>
                  <a:gd name="connsiteX7" fmla="*/ 181368 w 950419"/>
                  <a:gd name="connsiteY7" fmla="*/ 119851 h 216189"/>
                  <a:gd name="connsiteX8" fmla="*/ 950419 w 950419"/>
                  <a:gd name="connsiteY8" fmla="*/ 67672 h 2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0419" h="216189">
                    <a:moveTo>
                      <a:pt x="950419" y="67672"/>
                    </a:moveTo>
                    <a:cubicBezTo>
                      <a:pt x="861640" y="149667"/>
                      <a:pt x="368958" y="303655"/>
                      <a:pt x="186129" y="152022"/>
                    </a:cubicBezTo>
                    <a:cubicBezTo>
                      <a:pt x="178731" y="145888"/>
                      <a:pt x="169513" y="142463"/>
                      <a:pt x="159903" y="142618"/>
                    </a:cubicBezTo>
                    <a:cubicBezTo>
                      <a:pt x="103218" y="143540"/>
                      <a:pt x="46484" y="125252"/>
                      <a:pt x="621" y="91877"/>
                    </a:cubicBezTo>
                    <a:cubicBezTo>
                      <a:pt x="3471" y="88135"/>
                      <a:pt x="-5826" y="100210"/>
                      <a:pt x="7003" y="83482"/>
                    </a:cubicBezTo>
                    <a:cubicBezTo>
                      <a:pt x="19859" y="66773"/>
                      <a:pt x="10590" y="78866"/>
                      <a:pt x="13467" y="75145"/>
                    </a:cubicBezTo>
                    <a:cubicBezTo>
                      <a:pt x="54246" y="108286"/>
                      <a:pt x="105748" y="127896"/>
                      <a:pt x="158258" y="130264"/>
                    </a:cubicBezTo>
                    <a:cubicBezTo>
                      <a:pt x="167166" y="130667"/>
                      <a:pt x="175651" y="126694"/>
                      <a:pt x="181368" y="119851"/>
                    </a:cubicBezTo>
                    <a:cubicBezTo>
                      <a:pt x="336093" y="-65343"/>
                      <a:pt x="848714" y="3097"/>
                      <a:pt x="950419" y="67672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/>
              <p:cNvSpPr/>
              <p:nvPr/>
            </p:nvSpPr>
            <p:spPr>
              <a:xfrm>
                <a:off x="10433656" y="340329"/>
                <a:ext cx="296912" cy="918045"/>
              </a:xfrm>
              <a:custGeom>
                <a:avLst/>
                <a:gdLst>
                  <a:gd name="connsiteX0" fmla="*/ 285232 w 296912"/>
                  <a:gd name="connsiteY0" fmla="*/ 0 h 918045"/>
                  <a:gd name="connsiteX1" fmla="*/ 23959 w 296912"/>
                  <a:gd name="connsiteY1" fmla="*/ 723181 h 918045"/>
                  <a:gd name="connsiteX2" fmla="*/ 26947 w 296912"/>
                  <a:gd name="connsiteY2" fmla="*/ 750880 h 918045"/>
                  <a:gd name="connsiteX3" fmla="*/ 38912 w 296912"/>
                  <a:gd name="connsiteY3" fmla="*/ 917621 h 918045"/>
                  <a:gd name="connsiteX4" fmla="*/ 48570 w 296912"/>
                  <a:gd name="connsiteY4" fmla="*/ 913387 h 918045"/>
                  <a:gd name="connsiteX5" fmla="*/ 58191 w 296912"/>
                  <a:gd name="connsiteY5" fmla="*/ 909057 h 918045"/>
                  <a:gd name="connsiteX6" fmla="*/ 38571 w 296912"/>
                  <a:gd name="connsiteY6" fmla="*/ 755376 h 918045"/>
                  <a:gd name="connsiteX7" fmla="*/ 54116 w 296912"/>
                  <a:gd name="connsiteY7" fmla="*/ 735352 h 918045"/>
                  <a:gd name="connsiteX8" fmla="*/ 285232 w 296912"/>
                  <a:gd name="connsiteY8" fmla="*/ 0 h 91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912" h="918045">
                    <a:moveTo>
                      <a:pt x="285232" y="0"/>
                    </a:moveTo>
                    <a:cubicBezTo>
                      <a:pt x="184697" y="67070"/>
                      <a:pt x="-80558" y="509889"/>
                      <a:pt x="23959" y="723181"/>
                    </a:cubicBezTo>
                    <a:cubicBezTo>
                      <a:pt x="28190" y="731811"/>
                      <a:pt x="29353" y="741576"/>
                      <a:pt x="26947" y="750880"/>
                    </a:cubicBezTo>
                    <a:cubicBezTo>
                      <a:pt x="12751" y="805768"/>
                      <a:pt x="17226" y="865207"/>
                      <a:pt x="38912" y="917621"/>
                    </a:cubicBezTo>
                    <a:cubicBezTo>
                      <a:pt x="43218" y="915728"/>
                      <a:pt x="29298" y="921930"/>
                      <a:pt x="48570" y="913387"/>
                    </a:cubicBezTo>
                    <a:cubicBezTo>
                      <a:pt x="67829" y="904809"/>
                      <a:pt x="53899" y="910984"/>
                      <a:pt x="58191" y="909057"/>
                    </a:cubicBezTo>
                    <a:cubicBezTo>
                      <a:pt x="35539" y="861641"/>
                      <a:pt x="28558" y="806977"/>
                      <a:pt x="38571" y="755376"/>
                    </a:cubicBezTo>
                    <a:cubicBezTo>
                      <a:pt x="40272" y="746622"/>
                      <a:pt x="46120" y="739308"/>
                      <a:pt x="54116" y="735352"/>
                    </a:cubicBezTo>
                    <a:cubicBezTo>
                      <a:pt x="270437" y="628391"/>
                      <a:pt x="324149" y="114018"/>
                      <a:pt x="285232" y="0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/>
              <p:cNvSpPr/>
              <p:nvPr/>
            </p:nvSpPr>
            <p:spPr>
              <a:xfrm>
                <a:off x="9895720" y="909915"/>
                <a:ext cx="291627" cy="743902"/>
              </a:xfrm>
              <a:custGeom>
                <a:avLst/>
                <a:gdLst>
                  <a:gd name="connsiteX0" fmla="*/ 255382 w 291627"/>
                  <a:gd name="connsiteY0" fmla="*/ 391238 h 743902"/>
                  <a:gd name="connsiteX1" fmla="*/ 259544 w 291627"/>
                  <a:gd name="connsiteY1" fmla="*/ 743903 h 743902"/>
                  <a:gd name="connsiteX2" fmla="*/ 49827 w 291627"/>
                  <a:gd name="connsiteY2" fmla="*/ 460335 h 743902"/>
                  <a:gd name="connsiteX3" fmla="*/ 9468 w 291627"/>
                  <a:gd name="connsiteY3" fmla="*/ 0 h 743902"/>
                  <a:gd name="connsiteX4" fmla="*/ 255382 w 291627"/>
                  <a:gd name="connsiteY4" fmla="*/ 391238 h 74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627" h="743902">
                    <a:moveTo>
                      <a:pt x="255382" y="391238"/>
                    </a:moveTo>
                    <a:cubicBezTo>
                      <a:pt x="334431" y="626391"/>
                      <a:pt x="259544" y="743903"/>
                      <a:pt x="259544" y="743903"/>
                    </a:cubicBezTo>
                    <a:cubicBezTo>
                      <a:pt x="259544" y="743903"/>
                      <a:pt x="128880" y="695492"/>
                      <a:pt x="49827" y="460335"/>
                    </a:cubicBezTo>
                    <a:cubicBezTo>
                      <a:pt x="-29225" y="225178"/>
                      <a:pt x="9468" y="0"/>
                      <a:pt x="9468" y="0"/>
                    </a:cubicBezTo>
                    <a:cubicBezTo>
                      <a:pt x="9468" y="0"/>
                      <a:pt x="176330" y="156081"/>
                      <a:pt x="255382" y="39123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/>
              <p:cNvSpPr/>
              <p:nvPr/>
            </p:nvSpPr>
            <p:spPr>
              <a:xfrm>
                <a:off x="10501413" y="688478"/>
                <a:ext cx="114237" cy="288265"/>
              </a:xfrm>
              <a:custGeom>
                <a:avLst/>
                <a:gdLst>
                  <a:gd name="connsiteX0" fmla="*/ 4661 w 114237"/>
                  <a:gd name="connsiteY0" fmla="*/ 288266 h 288265"/>
                  <a:gd name="connsiteX1" fmla="*/ 0 w 114237"/>
                  <a:gd name="connsiteY1" fmla="*/ 286046 h 288265"/>
                  <a:gd name="connsiteX2" fmla="*/ 109285 w 114237"/>
                  <a:gd name="connsiteY2" fmla="*/ 0 h 288265"/>
                  <a:gd name="connsiteX3" fmla="*/ 114238 w 114237"/>
                  <a:gd name="connsiteY3" fmla="*/ 1456 h 288265"/>
                  <a:gd name="connsiteX4" fmla="*/ 4661 w 114237"/>
                  <a:gd name="connsiteY4" fmla="*/ 288266 h 28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37" h="288265">
                    <a:moveTo>
                      <a:pt x="4661" y="288266"/>
                    </a:moveTo>
                    <a:lnTo>
                      <a:pt x="0" y="286046"/>
                    </a:lnTo>
                    <a:cubicBezTo>
                      <a:pt x="43612" y="194481"/>
                      <a:pt x="80381" y="98242"/>
                      <a:pt x="109285" y="0"/>
                    </a:cubicBezTo>
                    <a:lnTo>
                      <a:pt x="114238" y="1456"/>
                    </a:lnTo>
                    <a:cubicBezTo>
                      <a:pt x="85259" y="99960"/>
                      <a:pt x="48390" y="196454"/>
                      <a:pt x="4661" y="288266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/>
              <p:cNvSpPr/>
              <p:nvPr/>
            </p:nvSpPr>
            <p:spPr>
              <a:xfrm>
                <a:off x="9974094" y="1075912"/>
                <a:ext cx="139954" cy="443417"/>
              </a:xfrm>
              <a:custGeom>
                <a:avLst/>
                <a:gdLst>
                  <a:gd name="connsiteX0" fmla="*/ 134905 w 139954"/>
                  <a:gd name="connsiteY0" fmla="*/ 443417 h 443417"/>
                  <a:gd name="connsiteX1" fmla="*/ 0 w 139954"/>
                  <a:gd name="connsiteY1" fmla="*/ 1907 h 443417"/>
                  <a:gd name="connsiteX2" fmla="*/ 4798 w 139954"/>
                  <a:gd name="connsiteY2" fmla="*/ 0 h 443417"/>
                  <a:gd name="connsiteX3" fmla="*/ 139954 w 139954"/>
                  <a:gd name="connsiteY3" fmla="*/ 442326 h 443417"/>
                  <a:gd name="connsiteX4" fmla="*/ 134905 w 139954"/>
                  <a:gd name="connsiteY4" fmla="*/ 443417 h 44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954" h="443417">
                    <a:moveTo>
                      <a:pt x="134905" y="443417"/>
                    </a:moveTo>
                    <a:cubicBezTo>
                      <a:pt x="134419" y="441169"/>
                      <a:pt x="85296" y="216277"/>
                      <a:pt x="0" y="1907"/>
                    </a:cubicBezTo>
                    <a:lnTo>
                      <a:pt x="4798" y="0"/>
                    </a:lnTo>
                    <a:cubicBezTo>
                      <a:pt x="90257" y="214783"/>
                      <a:pt x="139465" y="440078"/>
                      <a:pt x="139954" y="442326"/>
                    </a:cubicBezTo>
                    <a:lnTo>
                      <a:pt x="134905" y="443417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6" name="任意多边形: 形状 35"/>
            <p:cNvSpPr/>
            <p:nvPr/>
          </p:nvSpPr>
          <p:spPr>
            <a:xfrm rot="11308905" flipH="1">
              <a:off x="10349005" y="309222"/>
              <a:ext cx="271079" cy="167810"/>
            </a:xfrm>
            <a:custGeom>
              <a:avLst/>
              <a:gdLst>
                <a:gd name="connsiteX0" fmla="*/ 271079 w 271079"/>
                <a:gd name="connsiteY0" fmla="*/ 83906 h 167810"/>
                <a:gd name="connsiteX1" fmla="*/ 135540 w 271079"/>
                <a:gd name="connsiteY1" fmla="*/ 167811 h 167810"/>
                <a:gd name="connsiteX2" fmla="*/ 0 w 271079"/>
                <a:gd name="connsiteY2" fmla="*/ 83906 h 167810"/>
                <a:gd name="connsiteX3" fmla="*/ 135540 w 271079"/>
                <a:gd name="connsiteY3" fmla="*/ 0 h 167810"/>
                <a:gd name="connsiteX4" fmla="*/ 271079 w 271079"/>
                <a:gd name="connsiteY4" fmla="*/ 83906 h 1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079" h="167810">
                  <a:moveTo>
                    <a:pt x="271079" y="83906"/>
                  </a:moveTo>
                  <a:cubicBezTo>
                    <a:pt x="271079" y="130245"/>
                    <a:pt x="210396" y="167811"/>
                    <a:pt x="135540" y="167811"/>
                  </a:cubicBezTo>
                  <a:cubicBezTo>
                    <a:pt x="60683" y="167811"/>
                    <a:pt x="0" y="130245"/>
                    <a:pt x="0" y="83906"/>
                  </a:cubicBezTo>
                  <a:cubicBezTo>
                    <a:pt x="0" y="37566"/>
                    <a:pt x="60683" y="0"/>
                    <a:pt x="135540" y="0"/>
                  </a:cubicBezTo>
                  <a:cubicBezTo>
                    <a:pt x="210396" y="0"/>
                    <a:pt x="271079" y="37566"/>
                    <a:pt x="271079" y="8390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 rot="14574580" flipH="1">
              <a:off x="11314718" y="1240249"/>
              <a:ext cx="139649" cy="225284"/>
            </a:xfrm>
            <a:custGeom>
              <a:avLst/>
              <a:gdLst>
                <a:gd name="connsiteX0" fmla="*/ 139649 w 139649"/>
                <a:gd name="connsiteY0" fmla="*/ 112642 h 225284"/>
                <a:gd name="connsiteX1" fmla="*/ 69825 w 139649"/>
                <a:gd name="connsiteY1" fmla="*/ 225284 h 225284"/>
                <a:gd name="connsiteX2" fmla="*/ 0 w 139649"/>
                <a:gd name="connsiteY2" fmla="*/ 112642 h 225284"/>
                <a:gd name="connsiteX3" fmla="*/ 69825 w 139649"/>
                <a:gd name="connsiteY3" fmla="*/ 0 h 225284"/>
                <a:gd name="connsiteX4" fmla="*/ 139649 w 139649"/>
                <a:gd name="connsiteY4" fmla="*/ 112642 h 22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49" h="225284">
                  <a:moveTo>
                    <a:pt x="139649" y="112642"/>
                  </a:moveTo>
                  <a:cubicBezTo>
                    <a:pt x="139649" y="174853"/>
                    <a:pt x="108388" y="225284"/>
                    <a:pt x="69825" y="225284"/>
                  </a:cubicBezTo>
                  <a:cubicBezTo>
                    <a:pt x="31262" y="225284"/>
                    <a:pt x="0" y="174853"/>
                    <a:pt x="0" y="112642"/>
                  </a:cubicBezTo>
                  <a:cubicBezTo>
                    <a:pt x="0" y="50432"/>
                    <a:pt x="31262" y="0"/>
                    <a:pt x="69825" y="0"/>
                  </a:cubicBezTo>
                  <a:cubicBezTo>
                    <a:pt x="108388" y="0"/>
                    <a:pt x="139649" y="50432"/>
                    <a:pt x="139649" y="1126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/>
            <p:cNvSpPr/>
            <p:nvPr/>
          </p:nvSpPr>
          <p:spPr>
            <a:xfrm rot="10800000" flipH="1">
              <a:off x="10068435" y="45469"/>
              <a:ext cx="973353" cy="572193"/>
            </a:xfrm>
            <a:custGeom>
              <a:avLst/>
              <a:gdLst>
                <a:gd name="connsiteX0" fmla="*/ 193556 w 973353"/>
                <a:gd name="connsiteY0" fmla="*/ 144359 h 572193"/>
                <a:gd name="connsiteX1" fmla="*/ 973354 w 973353"/>
                <a:gd name="connsiteY1" fmla="*/ 68618 h 572193"/>
                <a:gd name="connsiteX2" fmla="*/ 515776 w 973353"/>
                <a:gd name="connsiteY2" fmla="*/ 4122 h 572193"/>
                <a:gd name="connsiteX3" fmla="*/ 203776 w 973353"/>
                <a:gd name="connsiteY3" fmla="*/ 130428 h 572193"/>
                <a:gd name="connsiteX4" fmla="*/ 25074 w 973353"/>
                <a:gd name="connsiteY4" fmla="*/ 572194 h 572193"/>
                <a:gd name="connsiteX5" fmla="*/ 34812 w 973353"/>
                <a:gd name="connsiteY5" fmla="*/ 567529 h 572193"/>
                <a:gd name="connsiteX6" fmla="*/ 193556 w 973353"/>
                <a:gd name="connsiteY6" fmla="*/ 144359 h 57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353" h="572193">
                  <a:moveTo>
                    <a:pt x="193556" y="144359"/>
                  </a:moveTo>
                  <a:lnTo>
                    <a:pt x="973354" y="68618"/>
                  </a:lnTo>
                  <a:cubicBezTo>
                    <a:pt x="973354" y="68618"/>
                    <a:pt x="762702" y="-19859"/>
                    <a:pt x="515776" y="4122"/>
                  </a:cubicBezTo>
                  <a:cubicBezTo>
                    <a:pt x="321904" y="22954"/>
                    <a:pt x="233024" y="98730"/>
                    <a:pt x="203776" y="130428"/>
                  </a:cubicBezTo>
                  <a:cubicBezTo>
                    <a:pt x="4541" y="187141"/>
                    <a:pt x="-33525" y="394662"/>
                    <a:pt x="25074" y="572194"/>
                  </a:cubicBezTo>
                  <a:lnTo>
                    <a:pt x="34812" y="567529"/>
                  </a:lnTo>
                  <a:cubicBezTo>
                    <a:pt x="-20383" y="399794"/>
                    <a:pt x="11749" y="204686"/>
                    <a:pt x="193556" y="14435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9" name="组合 38" descr="一束拱形的橄榄及叶子"/>
            <p:cNvGrpSpPr/>
            <p:nvPr/>
          </p:nvGrpSpPr>
          <p:grpSpPr>
            <a:xfrm rot="10800000" flipH="1">
              <a:off x="9976495" y="-10376"/>
              <a:ext cx="2221861" cy="2112448"/>
              <a:chOff x="9976495" y="149004"/>
              <a:chExt cx="2221861" cy="211244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2" name="任意多边形: 形状 51"/>
              <p:cNvSpPr/>
              <p:nvPr/>
            </p:nvSpPr>
            <p:spPr>
              <a:xfrm>
                <a:off x="9976495" y="149004"/>
                <a:ext cx="2221861" cy="2112448"/>
              </a:xfrm>
              <a:custGeom>
                <a:avLst/>
                <a:gdLst>
                  <a:gd name="connsiteX0" fmla="*/ 1852547 w 2221861"/>
                  <a:gd name="connsiteY0" fmla="*/ 333479 h 2112448"/>
                  <a:gd name="connsiteX1" fmla="*/ 1662072 w 2221861"/>
                  <a:gd name="connsiteY1" fmla="*/ 561810 h 2112448"/>
                  <a:gd name="connsiteX2" fmla="*/ 1378302 w 2221861"/>
                  <a:gd name="connsiteY2" fmla="*/ 589554 h 2112448"/>
                  <a:gd name="connsiteX3" fmla="*/ 1131404 w 2221861"/>
                  <a:gd name="connsiteY3" fmla="*/ 658534 h 2112448"/>
                  <a:gd name="connsiteX4" fmla="*/ 1131359 w 2221861"/>
                  <a:gd name="connsiteY4" fmla="*/ 658496 h 2112448"/>
                  <a:gd name="connsiteX5" fmla="*/ 1166245 w 2221861"/>
                  <a:gd name="connsiteY5" fmla="*/ 571293 h 2112448"/>
                  <a:gd name="connsiteX6" fmla="*/ 1180798 w 2221861"/>
                  <a:gd name="connsiteY6" fmla="*/ 562918 h 2112448"/>
                  <a:gd name="connsiteX7" fmla="*/ 1716200 w 2221861"/>
                  <a:gd name="connsiteY7" fmla="*/ 0 h 2112448"/>
                  <a:gd name="connsiteX8" fmla="*/ 1161777 w 2221861"/>
                  <a:gd name="connsiteY8" fmla="*/ 542214 h 2112448"/>
                  <a:gd name="connsiteX9" fmla="*/ 1156211 w 2221861"/>
                  <a:gd name="connsiteY9" fmla="*/ 559679 h 2112448"/>
                  <a:gd name="connsiteX10" fmla="*/ 1108999 w 2221861"/>
                  <a:gd name="connsiteY10" fmla="*/ 667050 h 2112448"/>
                  <a:gd name="connsiteX11" fmla="*/ 1086287 w 2221861"/>
                  <a:gd name="connsiteY11" fmla="*/ 676068 h 2112448"/>
                  <a:gd name="connsiteX12" fmla="*/ 1011214 w 2221861"/>
                  <a:gd name="connsiteY12" fmla="*/ 709010 h 2112448"/>
                  <a:gd name="connsiteX13" fmla="*/ 1011166 w 2221861"/>
                  <a:gd name="connsiteY13" fmla="*/ 708986 h 2112448"/>
                  <a:gd name="connsiteX14" fmla="*/ 822433 w 2221861"/>
                  <a:gd name="connsiteY14" fmla="*/ 284029 h 2112448"/>
                  <a:gd name="connsiteX15" fmla="*/ 818223 w 2221861"/>
                  <a:gd name="connsiteY15" fmla="*/ 293460 h 2112448"/>
                  <a:gd name="connsiteX16" fmla="*/ 969120 w 2221861"/>
                  <a:gd name="connsiteY16" fmla="*/ 605367 h 2112448"/>
                  <a:gd name="connsiteX17" fmla="*/ 969058 w 2221861"/>
                  <a:gd name="connsiteY17" fmla="*/ 605391 h 2112448"/>
                  <a:gd name="connsiteX18" fmla="*/ 901114 w 2221861"/>
                  <a:gd name="connsiteY18" fmla="*/ 530686 h 2112448"/>
                  <a:gd name="connsiteX19" fmla="*/ 894615 w 2221861"/>
                  <a:gd name="connsiteY19" fmla="*/ 538710 h 2112448"/>
                  <a:gd name="connsiteX20" fmla="*/ 977997 w 2221861"/>
                  <a:gd name="connsiteY20" fmla="*/ 658359 h 2112448"/>
                  <a:gd name="connsiteX21" fmla="*/ 985529 w 2221861"/>
                  <a:gd name="connsiteY21" fmla="*/ 700418 h 2112448"/>
                  <a:gd name="connsiteX22" fmla="*/ 971898 w 2221861"/>
                  <a:gd name="connsiteY22" fmla="*/ 728210 h 2112448"/>
                  <a:gd name="connsiteX23" fmla="*/ 579449 w 2221861"/>
                  <a:gd name="connsiteY23" fmla="*/ 1010659 h 2112448"/>
                  <a:gd name="connsiteX24" fmla="*/ 377219 w 2221861"/>
                  <a:gd name="connsiteY24" fmla="*/ 1260390 h 2112448"/>
                  <a:gd name="connsiteX25" fmla="*/ 377157 w 2221861"/>
                  <a:gd name="connsiteY25" fmla="*/ 1260380 h 2112448"/>
                  <a:gd name="connsiteX26" fmla="*/ 379814 w 2221861"/>
                  <a:gd name="connsiteY26" fmla="*/ 1102161 h 2112448"/>
                  <a:gd name="connsiteX27" fmla="*/ 370066 w 2221861"/>
                  <a:gd name="connsiteY27" fmla="*/ 1098750 h 2112448"/>
                  <a:gd name="connsiteX28" fmla="*/ 363437 w 2221861"/>
                  <a:gd name="connsiteY28" fmla="*/ 1281793 h 2112448"/>
                  <a:gd name="connsiteX29" fmla="*/ 304232 w 2221861"/>
                  <a:gd name="connsiteY29" fmla="*/ 1382386 h 2112448"/>
                  <a:gd name="connsiteX30" fmla="*/ 304170 w 2221861"/>
                  <a:gd name="connsiteY30" fmla="*/ 1382383 h 2112448"/>
                  <a:gd name="connsiteX31" fmla="*/ 271676 w 2221861"/>
                  <a:gd name="connsiteY31" fmla="*/ 439566 h 2112448"/>
                  <a:gd name="connsiteX32" fmla="*/ 258665 w 2221861"/>
                  <a:gd name="connsiteY32" fmla="*/ 1205632 h 2112448"/>
                  <a:gd name="connsiteX33" fmla="*/ 267084 w 2221861"/>
                  <a:gd name="connsiteY33" fmla="*/ 1225325 h 2112448"/>
                  <a:gd name="connsiteX34" fmla="*/ 282398 w 2221861"/>
                  <a:gd name="connsiteY34" fmla="*/ 1375502 h 2112448"/>
                  <a:gd name="connsiteX35" fmla="*/ 273428 w 2221861"/>
                  <a:gd name="connsiteY35" fmla="*/ 1440920 h 2112448"/>
                  <a:gd name="connsiteX36" fmla="*/ 237912 w 2221861"/>
                  <a:gd name="connsiteY36" fmla="*/ 1514613 h 2112448"/>
                  <a:gd name="connsiteX37" fmla="*/ 149380 w 2221861"/>
                  <a:gd name="connsiteY37" fmla="*/ 1799227 h 2112448"/>
                  <a:gd name="connsiteX38" fmla="*/ 142251 w 2221861"/>
                  <a:gd name="connsiteY38" fmla="*/ 1799244 h 2112448"/>
                  <a:gd name="connsiteX39" fmla="*/ 139763 w 2221861"/>
                  <a:gd name="connsiteY39" fmla="*/ 1639436 h 2112448"/>
                  <a:gd name="connsiteX40" fmla="*/ 136610 w 2221861"/>
                  <a:gd name="connsiteY40" fmla="*/ 1633680 h 2112448"/>
                  <a:gd name="connsiteX41" fmla="*/ 130018 w 2221861"/>
                  <a:gd name="connsiteY41" fmla="*/ 1636025 h 2112448"/>
                  <a:gd name="connsiteX42" fmla="*/ 114952 w 2221861"/>
                  <a:gd name="connsiteY42" fmla="*/ 1703642 h 2112448"/>
                  <a:gd name="connsiteX43" fmla="*/ 114890 w 2221861"/>
                  <a:gd name="connsiteY43" fmla="*/ 1703649 h 2112448"/>
                  <a:gd name="connsiteX44" fmla="*/ 8730 w 2221861"/>
                  <a:gd name="connsiteY44" fmla="*/ 1532058 h 2112448"/>
                  <a:gd name="connsiteX45" fmla="*/ 1612 w 2221861"/>
                  <a:gd name="connsiteY45" fmla="*/ 1539538 h 2112448"/>
                  <a:gd name="connsiteX46" fmla="*/ 65533 w 2221861"/>
                  <a:gd name="connsiteY46" fmla="*/ 1622252 h 2112448"/>
                  <a:gd name="connsiteX47" fmla="*/ 129226 w 2221861"/>
                  <a:gd name="connsiteY47" fmla="*/ 1863564 h 2112448"/>
                  <a:gd name="connsiteX48" fmla="*/ 129846 w 2221861"/>
                  <a:gd name="connsiteY48" fmla="*/ 1910209 h 2112448"/>
                  <a:gd name="connsiteX49" fmla="*/ 115551 w 2221861"/>
                  <a:gd name="connsiteY49" fmla="*/ 2112449 h 2112448"/>
                  <a:gd name="connsiteX50" fmla="*/ 167183 w 2221861"/>
                  <a:gd name="connsiteY50" fmla="*/ 2112449 h 2112448"/>
                  <a:gd name="connsiteX51" fmla="*/ 192011 w 2221861"/>
                  <a:gd name="connsiteY51" fmla="*/ 1816169 h 2112448"/>
                  <a:gd name="connsiteX52" fmla="*/ 192056 w 2221861"/>
                  <a:gd name="connsiteY52" fmla="*/ 1815928 h 2112448"/>
                  <a:gd name="connsiteX53" fmla="*/ 218426 w 2221861"/>
                  <a:gd name="connsiteY53" fmla="*/ 1777593 h 2112448"/>
                  <a:gd name="connsiteX54" fmla="*/ 254087 w 2221861"/>
                  <a:gd name="connsiteY54" fmla="*/ 1758548 h 2112448"/>
                  <a:gd name="connsiteX55" fmla="*/ 406371 w 2221861"/>
                  <a:gd name="connsiteY55" fmla="*/ 1725651 h 2112448"/>
                  <a:gd name="connsiteX56" fmla="*/ 406536 w 2221861"/>
                  <a:gd name="connsiteY56" fmla="*/ 1715325 h 2112448"/>
                  <a:gd name="connsiteX57" fmla="*/ 227933 w 2221861"/>
                  <a:gd name="connsiteY57" fmla="*/ 1754445 h 2112448"/>
                  <a:gd name="connsiteX58" fmla="*/ 208306 w 2221861"/>
                  <a:gd name="connsiteY58" fmla="*/ 1738931 h 2112448"/>
                  <a:gd name="connsiteX59" fmla="*/ 274464 w 2221861"/>
                  <a:gd name="connsiteY59" fmla="*/ 1529765 h 2112448"/>
                  <a:gd name="connsiteX60" fmla="*/ 484108 w 2221861"/>
                  <a:gd name="connsiteY60" fmla="*/ 1162499 h 2112448"/>
                  <a:gd name="connsiteX61" fmla="*/ 636261 w 2221861"/>
                  <a:gd name="connsiteY61" fmla="*/ 1127795 h 2112448"/>
                  <a:gd name="connsiteX62" fmla="*/ 684042 w 2221861"/>
                  <a:gd name="connsiteY62" fmla="*/ 1143085 h 2112448"/>
                  <a:gd name="connsiteX63" fmla="*/ 1453585 w 2221861"/>
                  <a:gd name="connsiteY63" fmla="*/ 1139326 h 2112448"/>
                  <a:gd name="connsiteX64" fmla="*/ 1007758 w 2221861"/>
                  <a:gd name="connsiteY64" fmla="*/ 1017774 h 2112448"/>
                  <a:gd name="connsiteX65" fmla="*/ 690885 w 2221861"/>
                  <a:gd name="connsiteY65" fmla="*/ 1094885 h 2112448"/>
                  <a:gd name="connsiteX66" fmla="*/ 629831 w 2221861"/>
                  <a:gd name="connsiteY66" fmla="*/ 1115964 h 2112448"/>
                  <a:gd name="connsiteX67" fmla="*/ 506059 w 2221861"/>
                  <a:gd name="connsiteY67" fmla="*/ 1134820 h 2112448"/>
                  <a:gd name="connsiteX68" fmla="*/ 506021 w 2221861"/>
                  <a:gd name="connsiteY68" fmla="*/ 1134765 h 2112448"/>
                  <a:gd name="connsiteX69" fmla="*/ 598890 w 2221861"/>
                  <a:gd name="connsiteY69" fmla="*/ 1030097 h 2112448"/>
                  <a:gd name="connsiteX70" fmla="*/ 1092197 w 2221861"/>
                  <a:gd name="connsiteY70" fmla="*/ 690319 h 2112448"/>
                  <a:gd name="connsiteX71" fmla="*/ 1147465 w 2221861"/>
                  <a:gd name="connsiteY71" fmla="*/ 667794 h 2112448"/>
                  <a:gd name="connsiteX72" fmla="*/ 1169866 w 2221861"/>
                  <a:gd name="connsiteY72" fmla="*/ 664517 h 2112448"/>
                  <a:gd name="connsiteX73" fmla="*/ 1193255 w 2221861"/>
                  <a:gd name="connsiteY73" fmla="*/ 663154 h 2112448"/>
                  <a:gd name="connsiteX74" fmla="*/ 1240031 w 2221861"/>
                  <a:gd name="connsiteY74" fmla="*/ 666251 h 2112448"/>
                  <a:gd name="connsiteX75" fmla="*/ 1285353 w 2221861"/>
                  <a:gd name="connsiteY75" fmla="*/ 678141 h 2112448"/>
                  <a:gd name="connsiteX76" fmla="*/ 1326738 w 2221861"/>
                  <a:gd name="connsiteY76" fmla="*/ 700181 h 2112448"/>
                  <a:gd name="connsiteX77" fmla="*/ 1326780 w 2221861"/>
                  <a:gd name="connsiteY77" fmla="*/ 700208 h 2112448"/>
                  <a:gd name="connsiteX78" fmla="*/ 1330308 w 2221861"/>
                  <a:gd name="connsiteY78" fmla="*/ 699661 h 2112448"/>
                  <a:gd name="connsiteX79" fmla="*/ 1329826 w 2221861"/>
                  <a:gd name="connsiteY79" fmla="*/ 696043 h 2112448"/>
                  <a:gd name="connsiteX80" fmla="*/ 1288021 w 2221861"/>
                  <a:gd name="connsiteY80" fmla="*/ 671583 h 2112448"/>
                  <a:gd name="connsiteX81" fmla="*/ 1241597 w 2221861"/>
                  <a:gd name="connsiteY81" fmla="*/ 657395 h 2112448"/>
                  <a:gd name="connsiteX82" fmla="*/ 1203079 w 2221861"/>
                  <a:gd name="connsiteY82" fmla="*/ 652631 h 2112448"/>
                  <a:gd name="connsiteX83" fmla="*/ 1189951 w 2221861"/>
                  <a:gd name="connsiteY83" fmla="*/ 652232 h 2112448"/>
                  <a:gd name="connsiteX84" fmla="*/ 1189941 w 2221861"/>
                  <a:gd name="connsiteY84" fmla="*/ 652166 h 2112448"/>
                  <a:gd name="connsiteX85" fmla="*/ 1380130 w 2221861"/>
                  <a:gd name="connsiteY85" fmla="*/ 598772 h 2112448"/>
                  <a:gd name="connsiteX86" fmla="*/ 1675559 w 2221861"/>
                  <a:gd name="connsiteY86" fmla="*/ 565276 h 2112448"/>
                  <a:gd name="connsiteX87" fmla="*/ 1950318 w 2221861"/>
                  <a:gd name="connsiteY87" fmla="*/ 488175 h 2112448"/>
                  <a:gd name="connsiteX88" fmla="*/ 2221862 w 2221861"/>
                  <a:gd name="connsiteY88" fmla="*/ 208319 h 2112448"/>
                  <a:gd name="connsiteX89" fmla="*/ 1852547 w 2221861"/>
                  <a:gd name="connsiteY89" fmla="*/ 333479 h 2112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2221861" h="2112448">
                    <a:moveTo>
                      <a:pt x="1852547" y="333479"/>
                    </a:moveTo>
                    <a:cubicBezTo>
                      <a:pt x="1680853" y="441992"/>
                      <a:pt x="1662984" y="555163"/>
                      <a:pt x="1662072" y="561810"/>
                    </a:cubicBezTo>
                    <a:cubicBezTo>
                      <a:pt x="1566955" y="562430"/>
                      <a:pt x="1471832" y="571634"/>
                      <a:pt x="1378302" y="589554"/>
                    </a:cubicBezTo>
                    <a:cubicBezTo>
                      <a:pt x="1294320" y="605625"/>
                      <a:pt x="1211647" y="628742"/>
                      <a:pt x="1131404" y="658534"/>
                    </a:cubicBezTo>
                    <a:cubicBezTo>
                      <a:pt x="1131380" y="658544"/>
                      <a:pt x="1131352" y="658520"/>
                      <a:pt x="1131359" y="658496"/>
                    </a:cubicBezTo>
                    <a:cubicBezTo>
                      <a:pt x="1136770" y="626495"/>
                      <a:pt x="1148215" y="599371"/>
                      <a:pt x="1166245" y="571293"/>
                    </a:cubicBezTo>
                    <a:cubicBezTo>
                      <a:pt x="1169450" y="566302"/>
                      <a:pt x="1174871" y="563139"/>
                      <a:pt x="1180798" y="562918"/>
                    </a:cubicBezTo>
                    <a:cubicBezTo>
                      <a:pt x="1420809" y="553969"/>
                      <a:pt x="1699427" y="123394"/>
                      <a:pt x="1716200" y="0"/>
                    </a:cubicBezTo>
                    <a:cubicBezTo>
                      <a:pt x="1592097" y="17820"/>
                      <a:pt x="1155488" y="295257"/>
                      <a:pt x="1161777" y="542214"/>
                    </a:cubicBezTo>
                    <a:cubicBezTo>
                      <a:pt x="1161935" y="548492"/>
                      <a:pt x="1159960" y="554643"/>
                      <a:pt x="1156211" y="559679"/>
                    </a:cubicBezTo>
                    <a:cubicBezTo>
                      <a:pt x="1132687" y="591275"/>
                      <a:pt x="1116592" y="628381"/>
                      <a:pt x="1108999" y="667050"/>
                    </a:cubicBezTo>
                    <a:cubicBezTo>
                      <a:pt x="1101409" y="670003"/>
                      <a:pt x="1093833" y="672995"/>
                      <a:pt x="1086287" y="676068"/>
                    </a:cubicBezTo>
                    <a:cubicBezTo>
                      <a:pt x="1060974" y="686367"/>
                      <a:pt x="1035946" y="697369"/>
                      <a:pt x="1011214" y="709010"/>
                    </a:cubicBezTo>
                    <a:cubicBezTo>
                      <a:pt x="1011193" y="709020"/>
                      <a:pt x="1011173" y="709006"/>
                      <a:pt x="1011166" y="708986"/>
                    </a:cubicBezTo>
                    <a:cubicBezTo>
                      <a:pt x="976858" y="560898"/>
                      <a:pt x="964969" y="370144"/>
                      <a:pt x="822433" y="284029"/>
                    </a:cubicBezTo>
                    <a:lnTo>
                      <a:pt x="818223" y="293460"/>
                    </a:lnTo>
                    <a:cubicBezTo>
                      <a:pt x="921329" y="361202"/>
                      <a:pt x="948743" y="485749"/>
                      <a:pt x="969120" y="605367"/>
                    </a:cubicBezTo>
                    <a:cubicBezTo>
                      <a:pt x="969137" y="605460"/>
                      <a:pt x="969110" y="605470"/>
                      <a:pt x="969058" y="605391"/>
                    </a:cubicBezTo>
                    <a:cubicBezTo>
                      <a:pt x="951434" y="576501"/>
                      <a:pt x="928362" y="550926"/>
                      <a:pt x="901114" y="530686"/>
                    </a:cubicBezTo>
                    <a:lnTo>
                      <a:pt x="894615" y="538710"/>
                    </a:lnTo>
                    <a:cubicBezTo>
                      <a:pt x="933411" y="569383"/>
                      <a:pt x="962676" y="611525"/>
                      <a:pt x="977997" y="658359"/>
                    </a:cubicBezTo>
                    <a:cubicBezTo>
                      <a:pt x="980417" y="672630"/>
                      <a:pt x="982889" y="686684"/>
                      <a:pt x="985529" y="700418"/>
                    </a:cubicBezTo>
                    <a:cubicBezTo>
                      <a:pt x="987697" y="711681"/>
                      <a:pt x="982135" y="723033"/>
                      <a:pt x="971898" y="728210"/>
                    </a:cubicBezTo>
                    <a:cubicBezTo>
                      <a:pt x="827631" y="801173"/>
                      <a:pt x="694671" y="896800"/>
                      <a:pt x="579449" y="1010659"/>
                    </a:cubicBezTo>
                    <a:cubicBezTo>
                      <a:pt x="502978" y="1086166"/>
                      <a:pt x="435987" y="1170409"/>
                      <a:pt x="377219" y="1260390"/>
                    </a:cubicBezTo>
                    <a:cubicBezTo>
                      <a:pt x="377202" y="1260414"/>
                      <a:pt x="377164" y="1260411"/>
                      <a:pt x="377157" y="1260380"/>
                    </a:cubicBezTo>
                    <a:cubicBezTo>
                      <a:pt x="361072" y="1209198"/>
                      <a:pt x="362019" y="1152954"/>
                      <a:pt x="379814" y="1102161"/>
                    </a:cubicBezTo>
                    <a:lnTo>
                      <a:pt x="370066" y="1098750"/>
                    </a:lnTo>
                    <a:cubicBezTo>
                      <a:pt x="346322" y="1156540"/>
                      <a:pt x="344057" y="1222458"/>
                      <a:pt x="363437" y="1281793"/>
                    </a:cubicBezTo>
                    <a:cubicBezTo>
                      <a:pt x="342656" y="1314649"/>
                      <a:pt x="322940" y="1348227"/>
                      <a:pt x="304232" y="1382386"/>
                    </a:cubicBezTo>
                    <a:cubicBezTo>
                      <a:pt x="304218" y="1382414"/>
                      <a:pt x="304180" y="1382411"/>
                      <a:pt x="304170" y="1382383"/>
                    </a:cubicBezTo>
                    <a:cubicBezTo>
                      <a:pt x="238476" y="1212723"/>
                      <a:pt x="284815" y="595044"/>
                      <a:pt x="271676" y="439566"/>
                    </a:cubicBezTo>
                    <a:cubicBezTo>
                      <a:pt x="200248" y="531189"/>
                      <a:pt x="91259" y="1034117"/>
                      <a:pt x="258665" y="1205632"/>
                    </a:cubicBezTo>
                    <a:cubicBezTo>
                      <a:pt x="263831" y="1210923"/>
                      <a:pt x="266871" y="1217931"/>
                      <a:pt x="267084" y="1225325"/>
                    </a:cubicBezTo>
                    <a:cubicBezTo>
                      <a:pt x="268513" y="1275202"/>
                      <a:pt x="272141" y="1324431"/>
                      <a:pt x="282398" y="1375502"/>
                    </a:cubicBezTo>
                    <a:cubicBezTo>
                      <a:pt x="286856" y="1397694"/>
                      <a:pt x="283648" y="1420725"/>
                      <a:pt x="273428" y="1440920"/>
                    </a:cubicBezTo>
                    <a:cubicBezTo>
                      <a:pt x="261115" y="1465253"/>
                      <a:pt x="249278" y="1489833"/>
                      <a:pt x="237912" y="1514613"/>
                    </a:cubicBezTo>
                    <a:cubicBezTo>
                      <a:pt x="197511" y="1602673"/>
                      <a:pt x="160498" y="1752245"/>
                      <a:pt x="149380" y="1799227"/>
                    </a:cubicBezTo>
                    <a:cubicBezTo>
                      <a:pt x="148492" y="1802979"/>
                      <a:pt x="143153" y="1802993"/>
                      <a:pt x="142251" y="1799244"/>
                    </a:cubicBezTo>
                    <a:cubicBezTo>
                      <a:pt x="134179" y="1765590"/>
                      <a:pt x="117578" y="1682005"/>
                      <a:pt x="139763" y="1639436"/>
                    </a:cubicBezTo>
                    <a:cubicBezTo>
                      <a:pt x="139763" y="1639436"/>
                      <a:pt x="140496" y="1635202"/>
                      <a:pt x="136610" y="1633680"/>
                    </a:cubicBezTo>
                    <a:cubicBezTo>
                      <a:pt x="132723" y="1632159"/>
                      <a:pt x="130018" y="1636025"/>
                      <a:pt x="130018" y="1636025"/>
                    </a:cubicBezTo>
                    <a:cubicBezTo>
                      <a:pt x="121922" y="1657734"/>
                      <a:pt x="116924" y="1680549"/>
                      <a:pt x="114952" y="1703642"/>
                    </a:cubicBezTo>
                    <a:cubicBezTo>
                      <a:pt x="114948" y="1703676"/>
                      <a:pt x="114900" y="1703683"/>
                      <a:pt x="114890" y="1703649"/>
                    </a:cubicBezTo>
                    <a:cubicBezTo>
                      <a:pt x="94436" y="1638926"/>
                      <a:pt x="63829" y="1579071"/>
                      <a:pt x="8730" y="1532058"/>
                    </a:cubicBezTo>
                    <a:cubicBezTo>
                      <a:pt x="3918" y="1527321"/>
                      <a:pt x="-3228" y="1535104"/>
                      <a:pt x="1612" y="1539538"/>
                    </a:cubicBezTo>
                    <a:cubicBezTo>
                      <a:pt x="26988" y="1563843"/>
                      <a:pt x="48535" y="1591834"/>
                      <a:pt x="65533" y="1622252"/>
                    </a:cubicBezTo>
                    <a:cubicBezTo>
                      <a:pt x="104746" y="1692775"/>
                      <a:pt x="115757" y="1780987"/>
                      <a:pt x="129226" y="1863564"/>
                    </a:cubicBezTo>
                    <a:cubicBezTo>
                      <a:pt x="131742" y="1878995"/>
                      <a:pt x="131946" y="1894712"/>
                      <a:pt x="129846" y="1910209"/>
                    </a:cubicBezTo>
                    <a:cubicBezTo>
                      <a:pt x="120765" y="1977200"/>
                      <a:pt x="116001" y="2044803"/>
                      <a:pt x="115551" y="2112449"/>
                    </a:cubicBezTo>
                    <a:lnTo>
                      <a:pt x="167183" y="2112449"/>
                    </a:lnTo>
                    <a:cubicBezTo>
                      <a:pt x="165854" y="2013294"/>
                      <a:pt x="174067" y="1913916"/>
                      <a:pt x="192011" y="1816169"/>
                    </a:cubicBezTo>
                    <a:lnTo>
                      <a:pt x="192056" y="1815928"/>
                    </a:lnTo>
                    <a:cubicBezTo>
                      <a:pt x="194985" y="1799977"/>
                      <a:pt x="204575" y="1786030"/>
                      <a:pt x="218426" y="1777593"/>
                    </a:cubicBezTo>
                    <a:cubicBezTo>
                      <a:pt x="229947" y="1770575"/>
                      <a:pt x="241919" y="1764268"/>
                      <a:pt x="254087" y="1758548"/>
                    </a:cubicBezTo>
                    <a:cubicBezTo>
                      <a:pt x="301578" y="1736566"/>
                      <a:pt x="354133" y="1725851"/>
                      <a:pt x="406371" y="1725651"/>
                    </a:cubicBezTo>
                    <a:cubicBezTo>
                      <a:pt x="413255" y="1725940"/>
                      <a:pt x="413293" y="1715239"/>
                      <a:pt x="406536" y="1715325"/>
                    </a:cubicBezTo>
                    <a:cubicBezTo>
                      <a:pt x="345334" y="1713889"/>
                      <a:pt x="282815" y="1726770"/>
                      <a:pt x="227933" y="1754445"/>
                    </a:cubicBezTo>
                    <a:cubicBezTo>
                      <a:pt x="217473" y="1759721"/>
                      <a:pt x="205594" y="1750328"/>
                      <a:pt x="208306" y="1738931"/>
                    </a:cubicBezTo>
                    <a:cubicBezTo>
                      <a:pt x="225238" y="1667799"/>
                      <a:pt x="247340" y="1597827"/>
                      <a:pt x="274464" y="1529765"/>
                    </a:cubicBezTo>
                    <a:cubicBezTo>
                      <a:pt x="326640" y="1398616"/>
                      <a:pt x="397538" y="1274685"/>
                      <a:pt x="484108" y="1162499"/>
                    </a:cubicBezTo>
                    <a:cubicBezTo>
                      <a:pt x="530728" y="1139591"/>
                      <a:pt x="584226" y="1132411"/>
                      <a:pt x="636261" y="1127795"/>
                    </a:cubicBezTo>
                    <a:cubicBezTo>
                      <a:pt x="653599" y="1126256"/>
                      <a:pt x="670882" y="1131698"/>
                      <a:pt x="684042" y="1143085"/>
                    </a:cubicBezTo>
                    <a:cubicBezTo>
                      <a:pt x="865842" y="1300377"/>
                      <a:pt x="1349395" y="1212362"/>
                      <a:pt x="1453585" y="1139326"/>
                    </a:cubicBezTo>
                    <a:cubicBezTo>
                      <a:pt x="1453585" y="1139326"/>
                      <a:pt x="1255737" y="1025047"/>
                      <a:pt x="1007758" y="1017774"/>
                    </a:cubicBezTo>
                    <a:cubicBezTo>
                      <a:pt x="836952" y="1012762"/>
                      <a:pt x="736731" y="1063072"/>
                      <a:pt x="690885" y="1094885"/>
                    </a:cubicBezTo>
                    <a:cubicBezTo>
                      <a:pt x="672851" y="1107397"/>
                      <a:pt x="651744" y="1114756"/>
                      <a:pt x="629831" y="1115964"/>
                    </a:cubicBezTo>
                    <a:cubicBezTo>
                      <a:pt x="588112" y="1118264"/>
                      <a:pt x="545629" y="1122357"/>
                      <a:pt x="506059" y="1134820"/>
                    </a:cubicBezTo>
                    <a:cubicBezTo>
                      <a:pt x="506028" y="1134831"/>
                      <a:pt x="506000" y="1134793"/>
                      <a:pt x="506021" y="1134765"/>
                    </a:cubicBezTo>
                    <a:cubicBezTo>
                      <a:pt x="535348" y="1098516"/>
                      <a:pt x="566327" y="1063558"/>
                      <a:pt x="598890" y="1030097"/>
                    </a:cubicBezTo>
                    <a:cubicBezTo>
                      <a:pt x="738613" y="886401"/>
                      <a:pt x="907089" y="769956"/>
                      <a:pt x="1092197" y="690319"/>
                    </a:cubicBezTo>
                    <a:cubicBezTo>
                      <a:pt x="1110465" y="682447"/>
                      <a:pt x="1128894" y="674946"/>
                      <a:pt x="1147465" y="667794"/>
                    </a:cubicBezTo>
                    <a:cubicBezTo>
                      <a:pt x="1154583" y="666331"/>
                      <a:pt x="1162328" y="665260"/>
                      <a:pt x="1169866" y="664517"/>
                    </a:cubicBezTo>
                    <a:cubicBezTo>
                      <a:pt x="1177628" y="663752"/>
                      <a:pt x="1185438" y="663295"/>
                      <a:pt x="1193255" y="663154"/>
                    </a:cubicBezTo>
                    <a:cubicBezTo>
                      <a:pt x="1208886" y="662916"/>
                      <a:pt x="1224576" y="663790"/>
                      <a:pt x="1240031" y="666251"/>
                    </a:cubicBezTo>
                    <a:cubicBezTo>
                      <a:pt x="1255483" y="668658"/>
                      <a:pt x="1270749" y="672502"/>
                      <a:pt x="1285353" y="678141"/>
                    </a:cubicBezTo>
                    <a:cubicBezTo>
                      <a:pt x="1300017" y="683645"/>
                      <a:pt x="1313892" y="691162"/>
                      <a:pt x="1326738" y="700181"/>
                    </a:cubicBezTo>
                    <a:lnTo>
                      <a:pt x="1326780" y="700208"/>
                    </a:lnTo>
                    <a:cubicBezTo>
                      <a:pt x="1327905" y="700996"/>
                      <a:pt x="1329465" y="700762"/>
                      <a:pt x="1330308" y="699661"/>
                    </a:cubicBezTo>
                    <a:cubicBezTo>
                      <a:pt x="1331175" y="698528"/>
                      <a:pt x="1330959" y="696907"/>
                      <a:pt x="1329826" y="696043"/>
                    </a:cubicBezTo>
                    <a:cubicBezTo>
                      <a:pt x="1316990" y="686237"/>
                      <a:pt x="1302953" y="677886"/>
                      <a:pt x="1288021" y="671583"/>
                    </a:cubicBezTo>
                    <a:cubicBezTo>
                      <a:pt x="1273141" y="665143"/>
                      <a:pt x="1257496" y="660527"/>
                      <a:pt x="1241597" y="657395"/>
                    </a:cubicBezTo>
                    <a:cubicBezTo>
                      <a:pt x="1228895" y="654848"/>
                      <a:pt x="1216012" y="653340"/>
                      <a:pt x="1203079" y="652631"/>
                    </a:cubicBezTo>
                    <a:cubicBezTo>
                      <a:pt x="1199871" y="652455"/>
                      <a:pt x="1193958" y="652173"/>
                      <a:pt x="1189951" y="652232"/>
                    </a:cubicBezTo>
                    <a:cubicBezTo>
                      <a:pt x="1189913" y="652232"/>
                      <a:pt x="1189906" y="652177"/>
                      <a:pt x="1189941" y="652166"/>
                    </a:cubicBezTo>
                    <a:cubicBezTo>
                      <a:pt x="1252047" y="630329"/>
                      <a:pt x="1315610" y="612454"/>
                      <a:pt x="1380130" y="598772"/>
                    </a:cubicBezTo>
                    <a:cubicBezTo>
                      <a:pt x="1477095" y="578184"/>
                      <a:pt x="1576181" y="567049"/>
                      <a:pt x="1675559" y="565276"/>
                    </a:cubicBezTo>
                    <a:cubicBezTo>
                      <a:pt x="1710204" y="571365"/>
                      <a:pt x="1809465" y="577200"/>
                      <a:pt x="1950318" y="488175"/>
                    </a:cubicBezTo>
                    <a:cubicBezTo>
                      <a:pt x="2127285" y="376330"/>
                      <a:pt x="2221862" y="208319"/>
                      <a:pt x="2221862" y="208319"/>
                    </a:cubicBezTo>
                    <a:cubicBezTo>
                      <a:pt x="2221862" y="208319"/>
                      <a:pt x="2029515" y="221633"/>
                      <a:pt x="1852547" y="333479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53" name="组合 52" descr="一束拱形的橄榄及叶子"/>
              <p:cNvGrpSpPr/>
              <p:nvPr/>
            </p:nvGrpSpPr>
            <p:grpSpPr>
              <a:xfrm>
                <a:off x="10706699" y="275231"/>
                <a:ext cx="1327160" cy="1010469"/>
                <a:chOff x="10706699" y="275231"/>
                <a:chExt cx="1327160" cy="1010469"/>
              </a:xfrm>
              <a:grpFill/>
            </p:grpSpPr>
            <p:sp>
              <p:nvSpPr>
                <p:cNvPr id="54" name="任意多边形: 形状 53"/>
                <p:cNvSpPr/>
                <p:nvPr/>
              </p:nvSpPr>
              <p:spPr>
                <a:xfrm>
                  <a:off x="10706699" y="1272262"/>
                  <a:ext cx="536689" cy="13438"/>
                </a:xfrm>
                <a:custGeom>
                  <a:avLst/>
                  <a:gdLst>
                    <a:gd name="connsiteX0" fmla="*/ 401230 w 536689"/>
                    <a:gd name="connsiteY0" fmla="*/ 13438 h 13438"/>
                    <a:gd name="connsiteX1" fmla="*/ 0 w 536689"/>
                    <a:gd name="connsiteY1" fmla="*/ 5160 h 13438"/>
                    <a:gd name="connsiteX2" fmla="*/ 227 w 536689"/>
                    <a:gd name="connsiteY2" fmla="*/ 0 h 13438"/>
                    <a:gd name="connsiteX3" fmla="*/ 536589 w 536689"/>
                    <a:gd name="connsiteY3" fmla="*/ 7022 h 13438"/>
                    <a:gd name="connsiteX4" fmla="*/ 536689 w 536689"/>
                    <a:gd name="connsiteY4" fmla="*/ 12185 h 13438"/>
                    <a:gd name="connsiteX5" fmla="*/ 401230 w 536689"/>
                    <a:gd name="connsiteY5" fmla="*/ 13438 h 13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6689" h="13438">
                      <a:moveTo>
                        <a:pt x="401230" y="13438"/>
                      </a:moveTo>
                      <a:cubicBezTo>
                        <a:pt x="190320" y="13438"/>
                        <a:pt x="2272" y="5260"/>
                        <a:pt x="0" y="5160"/>
                      </a:cubicBezTo>
                      <a:lnTo>
                        <a:pt x="227" y="0"/>
                      </a:lnTo>
                      <a:cubicBezTo>
                        <a:pt x="2977" y="121"/>
                        <a:pt x="278328" y="12099"/>
                        <a:pt x="536589" y="7022"/>
                      </a:cubicBezTo>
                      <a:lnTo>
                        <a:pt x="536689" y="12185"/>
                      </a:lnTo>
                      <a:cubicBezTo>
                        <a:pt x="491545" y="13073"/>
                        <a:pt x="445872" y="13438"/>
                        <a:pt x="401230" y="13438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任意多边形: 形状 54"/>
                <p:cNvSpPr/>
                <p:nvPr/>
              </p:nvSpPr>
              <p:spPr>
                <a:xfrm>
                  <a:off x="11178001" y="275231"/>
                  <a:ext cx="371427" cy="394301"/>
                </a:xfrm>
                <a:custGeom>
                  <a:avLst/>
                  <a:gdLst>
                    <a:gd name="connsiteX0" fmla="*/ 4155 w 371427"/>
                    <a:gd name="connsiteY0" fmla="*/ 394301 h 394301"/>
                    <a:gd name="connsiteX1" fmla="*/ 0 w 371427"/>
                    <a:gd name="connsiteY1" fmla="*/ 391234 h 394301"/>
                    <a:gd name="connsiteX2" fmla="*/ 367993 w 371427"/>
                    <a:gd name="connsiteY2" fmla="*/ 0 h 394301"/>
                    <a:gd name="connsiteX3" fmla="*/ 371428 w 371427"/>
                    <a:gd name="connsiteY3" fmla="*/ 3855 h 394301"/>
                    <a:gd name="connsiteX4" fmla="*/ 4155 w 371427"/>
                    <a:gd name="connsiteY4" fmla="*/ 394301 h 394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27" h="394301">
                      <a:moveTo>
                        <a:pt x="4155" y="394301"/>
                      </a:moveTo>
                      <a:lnTo>
                        <a:pt x="0" y="391234"/>
                      </a:lnTo>
                      <a:cubicBezTo>
                        <a:pt x="135076" y="208253"/>
                        <a:pt x="365680" y="2062"/>
                        <a:pt x="367993" y="0"/>
                      </a:cubicBezTo>
                      <a:lnTo>
                        <a:pt x="371428" y="3855"/>
                      </a:lnTo>
                      <a:cubicBezTo>
                        <a:pt x="369118" y="5914"/>
                        <a:pt x="138908" y="211754"/>
                        <a:pt x="4155" y="394301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任意多边形: 形状 55"/>
                <p:cNvSpPr/>
                <p:nvPr/>
              </p:nvSpPr>
              <p:spPr>
                <a:xfrm>
                  <a:off x="11719971" y="457837"/>
                  <a:ext cx="313889" cy="212015"/>
                </a:xfrm>
                <a:custGeom>
                  <a:avLst/>
                  <a:gdLst>
                    <a:gd name="connsiteX0" fmla="*/ 3594 w 313889"/>
                    <a:gd name="connsiteY0" fmla="*/ 212016 h 212015"/>
                    <a:gd name="connsiteX1" fmla="*/ 0 w 313889"/>
                    <a:gd name="connsiteY1" fmla="*/ 208308 h 212015"/>
                    <a:gd name="connsiteX2" fmla="*/ 311545 w 313889"/>
                    <a:gd name="connsiteY2" fmla="*/ 0 h 212015"/>
                    <a:gd name="connsiteX3" fmla="*/ 313889 w 313889"/>
                    <a:gd name="connsiteY3" fmla="*/ 4599 h 212015"/>
                    <a:gd name="connsiteX4" fmla="*/ 3594 w 313889"/>
                    <a:gd name="connsiteY4" fmla="*/ 212016 h 21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889" h="212015">
                      <a:moveTo>
                        <a:pt x="3594" y="212016"/>
                      </a:moveTo>
                      <a:lnTo>
                        <a:pt x="0" y="208308"/>
                      </a:lnTo>
                      <a:cubicBezTo>
                        <a:pt x="1074" y="207269"/>
                        <a:pt x="109722" y="102913"/>
                        <a:pt x="311545" y="0"/>
                      </a:cubicBezTo>
                      <a:lnTo>
                        <a:pt x="313889" y="4599"/>
                      </a:lnTo>
                      <a:cubicBezTo>
                        <a:pt x="112813" y="107133"/>
                        <a:pt x="4661" y="210976"/>
                        <a:pt x="3594" y="212016"/>
                      </a:cubicBezTo>
                      <a:close/>
                    </a:path>
                  </a:pathLst>
                </a:custGeom>
                <a:grpFill/>
                <a:ln w="34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0" name="组合 39" descr="一束拱形的橄榄及叶子"/>
            <p:cNvGrpSpPr/>
            <p:nvPr/>
          </p:nvGrpSpPr>
          <p:grpSpPr>
            <a:xfrm rot="10800000" flipH="1">
              <a:off x="10783469" y="1041045"/>
              <a:ext cx="1187702" cy="1220401"/>
              <a:chOff x="10783469" y="-10370"/>
              <a:chExt cx="1187702" cy="122040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49" name="任意多边形: 形状 48"/>
              <p:cNvSpPr/>
              <p:nvPr/>
            </p:nvSpPr>
            <p:spPr>
              <a:xfrm>
                <a:off x="11115007" y="90044"/>
                <a:ext cx="856164" cy="700875"/>
              </a:xfrm>
              <a:custGeom>
                <a:avLst/>
                <a:gdLst>
                  <a:gd name="connsiteX0" fmla="*/ 367683 w 856164"/>
                  <a:gd name="connsiteY0" fmla="*/ 587974 h 700875"/>
                  <a:gd name="connsiteX1" fmla="*/ 537 w 856164"/>
                  <a:gd name="connsiteY1" fmla="*/ 692498 h 700875"/>
                  <a:gd name="connsiteX2" fmla="*/ 0 w 856164"/>
                  <a:gd name="connsiteY2" fmla="*/ 700036 h 700875"/>
                  <a:gd name="connsiteX3" fmla="*/ 361394 w 856164"/>
                  <a:gd name="connsiteY3" fmla="*/ 603336 h 700875"/>
                  <a:gd name="connsiteX4" fmla="*/ 652514 w 856164"/>
                  <a:gd name="connsiteY4" fmla="*/ 414806 h 700875"/>
                  <a:gd name="connsiteX5" fmla="*/ 856165 w 856164"/>
                  <a:gd name="connsiteY5" fmla="*/ 0 h 700875"/>
                  <a:gd name="connsiteX6" fmla="*/ 367683 w 856164"/>
                  <a:gd name="connsiteY6" fmla="*/ 587974 h 70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6164" h="700875">
                    <a:moveTo>
                      <a:pt x="367683" y="587974"/>
                    </a:moveTo>
                    <a:cubicBezTo>
                      <a:pt x="268050" y="679579"/>
                      <a:pt x="134343" y="697671"/>
                      <a:pt x="537" y="692498"/>
                    </a:cubicBezTo>
                    <a:lnTo>
                      <a:pt x="0" y="700036"/>
                    </a:lnTo>
                    <a:cubicBezTo>
                      <a:pt x="130912" y="705096"/>
                      <a:pt x="260842" y="689042"/>
                      <a:pt x="361394" y="603336"/>
                    </a:cubicBezTo>
                    <a:cubicBezTo>
                      <a:pt x="391014" y="600944"/>
                      <a:pt x="514477" y="580959"/>
                      <a:pt x="652514" y="414806"/>
                    </a:cubicBezTo>
                    <a:cubicBezTo>
                      <a:pt x="811049" y="223980"/>
                      <a:pt x="856165" y="0"/>
                      <a:pt x="856165" y="0"/>
                    </a:cubicBezTo>
                    <a:lnTo>
                      <a:pt x="367683" y="587974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10783469" y="-10370"/>
                <a:ext cx="1105087" cy="1220401"/>
              </a:xfrm>
              <a:custGeom>
                <a:avLst/>
                <a:gdLst>
                  <a:gd name="connsiteX0" fmla="*/ 720204 w 1105087"/>
                  <a:gd name="connsiteY0" fmla="*/ 958366 h 1220401"/>
                  <a:gd name="connsiteX1" fmla="*/ 376646 w 1105087"/>
                  <a:gd name="connsiteY1" fmla="*/ 940807 h 1220401"/>
                  <a:gd name="connsiteX2" fmla="*/ 191167 w 1105087"/>
                  <a:gd name="connsiteY2" fmla="*/ 920564 h 1220401"/>
                  <a:gd name="connsiteX3" fmla="*/ 254678 w 1105087"/>
                  <a:gd name="connsiteY3" fmla="*/ 0 h 1220401"/>
                  <a:gd name="connsiteX4" fmla="*/ 146250 w 1105087"/>
                  <a:gd name="connsiteY4" fmla="*/ 449200 h 1220401"/>
                  <a:gd name="connsiteX5" fmla="*/ 249198 w 1105087"/>
                  <a:gd name="connsiteY5" fmla="*/ 779756 h 1220401"/>
                  <a:gd name="connsiteX6" fmla="*/ 0 w 1105087"/>
                  <a:gd name="connsiteY6" fmla="*/ 986536 h 1220401"/>
                  <a:gd name="connsiteX7" fmla="*/ 179 w 1105087"/>
                  <a:gd name="connsiteY7" fmla="*/ 994092 h 1220401"/>
                  <a:gd name="connsiteX8" fmla="*/ 177178 w 1105087"/>
                  <a:gd name="connsiteY8" fmla="*/ 932612 h 1220401"/>
                  <a:gd name="connsiteX9" fmla="*/ 368757 w 1105087"/>
                  <a:gd name="connsiteY9" fmla="*/ 947860 h 1220401"/>
                  <a:gd name="connsiteX10" fmla="*/ 645922 w 1105087"/>
                  <a:gd name="connsiteY10" fmla="*/ 1162103 h 1220401"/>
                  <a:gd name="connsiteX11" fmla="*/ 1105087 w 1105087"/>
                  <a:gd name="connsiteY11" fmla="*/ 1214103 h 1220401"/>
                  <a:gd name="connsiteX12" fmla="*/ 720204 w 1105087"/>
                  <a:gd name="connsiteY12" fmla="*/ 958366 h 1220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5087" h="1220401">
                    <a:moveTo>
                      <a:pt x="720204" y="958366"/>
                    </a:moveTo>
                    <a:cubicBezTo>
                      <a:pt x="523877" y="886786"/>
                      <a:pt x="408235" y="926502"/>
                      <a:pt x="376646" y="940807"/>
                    </a:cubicBezTo>
                    <a:cubicBezTo>
                      <a:pt x="312072" y="892459"/>
                      <a:pt x="227244" y="909807"/>
                      <a:pt x="191167" y="920564"/>
                    </a:cubicBezTo>
                    <a:cubicBezTo>
                      <a:pt x="353157" y="812050"/>
                      <a:pt x="254678" y="0"/>
                      <a:pt x="254678" y="0"/>
                    </a:cubicBezTo>
                    <a:cubicBezTo>
                      <a:pt x="254678" y="0"/>
                      <a:pt x="146250" y="201114"/>
                      <a:pt x="146250" y="449200"/>
                    </a:cubicBezTo>
                    <a:cubicBezTo>
                      <a:pt x="146250" y="663553"/>
                      <a:pt x="227185" y="758022"/>
                      <a:pt x="249198" y="779756"/>
                    </a:cubicBezTo>
                    <a:cubicBezTo>
                      <a:pt x="237150" y="902527"/>
                      <a:pt x="137992" y="979642"/>
                      <a:pt x="0" y="986536"/>
                    </a:cubicBezTo>
                    <a:lnTo>
                      <a:pt x="179" y="994092"/>
                    </a:lnTo>
                    <a:cubicBezTo>
                      <a:pt x="63139" y="990505"/>
                      <a:pt x="126895" y="971666"/>
                      <a:pt x="177178" y="932612"/>
                    </a:cubicBezTo>
                    <a:cubicBezTo>
                      <a:pt x="204766" y="923858"/>
                      <a:pt x="300861" y="898868"/>
                      <a:pt x="368757" y="947860"/>
                    </a:cubicBezTo>
                    <a:cubicBezTo>
                      <a:pt x="376440" y="966630"/>
                      <a:pt x="431986" y="1084104"/>
                      <a:pt x="645922" y="1162103"/>
                    </a:cubicBezTo>
                    <a:cubicBezTo>
                      <a:pt x="879000" y="1247083"/>
                      <a:pt x="1105087" y="1214103"/>
                      <a:pt x="1105087" y="1214103"/>
                    </a:cubicBezTo>
                    <a:cubicBezTo>
                      <a:pt x="1105087" y="1214103"/>
                      <a:pt x="953282" y="1043345"/>
                      <a:pt x="720204" y="958366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/>
              <p:cNvSpPr/>
              <p:nvPr/>
            </p:nvSpPr>
            <p:spPr>
              <a:xfrm>
                <a:off x="11242091" y="973374"/>
                <a:ext cx="417642" cy="156765"/>
              </a:xfrm>
              <a:custGeom>
                <a:avLst/>
                <a:gdLst>
                  <a:gd name="connsiteX0" fmla="*/ 416514 w 417642"/>
                  <a:gd name="connsiteY0" fmla="*/ 156766 h 156765"/>
                  <a:gd name="connsiteX1" fmla="*/ 0 w 417642"/>
                  <a:gd name="connsiteY1" fmla="*/ 4519 h 156765"/>
                  <a:gd name="connsiteX2" fmla="*/ 2496 w 417642"/>
                  <a:gd name="connsiteY2" fmla="*/ 0 h 156765"/>
                  <a:gd name="connsiteX3" fmla="*/ 417643 w 417642"/>
                  <a:gd name="connsiteY3" fmla="*/ 151726 h 156765"/>
                  <a:gd name="connsiteX4" fmla="*/ 416514 w 417642"/>
                  <a:gd name="connsiteY4" fmla="*/ 156766 h 15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42" h="156765">
                    <a:moveTo>
                      <a:pt x="416514" y="156766"/>
                    </a:moveTo>
                    <a:cubicBezTo>
                      <a:pt x="182751" y="104431"/>
                      <a:pt x="1804" y="5511"/>
                      <a:pt x="0" y="4519"/>
                    </a:cubicBezTo>
                    <a:lnTo>
                      <a:pt x="2496" y="0"/>
                    </a:lnTo>
                    <a:cubicBezTo>
                      <a:pt x="4289" y="988"/>
                      <a:pt x="184633" y="99561"/>
                      <a:pt x="417643" y="151726"/>
                    </a:cubicBezTo>
                    <a:lnTo>
                      <a:pt x="416514" y="156766"/>
                    </a:ln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1" name="组合 40" descr="一束拱形的橄榄及叶子"/>
            <p:cNvGrpSpPr/>
            <p:nvPr/>
          </p:nvGrpSpPr>
          <p:grpSpPr>
            <a:xfrm rot="10800000" flipH="1">
              <a:off x="9768376" y="462365"/>
              <a:ext cx="1145312" cy="1581142"/>
              <a:chOff x="9768376" y="207569"/>
              <a:chExt cx="1145312" cy="1581142"/>
            </a:xfrm>
            <a:solidFill>
              <a:schemeClr val="accent3"/>
            </a:solidFill>
          </p:grpSpPr>
          <p:sp>
            <p:nvSpPr>
              <p:cNvPr id="44" name="任意多边形: 形状 43"/>
              <p:cNvSpPr/>
              <p:nvPr/>
            </p:nvSpPr>
            <p:spPr>
              <a:xfrm>
                <a:off x="10278424" y="1057985"/>
                <a:ext cx="134243" cy="216855"/>
              </a:xfrm>
              <a:custGeom>
                <a:avLst/>
                <a:gdLst>
                  <a:gd name="connsiteX0" fmla="*/ 134244 w 134243"/>
                  <a:gd name="connsiteY0" fmla="*/ 108428 h 216855"/>
                  <a:gd name="connsiteX1" fmla="*/ 67122 w 134243"/>
                  <a:gd name="connsiteY1" fmla="*/ 216855 h 216855"/>
                  <a:gd name="connsiteX2" fmla="*/ 0 w 134243"/>
                  <a:gd name="connsiteY2" fmla="*/ 108428 h 216855"/>
                  <a:gd name="connsiteX3" fmla="*/ 67122 w 134243"/>
                  <a:gd name="connsiteY3" fmla="*/ 0 h 216855"/>
                  <a:gd name="connsiteX4" fmla="*/ 134244 w 134243"/>
                  <a:gd name="connsiteY4" fmla="*/ 108428 h 2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43" h="216855">
                    <a:moveTo>
                      <a:pt x="134244" y="108428"/>
                    </a:moveTo>
                    <a:cubicBezTo>
                      <a:pt x="134244" y="168311"/>
                      <a:pt x="104192" y="216855"/>
                      <a:pt x="67122" y="216855"/>
                    </a:cubicBezTo>
                    <a:cubicBezTo>
                      <a:pt x="30051" y="216855"/>
                      <a:pt x="0" y="168311"/>
                      <a:pt x="0" y="108428"/>
                    </a:cubicBezTo>
                    <a:cubicBezTo>
                      <a:pt x="0" y="48545"/>
                      <a:pt x="30051" y="0"/>
                      <a:pt x="67122" y="0"/>
                    </a:cubicBezTo>
                    <a:cubicBezTo>
                      <a:pt x="104192" y="0"/>
                      <a:pt x="134244" y="48545"/>
                      <a:pt x="134244" y="10842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 rot="-2767093">
                <a:off x="10754153" y="532860"/>
                <a:ext cx="111722" cy="180230"/>
              </a:xfrm>
              <a:custGeom>
                <a:avLst/>
                <a:gdLst>
                  <a:gd name="connsiteX0" fmla="*/ 111723 w 111722"/>
                  <a:gd name="connsiteY0" fmla="*/ 90115 h 180230"/>
                  <a:gd name="connsiteX1" fmla="*/ 55861 w 111722"/>
                  <a:gd name="connsiteY1" fmla="*/ 180231 h 180230"/>
                  <a:gd name="connsiteX2" fmla="*/ 0 w 111722"/>
                  <a:gd name="connsiteY2" fmla="*/ 90115 h 180230"/>
                  <a:gd name="connsiteX3" fmla="*/ 55861 w 111722"/>
                  <a:gd name="connsiteY3" fmla="*/ 0 h 180230"/>
                  <a:gd name="connsiteX4" fmla="*/ 111723 w 111722"/>
                  <a:gd name="connsiteY4" fmla="*/ 90115 h 18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22" h="180230">
                    <a:moveTo>
                      <a:pt x="111723" y="90115"/>
                    </a:moveTo>
                    <a:cubicBezTo>
                      <a:pt x="111723" y="139885"/>
                      <a:pt x="86713" y="180231"/>
                      <a:pt x="55861" y="180231"/>
                    </a:cubicBezTo>
                    <a:cubicBezTo>
                      <a:pt x="25010" y="180231"/>
                      <a:pt x="0" y="139885"/>
                      <a:pt x="0" y="90115"/>
                    </a:cubicBezTo>
                    <a:cubicBezTo>
                      <a:pt x="0" y="40346"/>
                      <a:pt x="25010" y="0"/>
                      <a:pt x="55861" y="0"/>
                    </a:cubicBezTo>
                    <a:cubicBezTo>
                      <a:pt x="86713" y="0"/>
                      <a:pt x="111723" y="40346"/>
                      <a:pt x="111723" y="90115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10044399" y="1571856"/>
                <a:ext cx="134243" cy="216855"/>
              </a:xfrm>
              <a:custGeom>
                <a:avLst/>
                <a:gdLst>
                  <a:gd name="connsiteX0" fmla="*/ 134244 w 134243"/>
                  <a:gd name="connsiteY0" fmla="*/ 108428 h 216855"/>
                  <a:gd name="connsiteX1" fmla="*/ 67122 w 134243"/>
                  <a:gd name="connsiteY1" fmla="*/ 216855 h 216855"/>
                  <a:gd name="connsiteX2" fmla="*/ 0 w 134243"/>
                  <a:gd name="connsiteY2" fmla="*/ 108428 h 216855"/>
                  <a:gd name="connsiteX3" fmla="*/ 67122 w 134243"/>
                  <a:gd name="connsiteY3" fmla="*/ 0 h 216855"/>
                  <a:gd name="connsiteX4" fmla="*/ 134244 w 134243"/>
                  <a:gd name="connsiteY4" fmla="*/ 108428 h 2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43" h="216855">
                    <a:moveTo>
                      <a:pt x="134244" y="108428"/>
                    </a:moveTo>
                    <a:cubicBezTo>
                      <a:pt x="134244" y="168311"/>
                      <a:pt x="104192" y="216855"/>
                      <a:pt x="67122" y="216855"/>
                    </a:cubicBezTo>
                    <a:cubicBezTo>
                      <a:pt x="30051" y="216855"/>
                      <a:pt x="0" y="168311"/>
                      <a:pt x="0" y="108428"/>
                    </a:cubicBezTo>
                    <a:cubicBezTo>
                      <a:pt x="0" y="48545"/>
                      <a:pt x="30051" y="0"/>
                      <a:pt x="67122" y="0"/>
                    </a:cubicBezTo>
                    <a:cubicBezTo>
                      <a:pt x="104192" y="0"/>
                      <a:pt x="134244" y="48545"/>
                      <a:pt x="134244" y="108428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 rot="-2526848">
                <a:off x="10646631" y="228841"/>
                <a:ext cx="167802" cy="271065"/>
              </a:xfrm>
              <a:custGeom>
                <a:avLst/>
                <a:gdLst>
                  <a:gd name="connsiteX0" fmla="*/ 167802 w 167802"/>
                  <a:gd name="connsiteY0" fmla="*/ 135533 h 271065"/>
                  <a:gd name="connsiteX1" fmla="*/ 83901 w 167802"/>
                  <a:gd name="connsiteY1" fmla="*/ 271065 h 271065"/>
                  <a:gd name="connsiteX2" fmla="*/ 0 w 167802"/>
                  <a:gd name="connsiteY2" fmla="*/ 135533 h 271065"/>
                  <a:gd name="connsiteX3" fmla="*/ 83901 w 167802"/>
                  <a:gd name="connsiteY3" fmla="*/ 0 h 271065"/>
                  <a:gd name="connsiteX4" fmla="*/ 167802 w 167802"/>
                  <a:gd name="connsiteY4" fmla="*/ 135533 h 27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02" h="271065">
                    <a:moveTo>
                      <a:pt x="167802" y="135533"/>
                    </a:moveTo>
                    <a:cubicBezTo>
                      <a:pt x="167802" y="210385"/>
                      <a:pt x="130238" y="271065"/>
                      <a:pt x="83901" y="271065"/>
                    </a:cubicBezTo>
                    <a:cubicBezTo>
                      <a:pt x="37564" y="271065"/>
                      <a:pt x="0" y="210385"/>
                      <a:pt x="0" y="135533"/>
                    </a:cubicBezTo>
                    <a:cubicBezTo>
                      <a:pt x="0" y="60680"/>
                      <a:pt x="37564" y="0"/>
                      <a:pt x="83901" y="0"/>
                    </a:cubicBezTo>
                    <a:cubicBezTo>
                      <a:pt x="130238" y="0"/>
                      <a:pt x="167802" y="60680"/>
                      <a:pt x="167802" y="135533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 rot="-2700000">
                <a:off x="9839638" y="1485631"/>
                <a:ext cx="167803" cy="271066"/>
              </a:xfrm>
              <a:custGeom>
                <a:avLst/>
                <a:gdLst>
                  <a:gd name="connsiteX0" fmla="*/ 167803 w 167803"/>
                  <a:gd name="connsiteY0" fmla="*/ 135533 h 271066"/>
                  <a:gd name="connsiteX1" fmla="*/ 83901 w 167803"/>
                  <a:gd name="connsiteY1" fmla="*/ 271066 h 271066"/>
                  <a:gd name="connsiteX2" fmla="*/ 0 w 167803"/>
                  <a:gd name="connsiteY2" fmla="*/ 135533 h 271066"/>
                  <a:gd name="connsiteX3" fmla="*/ 83901 w 167803"/>
                  <a:gd name="connsiteY3" fmla="*/ 0 h 271066"/>
                  <a:gd name="connsiteX4" fmla="*/ 167803 w 167803"/>
                  <a:gd name="connsiteY4" fmla="*/ 135533 h 27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03" h="271066">
                    <a:moveTo>
                      <a:pt x="167803" y="135533"/>
                    </a:moveTo>
                    <a:cubicBezTo>
                      <a:pt x="167803" y="210386"/>
                      <a:pt x="130239" y="271066"/>
                      <a:pt x="83901" y="271066"/>
                    </a:cubicBezTo>
                    <a:cubicBezTo>
                      <a:pt x="37564" y="271066"/>
                      <a:pt x="0" y="210386"/>
                      <a:pt x="0" y="135533"/>
                    </a:cubicBezTo>
                    <a:cubicBezTo>
                      <a:pt x="0" y="60680"/>
                      <a:pt x="37564" y="0"/>
                      <a:pt x="83901" y="0"/>
                    </a:cubicBezTo>
                    <a:cubicBezTo>
                      <a:pt x="130239" y="0"/>
                      <a:pt x="167803" y="60680"/>
                      <a:pt x="167803" y="135533"/>
                    </a:cubicBezTo>
                    <a:close/>
                  </a:path>
                </a:pathLst>
              </a:custGeom>
              <a:grpFill/>
              <a:ln w="3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2" name="任意多边形: 形状 41"/>
            <p:cNvSpPr/>
            <p:nvPr/>
          </p:nvSpPr>
          <p:spPr>
            <a:xfrm rot="10800000" flipH="1">
              <a:off x="10281226" y="670342"/>
              <a:ext cx="502400" cy="763110"/>
            </a:xfrm>
            <a:custGeom>
              <a:avLst/>
              <a:gdLst>
                <a:gd name="connsiteX0" fmla="*/ 501345 w 502400"/>
                <a:gd name="connsiteY0" fmla="*/ 0 h 763110"/>
                <a:gd name="connsiteX1" fmla="*/ 123631 w 502400"/>
                <a:gd name="connsiteY1" fmla="*/ 677156 h 763110"/>
                <a:gd name="connsiteX2" fmla="*/ 108080 w 502400"/>
                <a:gd name="connsiteY2" fmla="*/ 687145 h 763110"/>
                <a:gd name="connsiteX3" fmla="*/ 13001 w 502400"/>
                <a:gd name="connsiteY3" fmla="*/ 762752 h 763110"/>
                <a:gd name="connsiteX4" fmla="*/ 12963 w 502400"/>
                <a:gd name="connsiteY4" fmla="*/ 762738 h 763110"/>
                <a:gd name="connsiteX5" fmla="*/ 1001 w 502400"/>
                <a:gd name="connsiteY5" fmla="*/ 757726 h 763110"/>
                <a:gd name="connsiteX6" fmla="*/ 4571 w 502400"/>
                <a:gd name="connsiteY6" fmla="*/ 743438 h 763110"/>
                <a:gd name="connsiteX7" fmla="*/ 4588 w 502400"/>
                <a:gd name="connsiteY7" fmla="*/ 743404 h 763110"/>
                <a:gd name="connsiteX8" fmla="*/ 94504 w 502400"/>
                <a:gd name="connsiteY8" fmla="*/ 680216 h 763110"/>
                <a:gd name="connsiteX9" fmla="*/ 98586 w 502400"/>
                <a:gd name="connsiteY9" fmla="*/ 664592 h 763110"/>
                <a:gd name="connsiteX10" fmla="*/ 501345 w 502400"/>
                <a:gd name="connsiteY10" fmla="*/ 0 h 76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2400" h="763110">
                  <a:moveTo>
                    <a:pt x="501345" y="0"/>
                  </a:moveTo>
                  <a:cubicBezTo>
                    <a:pt x="516686" y="124406"/>
                    <a:pt x="363504" y="618299"/>
                    <a:pt x="123631" y="677156"/>
                  </a:cubicBezTo>
                  <a:cubicBezTo>
                    <a:pt x="117477" y="678667"/>
                    <a:pt x="111993" y="682161"/>
                    <a:pt x="108080" y="687145"/>
                  </a:cubicBezTo>
                  <a:cubicBezTo>
                    <a:pt x="82897" y="719230"/>
                    <a:pt x="49845" y="745245"/>
                    <a:pt x="13001" y="762752"/>
                  </a:cubicBezTo>
                  <a:cubicBezTo>
                    <a:pt x="12987" y="762759"/>
                    <a:pt x="12976" y="762731"/>
                    <a:pt x="12963" y="762738"/>
                  </a:cubicBezTo>
                  <a:cubicBezTo>
                    <a:pt x="10295" y="763922"/>
                    <a:pt x="3452" y="762294"/>
                    <a:pt x="1001" y="757726"/>
                  </a:cubicBezTo>
                  <a:cubicBezTo>
                    <a:pt x="-1522" y="753021"/>
                    <a:pt x="1115" y="745910"/>
                    <a:pt x="4571" y="743438"/>
                  </a:cubicBezTo>
                  <a:cubicBezTo>
                    <a:pt x="4585" y="743428"/>
                    <a:pt x="4571" y="743411"/>
                    <a:pt x="4588" y="743404"/>
                  </a:cubicBezTo>
                  <a:cubicBezTo>
                    <a:pt x="38738" y="729346"/>
                    <a:pt x="69765" y="707685"/>
                    <a:pt x="94504" y="680216"/>
                  </a:cubicBezTo>
                  <a:cubicBezTo>
                    <a:pt x="98324" y="675972"/>
                    <a:pt x="99884" y="670152"/>
                    <a:pt x="98586" y="664592"/>
                  </a:cubicBezTo>
                  <a:cubicBezTo>
                    <a:pt x="43890" y="430664"/>
                    <a:pt x="386615" y="48565"/>
                    <a:pt x="501345" y="0"/>
                  </a:cubicBezTo>
                  <a:close/>
                </a:path>
              </a:pathLst>
            </a:custGeom>
            <a:solidFill>
              <a:schemeClr val="accent2"/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 rot="10800000" flipH="1">
              <a:off x="10415508" y="799141"/>
              <a:ext cx="255042" cy="414327"/>
            </a:xfrm>
            <a:custGeom>
              <a:avLst/>
              <a:gdLst>
                <a:gd name="connsiteX0" fmla="*/ 4024 w 255042"/>
                <a:gd name="connsiteY0" fmla="*/ 414328 h 414327"/>
                <a:gd name="connsiteX1" fmla="*/ 0 w 255042"/>
                <a:gd name="connsiteY1" fmla="*/ 411092 h 414327"/>
                <a:gd name="connsiteX2" fmla="*/ 250382 w 255042"/>
                <a:gd name="connsiteY2" fmla="*/ 0 h 414327"/>
                <a:gd name="connsiteX3" fmla="*/ 255042 w 255042"/>
                <a:gd name="connsiteY3" fmla="*/ 2227 h 414327"/>
                <a:gd name="connsiteX4" fmla="*/ 4024 w 255042"/>
                <a:gd name="connsiteY4" fmla="*/ 414328 h 41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42" h="414327">
                  <a:moveTo>
                    <a:pt x="4024" y="414328"/>
                  </a:moveTo>
                  <a:lnTo>
                    <a:pt x="0" y="411092"/>
                  </a:lnTo>
                  <a:cubicBezTo>
                    <a:pt x="110400" y="273833"/>
                    <a:pt x="179935" y="147486"/>
                    <a:pt x="250382" y="0"/>
                  </a:cubicBezTo>
                  <a:lnTo>
                    <a:pt x="255042" y="2227"/>
                  </a:lnTo>
                  <a:cubicBezTo>
                    <a:pt x="184441" y="150036"/>
                    <a:pt x="114737" y="276680"/>
                    <a:pt x="4024" y="414328"/>
                  </a:cubicBezTo>
                  <a:close/>
                </a:path>
              </a:pathLst>
            </a:custGeom>
            <a:solidFill>
              <a:schemeClr val="bg1"/>
            </a:solidFill>
            <a:ln w="3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69" name="直接连接符 68"/>
          <p:cNvCxnSpPr/>
          <p:nvPr/>
        </p:nvCxnSpPr>
        <p:spPr>
          <a:xfrm>
            <a:off x="3916680" y="5806440"/>
            <a:ext cx="4358640" cy="0"/>
          </a:xfrm>
          <a:prstGeom prst="line">
            <a:avLst/>
          </a:prstGeom>
          <a:ln w="25400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5"/>
          <p:cNvSpPr txBox="1"/>
          <p:nvPr/>
        </p:nvSpPr>
        <p:spPr>
          <a:xfrm>
            <a:off x="3813578" y="5375731"/>
            <a:ext cx="5731164" cy="4277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此时节中如何养生？又为何独谈养肺？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/>
              <a:t>目录</a:t>
            </a:r>
            <a:endParaRPr lang="zh-CN" altLang="en-US" sz="36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z="3600" dirty="0"/>
              <a:t>CONTENT</a:t>
            </a:r>
            <a:endParaRPr lang="zh-CN" altLang="en-US" sz="36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6949131" y="1285132"/>
            <a:ext cx="4079653" cy="650666"/>
            <a:chOff x="6949130" y="1285132"/>
            <a:chExt cx="4150659" cy="650666"/>
          </a:xfrm>
        </p:grpSpPr>
        <p:sp>
          <p:nvSpPr>
            <p:cNvPr id="7" name="文本框 6"/>
            <p:cNvSpPr txBox="1"/>
            <p:nvPr/>
          </p:nvSpPr>
          <p:spPr>
            <a:xfrm>
              <a:off x="7958482" y="1433980"/>
              <a:ext cx="2828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latin typeface="+mj-ea"/>
                  <a:ea typeface="+mj-ea"/>
                </a:rPr>
                <a:t>中医对秋季养肺的阐述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7879346" y="1935798"/>
              <a:ext cx="3220443" cy="0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6949130" y="1285132"/>
              <a:ext cx="678756" cy="650666"/>
              <a:chOff x="6949130" y="1285132"/>
              <a:chExt cx="678756" cy="650666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7033526" y="1341438"/>
                <a:ext cx="594360" cy="59436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rgbClr val="FFFFFF"/>
                    </a:solidFill>
                    <a:latin typeface="+mj-lt"/>
                  </a:rPr>
                  <a:t>01</a:t>
                </a:r>
                <a:endParaRPr lang="zh-CN" altLang="en-US" sz="20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6949130" y="1285132"/>
                <a:ext cx="231413" cy="23141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949130" y="2553015"/>
            <a:ext cx="4079654" cy="650666"/>
            <a:chOff x="6949130" y="2553015"/>
            <a:chExt cx="4079654" cy="650666"/>
          </a:xfrm>
        </p:grpSpPr>
        <p:sp>
          <p:nvSpPr>
            <p:cNvPr id="26" name="文本框 25"/>
            <p:cNvSpPr txBox="1"/>
            <p:nvPr/>
          </p:nvSpPr>
          <p:spPr>
            <a:xfrm>
              <a:off x="7958483" y="2701863"/>
              <a:ext cx="19753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latin typeface="+mj-ea"/>
                  <a:ea typeface="+mj-ea"/>
                </a:rPr>
                <a:t>秋季养肺策略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7879346" y="3203681"/>
              <a:ext cx="3149438" cy="0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6949130" y="2553015"/>
              <a:ext cx="678756" cy="650666"/>
              <a:chOff x="6949130" y="2553015"/>
              <a:chExt cx="678756" cy="650666"/>
            </a:xfrm>
          </p:grpSpPr>
          <p:sp>
            <p:nvSpPr>
              <p:cNvPr id="24" name="矩形: 圆角 23"/>
              <p:cNvSpPr/>
              <p:nvPr/>
            </p:nvSpPr>
            <p:spPr>
              <a:xfrm>
                <a:off x="7033526" y="2609321"/>
                <a:ext cx="594360" cy="59436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rgbClr val="FFFFFF"/>
                    </a:solidFill>
                    <a:latin typeface="+mj-lt"/>
                  </a:rPr>
                  <a:t>02</a:t>
                </a:r>
                <a:endParaRPr lang="zh-CN" altLang="en-US" sz="20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6949130" y="2553015"/>
                <a:ext cx="231413" cy="23141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6949130" y="3820898"/>
            <a:ext cx="4079654" cy="650666"/>
            <a:chOff x="6949130" y="3820898"/>
            <a:chExt cx="4079654" cy="650666"/>
          </a:xfrm>
        </p:grpSpPr>
        <p:sp>
          <p:nvSpPr>
            <p:cNvPr id="32" name="文本框 31"/>
            <p:cNvSpPr txBox="1"/>
            <p:nvPr/>
          </p:nvSpPr>
          <p:spPr>
            <a:xfrm>
              <a:off x="7958483" y="3969746"/>
              <a:ext cx="2762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latin typeface="+mj-ea"/>
                  <a:ea typeface="+mj-ea"/>
                </a:rPr>
                <a:t>运用中医适宜技术养肺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7879346" y="4471564"/>
              <a:ext cx="3149438" cy="0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6949130" y="3820898"/>
              <a:ext cx="678756" cy="650666"/>
              <a:chOff x="6949130" y="3820898"/>
              <a:chExt cx="678756" cy="650666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7033526" y="3877204"/>
                <a:ext cx="594360" cy="59436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rgbClr val="FFFFFF"/>
                    </a:solidFill>
                    <a:latin typeface="+mj-lt"/>
                  </a:rPr>
                  <a:t>03</a:t>
                </a:r>
                <a:endParaRPr lang="zh-CN" altLang="en-US" sz="20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6949130" y="3820898"/>
                <a:ext cx="231413" cy="23141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949130" y="5088782"/>
            <a:ext cx="4284927" cy="650666"/>
            <a:chOff x="6949130" y="5088782"/>
            <a:chExt cx="4284927" cy="650666"/>
          </a:xfrm>
        </p:grpSpPr>
        <p:sp>
          <p:nvSpPr>
            <p:cNvPr id="38" name="文本框 37"/>
            <p:cNvSpPr txBox="1"/>
            <p:nvPr/>
          </p:nvSpPr>
          <p:spPr>
            <a:xfrm>
              <a:off x="7958483" y="5237630"/>
              <a:ext cx="3210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latin typeface="+mj-ea"/>
                  <a:ea typeface="+mj-ea"/>
                </a:rPr>
                <a:t>秋季养生实践</a:t>
              </a:r>
              <a:r>
                <a:rPr lang="en-US" altLang="zh-CN" sz="2000" b="1" dirty="0">
                  <a:latin typeface="+mj-ea"/>
                  <a:ea typeface="+mj-ea"/>
                </a:rPr>
                <a:t>-</a:t>
              </a:r>
              <a:r>
                <a:rPr lang="zh-CN" altLang="en-US" sz="2000" b="1" dirty="0">
                  <a:latin typeface="+mj-ea"/>
                  <a:ea typeface="+mj-ea"/>
                </a:rPr>
                <a:t>八段锦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7879346" y="5739448"/>
              <a:ext cx="3354711" cy="0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6949130" y="5088782"/>
              <a:ext cx="678756" cy="650666"/>
              <a:chOff x="6949130" y="5088782"/>
              <a:chExt cx="678756" cy="650666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7033526" y="5145088"/>
                <a:ext cx="594360" cy="59436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rgbClr val="FFFFFF"/>
                    </a:solidFill>
                    <a:latin typeface="+mj-lt"/>
                  </a:rPr>
                  <a:t>04</a:t>
                </a:r>
                <a:endParaRPr lang="zh-CN" altLang="en-US" sz="20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6949130" y="5088782"/>
                <a:ext cx="231413" cy="23141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20448" y="2662210"/>
            <a:ext cx="4280548" cy="1200329"/>
          </a:xfrm>
        </p:spPr>
        <p:txBody>
          <a:bodyPr/>
          <a:lstStyle/>
          <a:p>
            <a:r>
              <a:rPr lang="zh-CN" altLang="en-US" dirty="0"/>
              <a:t>中医对秋季阐述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任意多边形: 形状 96"/>
          <p:cNvSpPr/>
          <p:nvPr/>
        </p:nvSpPr>
        <p:spPr>
          <a:xfrm>
            <a:off x="1" y="2985022"/>
            <a:ext cx="2785551" cy="3194050"/>
          </a:xfrm>
          <a:custGeom>
            <a:avLst/>
            <a:gdLst>
              <a:gd name="connsiteX0" fmla="*/ 1188526 w 2785551"/>
              <a:gd name="connsiteY0" fmla="*/ 0 h 3194050"/>
              <a:gd name="connsiteX1" fmla="*/ 2785551 w 2785551"/>
              <a:gd name="connsiteY1" fmla="*/ 1597025 h 3194050"/>
              <a:gd name="connsiteX2" fmla="*/ 1188526 w 2785551"/>
              <a:gd name="connsiteY2" fmla="*/ 3194050 h 3194050"/>
              <a:gd name="connsiteX3" fmla="*/ 59259 w 2785551"/>
              <a:gd name="connsiteY3" fmla="*/ 2726293 h 3194050"/>
              <a:gd name="connsiteX4" fmla="*/ 0 w 2785551"/>
              <a:gd name="connsiteY4" fmla="*/ 2661092 h 3194050"/>
              <a:gd name="connsiteX5" fmla="*/ 0 w 2785551"/>
              <a:gd name="connsiteY5" fmla="*/ 532959 h 3194050"/>
              <a:gd name="connsiteX6" fmla="*/ 59259 w 2785551"/>
              <a:gd name="connsiteY6" fmla="*/ 467758 h 3194050"/>
              <a:gd name="connsiteX7" fmla="*/ 1188526 w 2785551"/>
              <a:gd name="connsiteY7" fmla="*/ 0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5551" h="3194050">
                <a:moveTo>
                  <a:pt x="1188526" y="0"/>
                </a:moveTo>
                <a:cubicBezTo>
                  <a:pt x="2070539" y="0"/>
                  <a:pt x="2785551" y="715012"/>
                  <a:pt x="2785551" y="1597025"/>
                </a:cubicBezTo>
                <a:cubicBezTo>
                  <a:pt x="2785551" y="2479038"/>
                  <a:pt x="2070539" y="3194050"/>
                  <a:pt x="1188526" y="3194050"/>
                </a:cubicBezTo>
                <a:cubicBezTo>
                  <a:pt x="747520" y="3194050"/>
                  <a:pt x="348263" y="3015297"/>
                  <a:pt x="59259" y="2726293"/>
                </a:cubicBezTo>
                <a:lnTo>
                  <a:pt x="0" y="2661092"/>
                </a:lnTo>
                <a:lnTo>
                  <a:pt x="0" y="532959"/>
                </a:lnTo>
                <a:lnTo>
                  <a:pt x="59259" y="467758"/>
                </a:lnTo>
                <a:cubicBezTo>
                  <a:pt x="348263" y="178753"/>
                  <a:pt x="747520" y="0"/>
                  <a:pt x="118852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五行学说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785552" y="1483233"/>
          <a:ext cx="8189720" cy="411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972"/>
                <a:gridCol w="818972"/>
                <a:gridCol w="818972"/>
                <a:gridCol w="818972"/>
                <a:gridCol w="818972"/>
                <a:gridCol w="818972"/>
                <a:gridCol w="818972"/>
                <a:gridCol w="818972"/>
                <a:gridCol w="818972"/>
                <a:gridCol w="818972"/>
              </a:tblGrid>
              <a:tr h="685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五志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五体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五腑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五脏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五行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五季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五味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五气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五色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五音</a:t>
                      </a:r>
                      <a:endParaRPr lang="zh-CN" altLang="en-US" dirty="0"/>
                    </a:p>
                  </a:txBody>
                  <a:tcPr/>
                </a:tc>
              </a:tr>
              <a:tr h="685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怒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肝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木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春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酸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风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青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角</a:t>
                      </a:r>
                      <a:endParaRPr lang="zh-CN" altLang="en-US" dirty="0"/>
                    </a:p>
                  </a:txBody>
                  <a:tcPr/>
                </a:tc>
              </a:tr>
              <a:tr h="685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小肠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火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暑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徽</a:t>
                      </a:r>
                      <a:endParaRPr lang="zh-CN" altLang="en-US" dirty="0"/>
                    </a:p>
                  </a:txBody>
                  <a:tcPr/>
                </a:tc>
              </a:tr>
              <a:tr h="685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思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脾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土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长夏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湿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宫</a:t>
                      </a:r>
                      <a:endParaRPr lang="zh-CN" altLang="en-US" dirty="0"/>
                    </a:p>
                  </a:txBody>
                  <a:tcPr/>
                </a:tc>
              </a:tr>
              <a:tr h="685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2060"/>
                          </a:solidFill>
                        </a:rPr>
                        <a:t>悲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2060"/>
                          </a:solidFill>
                        </a:rPr>
                        <a:t>皮毛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2060"/>
                          </a:solidFill>
                        </a:rPr>
                        <a:t>大肠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2060"/>
                          </a:solidFill>
                        </a:rPr>
                        <a:t>肺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2060"/>
                          </a:solidFill>
                        </a:rPr>
                        <a:t>金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2060"/>
                          </a:solidFill>
                        </a:rPr>
                        <a:t>秋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2060"/>
                          </a:solidFill>
                        </a:rPr>
                        <a:t>辛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2060"/>
                          </a:solidFill>
                        </a:rPr>
                        <a:t>燥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2060"/>
                          </a:solidFill>
                        </a:rPr>
                        <a:t>白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2060"/>
                          </a:solidFill>
                        </a:rPr>
                        <a:t>商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85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膀胱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肾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水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冬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咸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寒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黑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羽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0510">
            <a:off x="327550" y="3484179"/>
            <a:ext cx="2071395" cy="1982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任意多边形: 形状 96"/>
          <p:cNvSpPr/>
          <p:nvPr/>
        </p:nvSpPr>
        <p:spPr>
          <a:xfrm>
            <a:off x="1" y="2985022"/>
            <a:ext cx="2785551" cy="3194050"/>
          </a:xfrm>
          <a:custGeom>
            <a:avLst/>
            <a:gdLst>
              <a:gd name="connsiteX0" fmla="*/ 1188526 w 2785551"/>
              <a:gd name="connsiteY0" fmla="*/ 0 h 3194050"/>
              <a:gd name="connsiteX1" fmla="*/ 2785551 w 2785551"/>
              <a:gd name="connsiteY1" fmla="*/ 1597025 h 3194050"/>
              <a:gd name="connsiteX2" fmla="*/ 1188526 w 2785551"/>
              <a:gd name="connsiteY2" fmla="*/ 3194050 h 3194050"/>
              <a:gd name="connsiteX3" fmla="*/ 59259 w 2785551"/>
              <a:gd name="connsiteY3" fmla="*/ 2726293 h 3194050"/>
              <a:gd name="connsiteX4" fmla="*/ 0 w 2785551"/>
              <a:gd name="connsiteY4" fmla="*/ 2661092 h 3194050"/>
              <a:gd name="connsiteX5" fmla="*/ 0 w 2785551"/>
              <a:gd name="connsiteY5" fmla="*/ 532959 h 3194050"/>
              <a:gd name="connsiteX6" fmla="*/ 59259 w 2785551"/>
              <a:gd name="connsiteY6" fmla="*/ 467758 h 3194050"/>
              <a:gd name="connsiteX7" fmla="*/ 1188526 w 2785551"/>
              <a:gd name="connsiteY7" fmla="*/ 0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5551" h="3194050">
                <a:moveTo>
                  <a:pt x="1188526" y="0"/>
                </a:moveTo>
                <a:cubicBezTo>
                  <a:pt x="2070539" y="0"/>
                  <a:pt x="2785551" y="715012"/>
                  <a:pt x="2785551" y="1597025"/>
                </a:cubicBezTo>
                <a:cubicBezTo>
                  <a:pt x="2785551" y="2479038"/>
                  <a:pt x="2070539" y="3194050"/>
                  <a:pt x="1188526" y="3194050"/>
                </a:cubicBezTo>
                <a:cubicBezTo>
                  <a:pt x="747520" y="3194050"/>
                  <a:pt x="348263" y="3015297"/>
                  <a:pt x="59259" y="2726293"/>
                </a:cubicBezTo>
                <a:lnTo>
                  <a:pt x="0" y="2661092"/>
                </a:lnTo>
                <a:lnTo>
                  <a:pt x="0" y="532959"/>
                </a:lnTo>
                <a:lnTo>
                  <a:pt x="59259" y="467758"/>
                </a:lnTo>
                <a:cubicBezTo>
                  <a:pt x="348263" y="178753"/>
                  <a:pt x="747520" y="0"/>
                  <a:pt x="118852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五行学说</a:t>
            </a:r>
            <a:endParaRPr lang="zh-CN" altLang="en-US" dirty="0"/>
          </a:p>
        </p:txBody>
      </p:sp>
      <p:grpSp>
        <p:nvGrpSpPr>
          <p:cNvPr id="67" name="组合 66"/>
          <p:cNvGrpSpPr/>
          <p:nvPr/>
        </p:nvGrpSpPr>
        <p:grpSpPr>
          <a:xfrm>
            <a:off x="1155700" y="1749195"/>
            <a:ext cx="1778000" cy="4485183"/>
            <a:chOff x="1446441" y="2215938"/>
            <a:chExt cx="1594129" cy="4021350"/>
          </a:xfrm>
        </p:grpSpPr>
        <p:sp>
          <p:nvSpPr>
            <p:cNvPr id="7" name="任意多边形: 形状 6"/>
            <p:cNvSpPr/>
            <p:nvPr/>
          </p:nvSpPr>
          <p:spPr>
            <a:xfrm>
              <a:off x="2430943" y="2536415"/>
              <a:ext cx="284600" cy="291106"/>
            </a:xfrm>
            <a:custGeom>
              <a:avLst/>
              <a:gdLst>
                <a:gd name="connsiteX0" fmla="*/ 135575 w 284600"/>
                <a:gd name="connsiteY0" fmla="*/ 54289 h 291106"/>
                <a:gd name="connsiteX1" fmla="*/ 284600 w 284600"/>
                <a:gd name="connsiteY1" fmla="*/ 194777 h 291106"/>
                <a:gd name="connsiteX2" fmla="*/ 216223 w 284600"/>
                <a:gd name="connsiteY2" fmla="*/ 291107 h 291106"/>
                <a:gd name="connsiteX3" fmla="*/ 63949 w 284600"/>
                <a:gd name="connsiteY3" fmla="*/ 136967 h 291106"/>
                <a:gd name="connsiteX4" fmla="*/ 44192 w 284600"/>
                <a:gd name="connsiteY4" fmla="*/ 132642 h 291106"/>
                <a:gd name="connsiteX5" fmla="*/ 4500 w 284600"/>
                <a:gd name="connsiteY5" fmla="*/ 44192 h 291106"/>
                <a:gd name="connsiteX6" fmla="*/ 92950 w 284600"/>
                <a:gd name="connsiteY6" fmla="*/ 4500 h 291106"/>
                <a:gd name="connsiteX7" fmla="*/ 135575 w 284600"/>
                <a:gd name="connsiteY7" fmla="*/ 54289 h 291106"/>
                <a:gd name="connsiteX8" fmla="*/ 135575 w 284600"/>
                <a:gd name="connsiteY8" fmla="*/ 54289 h 29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600" h="291106">
                  <a:moveTo>
                    <a:pt x="135575" y="54289"/>
                  </a:moveTo>
                  <a:lnTo>
                    <a:pt x="284600" y="194777"/>
                  </a:lnTo>
                  <a:lnTo>
                    <a:pt x="216223" y="291107"/>
                  </a:lnTo>
                  <a:lnTo>
                    <a:pt x="63949" y="136967"/>
                  </a:lnTo>
                  <a:cubicBezTo>
                    <a:pt x="57346" y="136519"/>
                    <a:pt x="50698" y="135118"/>
                    <a:pt x="44192" y="132642"/>
                  </a:cubicBezTo>
                  <a:cubicBezTo>
                    <a:pt x="8807" y="119178"/>
                    <a:pt x="-8964" y="79578"/>
                    <a:pt x="4500" y="44192"/>
                  </a:cubicBezTo>
                  <a:cubicBezTo>
                    <a:pt x="17964" y="8807"/>
                    <a:pt x="57564" y="-8964"/>
                    <a:pt x="92950" y="4500"/>
                  </a:cubicBezTo>
                  <a:cubicBezTo>
                    <a:pt x="115517" y="13086"/>
                    <a:pt x="130869" y="32315"/>
                    <a:pt x="135575" y="54289"/>
                  </a:cubicBezTo>
                  <a:lnTo>
                    <a:pt x="135575" y="54289"/>
                  </a:lnTo>
                  <a:close/>
                </a:path>
              </a:pathLst>
            </a:custGeom>
            <a:solidFill>
              <a:srgbClr val="FFB6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2078012" y="5710445"/>
              <a:ext cx="158672" cy="414690"/>
            </a:xfrm>
            <a:custGeom>
              <a:avLst/>
              <a:gdLst>
                <a:gd name="connsiteX0" fmla="*/ 22 w 158672"/>
                <a:gd name="connsiteY0" fmla="*/ 414691 h 414690"/>
                <a:gd name="connsiteX1" fmla="*/ 107530 w 158672"/>
                <a:gd name="connsiteY1" fmla="*/ 414680 h 414690"/>
                <a:gd name="connsiteX2" fmla="*/ 158673 w 158672"/>
                <a:gd name="connsiteY2" fmla="*/ 0 h 414690"/>
                <a:gd name="connsiteX3" fmla="*/ 0 w 158672"/>
                <a:gd name="connsiteY3" fmla="*/ 11 h 414690"/>
                <a:gd name="connsiteX4" fmla="*/ 22 w 158672"/>
                <a:gd name="connsiteY4" fmla="*/ 414691 h 41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72" h="414690">
                  <a:moveTo>
                    <a:pt x="22" y="414691"/>
                  </a:moveTo>
                  <a:lnTo>
                    <a:pt x="107530" y="414680"/>
                  </a:lnTo>
                  <a:lnTo>
                    <a:pt x="158673" y="0"/>
                  </a:lnTo>
                  <a:lnTo>
                    <a:pt x="0" y="11"/>
                  </a:lnTo>
                  <a:lnTo>
                    <a:pt x="22" y="41469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2074245" y="6058603"/>
              <a:ext cx="330609" cy="178685"/>
            </a:xfrm>
            <a:custGeom>
              <a:avLst/>
              <a:gdLst>
                <a:gd name="connsiteX0" fmla="*/ 5 w 330609"/>
                <a:gd name="connsiteY0" fmla="*/ 178686 h 178685"/>
                <a:gd name="connsiteX1" fmla="*/ 330609 w 330609"/>
                <a:gd name="connsiteY1" fmla="*/ 178673 h 178685"/>
                <a:gd name="connsiteX2" fmla="*/ 330609 w 330609"/>
                <a:gd name="connsiteY2" fmla="*/ 174493 h 178685"/>
                <a:gd name="connsiteX3" fmla="*/ 201929 w 330609"/>
                <a:gd name="connsiteY3" fmla="*/ 45814 h 178685"/>
                <a:gd name="connsiteX4" fmla="*/ 201921 w 330609"/>
                <a:gd name="connsiteY4" fmla="*/ 45814 h 178685"/>
                <a:gd name="connsiteX5" fmla="*/ 141532 w 330609"/>
                <a:gd name="connsiteY5" fmla="*/ 0 h 178685"/>
                <a:gd name="connsiteX6" fmla="*/ 28860 w 330609"/>
                <a:gd name="connsiteY6" fmla="*/ 45821 h 178685"/>
                <a:gd name="connsiteX7" fmla="*/ 0 w 330609"/>
                <a:gd name="connsiteY7" fmla="*/ 45822 h 178685"/>
                <a:gd name="connsiteX8" fmla="*/ 5 w 330609"/>
                <a:gd name="connsiteY8" fmla="*/ 178686 h 178685"/>
                <a:gd name="connsiteX9" fmla="*/ 5 w 330609"/>
                <a:gd name="connsiteY9" fmla="*/ 178686 h 17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609" h="178685">
                  <a:moveTo>
                    <a:pt x="5" y="178686"/>
                  </a:moveTo>
                  <a:lnTo>
                    <a:pt x="330609" y="178673"/>
                  </a:lnTo>
                  <a:lnTo>
                    <a:pt x="330609" y="174493"/>
                  </a:lnTo>
                  <a:cubicBezTo>
                    <a:pt x="330605" y="103427"/>
                    <a:pt x="272995" y="45818"/>
                    <a:pt x="201929" y="45814"/>
                  </a:cubicBezTo>
                  <a:lnTo>
                    <a:pt x="201921" y="45814"/>
                  </a:lnTo>
                  <a:lnTo>
                    <a:pt x="141532" y="0"/>
                  </a:lnTo>
                  <a:lnTo>
                    <a:pt x="28860" y="45821"/>
                  </a:lnTo>
                  <a:lnTo>
                    <a:pt x="0" y="45822"/>
                  </a:lnTo>
                  <a:lnTo>
                    <a:pt x="5" y="178686"/>
                  </a:lnTo>
                  <a:lnTo>
                    <a:pt x="5" y="178686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2328619" y="5622937"/>
              <a:ext cx="293269" cy="426141"/>
            </a:xfrm>
            <a:custGeom>
              <a:avLst/>
              <a:gdLst>
                <a:gd name="connsiteX0" fmla="*/ 0 w 293269"/>
                <a:gd name="connsiteY0" fmla="*/ 388671 h 426141"/>
                <a:gd name="connsiteX1" fmla="*/ 100767 w 293269"/>
                <a:gd name="connsiteY1" fmla="*/ 426141 h 426141"/>
                <a:gd name="connsiteX2" fmla="*/ 293270 w 293269"/>
                <a:gd name="connsiteY2" fmla="*/ 55308 h 426141"/>
                <a:gd name="connsiteX3" fmla="*/ 144548 w 293269"/>
                <a:gd name="connsiteY3" fmla="*/ 0 h 426141"/>
                <a:gd name="connsiteX4" fmla="*/ 0 w 293269"/>
                <a:gd name="connsiteY4" fmla="*/ 388671 h 4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269" h="426141">
                  <a:moveTo>
                    <a:pt x="0" y="388671"/>
                  </a:moveTo>
                  <a:lnTo>
                    <a:pt x="100767" y="426141"/>
                  </a:lnTo>
                  <a:lnTo>
                    <a:pt x="293270" y="55308"/>
                  </a:lnTo>
                  <a:lnTo>
                    <a:pt x="144548" y="0"/>
                  </a:lnTo>
                  <a:lnTo>
                    <a:pt x="0" y="3886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2285973" y="5990876"/>
              <a:ext cx="319430" cy="239775"/>
            </a:xfrm>
            <a:custGeom>
              <a:avLst/>
              <a:gdLst>
                <a:gd name="connsiteX0" fmla="*/ 0 w 319430"/>
                <a:gd name="connsiteY0" fmla="*/ 124530 h 239775"/>
                <a:gd name="connsiteX1" fmla="*/ 309867 w 319430"/>
                <a:gd name="connsiteY1" fmla="*/ 239776 h 239775"/>
                <a:gd name="connsiteX2" fmla="*/ 311325 w 319430"/>
                <a:gd name="connsiteY2" fmla="*/ 235857 h 239775"/>
                <a:gd name="connsiteX3" fmla="*/ 235578 w 319430"/>
                <a:gd name="connsiteY3" fmla="*/ 70391 h 239775"/>
                <a:gd name="connsiteX4" fmla="*/ 235571 w 319430"/>
                <a:gd name="connsiteY4" fmla="*/ 70388 h 239775"/>
                <a:gd name="connsiteX5" fmla="*/ 194942 w 319430"/>
                <a:gd name="connsiteY5" fmla="*/ 6395 h 239775"/>
                <a:gd name="connsiteX6" fmla="*/ 73364 w 319430"/>
                <a:gd name="connsiteY6" fmla="*/ 10061 h 239775"/>
                <a:gd name="connsiteX7" fmla="*/ 46315 w 319430"/>
                <a:gd name="connsiteY7" fmla="*/ 0 h 239775"/>
                <a:gd name="connsiteX8" fmla="*/ 0 w 319430"/>
                <a:gd name="connsiteY8" fmla="*/ 124530 h 239775"/>
                <a:gd name="connsiteX9" fmla="*/ 0 w 319430"/>
                <a:gd name="connsiteY9" fmla="*/ 124530 h 23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430" h="239775">
                  <a:moveTo>
                    <a:pt x="0" y="124530"/>
                  </a:moveTo>
                  <a:lnTo>
                    <a:pt x="309867" y="239776"/>
                  </a:lnTo>
                  <a:lnTo>
                    <a:pt x="311325" y="235857"/>
                  </a:lnTo>
                  <a:cubicBezTo>
                    <a:pt x="336096" y="169249"/>
                    <a:pt x="302184" y="95170"/>
                    <a:pt x="235578" y="70391"/>
                  </a:cubicBezTo>
                  <a:lnTo>
                    <a:pt x="235571" y="70388"/>
                  </a:lnTo>
                  <a:lnTo>
                    <a:pt x="194942" y="6395"/>
                  </a:lnTo>
                  <a:lnTo>
                    <a:pt x="73364" y="10061"/>
                  </a:lnTo>
                  <a:lnTo>
                    <a:pt x="46315" y="0"/>
                  </a:lnTo>
                  <a:lnTo>
                    <a:pt x="0" y="124530"/>
                  </a:lnTo>
                  <a:lnTo>
                    <a:pt x="0" y="124530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1741304" y="3978586"/>
              <a:ext cx="1009114" cy="2038684"/>
            </a:xfrm>
            <a:custGeom>
              <a:avLst/>
              <a:gdLst>
                <a:gd name="connsiteX0" fmla="*/ 790928 w 1009114"/>
                <a:gd name="connsiteY0" fmla="*/ 0 h 2038684"/>
                <a:gd name="connsiteX1" fmla="*/ 1009115 w 1009114"/>
                <a:gd name="connsiteY1" fmla="*/ 1240938 h 2038684"/>
                <a:gd name="connsiteX2" fmla="*/ 804564 w 1009114"/>
                <a:gd name="connsiteY2" fmla="*/ 2011411 h 2038684"/>
                <a:gd name="connsiteX3" fmla="*/ 613651 w 1009114"/>
                <a:gd name="connsiteY3" fmla="*/ 1936409 h 2038684"/>
                <a:gd name="connsiteX4" fmla="*/ 640924 w 1009114"/>
                <a:gd name="connsiteY4" fmla="*/ 1875044 h 2038684"/>
                <a:gd name="connsiteX5" fmla="*/ 600014 w 1009114"/>
                <a:gd name="connsiteY5" fmla="*/ 1793224 h 2038684"/>
                <a:gd name="connsiteX6" fmla="*/ 661379 w 1009114"/>
                <a:gd name="connsiteY6" fmla="*/ 1384123 h 2038684"/>
                <a:gd name="connsiteX7" fmla="*/ 661473 w 1009114"/>
                <a:gd name="connsiteY7" fmla="*/ 1122669 h 2038684"/>
                <a:gd name="connsiteX8" fmla="*/ 490921 w 1009114"/>
                <a:gd name="connsiteY8" fmla="*/ 600014 h 2038684"/>
                <a:gd name="connsiteX9" fmla="*/ 443192 w 1009114"/>
                <a:gd name="connsiteY9" fmla="*/ 1459125 h 2038684"/>
                <a:gd name="connsiteX10" fmla="*/ 518194 w 1009114"/>
                <a:gd name="connsiteY10" fmla="*/ 1888681 h 2038684"/>
                <a:gd name="connsiteX11" fmla="*/ 504074 w 1009114"/>
                <a:gd name="connsiteY11" fmla="*/ 2011411 h 2038684"/>
                <a:gd name="connsiteX12" fmla="*/ 279552 w 1009114"/>
                <a:gd name="connsiteY12" fmla="*/ 2038684 h 2038684"/>
                <a:gd name="connsiteX13" fmla="*/ 306825 w 1009114"/>
                <a:gd name="connsiteY13" fmla="*/ 1950046 h 2038684"/>
                <a:gd name="connsiteX14" fmla="*/ 163640 w 1009114"/>
                <a:gd name="connsiteY14" fmla="*/ 1520490 h 2038684"/>
                <a:gd name="connsiteX15" fmla="*/ 190914 w 1009114"/>
                <a:gd name="connsiteY15" fmla="*/ 1438670 h 2038684"/>
                <a:gd name="connsiteX16" fmla="*/ 0 w 1009114"/>
                <a:gd name="connsiteY16" fmla="*/ 436374 h 2038684"/>
                <a:gd name="connsiteX17" fmla="*/ 47728 w 1009114"/>
                <a:gd name="connsiteY17" fmla="*/ 115912 h 2038684"/>
                <a:gd name="connsiteX18" fmla="*/ 790928 w 1009114"/>
                <a:gd name="connsiteY18" fmla="*/ 0 h 203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9114" h="2038684">
                  <a:moveTo>
                    <a:pt x="790928" y="0"/>
                  </a:moveTo>
                  <a:lnTo>
                    <a:pt x="1009115" y="1240938"/>
                  </a:lnTo>
                  <a:lnTo>
                    <a:pt x="804564" y="2011411"/>
                  </a:lnTo>
                  <a:lnTo>
                    <a:pt x="613651" y="1936409"/>
                  </a:lnTo>
                  <a:lnTo>
                    <a:pt x="640924" y="1875044"/>
                  </a:lnTo>
                  <a:lnTo>
                    <a:pt x="600014" y="1793224"/>
                  </a:lnTo>
                  <a:lnTo>
                    <a:pt x="661379" y="1384123"/>
                  </a:lnTo>
                  <a:lnTo>
                    <a:pt x="661473" y="1122669"/>
                  </a:lnTo>
                  <a:lnTo>
                    <a:pt x="490921" y="600014"/>
                  </a:lnTo>
                  <a:lnTo>
                    <a:pt x="443192" y="1459125"/>
                  </a:lnTo>
                  <a:lnTo>
                    <a:pt x="518194" y="1888681"/>
                  </a:lnTo>
                  <a:lnTo>
                    <a:pt x="504074" y="2011411"/>
                  </a:lnTo>
                  <a:lnTo>
                    <a:pt x="279552" y="2038684"/>
                  </a:lnTo>
                  <a:lnTo>
                    <a:pt x="306825" y="1950046"/>
                  </a:lnTo>
                  <a:lnTo>
                    <a:pt x="163640" y="1520490"/>
                  </a:lnTo>
                  <a:lnTo>
                    <a:pt x="190914" y="1438670"/>
                  </a:lnTo>
                  <a:lnTo>
                    <a:pt x="0" y="436374"/>
                  </a:lnTo>
                  <a:lnTo>
                    <a:pt x="47728" y="115912"/>
                  </a:lnTo>
                  <a:lnTo>
                    <a:pt x="790928" y="0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1576783" y="2754694"/>
              <a:ext cx="999767" cy="1476205"/>
            </a:xfrm>
            <a:custGeom>
              <a:avLst/>
              <a:gdLst>
                <a:gd name="connsiteX0" fmla="*/ 311115 w 999767"/>
                <a:gd name="connsiteY0" fmla="*/ 0 h 1476205"/>
                <a:gd name="connsiteX1" fmla="*/ 582936 w 999767"/>
                <a:gd name="connsiteY1" fmla="*/ 0 h 1476205"/>
                <a:gd name="connsiteX2" fmla="*/ 665669 w 999767"/>
                <a:gd name="connsiteY2" fmla="*/ 136367 h 1476205"/>
                <a:gd name="connsiteX3" fmla="*/ 754307 w 999767"/>
                <a:gd name="connsiteY3" fmla="*/ 115912 h 1476205"/>
                <a:gd name="connsiteX4" fmla="*/ 799217 w 999767"/>
                <a:gd name="connsiteY4" fmla="*/ 136367 h 1476205"/>
                <a:gd name="connsiteX5" fmla="*/ 999768 w 999767"/>
                <a:gd name="connsiteY5" fmla="*/ 177277 h 1476205"/>
                <a:gd name="connsiteX6" fmla="*/ 938403 w 999767"/>
                <a:gd name="connsiteY6" fmla="*/ 538649 h 1476205"/>
                <a:gd name="connsiteX7" fmla="*/ 924766 w 999767"/>
                <a:gd name="connsiteY7" fmla="*/ 954568 h 1476205"/>
                <a:gd name="connsiteX8" fmla="*/ 931584 w 999767"/>
                <a:gd name="connsiteY8" fmla="*/ 1131845 h 1476205"/>
                <a:gd name="connsiteX9" fmla="*/ 968869 w 999767"/>
                <a:gd name="connsiteY9" fmla="*/ 1336912 h 1476205"/>
                <a:gd name="connsiteX10" fmla="*/ 174748 w 999767"/>
                <a:gd name="connsiteY10" fmla="*/ 1464414 h 1476205"/>
                <a:gd name="connsiteX11" fmla="*/ 174748 w 999767"/>
                <a:gd name="connsiteY11" fmla="*/ 1387103 h 1476205"/>
                <a:gd name="connsiteX12" fmla="*/ 239522 w 999767"/>
                <a:gd name="connsiteY12" fmla="*/ 869339 h 1476205"/>
                <a:gd name="connsiteX13" fmla="*/ 881 w 999767"/>
                <a:gd name="connsiteY13" fmla="*/ 282961 h 1476205"/>
                <a:gd name="connsiteX14" fmla="*/ 154293 w 999767"/>
                <a:gd name="connsiteY14" fmla="*/ 163640 h 1476205"/>
                <a:gd name="connsiteX15" fmla="*/ 154293 w 999767"/>
                <a:gd name="connsiteY15" fmla="*/ 163640 h 1476205"/>
                <a:gd name="connsiteX16" fmla="*/ 236113 w 999767"/>
                <a:gd name="connsiteY16" fmla="*/ 136367 h 1476205"/>
                <a:gd name="connsiteX17" fmla="*/ 311115 w 999767"/>
                <a:gd name="connsiteY17" fmla="*/ 0 h 1476205"/>
                <a:gd name="connsiteX18" fmla="*/ 311115 w 999767"/>
                <a:gd name="connsiteY18" fmla="*/ 0 h 147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99767" h="1476205">
                  <a:moveTo>
                    <a:pt x="311115" y="0"/>
                  </a:moveTo>
                  <a:lnTo>
                    <a:pt x="582936" y="0"/>
                  </a:lnTo>
                  <a:lnTo>
                    <a:pt x="665669" y="136367"/>
                  </a:lnTo>
                  <a:lnTo>
                    <a:pt x="754307" y="115912"/>
                  </a:lnTo>
                  <a:lnTo>
                    <a:pt x="799217" y="136367"/>
                  </a:lnTo>
                  <a:lnTo>
                    <a:pt x="999768" y="177277"/>
                  </a:lnTo>
                  <a:lnTo>
                    <a:pt x="938403" y="538649"/>
                  </a:lnTo>
                  <a:lnTo>
                    <a:pt x="924766" y="954568"/>
                  </a:lnTo>
                  <a:lnTo>
                    <a:pt x="931584" y="1131845"/>
                  </a:lnTo>
                  <a:cubicBezTo>
                    <a:pt x="1003272" y="1184224"/>
                    <a:pt x="984767" y="1256408"/>
                    <a:pt x="968869" y="1336912"/>
                  </a:cubicBezTo>
                  <a:cubicBezTo>
                    <a:pt x="968869" y="1336912"/>
                    <a:pt x="283842" y="1524249"/>
                    <a:pt x="174748" y="1464414"/>
                  </a:cubicBezTo>
                  <a:lnTo>
                    <a:pt x="174748" y="1387103"/>
                  </a:lnTo>
                  <a:lnTo>
                    <a:pt x="239522" y="869339"/>
                  </a:lnTo>
                  <a:lnTo>
                    <a:pt x="881" y="282961"/>
                  </a:lnTo>
                  <a:cubicBezTo>
                    <a:pt x="-9590" y="202685"/>
                    <a:pt x="75220" y="180998"/>
                    <a:pt x="154293" y="163640"/>
                  </a:cubicBezTo>
                  <a:lnTo>
                    <a:pt x="154293" y="163640"/>
                  </a:lnTo>
                  <a:lnTo>
                    <a:pt x="236113" y="136367"/>
                  </a:lnTo>
                  <a:lnTo>
                    <a:pt x="311115" y="0"/>
                  </a:lnTo>
                  <a:lnTo>
                    <a:pt x="31111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2503563" y="2611053"/>
              <a:ext cx="537007" cy="648198"/>
            </a:xfrm>
            <a:custGeom>
              <a:avLst/>
              <a:gdLst>
                <a:gd name="connsiteX0" fmla="*/ 11623 w 537007"/>
                <a:gd name="connsiteY0" fmla="*/ 368647 h 648198"/>
                <a:gd name="connsiteX1" fmla="*/ 72988 w 537007"/>
                <a:gd name="connsiteY1" fmla="*/ 320918 h 648198"/>
                <a:gd name="connsiteX2" fmla="*/ 212603 w 537007"/>
                <a:gd name="connsiteY2" fmla="*/ 368647 h 648198"/>
                <a:gd name="connsiteX3" fmla="*/ 161627 w 537007"/>
                <a:gd name="connsiteY3" fmla="*/ 286827 h 648198"/>
                <a:gd name="connsiteX4" fmla="*/ 161627 w 537007"/>
                <a:gd name="connsiteY4" fmla="*/ 247393 h 648198"/>
                <a:gd name="connsiteX5" fmla="*/ 79807 w 537007"/>
                <a:gd name="connsiteY5" fmla="*/ 225462 h 648198"/>
                <a:gd name="connsiteX6" fmla="*/ 72989 w 537007"/>
                <a:gd name="connsiteY6" fmla="*/ 164097 h 648198"/>
                <a:gd name="connsiteX7" fmla="*/ 11623 w 537007"/>
                <a:gd name="connsiteY7" fmla="*/ 115965 h 648198"/>
                <a:gd name="connsiteX8" fmla="*/ 112113 w 537007"/>
                <a:gd name="connsiteY8" fmla="*/ 0 h 648198"/>
                <a:gd name="connsiteX9" fmla="*/ 185491 w 537007"/>
                <a:gd name="connsiteY9" fmla="*/ 61848 h 648198"/>
                <a:gd name="connsiteX10" fmla="*/ 229810 w 537007"/>
                <a:gd name="connsiteY10" fmla="*/ 61821 h 648198"/>
                <a:gd name="connsiteX11" fmla="*/ 290800 w 537007"/>
                <a:gd name="connsiteY11" fmla="*/ 122811 h 648198"/>
                <a:gd name="connsiteX12" fmla="*/ 509451 w 537007"/>
                <a:gd name="connsiteY12" fmla="*/ 421349 h 648198"/>
                <a:gd name="connsiteX13" fmla="*/ 477216 w 537007"/>
                <a:gd name="connsiteY13" fmla="*/ 619535 h 648198"/>
                <a:gd name="connsiteX14" fmla="*/ 386632 w 537007"/>
                <a:gd name="connsiteY14" fmla="*/ 648199 h 648198"/>
                <a:gd name="connsiteX15" fmla="*/ 0 w 537007"/>
                <a:gd name="connsiteY15" fmla="*/ 648199 h 648198"/>
                <a:gd name="connsiteX16" fmla="*/ 11623 w 537007"/>
                <a:gd name="connsiteY16" fmla="*/ 368647 h 648198"/>
                <a:gd name="connsiteX17" fmla="*/ 11623 w 537007"/>
                <a:gd name="connsiteY17" fmla="*/ 368647 h 64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7007" h="648198">
                  <a:moveTo>
                    <a:pt x="11623" y="368647"/>
                  </a:moveTo>
                  <a:lnTo>
                    <a:pt x="72988" y="320918"/>
                  </a:lnTo>
                  <a:lnTo>
                    <a:pt x="212603" y="368647"/>
                  </a:lnTo>
                  <a:lnTo>
                    <a:pt x="161627" y="286827"/>
                  </a:lnTo>
                  <a:lnTo>
                    <a:pt x="161627" y="247393"/>
                  </a:lnTo>
                  <a:lnTo>
                    <a:pt x="79807" y="225462"/>
                  </a:lnTo>
                  <a:lnTo>
                    <a:pt x="72989" y="164097"/>
                  </a:lnTo>
                  <a:lnTo>
                    <a:pt x="11623" y="115965"/>
                  </a:lnTo>
                  <a:lnTo>
                    <a:pt x="112113" y="0"/>
                  </a:lnTo>
                  <a:lnTo>
                    <a:pt x="185491" y="61848"/>
                  </a:lnTo>
                  <a:lnTo>
                    <a:pt x="229810" y="61821"/>
                  </a:lnTo>
                  <a:lnTo>
                    <a:pt x="290800" y="122811"/>
                  </a:lnTo>
                  <a:lnTo>
                    <a:pt x="509451" y="421349"/>
                  </a:lnTo>
                  <a:cubicBezTo>
                    <a:pt x="555938" y="484820"/>
                    <a:pt x="542565" y="575728"/>
                    <a:pt x="477216" y="619535"/>
                  </a:cubicBezTo>
                  <a:cubicBezTo>
                    <a:pt x="452086" y="636381"/>
                    <a:pt x="421892" y="648199"/>
                    <a:pt x="386632" y="648199"/>
                  </a:cubicBezTo>
                  <a:lnTo>
                    <a:pt x="0" y="648199"/>
                  </a:lnTo>
                  <a:lnTo>
                    <a:pt x="11623" y="368647"/>
                  </a:lnTo>
                  <a:lnTo>
                    <a:pt x="11623" y="36864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1845242" y="2303474"/>
              <a:ext cx="408567" cy="408567"/>
            </a:xfrm>
            <a:custGeom>
              <a:avLst/>
              <a:gdLst>
                <a:gd name="connsiteX0" fmla="*/ 408567 w 408567"/>
                <a:gd name="connsiteY0" fmla="*/ 204284 h 408567"/>
                <a:gd name="connsiteX1" fmla="*/ 204284 w 408567"/>
                <a:gd name="connsiteY1" fmla="*/ 408567 h 408567"/>
                <a:gd name="connsiteX2" fmla="*/ 0 w 408567"/>
                <a:gd name="connsiteY2" fmla="*/ 204284 h 408567"/>
                <a:gd name="connsiteX3" fmla="*/ 204284 w 408567"/>
                <a:gd name="connsiteY3" fmla="*/ 0 h 408567"/>
                <a:gd name="connsiteX4" fmla="*/ 408567 w 408567"/>
                <a:gd name="connsiteY4" fmla="*/ 204284 h 40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567" h="408567">
                  <a:moveTo>
                    <a:pt x="408567" y="204284"/>
                  </a:moveTo>
                  <a:cubicBezTo>
                    <a:pt x="408567" y="317106"/>
                    <a:pt x="317106" y="408567"/>
                    <a:pt x="204284" y="408567"/>
                  </a:cubicBezTo>
                  <a:cubicBezTo>
                    <a:pt x="91461" y="408567"/>
                    <a:pt x="0" y="317106"/>
                    <a:pt x="0" y="204284"/>
                  </a:cubicBezTo>
                  <a:cubicBezTo>
                    <a:pt x="0" y="91461"/>
                    <a:pt x="91461" y="0"/>
                    <a:pt x="204284" y="0"/>
                  </a:cubicBezTo>
                  <a:cubicBezTo>
                    <a:pt x="317106" y="0"/>
                    <a:pt x="408567" y="91461"/>
                    <a:pt x="408567" y="204284"/>
                  </a:cubicBezTo>
                  <a:close/>
                </a:path>
              </a:pathLst>
            </a:custGeom>
            <a:solidFill>
              <a:srgbClr val="FFB6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1645554" y="4111325"/>
              <a:ext cx="137123" cy="330019"/>
            </a:xfrm>
            <a:custGeom>
              <a:avLst/>
              <a:gdLst>
                <a:gd name="connsiteX0" fmla="*/ 11293 w 137123"/>
                <a:gd name="connsiteY0" fmla="*/ 223837 h 330019"/>
                <a:gd name="connsiteX1" fmla="*/ 6446 w 137123"/>
                <a:gd name="connsiteY1" fmla="*/ 19088 h 330019"/>
                <a:gd name="connsiteX2" fmla="*/ 123024 w 137123"/>
                <a:gd name="connsiteY2" fmla="*/ 0 h 330019"/>
                <a:gd name="connsiteX3" fmla="*/ 120447 w 137123"/>
                <a:gd name="connsiteY3" fmla="*/ 216656 h 330019"/>
                <a:gd name="connsiteX4" fmla="*/ 131259 w 137123"/>
                <a:gd name="connsiteY4" fmla="*/ 233747 h 330019"/>
                <a:gd name="connsiteX5" fmla="*/ 96257 w 137123"/>
                <a:gd name="connsiteY5" fmla="*/ 324156 h 330019"/>
                <a:gd name="connsiteX6" fmla="*/ 5848 w 137123"/>
                <a:gd name="connsiteY6" fmla="*/ 289153 h 330019"/>
                <a:gd name="connsiteX7" fmla="*/ 11293 w 137123"/>
                <a:gd name="connsiteY7" fmla="*/ 223837 h 33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23" h="330019">
                  <a:moveTo>
                    <a:pt x="11293" y="223837"/>
                  </a:moveTo>
                  <a:lnTo>
                    <a:pt x="6446" y="19088"/>
                  </a:lnTo>
                  <a:lnTo>
                    <a:pt x="123024" y="0"/>
                  </a:lnTo>
                  <a:lnTo>
                    <a:pt x="120447" y="216656"/>
                  </a:lnTo>
                  <a:cubicBezTo>
                    <a:pt x="124769" y="221666"/>
                    <a:pt x="128446" y="227379"/>
                    <a:pt x="131259" y="233747"/>
                  </a:cubicBezTo>
                  <a:cubicBezTo>
                    <a:pt x="146559" y="268378"/>
                    <a:pt x="130888" y="308856"/>
                    <a:pt x="96257" y="324156"/>
                  </a:cubicBezTo>
                  <a:cubicBezTo>
                    <a:pt x="61626" y="339455"/>
                    <a:pt x="21148" y="323784"/>
                    <a:pt x="5848" y="289153"/>
                  </a:cubicBezTo>
                  <a:cubicBezTo>
                    <a:pt x="-3909" y="267067"/>
                    <a:pt x="-1026" y="242631"/>
                    <a:pt x="11293" y="223837"/>
                  </a:cubicBezTo>
                  <a:close/>
                </a:path>
              </a:pathLst>
            </a:custGeom>
            <a:solidFill>
              <a:srgbClr val="FFB6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1446441" y="2972101"/>
              <a:ext cx="406765" cy="1267482"/>
            </a:xfrm>
            <a:custGeom>
              <a:avLst/>
              <a:gdLst>
                <a:gd name="connsiteX0" fmla="*/ 206965 w 406765"/>
                <a:gd name="connsiteY0" fmla="*/ 125 h 1267482"/>
                <a:gd name="connsiteX1" fmla="*/ 206965 w 406765"/>
                <a:gd name="connsiteY1" fmla="*/ 125 h 1267482"/>
                <a:gd name="connsiteX2" fmla="*/ 129309 w 406765"/>
                <a:gd name="connsiteY2" fmla="*/ 82819 h 1267482"/>
                <a:gd name="connsiteX3" fmla="*/ 17743 w 406765"/>
                <a:gd name="connsiteY3" fmla="*/ 704459 h 1267482"/>
                <a:gd name="connsiteX4" fmla="*/ 0 w 406765"/>
                <a:gd name="connsiteY4" fmla="*/ 741814 h 1267482"/>
                <a:gd name="connsiteX5" fmla="*/ 20348 w 406765"/>
                <a:gd name="connsiteY5" fmla="*/ 762826 h 1267482"/>
                <a:gd name="connsiteX6" fmla="*/ 24626 w 406765"/>
                <a:gd name="connsiteY6" fmla="*/ 810997 h 1267482"/>
                <a:gd name="connsiteX7" fmla="*/ 194493 w 406765"/>
                <a:gd name="connsiteY7" fmla="*/ 1259628 h 1267482"/>
                <a:gd name="connsiteX8" fmla="*/ 406765 w 406765"/>
                <a:gd name="connsiteY8" fmla="*/ 1267483 h 1267482"/>
                <a:gd name="connsiteX9" fmla="*/ 327686 w 406765"/>
                <a:gd name="connsiteY9" fmla="*/ 328929 h 1267482"/>
                <a:gd name="connsiteX10" fmla="*/ 272716 w 406765"/>
                <a:gd name="connsiteY10" fmla="*/ 50055 h 1267482"/>
                <a:gd name="connsiteX11" fmla="*/ 206965 w 406765"/>
                <a:gd name="connsiteY11" fmla="*/ 125 h 1267482"/>
                <a:gd name="connsiteX12" fmla="*/ 206965 w 406765"/>
                <a:gd name="connsiteY12" fmla="*/ 125 h 126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765" h="1267482">
                  <a:moveTo>
                    <a:pt x="206965" y="125"/>
                  </a:moveTo>
                  <a:lnTo>
                    <a:pt x="206965" y="125"/>
                  </a:lnTo>
                  <a:cubicBezTo>
                    <a:pt x="160974" y="-2513"/>
                    <a:pt x="123789" y="37085"/>
                    <a:pt x="129309" y="82819"/>
                  </a:cubicBezTo>
                  <a:lnTo>
                    <a:pt x="17743" y="704459"/>
                  </a:lnTo>
                  <a:lnTo>
                    <a:pt x="0" y="741814"/>
                  </a:lnTo>
                  <a:lnTo>
                    <a:pt x="20348" y="762826"/>
                  </a:lnTo>
                  <a:lnTo>
                    <a:pt x="24626" y="810997"/>
                  </a:lnTo>
                  <a:lnTo>
                    <a:pt x="194493" y="1259628"/>
                  </a:lnTo>
                  <a:lnTo>
                    <a:pt x="406765" y="1267483"/>
                  </a:lnTo>
                  <a:lnTo>
                    <a:pt x="327686" y="328929"/>
                  </a:lnTo>
                  <a:lnTo>
                    <a:pt x="272716" y="50055"/>
                  </a:lnTo>
                  <a:cubicBezTo>
                    <a:pt x="262993" y="21588"/>
                    <a:pt x="236997" y="1847"/>
                    <a:pt x="206965" y="125"/>
                  </a:cubicBezTo>
                  <a:lnTo>
                    <a:pt x="206965" y="12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475872" y="3917679"/>
              <a:ext cx="339364" cy="454643"/>
              <a:chOff x="3700532" y="3141661"/>
              <a:chExt cx="339364" cy="454643"/>
            </a:xfrm>
          </p:grpSpPr>
          <p:sp>
            <p:nvSpPr>
              <p:cNvPr id="22" name="任意多边形: 形状 21"/>
              <p:cNvSpPr/>
              <p:nvPr/>
            </p:nvSpPr>
            <p:spPr>
              <a:xfrm>
                <a:off x="3700532" y="3245358"/>
                <a:ext cx="339364" cy="350947"/>
              </a:xfrm>
              <a:custGeom>
                <a:avLst/>
                <a:gdLst>
                  <a:gd name="connsiteX0" fmla="*/ 327280 w 339364"/>
                  <a:gd name="connsiteY0" fmla="*/ 192151 h 350947"/>
                  <a:gd name="connsiteX1" fmla="*/ 163640 w 339364"/>
                  <a:gd name="connsiteY1" fmla="*/ 340206 h 350947"/>
                  <a:gd name="connsiteX2" fmla="*/ 0 w 339364"/>
                  <a:gd name="connsiteY2" fmla="*/ 192151 h 350947"/>
                  <a:gd name="connsiteX3" fmla="*/ 163640 w 339364"/>
                  <a:gd name="connsiteY3" fmla="*/ 12926 h 350947"/>
                  <a:gd name="connsiteX4" fmla="*/ 327280 w 339364"/>
                  <a:gd name="connsiteY4" fmla="*/ 192151 h 350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364" h="350947">
                    <a:moveTo>
                      <a:pt x="327280" y="192151"/>
                    </a:moveTo>
                    <a:cubicBezTo>
                      <a:pt x="329321" y="339555"/>
                      <a:pt x="265915" y="371050"/>
                      <a:pt x="163640" y="340206"/>
                    </a:cubicBezTo>
                    <a:cubicBezTo>
                      <a:pt x="77113" y="314112"/>
                      <a:pt x="0" y="282527"/>
                      <a:pt x="0" y="192151"/>
                    </a:cubicBezTo>
                    <a:cubicBezTo>
                      <a:pt x="0" y="101775"/>
                      <a:pt x="52599" y="-31881"/>
                      <a:pt x="163640" y="12926"/>
                    </a:cubicBezTo>
                    <a:cubicBezTo>
                      <a:pt x="262993" y="-41621"/>
                      <a:pt x="377121" y="87644"/>
                      <a:pt x="327280" y="1921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3847896" y="3141661"/>
                <a:ext cx="77137" cy="125345"/>
              </a:xfrm>
              <a:custGeom>
                <a:avLst/>
                <a:gdLst>
                  <a:gd name="connsiteX0" fmla="*/ 10385 w 77137"/>
                  <a:gd name="connsiteY0" fmla="*/ 120295 h 125345"/>
                  <a:gd name="connsiteX1" fmla="*/ 8561 w 77137"/>
                  <a:gd name="connsiteY1" fmla="*/ 43157 h 125345"/>
                  <a:gd name="connsiteX2" fmla="*/ 64351 w 77137"/>
                  <a:gd name="connsiteY2" fmla="*/ 265 h 125345"/>
                  <a:gd name="connsiteX3" fmla="*/ 69789 w 77137"/>
                  <a:gd name="connsiteY3" fmla="*/ 19989 h 125345"/>
                  <a:gd name="connsiteX4" fmla="*/ 31953 w 77137"/>
                  <a:gd name="connsiteY4" fmla="*/ 115971 h 125345"/>
                  <a:gd name="connsiteX5" fmla="*/ 28047 w 77137"/>
                  <a:gd name="connsiteY5" fmla="*/ 109971 h 125345"/>
                  <a:gd name="connsiteX6" fmla="*/ 10385 w 77137"/>
                  <a:gd name="connsiteY6" fmla="*/ 120295 h 125345"/>
                  <a:gd name="connsiteX7" fmla="*/ 10385 w 77137"/>
                  <a:gd name="connsiteY7" fmla="*/ 120295 h 125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137" h="125345">
                    <a:moveTo>
                      <a:pt x="10385" y="120295"/>
                    </a:moveTo>
                    <a:cubicBezTo>
                      <a:pt x="-2673" y="96527"/>
                      <a:pt x="-3570" y="67492"/>
                      <a:pt x="8561" y="43157"/>
                    </a:cubicBezTo>
                    <a:cubicBezTo>
                      <a:pt x="19367" y="21480"/>
                      <a:pt x="40765" y="5342"/>
                      <a:pt x="64351" y="265"/>
                    </a:cubicBezTo>
                    <a:cubicBezTo>
                      <a:pt x="77187" y="-2498"/>
                      <a:pt x="82672" y="17216"/>
                      <a:pt x="69789" y="19989"/>
                    </a:cubicBezTo>
                    <a:cubicBezTo>
                      <a:pt x="51465" y="23933"/>
                      <a:pt x="40740" y="99317"/>
                      <a:pt x="31953" y="115971"/>
                    </a:cubicBezTo>
                    <a:cubicBezTo>
                      <a:pt x="22500" y="133887"/>
                      <a:pt x="18382" y="92378"/>
                      <a:pt x="28047" y="109971"/>
                    </a:cubicBezTo>
                    <a:cubicBezTo>
                      <a:pt x="34390" y="121515"/>
                      <a:pt x="16732" y="131848"/>
                      <a:pt x="10385" y="120295"/>
                    </a:cubicBezTo>
                    <a:lnTo>
                      <a:pt x="10385" y="120295"/>
                    </a:lnTo>
                    <a:close/>
                  </a:path>
                </a:pathLst>
              </a:custGeom>
              <a:solidFill>
                <a:srgbClr val="3F3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349168" y="2215938"/>
              <a:ext cx="322131" cy="412060"/>
              <a:chOff x="4523882" y="1400175"/>
              <a:chExt cx="322131" cy="412060"/>
            </a:xfrm>
          </p:grpSpPr>
          <p:sp>
            <p:nvSpPr>
              <p:cNvPr id="25" name="任意多边形: 形状 24"/>
              <p:cNvSpPr/>
              <p:nvPr/>
            </p:nvSpPr>
            <p:spPr>
              <a:xfrm>
                <a:off x="4523882" y="1466661"/>
                <a:ext cx="322131" cy="345574"/>
              </a:xfrm>
              <a:custGeom>
                <a:avLst/>
                <a:gdLst>
                  <a:gd name="connsiteX0" fmla="*/ 322132 w 322131"/>
                  <a:gd name="connsiteY0" fmla="*/ 191260 h 345574"/>
                  <a:gd name="connsiteX1" fmla="*/ 158492 w 322131"/>
                  <a:gd name="connsiteY1" fmla="*/ 339315 h 345574"/>
                  <a:gd name="connsiteX2" fmla="*/ 47421 w 322131"/>
                  <a:gd name="connsiteY2" fmla="*/ 171638 h 345574"/>
                  <a:gd name="connsiteX3" fmla="*/ 158492 w 322131"/>
                  <a:gd name="connsiteY3" fmla="*/ 12035 h 345574"/>
                  <a:gd name="connsiteX4" fmla="*/ 322132 w 322131"/>
                  <a:gd name="connsiteY4" fmla="*/ 191260 h 34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131" h="345574">
                    <a:moveTo>
                      <a:pt x="322132" y="191260"/>
                    </a:moveTo>
                    <a:cubicBezTo>
                      <a:pt x="322132" y="281636"/>
                      <a:pt x="260767" y="370159"/>
                      <a:pt x="158492" y="339315"/>
                    </a:cubicBezTo>
                    <a:cubicBezTo>
                      <a:pt x="71965" y="313221"/>
                      <a:pt x="-38304" y="324038"/>
                      <a:pt x="47421" y="171638"/>
                    </a:cubicBezTo>
                    <a:cubicBezTo>
                      <a:pt x="-66879" y="114488"/>
                      <a:pt x="47450" y="-32771"/>
                      <a:pt x="158492" y="12035"/>
                    </a:cubicBezTo>
                    <a:cubicBezTo>
                      <a:pt x="257845" y="-42512"/>
                      <a:pt x="322132" y="100884"/>
                      <a:pt x="322132" y="1912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4653539" y="1400175"/>
                <a:ext cx="89694" cy="87848"/>
              </a:xfrm>
              <a:custGeom>
                <a:avLst/>
                <a:gdLst>
                  <a:gd name="connsiteX0" fmla="*/ 22943 w 89694"/>
                  <a:gd name="connsiteY0" fmla="*/ 82195 h 87848"/>
                  <a:gd name="connsiteX1" fmla="*/ 21119 w 89694"/>
                  <a:gd name="connsiteY1" fmla="*/ 43157 h 87848"/>
                  <a:gd name="connsiteX2" fmla="*/ 76909 w 89694"/>
                  <a:gd name="connsiteY2" fmla="*/ 265 h 87848"/>
                  <a:gd name="connsiteX3" fmla="*/ 82347 w 89694"/>
                  <a:gd name="connsiteY3" fmla="*/ 19989 h 87848"/>
                  <a:gd name="connsiteX4" fmla="*/ 39494 w 89694"/>
                  <a:gd name="connsiteY4" fmla="*/ 52092 h 87848"/>
                  <a:gd name="connsiteX5" fmla="*/ 40605 w 89694"/>
                  <a:gd name="connsiteY5" fmla="*/ 71871 h 87848"/>
                  <a:gd name="connsiteX6" fmla="*/ 22943 w 89694"/>
                  <a:gd name="connsiteY6" fmla="*/ 82195 h 87848"/>
                  <a:gd name="connsiteX7" fmla="*/ 22943 w 89694"/>
                  <a:gd name="connsiteY7" fmla="*/ 82195 h 8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694" h="87848">
                    <a:moveTo>
                      <a:pt x="22943" y="82195"/>
                    </a:moveTo>
                    <a:cubicBezTo>
                      <a:pt x="-16854" y="91507"/>
                      <a:pt x="3601" y="95516"/>
                      <a:pt x="21119" y="43157"/>
                    </a:cubicBezTo>
                    <a:cubicBezTo>
                      <a:pt x="28804" y="20188"/>
                      <a:pt x="53323" y="5342"/>
                      <a:pt x="76909" y="265"/>
                    </a:cubicBezTo>
                    <a:cubicBezTo>
                      <a:pt x="89745" y="-2498"/>
                      <a:pt x="95230" y="17216"/>
                      <a:pt x="82347" y="19989"/>
                    </a:cubicBezTo>
                    <a:cubicBezTo>
                      <a:pt x="64023" y="23933"/>
                      <a:pt x="48281" y="35438"/>
                      <a:pt x="39494" y="52092"/>
                    </a:cubicBezTo>
                    <a:cubicBezTo>
                      <a:pt x="30041" y="70008"/>
                      <a:pt x="30940" y="54278"/>
                      <a:pt x="40605" y="71871"/>
                    </a:cubicBezTo>
                    <a:cubicBezTo>
                      <a:pt x="46947" y="83415"/>
                      <a:pt x="29290" y="93748"/>
                      <a:pt x="22943" y="82195"/>
                    </a:cubicBezTo>
                    <a:lnTo>
                      <a:pt x="22943" y="82195"/>
                    </a:lnTo>
                    <a:close/>
                  </a:path>
                </a:pathLst>
              </a:custGeom>
              <a:solidFill>
                <a:srgbClr val="3F3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66" name="任意多边形: 形状 65"/>
            <p:cNvSpPr/>
            <p:nvPr/>
          </p:nvSpPr>
          <p:spPr>
            <a:xfrm>
              <a:off x="1765425" y="2233682"/>
              <a:ext cx="503926" cy="417695"/>
            </a:xfrm>
            <a:custGeom>
              <a:avLst/>
              <a:gdLst>
                <a:gd name="connsiteX0" fmla="*/ 454726 w 503926"/>
                <a:gd name="connsiteY0" fmla="*/ 110324 h 417695"/>
                <a:gd name="connsiteX1" fmla="*/ 489206 w 503926"/>
                <a:gd name="connsiteY1" fmla="*/ 132803 h 417695"/>
                <a:gd name="connsiteX2" fmla="*/ 466251 w 503926"/>
                <a:gd name="connsiteY2" fmla="*/ 141471 h 417695"/>
                <a:gd name="connsiteX3" fmla="*/ 494826 w 503926"/>
                <a:gd name="connsiteY3" fmla="*/ 217671 h 417695"/>
                <a:gd name="connsiteX4" fmla="*/ 363762 w 503926"/>
                <a:gd name="connsiteY4" fmla="*/ 154234 h 417695"/>
                <a:gd name="connsiteX5" fmla="*/ 409101 w 503926"/>
                <a:gd name="connsiteY5" fmla="*/ 198621 h 417695"/>
                <a:gd name="connsiteX6" fmla="*/ 228126 w 503926"/>
                <a:gd name="connsiteY6" fmla="*/ 160521 h 417695"/>
                <a:gd name="connsiteX7" fmla="*/ 190026 w 503926"/>
                <a:gd name="connsiteY7" fmla="*/ 284346 h 417695"/>
                <a:gd name="connsiteX8" fmla="*/ 190026 w 503926"/>
                <a:gd name="connsiteY8" fmla="*/ 284346 h 417695"/>
                <a:gd name="connsiteX9" fmla="*/ 120491 w 503926"/>
                <a:gd name="connsiteY9" fmla="*/ 383017 h 417695"/>
                <a:gd name="connsiteX10" fmla="*/ 132876 w 503926"/>
                <a:gd name="connsiteY10" fmla="*/ 417696 h 417695"/>
                <a:gd name="connsiteX11" fmla="*/ 85251 w 503926"/>
                <a:gd name="connsiteY11" fmla="*/ 370071 h 417695"/>
                <a:gd name="connsiteX12" fmla="*/ 14459 w 503926"/>
                <a:gd name="connsiteY12" fmla="*/ 253379 h 417695"/>
                <a:gd name="connsiteX13" fmla="*/ 31651 w 503926"/>
                <a:gd name="connsiteY13" fmla="*/ 147915 h 417695"/>
                <a:gd name="connsiteX14" fmla="*/ 33530 w 503926"/>
                <a:gd name="connsiteY14" fmla="*/ 144519 h 417695"/>
                <a:gd name="connsiteX15" fmla="*/ 2 w 503926"/>
                <a:gd name="connsiteY15" fmla="*/ 155853 h 417695"/>
                <a:gd name="connsiteX16" fmla="*/ 85251 w 503926"/>
                <a:gd name="connsiteY16" fmla="*/ 84321 h 417695"/>
                <a:gd name="connsiteX17" fmla="*/ 170976 w 503926"/>
                <a:gd name="connsiteY17" fmla="*/ 27171 h 417695"/>
                <a:gd name="connsiteX18" fmla="*/ 218601 w 503926"/>
                <a:gd name="connsiteY18" fmla="*/ 27171 h 417695"/>
                <a:gd name="connsiteX19" fmla="*/ 328768 w 503926"/>
                <a:gd name="connsiteY19" fmla="*/ 2438 h 417695"/>
                <a:gd name="connsiteX20" fmla="*/ 450044 w 503926"/>
                <a:gd name="connsiteY20" fmla="*/ 39468 h 417695"/>
                <a:gd name="connsiteX21" fmla="*/ 466251 w 503926"/>
                <a:gd name="connsiteY21" fmla="*/ 46221 h 417695"/>
                <a:gd name="connsiteX22" fmla="*/ 479491 w 503926"/>
                <a:gd name="connsiteY22" fmla="*/ 89940 h 417695"/>
                <a:gd name="connsiteX23" fmla="*/ 476824 w 503926"/>
                <a:gd name="connsiteY23" fmla="*/ 89464 h 417695"/>
                <a:gd name="connsiteX24" fmla="*/ 454725 w 503926"/>
                <a:gd name="connsiteY24" fmla="*/ 110324 h 41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3926" h="417695">
                  <a:moveTo>
                    <a:pt x="454726" y="110324"/>
                  </a:moveTo>
                  <a:cubicBezTo>
                    <a:pt x="467108" y="116420"/>
                    <a:pt x="478729" y="124040"/>
                    <a:pt x="489206" y="132803"/>
                  </a:cubicBezTo>
                  <a:cubicBezTo>
                    <a:pt x="492254" y="135375"/>
                    <a:pt x="463393" y="138804"/>
                    <a:pt x="466251" y="141471"/>
                  </a:cubicBezTo>
                  <a:cubicBezTo>
                    <a:pt x="445772" y="174427"/>
                    <a:pt x="531116" y="215670"/>
                    <a:pt x="494826" y="217671"/>
                  </a:cubicBezTo>
                  <a:cubicBezTo>
                    <a:pt x="487587" y="202240"/>
                    <a:pt x="375859" y="166140"/>
                    <a:pt x="363762" y="154234"/>
                  </a:cubicBezTo>
                  <a:cubicBezTo>
                    <a:pt x="365476" y="167950"/>
                    <a:pt x="410720" y="185000"/>
                    <a:pt x="409101" y="198621"/>
                  </a:cubicBezTo>
                  <a:cubicBezTo>
                    <a:pt x="368429" y="196049"/>
                    <a:pt x="277752" y="180809"/>
                    <a:pt x="228126" y="160521"/>
                  </a:cubicBezTo>
                  <a:cubicBezTo>
                    <a:pt x="258024" y="220101"/>
                    <a:pt x="258249" y="266930"/>
                    <a:pt x="190026" y="284346"/>
                  </a:cubicBezTo>
                  <a:lnTo>
                    <a:pt x="190026" y="284346"/>
                  </a:lnTo>
                  <a:cubicBezTo>
                    <a:pt x="138965" y="284346"/>
                    <a:pt x="103317" y="334931"/>
                    <a:pt x="120491" y="383017"/>
                  </a:cubicBezTo>
                  <a:lnTo>
                    <a:pt x="132876" y="417696"/>
                  </a:lnTo>
                  <a:lnTo>
                    <a:pt x="85251" y="370071"/>
                  </a:lnTo>
                  <a:cubicBezTo>
                    <a:pt x="65444" y="350264"/>
                    <a:pt x="27084" y="303406"/>
                    <a:pt x="14459" y="253379"/>
                  </a:cubicBezTo>
                  <a:cubicBezTo>
                    <a:pt x="5392" y="217451"/>
                    <a:pt x="12778" y="179805"/>
                    <a:pt x="31651" y="147915"/>
                  </a:cubicBezTo>
                  <a:cubicBezTo>
                    <a:pt x="32348" y="146737"/>
                    <a:pt x="32979" y="145600"/>
                    <a:pt x="33530" y="144519"/>
                  </a:cubicBezTo>
                  <a:cubicBezTo>
                    <a:pt x="22767" y="149471"/>
                    <a:pt x="11528" y="153282"/>
                    <a:pt x="2" y="155853"/>
                  </a:cubicBezTo>
                  <a:cubicBezTo>
                    <a:pt x="-474" y="135088"/>
                    <a:pt x="80107" y="96608"/>
                    <a:pt x="85251" y="84321"/>
                  </a:cubicBezTo>
                  <a:cubicBezTo>
                    <a:pt x="109159" y="27075"/>
                    <a:pt x="74297" y="27171"/>
                    <a:pt x="170976" y="27171"/>
                  </a:cubicBezTo>
                  <a:cubicBezTo>
                    <a:pt x="179310" y="21614"/>
                    <a:pt x="196053" y="31106"/>
                    <a:pt x="218601" y="27171"/>
                  </a:cubicBezTo>
                  <a:cubicBezTo>
                    <a:pt x="260096" y="19928"/>
                    <a:pt x="277249" y="-8389"/>
                    <a:pt x="328768" y="2438"/>
                  </a:cubicBezTo>
                  <a:cubicBezTo>
                    <a:pt x="373228" y="11782"/>
                    <a:pt x="416490" y="25487"/>
                    <a:pt x="450044" y="39468"/>
                  </a:cubicBezTo>
                  <a:lnTo>
                    <a:pt x="466251" y="46221"/>
                  </a:lnTo>
                  <a:cubicBezTo>
                    <a:pt x="476062" y="61936"/>
                    <a:pt x="480062" y="76605"/>
                    <a:pt x="479491" y="89940"/>
                  </a:cubicBezTo>
                  <a:cubicBezTo>
                    <a:pt x="478633" y="89750"/>
                    <a:pt x="477681" y="89559"/>
                    <a:pt x="476824" y="89464"/>
                  </a:cubicBezTo>
                  <a:cubicBezTo>
                    <a:pt x="459965" y="87083"/>
                    <a:pt x="471299" y="106704"/>
                    <a:pt x="454725" y="110324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71" name="任意多边形: 形状 70"/>
          <p:cNvSpPr/>
          <p:nvPr/>
        </p:nvSpPr>
        <p:spPr>
          <a:xfrm>
            <a:off x="3684978" y="1428924"/>
            <a:ext cx="7510612" cy="500472"/>
          </a:xfrm>
          <a:custGeom>
            <a:avLst/>
            <a:gdLst>
              <a:gd name="connsiteX0" fmla="*/ 678745 w 7510612"/>
              <a:gd name="connsiteY0" fmla="*/ 0 h 500472"/>
              <a:gd name="connsiteX1" fmla="*/ 6831867 w 7510612"/>
              <a:gd name="connsiteY1" fmla="*/ 0 h 500472"/>
              <a:gd name="connsiteX2" fmla="*/ 7490847 w 7510612"/>
              <a:gd name="connsiteY2" fmla="*/ 436801 h 500472"/>
              <a:gd name="connsiteX3" fmla="*/ 7510612 w 7510612"/>
              <a:gd name="connsiteY3" fmla="*/ 500472 h 500472"/>
              <a:gd name="connsiteX4" fmla="*/ 0 w 7510612"/>
              <a:gd name="connsiteY4" fmla="*/ 500472 h 500472"/>
              <a:gd name="connsiteX5" fmla="*/ 19765 w 7510612"/>
              <a:gd name="connsiteY5" fmla="*/ 436801 h 500472"/>
              <a:gd name="connsiteX6" fmla="*/ 678745 w 7510612"/>
              <a:gd name="connsiteY6" fmla="*/ 0 h 50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0612" h="500472">
                <a:moveTo>
                  <a:pt x="678745" y="0"/>
                </a:moveTo>
                <a:lnTo>
                  <a:pt x="6831867" y="0"/>
                </a:lnTo>
                <a:cubicBezTo>
                  <a:pt x="7128106" y="0"/>
                  <a:pt x="7382277" y="180112"/>
                  <a:pt x="7490847" y="436801"/>
                </a:cubicBezTo>
                <a:lnTo>
                  <a:pt x="7510612" y="500472"/>
                </a:lnTo>
                <a:lnTo>
                  <a:pt x="0" y="500472"/>
                </a:lnTo>
                <a:lnTo>
                  <a:pt x="19765" y="436801"/>
                </a:lnTo>
                <a:cubicBezTo>
                  <a:pt x="128335" y="180112"/>
                  <a:pt x="382506" y="0"/>
                  <a:pt x="678745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任意多边形: 形状 73"/>
          <p:cNvSpPr/>
          <p:nvPr/>
        </p:nvSpPr>
        <p:spPr>
          <a:xfrm rot="8100000" flipH="1">
            <a:off x="3548280" y="-343041"/>
            <a:ext cx="7804061" cy="7832419"/>
          </a:xfrm>
          <a:custGeom>
            <a:avLst/>
            <a:gdLst>
              <a:gd name="connsiteX0" fmla="*/ 3243675 w 7804061"/>
              <a:gd name="connsiteY0" fmla="*/ 7594589 h 7804061"/>
              <a:gd name="connsiteX1" fmla="*/ 7594589 w 7804061"/>
              <a:gd name="connsiteY1" fmla="*/ 3243675 h 7804061"/>
              <a:gd name="connsiteX2" fmla="*/ 7594589 w 7804061"/>
              <a:gd name="connsiteY2" fmla="*/ 2232254 h 7804061"/>
              <a:gd name="connsiteX3" fmla="*/ 5571807 w 7804061"/>
              <a:gd name="connsiteY3" fmla="*/ 209472 h 7804061"/>
              <a:gd name="connsiteX4" fmla="*/ 4560386 w 7804061"/>
              <a:gd name="connsiteY4" fmla="*/ 209472 h 7804061"/>
              <a:gd name="connsiteX5" fmla="*/ 209472 w 7804061"/>
              <a:gd name="connsiteY5" fmla="*/ 4560386 h 7804061"/>
              <a:gd name="connsiteX6" fmla="*/ 117827 w 7804061"/>
              <a:gd name="connsiteY6" fmla="*/ 5459615 h 7804061"/>
              <a:gd name="connsiteX7" fmla="*/ 183330 w 7804061"/>
              <a:gd name="connsiteY7" fmla="*/ 5539804 h 7804061"/>
              <a:gd name="connsiteX8" fmla="*/ 183330 w 7804061"/>
              <a:gd name="connsiteY8" fmla="*/ 6502676 h 7804061"/>
              <a:gd name="connsiteX9" fmla="*/ 1140340 w 7804061"/>
              <a:gd name="connsiteY9" fmla="*/ 6502676 h 7804061"/>
              <a:gd name="connsiteX10" fmla="*/ 2232254 w 7804061"/>
              <a:gd name="connsiteY10" fmla="*/ 7594589 h 7804061"/>
              <a:gd name="connsiteX11" fmla="*/ 3243675 w 7804061"/>
              <a:gd name="connsiteY11" fmla="*/ 7594589 h 780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04061" h="7804061">
                <a:moveTo>
                  <a:pt x="3243675" y="7594589"/>
                </a:moveTo>
                <a:lnTo>
                  <a:pt x="7594589" y="3243675"/>
                </a:lnTo>
                <a:cubicBezTo>
                  <a:pt x="7873886" y="2964379"/>
                  <a:pt x="7873886" y="2511550"/>
                  <a:pt x="7594589" y="2232254"/>
                </a:cubicBezTo>
                <a:lnTo>
                  <a:pt x="5571807" y="209472"/>
                </a:lnTo>
                <a:cubicBezTo>
                  <a:pt x="5292511" y="-69825"/>
                  <a:pt x="4839682" y="-69825"/>
                  <a:pt x="4560386" y="209472"/>
                </a:cubicBezTo>
                <a:lnTo>
                  <a:pt x="209472" y="4560386"/>
                </a:lnTo>
                <a:cubicBezTo>
                  <a:pt x="-34913" y="4804770"/>
                  <a:pt x="-65461" y="5182015"/>
                  <a:pt x="117827" y="5459615"/>
                </a:cubicBezTo>
                <a:lnTo>
                  <a:pt x="183330" y="5539804"/>
                </a:lnTo>
                <a:lnTo>
                  <a:pt x="183330" y="6502676"/>
                </a:lnTo>
                <a:lnTo>
                  <a:pt x="1140340" y="6502676"/>
                </a:lnTo>
                <a:lnTo>
                  <a:pt x="2232254" y="7594589"/>
                </a:lnTo>
                <a:cubicBezTo>
                  <a:pt x="2511550" y="7873886"/>
                  <a:pt x="2964379" y="7873886"/>
                  <a:pt x="3243675" y="7594589"/>
                </a:cubicBezTo>
                <a:close/>
              </a:path>
            </a:pathLst>
          </a:custGeom>
          <a:noFill/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072586" y="2759903"/>
            <a:ext cx="6735395" cy="1097173"/>
            <a:chOff x="4072586" y="2418898"/>
            <a:chExt cx="6735395" cy="1097173"/>
          </a:xfrm>
        </p:grpSpPr>
        <p:sp>
          <p:nvSpPr>
            <p:cNvPr id="76" name="等腰三角形 75"/>
            <p:cNvSpPr/>
            <p:nvPr/>
          </p:nvSpPr>
          <p:spPr>
            <a:xfrm rot="5400000">
              <a:off x="4063240" y="2469833"/>
              <a:ext cx="286153" cy="267461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4386521" y="2418898"/>
              <a:ext cx="2280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latin typeface="+mj-ea"/>
                  <a:ea typeface="+mj-ea"/>
                </a:rPr>
                <a:t>秋与肺相通</a:t>
              </a:r>
              <a:endParaRPr lang="zh-CN" altLang="en-US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4386521" y="2826101"/>
              <a:ext cx="6421460" cy="58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/>
                <a:t>秋季对应五行中金，与肺相通，秋季是肺气主令季节，此时养肺可增强肺功能，预防冬季疾病。</a:t>
              </a:r>
              <a:endParaRPr lang="zh-CN" altLang="en-US" sz="1400" dirty="0"/>
            </a:p>
          </p:txBody>
        </p:sp>
        <p:cxnSp>
          <p:nvCxnSpPr>
            <p:cNvPr id="86" name="直接连接符 85"/>
            <p:cNvCxnSpPr/>
            <p:nvPr/>
          </p:nvCxnSpPr>
          <p:spPr>
            <a:xfrm>
              <a:off x="4501757" y="3516071"/>
              <a:ext cx="6159500" cy="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102721" y="4231286"/>
            <a:ext cx="6705260" cy="725116"/>
            <a:chOff x="4102721" y="3677911"/>
            <a:chExt cx="6705260" cy="1467397"/>
          </a:xfrm>
        </p:grpSpPr>
        <p:sp>
          <p:nvSpPr>
            <p:cNvPr id="91" name="等腰三角形 90"/>
            <p:cNvSpPr/>
            <p:nvPr/>
          </p:nvSpPr>
          <p:spPr>
            <a:xfrm rot="5400000">
              <a:off x="4093375" y="3719760"/>
              <a:ext cx="286153" cy="26746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4386521" y="3677911"/>
              <a:ext cx="5196018" cy="397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00" b="1" dirty="0">
                  <a:solidFill>
                    <a:schemeClr val="accent1"/>
                  </a:solidFill>
                  <a:latin typeface="+mj-ea"/>
                  <a:ea typeface="+mj-ea"/>
                </a:rPr>
                <a:t>燥邪伤肺</a:t>
              </a:r>
              <a:endParaRPr lang="zh-CN" altLang="en-US" sz="18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4386521" y="4069771"/>
              <a:ext cx="6421460" cy="327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/>
            </a:p>
          </p:txBody>
        </p:sp>
        <p:cxnSp>
          <p:nvCxnSpPr>
            <p:cNvPr id="90" name="直接连接符 89"/>
            <p:cNvCxnSpPr/>
            <p:nvPr/>
          </p:nvCxnSpPr>
          <p:spPr>
            <a:xfrm>
              <a:off x="4501757" y="5145308"/>
              <a:ext cx="6159500" cy="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49" y="576898"/>
            <a:ext cx="10688605" cy="523220"/>
          </a:xfrm>
        </p:spPr>
        <p:txBody>
          <a:bodyPr/>
          <a:lstStyle/>
          <a:p>
            <a:r>
              <a:rPr lang="zh-CN" altLang="en-US" dirty="0"/>
              <a:t>肺的生理功能                                                  肺的生理特性</a:t>
            </a:r>
            <a:endParaRPr lang="zh-CN" altLang="en-US" dirty="0"/>
          </a:p>
        </p:txBody>
      </p:sp>
      <p:sp>
        <p:nvSpPr>
          <p:cNvPr id="10" name="任意多边形: 形状 9"/>
          <p:cNvSpPr/>
          <p:nvPr/>
        </p:nvSpPr>
        <p:spPr>
          <a:xfrm>
            <a:off x="3418248" y="1967208"/>
            <a:ext cx="1892300" cy="2076450"/>
          </a:xfrm>
          <a:custGeom>
            <a:avLst/>
            <a:gdLst>
              <a:gd name="connsiteX0" fmla="*/ 854075 w 1892300"/>
              <a:gd name="connsiteY0" fmla="*/ 0 h 2076450"/>
              <a:gd name="connsiteX1" fmla="*/ 1892300 w 1892300"/>
              <a:gd name="connsiteY1" fmla="*/ 1038225 h 2076450"/>
              <a:gd name="connsiteX2" fmla="*/ 854075 w 1892300"/>
              <a:gd name="connsiteY2" fmla="*/ 2076450 h 2076450"/>
              <a:gd name="connsiteX3" fmla="*/ 119939 w 1892300"/>
              <a:gd name="connsiteY3" fmla="*/ 1772361 h 2076450"/>
              <a:gd name="connsiteX4" fmla="*/ 0 w 1892300"/>
              <a:gd name="connsiteY4" fmla="*/ 1626994 h 2076450"/>
              <a:gd name="connsiteX5" fmla="*/ 6838 w 1892300"/>
              <a:gd name="connsiteY5" fmla="*/ 1618707 h 2076450"/>
              <a:gd name="connsiteX6" fmla="*/ 184150 w 1892300"/>
              <a:gd name="connsiteY6" fmla="*/ 1038225 h 2076450"/>
              <a:gd name="connsiteX7" fmla="*/ 6838 w 1892300"/>
              <a:gd name="connsiteY7" fmla="*/ 457744 h 2076450"/>
              <a:gd name="connsiteX8" fmla="*/ 0 w 1892300"/>
              <a:gd name="connsiteY8" fmla="*/ 449456 h 2076450"/>
              <a:gd name="connsiteX9" fmla="*/ 119939 w 1892300"/>
              <a:gd name="connsiteY9" fmla="*/ 304089 h 2076450"/>
              <a:gd name="connsiteX10" fmla="*/ 854075 w 1892300"/>
              <a:gd name="connsiteY10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2300" h="2076450">
                <a:moveTo>
                  <a:pt x="854075" y="0"/>
                </a:moveTo>
                <a:cubicBezTo>
                  <a:pt x="1427471" y="0"/>
                  <a:pt x="1892300" y="464829"/>
                  <a:pt x="1892300" y="1038225"/>
                </a:cubicBezTo>
                <a:cubicBezTo>
                  <a:pt x="1892300" y="1611621"/>
                  <a:pt x="1427471" y="2076450"/>
                  <a:pt x="854075" y="2076450"/>
                </a:cubicBezTo>
                <a:cubicBezTo>
                  <a:pt x="567377" y="2076450"/>
                  <a:pt x="307821" y="1960243"/>
                  <a:pt x="119939" y="1772361"/>
                </a:cubicBezTo>
                <a:lnTo>
                  <a:pt x="0" y="1626994"/>
                </a:lnTo>
                <a:lnTo>
                  <a:pt x="6838" y="1618707"/>
                </a:lnTo>
                <a:cubicBezTo>
                  <a:pt x="118784" y="1453005"/>
                  <a:pt x="184150" y="1253249"/>
                  <a:pt x="184150" y="1038225"/>
                </a:cubicBezTo>
                <a:cubicBezTo>
                  <a:pt x="184150" y="823202"/>
                  <a:pt x="118784" y="623445"/>
                  <a:pt x="6838" y="457744"/>
                </a:cubicBezTo>
                <a:lnTo>
                  <a:pt x="0" y="449456"/>
                </a:lnTo>
                <a:lnTo>
                  <a:pt x="119939" y="304089"/>
                </a:lnTo>
                <a:cubicBezTo>
                  <a:pt x="307821" y="116207"/>
                  <a:pt x="567377" y="0"/>
                  <a:pt x="854075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肺主行水，通调水道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335778" y="1981578"/>
            <a:ext cx="2076450" cy="20764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肺主气，司呼吸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5354831" y="2002732"/>
            <a:ext cx="1892300" cy="2076450"/>
          </a:xfrm>
          <a:custGeom>
            <a:avLst/>
            <a:gdLst>
              <a:gd name="connsiteX0" fmla="*/ 854075 w 1892300"/>
              <a:gd name="connsiteY0" fmla="*/ 0 h 2076450"/>
              <a:gd name="connsiteX1" fmla="*/ 1892300 w 1892300"/>
              <a:gd name="connsiteY1" fmla="*/ 1038225 h 2076450"/>
              <a:gd name="connsiteX2" fmla="*/ 854075 w 1892300"/>
              <a:gd name="connsiteY2" fmla="*/ 2076450 h 2076450"/>
              <a:gd name="connsiteX3" fmla="*/ 119939 w 1892300"/>
              <a:gd name="connsiteY3" fmla="*/ 1772361 h 2076450"/>
              <a:gd name="connsiteX4" fmla="*/ 0 w 1892300"/>
              <a:gd name="connsiteY4" fmla="*/ 1626994 h 2076450"/>
              <a:gd name="connsiteX5" fmla="*/ 6838 w 1892300"/>
              <a:gd name="connsiteY5" fmla="*/ 1618707 h 2076450"/>
              <a:gd name="connsiteX6" fmla="*/ 184150 w 1892300"/>
              <a:gd name="connsiteY6" fmla="*/ 1038225 h 2076450"/>
              <a:gd name="connsiteX7" fmla="*/ 6838 w 1892300"/>
              <a:gd name="connsiteY7" fmla="*/ 457744 h 2076450"/>
              <a:gd name="connsiteX8" fmla="*/ 0 w 1892300"/>
              <a:gd name="connsiteY8" fmla="*/ 449456 h 2076450"/>
              <a:gd name="connsiteX9" fmla="*/ 119939 w 1892300"/>
              <a:gd name="connsiteY9" fmla="*/ 304089 h 2076450"/>
              <a:gd name="connsiteX10" fmla="*/ 854075 w 1892300"/>
              <a:gd name="connsiteY10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2300" h="2076450">
                <a:moveTo>
                  <a:pt x="854075" y="0"/>
                </a:moveTo>
                <a:cubicBezTo>
                  <a:pt x="1427471" y="0"/>
                  <a:pt x="1892300" y="464829"/>
                  <a:pt x="1892300" y="1038225"/>
                </a:cubicBezTo>
                <a:cubicBezTo>
                  <a:pt x="1892300" y="1611621"/>
                  <a:pt x="1427471" y="2076450"/>
                  <a:pt x="854075" y="2076450"/>
                </a:cubicBezTo>
                <a:cubicBezTo>
                  <a:pt x="567377" y="2076450"/>
                  <a:pt x="307821" y="1960243"/>
                  <a:pt x="119939" y="1772361"/>
                </a:cubicBezTo>
                <a:lnTo>
                  <a:pt x="0" y="1626994"/>
                </a:lnTo>
                <a:lnTo>
                  <a:pt x="6838" y="1618707"/>
                </a:lnTo>
                <a:cubicBezTo>
                  <a:pt x="118784" y="1453005"/>
                  <a:pt x="184150" y="1253249"/>
                  <a:pt x="184150" y="1038225"/>
                </a:cubicBezTo>
                <a:cubicBezTo>
                  <a:pt x="184150" y="823202"/>
                  <a:pt x="118784" y="623445"/>
                  <a:pt x="6838" y="457744"/>
                </a:cubicBezTo>
                <a:lnTo>
                  <a:pt x="0" y="449456"/>
                </a:lnTo>
                <a:lnTo>
                  <a:pt x="119939" y="304089"/>
                </a:lnTo>
                <a:cubicBezTo>
                  <a:pt x="307821" y="116207"/>
                  <a:pt x="567377" y="0"/>
                  <a:pt x="85407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肺朝百脉，主治节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-160726" y="4457700"/>
            <a:ext cx="2895762" cy="2590306"/>
            <a:chOff x="-160726" y="4150611"/>
            <a:chExt cx="3273138" cy="2927875"/>
          </a:xfrm>
        </p:grpSpPr>
        <p:sp>
          <p:nvSpPr>
            <p:cNvPr id="24" name="任意多边形: 形状 23"/>
            <p:cNvSpPr/>
            <p:nvPr/>
          </p:nvSpPr>
          <p:spPr>
            <a:xfrm rot="869619">
              <a:off x="-160726" y="4150611"/>
              <a:ext cx="1507938" cy="2671294"/>
            </a:xfrm>
            <a:custGeom>
              <a:avLst/>
              <a:gdLst>
                <a:gd name="connsiteX0" fmla="*/ 669708 w 1507938"/>
                <a:gd name="connsiteY0" fmla="*/ 17 h 2671294"/>
                <a:gd name="connsiteX1" fmla="*/ 669732 w 1507938"/>
                <a:gd name="connsiteY1" fmla="*/ 17 h 2671294"/>
                <a:gd name="connsiteX2" fmla="*/ 907186 w 1507938"/>
                <a:gd name="connsiteY2" fmla="*/ 227846 h 2671294"/>
                <a:gd name="connsiteX3" fmla="*/ 961728 w 1507938"/>
                <a:gd name="connsiteY3" fmla="*/ 254870 h 2671294"/>
                <a:gd name="connsiteX4" fmla="*/ 996103 w 1507938"/>
                <a:gd name="connsiteY4" fmla="*/ 267241 h 2671294"/>
                <a:gd name="connsiteX5" fmla="*/ 1018091 w 1507938"/>
                <a:gd name="connsiteY5" fmla="*/ 316692 h 2671294"/>
                <a:gd name="connsiteX6" fmla="*/ 1063228 w 1507938"/>
                <a:gd name="connsiteY6" fmla="*/ 375652 h 2671294"/>
                <a:gd name="connsiteX7" fmla="*/ 1178346 w 1507938"/>
                <a:gd name="connsiteY7" fmla="*/ 437161 h 2671294"/>
                <a:gd name="connsiteX8" fmla="*/ 1208493 w 1507938"/>
                <a:gd name="connsiteY8" fmla="*/ 572329 h 2671294"/>
                <a:gd name="connsiteX9" fmla="*/ 1332561 w 1507938"/>
                <a:gd name="connsiteY9" fmla="*/ 634011 h 2671294"/>
                <a:gd name="connsiteX10" fmla="*/ 1337700 w 1507938"/>
                <a:gd name="connsiteY10" fmla="*/ 772379 h 2671294"/>
                <a:gd name="connsiteX11" fmla="*/ 1446833 w 1507938"/>
                <a:gd name="connsiteY11" fmla="*/ 857720 h 2671294"/>
                <a:gd name="connsiteX12" fmla="*/ 1421542 w 1507938"/>
                <a:gd name="connsiteY12" fmla="*/ 993839 h 2671294"/>
                <a:gd name="connsiteX13" fmla="*/ 1507666 w 1507938"/>
                <a:gd name="connsiteY13" fmla="*/ 1102265 h 2671294"/>
                <a:gd name="connsiteX14" fmla="*/ 1494511 w 1507938"/>
                <a:gd name="connsiteY14" fmla="*/ 1144006 h 2671294"/>
                <a:gd name="connsiteX15" fmla="*/ 1474539 w 1507938"/>
                <a:gd name="connsiteY15" fmla="*/ 1233324 h 2671294"/>
                <a:gd name="connsiteX16" fmla="*/ 1482831 w 1507938"/>
                <a:gd name="connsiteY16" fmla="*/ 1363770 h 2671294"/>
                <a:gd name="connsiteX17" fmla="*/ 1472719 w 1507938"/>
                <a:gd name="connsiteY17" fmla="*/ 1501880 h 2671294"/>
                <a:gd name="connsiteX18" fmla="*/ 1472618 w 1507938"/>
                <a:gd name="connsiteY18" fmla="*/ 1501943 h 2671294"/>
                <a:gd name="connsiteX19" fmla="*/ 1331306 w 1507938"/>
                <a:gd name="connsiteY19" fmla="*/ 1505881 h 2671294"/>
                <a:gd name="connsiteX20" fmla="*/ 1186567 w 1507938"/>
                <a:gd name="connsiteY20" fmla="*/ 1706716 h 2671294"/>
                <a:gd name="connsiteX21" fmla="*/ 1359382 w 1507938"/>
                <a:gd name="connsiteY21" fmla="*/ 1797390 h 2671294"/>
                <a:gd name="connsiteX22" fmla="*/ 1359452 w 1507938"/>
                <a:gd name="connsiteY22" fmla="*/ 1797515 h 2671294"/>
                <a:gd name="connsiteX23" fmla="*/ 1253473 w 1507938"/>
                <a:gd name="connsiteY23" fmla="*/ 1920274 h 2671294"/>
                <a:gd name="connsiteX24" fmla="*/ 700718 w 1507938"/>
                <a:gd name="connsiteY24" fmla="*/ 1935916 h 2671294"/>
                <a:gd name="connsiteX25" fmla="*/ 685970 w 1507938"/>
                <a:gd name="connsiteY25" fmla="*/ 1924393 h 2671294"/>
                <a:gd name="connsiteX26" fmla="*/ 688276 w 1507938"/>
                <a:gd name="connsiteY26" fmla="*/ 2170435 h 2671294"/>
                <a:gd name="connsiteX27" fmla="*/ 514583 w 1507938"/>
                <a:gd name="connsiteY27" fmla="*/ 2641668 h 2671294"/>
                <a:gd name="connsiteX28" fmla="*/ 486490 w 1507938"/>
                <a:gd name="connsiteY28" fmla="*/ 2671294 h 2671294"/>
                <a:gd name="connsiteX29" fmla="*/ 472032 w 1507938"/>
                <a:gd name="connsiteY29" fmla="*/ 2615364 h 2671294"/>
                <a:gd name="connsiteX30" fmla="*/ 495813 w 1507938"/>
                <a:gd name="connsiteY30" fmla="*/ 2589499 h 2671294"/>
                <a:gd name="connsiteX31" fmla="*/ 652074 w 1507938"/>
                <a:gd name="connsiteY31" fmla="*/ 2097678 h 2671294"/>
                <a:gd name="connsiteX32" fmla="*/ 653761 w 1507938"/>
                <a:gd name="connsiteY32" fmla="*/ 1929084 h 2671294"/>
                <a:gd name="connsiteX33" fmla="*/ 373565 w 1507938"/>
                <a:gd name="connsiteY33" fmla="*/ 2030146 h 2671294"/>
                <a:gd name="connsiteX34" fmla="*/ 319401 w 1507938"/>
                <a:gd name="connsiteY34" fmla="*/ 2024913 h 2671294"/>
                <a:gd name="connsiteX35" fmla="*/ 0 w 1507938"/>
                <a:gd name="connsiteY35" fmla="*/ 789318 h 2671294"/>
                <a:gd name="connsiteX36" fmla="*/ 3098 w 1507938"/>
                <a:gd name="connsiteY36" fmla="*/ 786147 h 2671294"/>
                <a:gd name="connsiteX37" fmla="*/ 8197 w 1507938"/>
                <a:gd name="connsiteY37" fmla="*/ 646844 h 2671294"/>
                <a:gd name="connsiteX38" fmla="*/ 123056 w 1507938"/>
                <a:gd name="connsiteY38" fmla="*/ 592380 h 2671294"/>
                <a:gd name="connsiteX39" fmla="*/ 140816 w 1507938"/>
                <a:gd name="connsiteY39" fmla="*/ 566721 h 2671294"/>
                <a:gd name="connsiteX40" fmla="*/ 162200 w 1507938"/>
                <a:gd name="connsiteY40" fmla="*/ 447280 h 2671294"/>
                <a:gd name="connsiteX41" fmla="*/ 283892 w 1507938"/>
                <a:gd name="connsiteY41" fmla="*/ 370326 h 2671294"/>
                <a:gd name="connsiteX42" fmla="*/ 324872 w 1507938"/>
                <a:gd name="connsiteY42" fmla="*/ 311892 h 2671294"/>
                <a:gd name="connsiteX43" fmla="*/ 343950 w 1507938"/>
                <a:gd name="connsiteY43" fmla="*/ 273940 h 2671294"/>
                <a:gd name="connsiteX44" fmla="*/ 373178 w 1507938"/>
                <a:gd name="connsiteY44" fmla="*/ 261742 h 2671294"/>
                <a:gd name="connsiteX45" fmla="*/ 421586 w 1507938"/>
                <a:gd name="connsiteY45" fmla="*/ 236271 h 2671294"/>
                <a:gd name="connsiteX46" fmla="*/ 669708 w 1507938"/>
                <a:gd name="connsiteY46" fmla="*/ 17 h 267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7938" h="2671294">
                  <a:moveTo>
                    <a:pt x="669708" y="17"/>
                  </a:moveTo>
                  <a:cubicBezTo>
                    <a:pt x="669739" y="-6"/>
                    <a:pt x="669701" y="-6"/>
                    <a:pt x="669732" y="17"/>
                  </a:cubicBezTo>
                  <a:cubicBezTo>
                    <a:pt x="671042" y="1218"/>
                    <a:pt x="774629" y="95893"/>
                    <a:pt x="907186" y="227846"/>
                  </a:cubicBezTo>
                  <a:cubicBezTo>
                    <a:pt x="921941" y="242531"/>
                    <a:pt x="941042" y="252532"/>
                    <a:pt x="961728" y="254870"/>
                  </a:cubicBezTo>
                  <a:cubicBezTo>
                    <a:pt x="974946" y="256360"/>
                    <a:pt x="986940" y="259796"/>
                    <a:pt x="996103" y="267241"/>
                  </a:cubicBezTo>
                  <a:cubicBezTo>
                    <a:pt x="1008544" y="277345"/>
                    <a:pt x="1013925" y="296093"/>
                    <a:pt x="1018091" y="316692"/>
                  </a:cubicBezTo>
                  <a:cubicBezTo>
                    <a:pt x="1023268" y="342273"/>
                    <a:pt x="1039836" y="364073"/>
                    <a:pt x="1063228" y="375652"/>
                  </a:cubicBezTo>
                  <a:cubicBezTo>
                    <a:pt x="1104058" y="395867"/>
                    <a:pt x="1163544" y="421205"/>
                    <a:pt x="1178346" y="437161"/>
                  </a:cubicBezTo>
                  <a:cubicBezTo>
                    <a:pt x="1205512" y="466444"/>
                    <a:pt x="1182802" y="539641"/>
                    <a:pt x="1208493" y="572329"/>
                  </a:cubicBezTo>
                  <a:cubicBezTo>
                    <a:pt x="1233313" y="603912"/>
                    <a:pt x="1310056" y="599283"/>
                    <a:pt x="1332561" y="634011"/>
                  </a:cubicBezTo>
                  <a:cubicBezTo>
                    <a:pt x="1354472" y="667813"/>
                    <a:pt x="1318857" y="735620"/>
                    <a:pt x="1337700" y="772379"/>
                  </a:cubicBezTo>
                  <a:cubicBezTo>
                    <a:pt x="1356095" y="808221"/>
                    <a:pt x="1432147" y="819086"/>
                    <a:pt x="1446833" y="857720"/>
                  </a:cubicBezTo>
                  <a:cubicBezTo>
                    <a:pt x="1461109" y="895311"/>
                    <a:pt x="1411509" y="953635"/>
                    <a:pt x="1421542" y="993839"/>
                  </a:cubicBezTo>
                  <a:cubicBezTo>
                    <a:pt x="1431246" y="1032708"/>
                    <a:pt x="1502599" y="1060972"/>
                    <a:pt x="1507666" y="1102265"/>
                  </a:cubicBezTo>
                  <a:cubicBezTo>
                    <a:pt x="1509322" y="1115711"/>
                    <a:pt x="1503250" y="1129736"/>
                    <a:pt x="1494511" y="1144006"/>
                  </a:cubicBezTo>
                  <a:cubicBezTo>
                    <a:pt x="1478132" y="1170795"/>
                    <a:pt x="1470625" y="1202165"/>
                    <a:pt x="1474539" y="1233324"/>
                  </a:cubicBezTo>
                  <a:cubicBezTo>
                    <a:pt x="1479937" y="1276248"/>
                    <a:pt x="1482831" y="1319754"/>
                    <a:pt x="1482831" y="1363770"/>
                  </a:cubicBezTo>
                  <a:cubicBezTo>
                    <a:pt x="1482831" y="1412711"/>
                    <a:pt x="1479301" y="1458680"/>
                    <a:pt x="1472719" y="1501880"/>
                  </a:cubicBezTo>
                  <a:cubicBezTo>
                    <a:pt x="1472712" y="1501927"/>
                    <a:pt x="1472665" y="1501958"/>
                    <a:pt x="1472618" y="1501943"/>
                  </a:cubicBezTo>
                  <a:cubicBezTo>
                    <a:pt x="1431363" y="1489407"/>
                    <a:pt x="1381339" y="1489705"/>
                    <a:pt x="1331306" y="1505881"/>
                  </a:cubicBezTo>
                  <a:cubicBezTo>
                    <a:pt x="1226928" y="1539628"/>
                    <a:pt x="1162116" y="1629549"/>
                    <a:pt x="1186567" y="1706716"/>
                  </a:cubicBezTo>
                  <a:cubicBezTo>
                    <a:pt x="1206250" y="1768844"/>
                    <a:pt x="1277776" y="1803737"/>
                    <a:pt x="1359382" y="1797390"/>
                  </a:cubicBezTo>
                  <a:cubicBezTo>
                    <a:pt x="1359468" y="1797390"/>
                    <a:pt x="1359500" y="1797445"/>
                    <a:pt x="1359452" y="1797515"/>
                  </a:cubicBezTo>
                  <a:cubicBezTo>
                    <a:pt x="1327996" y="1843947"/>
                    <a:pt x="1292076" y="1884668"/>
                    <a:pt x="1253473" y="1920274"/>
                  </a:cubicBezTo>
                  <a:cubicBezTo>
                    <a:pt x="1099258" y="2062511"/>
                    <a:pt x="863860" y="2067813"/>
                    <a:pt x="700718" y="1935916"/>
                  </a:cubicBezTo>
                  <a:cubicBezTo>
                    <a:pt x="695156" y="1931421"/>
                    <a:pt x="690237" y="1927577"/>
                    <a:pt x="685970" y="1924393"/>
                  </a:cubicBezTo>
                  <a:cubicBezTo>
                    <a:pt x="686723" y="2003787"/>
                    <a:pt x="688833" y="2100580"/>
                    <a:pt x="688276" y="2170435"/>
                  </a:cubicBezTo>
                  <a:cubicBezTo>
                    <a:pt x="688806" y="2342926"/>
                    <a:pt x="623564" y="2510242"/>
                    <a:pt x="514583" y="2641668"/>
                  </a:cubicBezTo>
                  <a:lnTo>
                    <a:pt x="486490" y="2671294"/>
                  </a:lnTo>
                  <a:lnTo>
                    <a:pt x="472032" y="2615364"/>
                  </a:lnTo>
                  <a:lnTo>
                    <a:pt x="495813" y="2589499"/>
                  </a:lnTo>
                  <a:cubicBezTo>
                    <a:pt x="604333" y="2452379"/>
                    <a:pt x="662517" y="2275753"/>
                    <a:pt x="652074" y="2097678"/>
                  </a:cubicBezTo>
                  <a:cubicBezTo>
                    <a:pt x="652804" y="2062456"/>
                    <a:pt x="653235" y="1985847"/>
                    <a:pt x="653761" y="1929084"/>
                  </a:cubicBezTo>
                  <a:cubicBezTo>
                    <a:pt x="573233" y="1997037"/>
                    <a:pt x="473201" y="2031000"/>
                    <a:pt x="373565" y="2030146"/>
                  </a:cubicBezTo>
                  <a:lnTo>
                    <a:pt x="319401" y="2024913"/>
                  </a:lnTo>
                  <a:lnTo>
                    <a:pt x="0" y="789318"/>
                  </a:lnTo>
                  <a:lnTo>
                    <a:pt x="3098" y="786147"/>
                  </a:lnTo>
                  <a:cubicBezTo>
                    <a:pt x="21987" y="749043"/>
                    <a:pt x="-13728" y="681070"/>
                    <a:pt x="8197" y="646844"/>
                  </a:cubicBezTo>
                  <a:cubicBezTo>
                    <a:pt x="28372" y="615380"/>
                    <a:pt x="92132" y="615113"/>
                    <a:pt x="123056" y="592380"/>
                  </a:cubicBezTo>
                  <a:cubicBezTo>
                    <a:pt x="128931" y="583751"/>
                    <a:pt x="134854" y="575200"/>
                    <a:pt x="140816" y="566721"/>
                  </a:cubicBezTo>
                  <a:cubicBezTo>
                    <a:pt x="152442" y="529929"/>
                    <a:pt x="139012" y="472759"/>
                    <a:pt x="162200" y="447280"/>
                  </a:cubicBezTo>
                  <a:cubicBezTo>
                    <a:pt x="175802" y="432328"/>
                    <a:pt x="241061" y="397530"/>
                    <a:pt x="283892" y="370326"/>
                  </a:cubicBezTo>
                  <a:cubicBezTo>
                    <a:pt x="304782" y="357060"/>
                    <a:pt x="319098" y="335959"/>
                    <a:pt x="324872" y="311892"/>
                  </a:cubicBezTo>
                  <a:cubicBezTo>
                    <a:pt x="328668" y="296045"/>
                    <a:pt x="334003" y="282232"/>
                    <a:pt x="343950" y="273940"/>
                  </a:cubicBezTo>
                  <a:cubicBezTo>
                    <a:pt x="351880" y="267327"/>
                    <a:pt x="361976" y="263710"/>
                    <a:pt x="373178" y="261742"/>
                  </a:cubicBezTo>
                  <a:cubicBezTo>
                    <a:pt x="391527" y="258518"/>
                    <a:pt x="408384" y="249410"/>
                    <a:pt x="421586" y="236271"/>
                  </a:cubicBezTo>
                  <a:cubicBezTo>
                    <a:pt x="559462" y="98991"/>
                    <a:pt x="668375" y="1218"/>
                    <a:pt x="669708" y="1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 rot="869619">
              <a:off x="69687" y="4725118"/>
              <a:ext cx="957128" cy="1195957"/>
            </a:xfrm>
            <a:custGeom>
              <a:avLst/>
              <a:gdLst>
                <a:gd name="connsiteX0" fmla="*/ 1159386 w 1162169"/>
                <a:gd name="connsiteY0" fmla="*/ 303200 h 1452162"/>
                <a:gd name="connsiteX1" fmla="*/ 1159367 w 1162169"/>
                <a:gd name="connsiteY1" fmla="*/ 289731 h 1452162"/>
                <a:gd name="connsiteX2" fmla="*/ 1145899 w 1162169"/>
                <a:gd name="connsiteY2" fmla="*/ 289760 h 1452162"/>
                <a:gd name="connsiteX3" fmla="*/ 591267 w 1162169"/>
                <a:gd name="connsiteY3" fmla="*/ 846439 h 1452162"/>
                <a:gd name="connsiteX4" fmla="*/ 591267 w 1162169"/>
                <a:gd name="connsiteY4" fmla="*/ 588750 h 1452162"/>
                <a:gd name="connsiteX5" fmla="*/ 1159386 w 1162169"/>
                <a:gd name="connsiteY5" fmla="*/ 18640 h 1452162"/>
                <a:gd name="connsiteX6" fmla="*/ 1159367 w 1162169"/>
                <a:gd name="connsiteY6" fmla="*/ 5163 h 1452162"/>
                <a:gd name="connsiteX7" fmla="*/ 1145899 w 1162169"/>
                <a:gd name="connsiteY7" fmla="*/ 5182 h 1452162"/>
                <a:gd name="connsiteX8" fmla="*/ 591267 w 1162169"/>
                <a:gd name="connsiteY8" fmla="*/ 561756 h 1452162"/>
                <a:gd name="connsiteX9" fmla="*/ 591267 w 1162169"/>
                <a:gd name="connsiteY9" fmla="*/ 300314 h 1452162"/>
                <a:gd name="connsiteX10" fmla="*/ 873693 w 1162169"/>
                <a:gd name="connsiteY10" fmla="*/ 18650 h 1452162"/>
                <a:gd name="connsiteX11" fmla="*/ 873712 w 1162169"/>
                <a:gd name="connsiteY11" fmla="*/ 5182 h 1452162"/>
                <a:gd name="connsiteX12" fmla="*/ 860244 w 1162169"/>
                <a:gd name="connsiteY12" fmla="*/ 5163 h 1452162"/>
                <a:gd name="connsiteX13" fmla="*/ 591267 w 1162169"/>
                <a:gd name="connsiteY13" fmla="*/ 273415 h 1452162"/>
                <a:gd name="connsiteX14" fmla="*/ 591267 w 1162169"/>
                <a:gd name="connsiteY14" fmla="*/ 9525 h 1452162"/>
                <a:gd name="connsiteX15" fmla="*/ 581742 w 1162169"/>
                <a:gd name="connsiteY15" fmla="*/ 0 h 1452162"/>
                <a:gd name="connsiteX16" fmla="*/ 572217 w 1162169"/>
                <a:gd name="connsiteY16" fmla="*/ 9525 h 1452162"/>
                <a:gd name="connsiteX17" fmla="*/ 572217 w 1162169"/>
                <a:gd name="connsiteY17" fmla="*/ 274072 h 1452162"/>
                <a:gd name="connsiteX18" fmla="*/ 294735 w 1162169"/>
                <a:gd name="connsiteY18" fmla="*/ 5067 h 1452162"/>
                <a:gd name="connsiteX19" fmla="*/ 281267 w 1162169"/>
                <a:gd name="connsiteY19" fmla="*/ 5267 h 1452162"/>
                <a:gd name="connsiteX20" fmla="*/ 281467 w 1162169"/>
                <a:gd name="connsiteY20" fmla="*/ 18736 h 1452162"/>
                <a:gd name="connsiteX21" fmla="*/ 572208 w 1162169"/>
                <a:gd name="connsiteY21" fmla="*/ 300600 h 1452162"/>
                <a:gd name="connsiteX22" fmla="*/ 572208 w 1162169"/>
                <a:gd name="connsiteY22" fmla="*/ 561137 h 1452162"/>
                <a:gd name="connsiteX23" fmla="*/ 16653 w 1162169"/>
                <a:gd name="connsiteY23" fmla="*/ 5163 h 1452162"/>
                <a:gd name="connsiteX24" fmla="*/ 3184 w 1162169"/>
                <a:gd name="connsiteY24" fmla="*/ 5163 h 1452162"/>
                <a:gd name="connsiteX25" fmla="*/ 3184 w 1162169"/>
                <a:gd name="connsiteY25" fmla="*/ 18640 h 1452162"/>
                <a:gd name="connsiteX26" fmla="*/ 572208 w 1162169"/>
                <a:gd name="connsiteY26" fmla="*/ 588093 h 1452162"/>
                <a:gd name="connsiteX27" fmla="*/ 572208 w 1162169"/>
                <a:gd name="connsiteY27" fmla="*/ 845858 h 1452162"/>
                <a:gd name="connsiteX28" fmla="*/ 16653 w 1162169"/>
                <a:gd name="connsiteY28" fmla="*/ 290922 h 1452162"/>
                <a:gd name="connsiteX29" fmla="*/ 3184 w 1162169"/>
                <a:gd name="connsiteY29" fmla="*/ 290932 h 1452162"/>
                <a:gd name="connsiteX30" fmla="*/ 3184 w 1162169"/>
                <a:gd name="connsiteY30" fmla="*/ 304400 h 1452162"/>
                <a:gd name="connsiteX31" fmla="*/ 572208 w 1162169"/>
                <a:gd name="connsiteY31" fmla="*/ 872785 h 1452162"/>
                <a:gd name="connsiteX32" fmla="*/ 572208 w 1162169"/>
                <a:gd name="connsiteY32" fmla="*/ 1121102 h 1452162"/>
                <a:gd name="connsiteX33" fmla="*/ 16195 w 1162169"/>
                <a:gd name="connsiteY33" fmla="*/ 576015 h 1452162"/>
                <a:gd name="connsiteX34" fmla="*/ 2727 w 1162169"/>
                <a:gd name="connsiteY34" fmla="*/ 576148 h 1452162"/>
                <a:gd name="connsiteX35" fmla="*/ 2860 w 1162169"/>
                <a:gd name="connsiteY35" fmla="*/ 589617 h 1452162"/>
                <a:gd name="connsiteX36" fmla="*/ 572208 w 1162169"/>
                <a:gd name="connsiteY36" fmla="*/ 1147782 h 1452162"/>
                <a:gd name="connsiteX37" fmla="*/ 572208 w 1162169"/>
                <a:gd name="connsiteY37" fmla="*/ 1419425 h 1452162"/>
                <a:gd name="connsiteX38" fmla="*/ 572046 w 1162169"/>
                <a:gd name="connsiteY38" fmla="*/ 1419492 h 1452162"/>
                <a:gd name="connsiteX39" fmla="*/ 16653 w 1162169"/>
                <a:gd name="connsiteY39" fmla="*/ 864403 h 1452162"/>
                <a:gd name="connsiteX40" fmla="*/ 3184 w 1162169"/>
                <a:gd name="connsiteY40" fmla="*/ 864403 h 1452162"/>
                <a:gd name="connsiteX41" fmla="*/ 3184 w 1162169"/>
                <a:gd name="connsiteY41" fmla="*/ 877881 h 1452162"/>
                <a:gd name="connsiteX42" fmla="*/ 574999 w 1162169"/>
                <a:gd name="connsiteY42" fmla="*/ 1449381 h 1452162"/>
                <a:gd name="connsiteX43" fmla="*/ 581733 w 1162169"/>
                <a:gd name="connsiteY43" fmla="*/ 1452163 h 1452162"/>
                <a:gd name="connsiteX44" fmla="*/ 588467 w 1162169"/>
                <a:gd name="connsiteY44" fmla="*/ 1449372 h 1452162"/>
                <a:gd name="connsiteX45" fmla="*/ 1159367 w 1162169"/>
                <a:gd name="connsiteY45" fmla="*/ 877872 h 1452162"/>
                <a:gd name="connsiteX46" fmla="*/ 1159367 w 1162169"/>
                <a:gd name="connsiteY46" fmla="*/ 864403 h 1452162"/>
                <a:gd name="connsiteX47" fmla="*/ 1145899 w 1162169"/>
                <a:gd name="connsiteY47" fmla="*/ 864413 h 1452162"/>
                <a:gd name="connsiteX48" fmla="*/ 591420 w 1162169"/>
                <a:gd name="connsiteY48" fmla="*/ 1419463 h 1452162"/>
                <a:gd name="connsiteX49" fmla="*/ 591258 w 1162169"/>
                <a:gd name="connsiteY49" fmla="*/ 1419397 h 1452162"/>
                <a:gd name="connsiteX50" fmla="*/ 591258 w 1162169"/>
                <a:gd name="connsiteY50" fmla="*/ 1150753 h 1452162"/>
                <a:gd name="connsiteX51" fmla="*/ 1159329 w 1162169"/>
                <a:gd name="connsiteY51" fmla="*/ 590198 h 1452162"/>
                <a:gd name="connsiteX52" fmla="*/ 1159424 w 1162169"/>
                <a:gd name="connsiteY52" fmla="*/ 576729 h 1452162"/>
                <a:gd name="connsiteX53" fmla="*/ 1145956 w 1162169"/>
                <a:gd name="connsiteY53" fmla="*/ 576634 h 1452162"/>
                <a:gd name="connsiteX54" fmla="*/ 591267 w 1162169"/>
                <a:gd name="connsiteY54" fmla="*/ 1123988 h 1452162"/>
                <a:gd name="connsiteX55" fmla="*/ 591267 w 1162169"/>
                <a:gd name="connsiteY55" fmla="*/ 873414 h 1452162"/>
                <a:gd name="connsiteX56" fmla="*/ 1159386 w 1162169"/>
                <a:gd name="connsiteY56" fmla="*/ 303200 h 14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162169" h="1452162">
                  <a:moveTo>
                    <a:pt x="1159386" y="303200"/>
                  </a:moveTo>
                  <a:cubicBezTo>
                    <a:pt x="1163110" y="299475"/>
                    <a:pt x="1163091" y="293446"/>
                    <a:pt x="1159367" y="289731"/>
                  </a:cubicBezTo>
                  <a:cubicBezTo>
                    <a:pt x="1155633" y="286017"/>
                    <a:pt x="1149613" y="286036"/>
                    <a:pt x="1145899" y="289760"/>
                  </a:cubicBezTo>
                  <a:lnTo>
                    <a:pt x="591267" y="846439"/>
                  </a:lnTo>
                  <a:lnTo>
                    <a:pt x="591267" y="588750"/>
                  </a:lnTo>
                  <a:lnTo>
                    <a:pt x="1159386" y="18640"/>
                  </a:lnTo>
                  <a:cubicBezTo>
                    <a:pt x="1163110" y="14907"/>
                    <a:pt x="1163091" y="8887"/>
                    <a:pt x="1159367" y="5163"/>
                  </a:cubicBezTo>
                  <a:cubicBezTo>
                    <a:pt x="1155642" y="1457"/>
                    <a:pt x="1149623" y="1467"/>
                    <a:pt x="1145899" y="5182"/>
                  </a:cubicBezTo>
                  <a:lnTo>
                    <a:pt x="591267" y="561756"/>
                  </a:lnTo>
                  <a:lnTo>
                    <a:pt x="591267" y="300314"/>
                  </a:lnTo>
                  <a:lnTo>
                    <a:pt x="873693" y="18650"/>
                  </a:lnTo>
                  <a:cubicBezTo>
                    <a:pt x="877427" y="14935"/>
                    <a:pt x="877427" y="8906"/>
                    <a:pt x="873712" y="5182"/>
                  </a:cubicBezTo>
                  <a:cubicBezTo>
                    <a:pt x="869997" y="1457"/>
                    <a:pt x="863978" y="1448"/>
                    <a:pt x="860244" y="5163"/>
                  </a:cubicBezTo>
                  <a:lnTo>
                    <a:pt x="591267" y="273415"/>
                  </a:lnTo>
                  <a:lnTo>
                    <a:pt x="591267" y="9525"/>
                  </a:lnTo>
                  <a:cubicBezTo>
                    <a:pt x="591267" y="4267"/>
                    <a:pt x="587010" y="0"/>
                    <a:pt x="581742" y="0"/>
                  </a:cubicBezTo>
                  <a:cubicBezTo>
                    <a:pt x="576475" y="0"/>
                    <a:pt x="572217" y="4267"/>
                    <a:pt x="572217" y="9525"/>
                  </a:cubicBezTo>
                  <a:lnTo>
                    <a:pt x="572217" y="274072"/>
                  </a:lnTo>
                  <a:lnTo>
                    <a:pt x="294735" y="5067"/>
                  </a:lnTo>
                  <a:cubicBezTo>
                    <a:pt x="290963" y="1410"/>
                    <a:pt x="284934" y="1495"/>
                    <a:pt x="281267" y="5267"/>
                  </a:cubicBezTo>
                  <a:cubicBezTo>
                    <a:pt x="277599" y="9049"/>
                    <a:pt x="277695" y="15078"/>
                    <a:pt x="281467" y="18736"/>
                  </a:cubicBezTo>
                  <a:lnTo>
                    <a:pt x="572208" y="300600"/>
                  </a:lnTo>
                  <a:lnTo>
                    <a:pt x="572208" y="561137"/>
                  </a:lnTo>
                  <a:lnTo>
                    <a:pt x="16653" y="5163"/>
                  </a:lnTo>
                  <a:cubicBezTo>
                    <a:pt x="12928" y="1438"/>
                    <a:pt x="6908" y="1448"/>
                    <a:pt x="3184" y="5163"/>
                  </a:cubicBezTo>
                  <a:cubicBezTo>
                    <a:pt x="-540" y="8887"/>
                    <a:pt x="-540" y="14916"/>
                    <a:pt x="3184" y="18640"/>
                  </a:cubicBezTo>
                  <a:lnTo>
                    <a:pt x="572208" y="588093"/>
                  </a:lnTo>
                  <a:lnTo>
                    <a:pt x="572208" y="845858"/>
                  </a:lnTo>
                  <a:lnTo>
                    <a:pt x="16653" y="290922"/>
                  </a:lnTo>
                  <a:cubicBezTo>
                    <a:pt x="12928" y="287207"/>
                    <a:pt x="6908" y="287198"/>
                    <a:pt x="3184" y="290932"/>
                  </a:cubicBezTo>
                  <a:cubicBezTo>
                    <a:pt x="-540" y="294656"/>
                    <a:pt x="-540" y="300685"/>
                    <a:pt x="3184" y="304400"/>
                  </a:cubicBezTo>
                  <a:lnTo>
                    <a:pt x="572208" y="872785"/>
                  </a:lnTo>
                  <a:lnTo>
                    <a:pt x="572208" y="1121102"/>
                  </a:lnTo>
                  <a:lnTo>
                    <a:pt x="16195" y="576015"/>
                  </a:lnTo>
                  <a:cubicBezTo>
                    <a:pt x="12443" y="572329"/>
                    <a:pt x="6404" y="572376"/>
                    <a:pt x="2727" y="576148"/>
                  </a:cubicBezTo>
                  <a:cubicBezTo>
                    <a:pt x="-959" y="579911"/>
                    <a:pt x="-902" y="585940"/>
                    <a:pt x="2860" y="589617"/>
                  </a:cubicBezTo>
                  <a:lnTo>
                    <a:pt x="572208" y="1147782"/>
                  </a:lnTo>
                  <a:lnTo>
                    <a:pt x="572208" y="1419425"/>
                  </a:lnTo>
                  <a:cubicBezTo>
                    <a:pt x="572208" y="1419549"/>
                    <a:pt x="572132" y="1419577"/>
                    <a:pt x="572046" y="1419492"/>
                  </a:cubicBezTo>
                  <a:lnTo>
                    <a:pt x="16653" y="864403"/>
                  </a:lnTo>
                  <a:cubicBezTo>
                    <a:pt x="12928" y="860689"/>
                    <a:pt x="6908" y="860689"/>
                    <a:pt x="3184" y="864403"/>
                  </a:cubicBezTo>
                  <a:cubicBezTo>
                    <a:pt x="-540" y="868118"/>
                    <a:pt x="-540" y="874157"/>
                    <a:pt x="3184" y="877881"/>
                  </a:cubicBezTo>
                  <a:lnTo>
                    <a:pt x="574999" y="1449381"/>
                  </a:lnTo>
                  <a:cubicBezTo>
                    <a:pt x="576789" y="1451162"/>
                    <a:pt x="579209" y="1452163"/>
                    <a:pt x="581733" y="1452163"/>
                  </a:cubicBezTo>
                  <a:cubicBezTo>
                    <a:pt x="584266" y="1452163"/>
                    <a:pt x="586686" y="1451162"/>
                    <a:pt x="588467" y="1449372"/>
                  </a:cubicBezTo>
                  <a:lnTo>
                    <a:pt x="1159367" y="877872"/>
                  </a:lnTo>
                  <a:cubicBezTo>
                    <a:pt x="1163091" y="874147"/>
                    <a:pt x="1163091" y="868118"/>
                    <a:pt x="1159367" y="864403"/>
                  </a:cubicBezTo>
                  <a:cubicBezTo>
                    <a:pt x="1155642" y="860689"/>
                    <a:pt x="1149623" y="860679"/>
                    <a:pt x="1145899" y="864413"/>
                  </a:cubicBezTo>
                  <a:lnTo>
                    <a:pt x="591420" y="1419463"/>
                  </a:lnTo>
                  <a:cubicBezTo>
                    <a:pt x="591334" y="1419549"/>
                    <a:pt x="591258" y="1419520"/>
                    <a:pt x="591258" y="1419397"/>
                  </a:cubicBezTo>
                  <a:lnTo>
                    <a:pt x="591258" y="1150753"/>
                  </a:lnTo>
                  <a:lnTo>
                    <a:pt x="1159329" y="590198"/>
                  </a:lnTo>
                  <a:cubicBezTo>
                    <a:pt x="1163082" y="586502"/>
                    <a:pt x="1163110" y="580473"/>
                    <a:pt x="1159424" y="576729"/>
                  </a:cubicBezTo>
                  <a:cubicBezTo>
                    <a:pt x="1155728" y="572967"/>
                    <a:pt x="1149689" y="572957"/>
                    <a:pt x="1145956" y="576634"/>
                  </a:cubicBezTo>
                  <a:lnTo>
                    <a:pt x="591267" y="1123988"/>
                  </a:lnTo>
                  <a:lnTo>
                    <a:pt x="591267" y="873414"/>
                  </a:lnTo>
                  <a:lnTo>
                    <a:pt x="1159386" y="3032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 rot="4450611">
              <a:off x="682406" y="4648480"/>
              <a:ext cx="1675286" cy="3184726"/>
            </a:xfrm>
            <a:custGeom>
              <a:avLst/>
              <a:gdLst>
                <a:gd name="connsiteX0" fmla="*/ 424792 w 1675286"/>
                <a:gd name="connsiteY0" fmla="*/ 1244743 h 3184726"/>
                <a:gd name="connsiteX1" fmla="*/ 420336 w 1675286"/>
                <a:gd name="connsiteY1" fmla="*/ 1266813 h 3184726"/>
                <a:gd name="connsiteX2" fmla="*/ 477038 w 1675286"/>
                <a:gd name="connsiteY2" fmla="*/ 1323516 h 3184726"/>
                <a:gd name="connsiteX3" fmla="*/ 533740 w 1675286"/>
                <a:gd name="connsiteY3" fmla="*/ 1266813 h 3184726"/>
                <a:gd name="connsiteX4" fmla="*/ 477038 w 1675286"/>
                <a:gd name="connsiteY4" fmla="*/ 1210111 h 3184726"/>
                <a:gd name="connsiteX5" fmla="*/ 424792 w 1675286"/>
                <a:gd name="connsiteY5" fmla="*/ 1244743 h 3184726"/>
                <a:gd name="connsiteX6" fmla="*/ 7875 w 1675286"/>
                <a:gd name="connsiteY6" fmla="*/ 964216 h 3184726"/>
                <a:gd name="connsiteX7" fmla="*/ 120792 w 1675286"/>
                <a:gd name="connsiteY7" fmla="*/ 891226 h 3184726"/>
                <a:gd name="connsiteX8" fmla="*/ 258189 w 1675286"/>
                <a:gd name="connsiteY8" fmla="*/ 652557 h 3184726"/>
                <a:gd name="connsiteX9" fmla="*/ 206868 w 1675286"/>
                <a:gd name="connsiteY9" fmla="*/ 411629 h 3184726"/>
                <a:gd name="connsiteX10" fmla="*/ 550747 w 1675286"/>
                <a:gd name="connsiteY10" fmla="*/ 333373 h 3184726"/>
                <a:gd name="connsiteX11" fmla="*/ 610927 w 1675286"/>
                <a:gd name="connsiteY11" fmla="*/ 180582 h 3184726"/>
                <a:gd name="connsiteX12" fmla="*/ 743252 w 1675286"/>
                <a:gd name="connsiteY12" fmla="*/ 24116 h 3184726"/>
                <a:gd name="connsiteX13" fmla="*/ 959374 w 1675286"/>
                <a:gd name="connsiteY13" fmla="*/ 25316 h 3184726"/>
                <a:gd name="connsiteX14" fmla="*/ 961154 w 1675286"/>
                <a:gd name="connsiteY14" fmla="*/ 26178 h 3184726"/>
                <a:gd name="connsiteX15" fmla="*/ 1089015 w 1675286"/>
                <a:gd name="connsiteY15" fmla="*/ 174835 h 3184726"/>
                <a:gd name="connsiteX16" fmla="*/ 1152459 w 1675286"/>
                <a:gd name="connsiteY16" fmla="*/ 333373 h 3184726"/>
                <a:gd name="connsiteX17" fmla="*/ 1496338 w 1675286"/>
                <a:gd name="connsiteY17" fmla="*/ 411629 h 3184726"/>
                <a:gd name="connsiteX18" fmla="*/ 1445149 w 1675286"/>
                <a:gd name="connsiteY18" fmla="*/ 652267 h 3184726"/>
                <a:gd name="connsiteX19" fmla="*/ 1583633 w 1675286"/>
                <a:gd name="connsiteY19" fmla="*/ 891377 h 3184726"/>
                <a:gd name="connsiteX20" fmla="*/ 1640599 w 1675286"/>
                <a:gd name="connsiteY20" fmla="*/ 906265 h 3184726"/>
                <a:gd name="connsiteX21" fmla="*/ 1675286 w 1675286"/>
                <a:gd name="connsiteY21" fmla="*/ 932060 h 3184726"/>
                <a:gd name="connsiteX22" fmla="*/ 1551435 w 1675286"/>
                <a:gd name="connsiteY22" fmla="*/ 1369065 h 3184726"/>
                <a:gd name="connsiteX23" fmla="*/ 1536926 w 1675286"/>
                <a:gd name="connsiteY23" fmla="*/ 1392682 h 3184726"/>
                <a:gd name="connsiteX24" fmla="*/ 1376530 w 1675286"/>
                <a:gd name="connsiteY24" fmla="*/ 1608724 h 3184726"/>
                <a:gd name="connsiteX25" fmla="*/ 1408597 w 1675286"/>
                <a:gd name="connsiteY25" fmla="*/ 1799302 h 3184726"/>
                <a:gd name="connsiteX26" fmla="*/ 1427519 w 1675286"/>
                <a:gd name="connsiteY26" fmla="*/ 1806301 h 3184726"/>
                <a:gd name="connsiteX27" fmla="*/ 1311708 w 1675286"/>
                <a:gd name="connsiteY27" fmla="*/ 2214937 h 3184726"/>
                <a:gd name="connsiteX28" fmla="*/ 1277836 w 1675286"/>
                <a:gd name="connsiteY28" fmla="*/ 2245025 h 3184726"/>
                <a:gd name="connsiteX29" fmla="*/ 1152563 w 1675286"/>
                <a:gd name="connsiteY29" fmla="*/ 2376278 h 3184726"/>
                <a:gd name="connsiteX30" fmla="*/ 1171069 w 1675286"/>
                <a:gd name="connsiteY30" fmla="*/ 2503613 h 3184726"/>
                <a:gd name="connsiteX31" fmla="*/ 1030401 w 1675286"/>
                <a:gd name="connsiteY31" fmla="*/ 2777366 h 3184726"/>
                <a:gd name="connsiteX32" fmla="*/ 881089 w 1675286"/>
                <a:gd name="connsiteY32" fmla="*/ 3160547 h 3184726"/>
                <a:gd name="connsiteX33" fmla="*/ 881565 w 1675286"/>
                <a:gd name="connsiteY33" fmla="*/ 3184726 h 3184726"/>
                <a:gd name="connsiteX34" fmla="*/ 821964 w 1675286"/>
                <a:gd name="connsiteY34" fmla="*/ 3167835 h 3184726"/>
                <a:gd name="connsiteX35" fmla="*/ 822108 w 1675286"/>
                <a:gd name="connsiteY35" fmla="*/ 3160528 h 3184726"/>
                <a:gd name="connsiteX36" fmla="*/ 672796 w 1675286"/>
                <a:gd name="connsiteY36" fmla="*/ 2777347 h 3184726"/>
                <a:gd name="connsiteX37" fmla="*/ 532128 w 1675286"/>
                <a:gd name="connsiteY37" fmla="*/ 2503595 h 3184726"/>
                <a:gd name="connsiteX38" fmla="*/ 550635 w 1675286"/>
                <a:gd name="connsiteY38" fmla="*/ 2376259 h 3184726"/>
                <a:gd name="connsiteX39" fmla="*/ 369840 w 1675286"/>
                <a:gd name="connsiteY39" fmla="*/ 2195688 h 3184726"/>
                <a:gd name="connsiteX40" fmla="*/ 160310 w 1675286"/>
                <a:gd name="connsiteY40" fmla="*/ 1916312 h 3184726"/>
                <a:gd name="connsiteX41" fmla="*/ 326666 w 1675286"/>
                <a:gd name="connsiteY41" fmla="*/ 1608715 h 3184726"/>
                <a:gd name="connsiteX42" fmla="*/ 121524 w 1675286"/>
                <a:gd name="connsiteY42" fmla="*/ 1322634 h 3184726"/>
                <a:gd name="connsiteX43" fmla="*/ 198505 w 1675286"/>
                <a:gd name="connsiteY43" fmla="*/ 1288255 h 3184726"/>
                <a:gd name="connsiteX44" fmla="*/ 216589 w 1675286"/>
                <a:gd name="connsiteY44" fmla="*/ 1170238 h 3184726"/>
                <a:gd name="connsiteX45" fmla="*/ 98536 w 1675286"/>
                <a:gd name="connsiteY45" fmla="*/ 1188313 h 3184726"/>
                <a:gd name="connsiteX46" fmla="*/ 70146 w 1675286"/>
                <a:gd name="connsiteY46" fmla="*/ 1231955 h 3184726"/>
                <a:gd name="connsiteX47" fmla="*/ 7875 w 1675286"/>
                <a:gd name="connsiteY47" fmla="*/ 964216 h 31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75286" h="3184726">
                  <a:moveTo>
                    <a:pt x="424792" y="1244743"/>
                  </a:moveTo>
                  <a:cubicBezTo>
                    <a:pt x="421923" y="1251527"/>
                    <a:pt x="420336" y="1258985"/>
                    <a:pt x="420336" y="1266813"/>
                  </a:cubicBezTo>
                  <a:cubicBezTo>
                    <a:pt x="420336" y="1298127"/>
                    <a:pt x="445724" y="1323516"/>
                    <a:pt x="477038" y="1323516"/>
                  </a:cubicBezTo>
                  <a:cubicBezTo>
                    <a:pt x="508352" y="1323516"/>
                    <a:pt x="533740" y="1298128"/>
                    <a:pt x="533740" y="1266813"/>
                  </a:cubicBezTo>
                  <a:cubicBezTo>
                    <a:pt x="533740" y="1235500"/>
                    <a:pt x="508351" y="1210111"/>
                    <a:pt x="477038" y="1210111"/>
                  </a:cubicBezTo>
                  <a:cubicBezTo>
                    <a:pt x="453552" y="1210111"/>
                    <a:pt x="433400" y="1224392"/>
                    <a:pt x="424792" y="1244743"/>
                  </a:cubicBezTo>
                  <a:close/>
                  <a:moveTo>
                    <a:pt x="7875" y="964216"/>
                  </a:moveTo>
                  <a:cubicBezTo>
                    <a:pt x="22216" y="924970"/>
                    <a:pt x="57146" y="898265"/>
                    <a:pt x="120792" y="891226"/>
                  </a:cubicBezTo>
                  <a:cubicBezTo>
                    <a:pt x="236560" y="878429"/>
                    <a:pt x="306396" y="758584"/>
                    <a:pt x="258189" y="652557"/>
                  </a:cubicBezTo>
                  <a:cubicBezTo>
                    <a:pt x="198157" y="520514"/>
                    <a:pt x="200155" y="442061"/>
                    <a:pt x="206868" y="411629"/>
                  </a:cubicBezTo>
                  <a:cubicBezTo>
                    <a:pt x="252432" y="205520"/>
                    <a:pt x="476166" y="407954"/>
                    <a:pt x="550747" y="333373"/>
                  </a:cubicBezTo>
                  <a:cubicBezTo>
                    <a:pt x="585426" y="298693"/>
                    <a:pt x="592984" y="245713"/>
                    <a:pt x="610927" y="180582"/>
                  </a:cubicBezTo>
                  <a:cubicBezTo>
                    <a:pt x="629922" y="111673"/>
                    <a:pt x="678703" y="54830"/>
                    <a:pt x="743252" y="24116"/>
                  </a:cubicBezTo>
                  <a:cubicBezTo>
                    <a:pt x="811711" y="-8454"/>
                    <a:pt x="891279" y="-8013"/>
                    <a:pt x="959374" y="25316"/>
                  </a:cubicBezTo>
                  <a:lnTo>
                    <a:pt x="961154" y="26178"/>
                  </a:lnTo>
                  <a:cubicBezTo>
                    <a:pt x="1022329" y="56133"/>
                    <a:pt x="1069036" y="109723"/>
                    <a:pt x="1089015" y="174835"/>
                  </a:cubicBezTo>
                  <a:cubicBezTo>
                    <a:pt x="1109801" y="242591"/>
                    <a:pt x="1116758" y="297680"/>
                    <a:pt x="1152459" y="333373"/>
                  </a:cubicBezTo>
                  <a:cubicBezTo>
                    <a:pt x="1227040" y="407953"/>
                    <a:pt x="1450784" y="205520"/>
                    <a:pt x="1496338" y="411629"/>
                  </a:cubicBezTo>
                  <a:cubicBezTo>
                    <a:pt x="1503051" y="442043"/>
                    <a:pt x="1505048" y="520402"/>
                    <a:pt x="1445149" y="652267"/>
                  </a:cubicBezTo>
                  <a:cubicBezTo>
                    <a:pt x="1397147" y="757946"/>
                    <a:pt x="1468325" y="878092"/>
                    <a:pt x="1583633" y="891377"/>
                  </a:cubicBezTo>
                  <a:cubicBezTo>
                    <a:pt x="1606120" y="893968"/>
                    <a:pt x="1624987" y="899037"/>
                    <a:pt x="1640599" y="906265"/>
                  </a:cubicBezTo>
                  <a:lnTo>
                    <a:pt x="1675286" y="932060"/>
                  </a:lnTo>
                  <a:lnTo>
                    <a:pt x="1551435" y="1369065"/>
                  </a:lnTo>
                  <a:lnTo>
                    <a:pt x="1536926" y="1392682"/>
                  </a:lnTo>
                  <a:cubicBezTo>
                    <a:pt x="1456250" y="1513677"/>
                    <a:pt x="1376530" y="1608724"/>
                    <a:pt x="1376530" y="1608724"/>
                  </a:cubicBezTo>
                  <a:cubicBezTo>
                    <a:pt x="1308381" y="1739243"/>
                    <a:pt x="1349970" y="1775402"/>
                    <a:pt x="1408597" y="1799302"/>
                  </a:cubicBezTo>
                  <a:lnTo>
                    <a:pt x="1427519" y="1806301"/>
                  </a:lnTo>
                  <a:lnTo>
                    <a:pt x="1311708" y="2214937"/>
                  </a:lnTo>
                  <a:lnTo>
                    <a:pt x="1277836" y="2245025"/>
                  </a:lnTo>
                  <a:cubicBezTo>
                    <a:pt x="1220821" y="2291700"/>
                    <a:pt x="1164262" y="2331697"/>
                    <a:pt x="1152563" y="2376278"/>
                  </a:cubicBezTo>
                  <a:cubicBezTo>
                    <a:pt x="1138275" y="2430767"/>
                    <a:pt x="1161113" y="2457909"/>
                    <a:pt x="1171069" y="2503613"/>
                  </a:cubicBezTo>
                  <a:cubicBezTo>
                    <a:pt x="1189088" y="2586398"/>
                    <a:pt x="1112886" y="2691571"/>
                    <a:pt x="1030401" y="2777366"/>
                  </a:cubicBezTo>
                  <a:cubicBezTo>
                    <a:pt x="931660" y="2880073"/>
                    <a:pt x="878276" y="3018097"/>
                    <a:pt x="881089" y="3160547"/>
                  </a:cubicBezTo>
                  <a:lnTo>
                    <a:pt x="881565" y="3184726"/>
                  </a:lnTo>
                  <a:lnTo>
                    <a:pt x="821964" y="3167835"/>
                  </a:lnTo>
                  <a:lnTo>
                    <a:pt x="822108" y="3160528"/>
                  </a:lnTo>
                  <a:cubicBezTo>
                    <a:pt x="824911" y="3018078"/>
                    <a:pt x="771537" y="2880054"/>
                    <a:pt x="672796" y="2777347"/>
                  </a:cubicBezTo>
                  <a:cubicBezTo>
                    <a:pt x="590320" y="2691553"/>
                    <a:pt x="514109" y="2586379"/>
                    <a:pt x="532128" y="2503595"/>
                  </a:cubicBezTo>
                  <a:cubicBezTo>
                    <a:pt x="542084" y="2457890"/>
                    <a:pt x="564922" y="2430748"/>
                    <a:pt x="550635" y="2376259"/>
                  </a:cubicBezTo>
                  <a:cubicBezTo>
                    <a:pt x="535034" y="2316828"/>
                    <a:pt x="439686" y="2265536"/>
                    <a:pt x="369840" y="2195688"/>
                  </a:cubicBezTo>
                  <a:cubicBezTo>
                    <a:pt x="299984" y="2125842"/>
                    <a:pt x="160310" y="2031788"/>
                    <a:pt x="160310" y="1916312"/>
                  </a:cubicBezTo>
                  <a:cubicBezTo>
                    <a:pt x="160310" y="1753349"/>
                    <a:pt x="462966" y="1869754"/>
                    <a:pt x="326666" y="1608715"/>
                  </a:cubicBezTo>
                  <a:cubicBezTo>
                    <a:pt x="326666" y="1608715"/>
                    <a:pt x="214424" y="1474853"/>
                    <a:pt x="121524" y="1322634"/>
                  </a:cubicBezTo>
                  <a:cubicBezTo>
                    <a:pt x="146706" y="1323179"/>
                    <a:pt x="175460" y="1311290"/>
                    <a:pt x="198505" y="1288255"/>
                  </a:cubicBezTo>
                  <a:cubicBezTo>
                    <a:pt x="236100" y="1250679"/>
                    <a:pt x="244200" y="1197839"/>
                    <a:pt x="216589" y="1170238"/>
                  </a:cubicBezTo>
                  <a:cubicBezTo>
                    <a:pt x="188979" y="1142637"/>
                    <a:pt x="136131" y="1150737"/>
                    <a:pt x="98536" y="1188313"/>
                  </a:cubicBezTo>
                  <a:cubicBezTo>
                    <a:pt x="85288" y="1201552"/>
                    <a:pt x="75799" y="1216693"/>
                    <a:pt x="70146" y="1231955"/>
                  </a:cubicBezTo>
                  <a:cubicBezTo>
                    <a:pt x="17269" y="1129870"/>
                    <a:pt x="-16026" y="1029626"/>
                    <a:pt x="7875" y="96421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 rot="4450611">
              <a:off x="1240162" y="5324138"/>
              <a:ext cx="581282" cy="1856316"/>
            </a:xfrm>
            <a:custGeom>
              <a:avLst/>
              <a:gdLst>
                <a:gd name="connsiteX0" fmla="*/ 587554 w 590559"/>
                <a:gd name="connsiteY0" fmla="*/ 1297972 h 1885940"/>
                <a:gd name="connsiteX1" fmla="*/ 574095 w 590559"/>
                <a:gd name="connsiteY1" fmla="*/ 1298401 h 1885940"/>
                <a:gd name="connsiteX2" fmla="*/ 304813 w 590559"/>
                <a:gd name="connsiteY2" fmla="*/ 1585636 h 1885940"/>
                <a:gd name="connsiteX3" fmla="*/ 304813 w 590559"/>
                <a:gd name="connsiteY3" fmla="*/ 1323937 h 1885940"/>
                <a:gd name="connsiteX4" fmla="*/ 547939 w 590559"/>
                <a:gd name="connsiteY4" fmla="*/ 1065733 h 1885940"/>
                <a:gd name="connsiteX5" fmla="*/ 547587 w 590559"/>
                <a:gd name="connsiteY5" fmla="*/ 1052265 h 1885940"/>
                <a:gd name="connsiteX6" fmla="*/ 534128 w 590559"/>
                <a:gd name="connsiteY6" fmla="*/ 1052617 h 1885940"/>
                <a:gd name="connsiteX7" fmla="*/ 304813 w 590559"/>
                <a:gd name="connsiteY7" fmla="*/ 1296210 h 1885940"/>
                <a:gd name="connsiteX8" fmla="*/ 304813 w 590559"/>
                <a:gd name="connsiteY8" fmla="*/ 1034396 h 1885940"/>
                <a:gd name="connsiteX9" fmla="*/ 507886 w 590559"/>
                <a:gd name="connsiteY9" fmla="*/ 820036 h 1885940"/>
                <a:gd name="connsiteX10" fmla="*/ 507629 w 590559"/>
                <a:gd name="connsiteY10" fmla="*/ 806568 h 1885940"/>
                <a:gd name="connsiteX11" fmla="*/ 494161 w 590559"/>
                <a:gd name="connsiteY11" fmla="*/ 806825 h 1885940"/>
                <a:gd name="connsiteX12" fmla="*/ 304813 w 590559"/>
                <a:gd name="connsiteY12" fmla="*/ 1006802 h 1885940"/>
                <a:gd name="connsiteX13" fmla="*/ 304813 w 590559"/>
                <a:gd name="connsiteY13" fmla="*/ 744865 h 1885940"/>
                <a:gd name="connsiteX14" fmla="*/ 467843 w 590559"/>
                <a:gd name="connsiteY14" fmla="*/ 574339 h 1885940"/>
                <a:gd name="connsiteX15" fmla="*/ 467672 w 590559"/>
                <a:gd name="connsiteY15" fmla="*/ 560870 h 1885940"/>
                <a:gd name="connsiteX16" fmla="*/ 454204 w 590559"/>
                <a:gd name="connsiteY16" fmla="*/ 561042 h 1885940"/>
                <a:gd name="connsiteX17" fmla="*/ 304813 w 590559"/>
                <a:gd name="connsiteY17" fmla="*/ 717423 h 1885940"/>
                <a:gd name="connsiteX18" fmla="*/ 304813 w 590559"/>
                <a:gd name="connsiteY18" fmla="*/ 455343 h 1885940"/>
                <a:gd name="connsiteX19" fmla="*/ 427791 w 590559"/>
                <a:gd name="connsiteY19" fmla="*/ 328632 h 1885940"/>
                <a:gd name="connsiteX20" fmla="*/ 427705 w 590559"/>
                <a:gd name="connsiteY20" fmla="*/ 315163 h 1885940"/>
                <a:gd name="connsiteX21" fmla="*/ 414237 w 590559"/>
                <a:gd name="connsiteY21" fmla="*/ 315249 h 1885940"/>
                <a:gd name="connsiteX22" fmla="*/ 304813 w 590559"/>
                <a:gd name="connsiteY22" fmla="*/ 428101 h 1885940"/>
                <a:gd name="connsiteX23" fmla="*/ 304813 w 590559"/>
                <a:gd name="connsiteY23" fmla="*/ 165868 h 1885940"/>
                <a:gd name="connsiteX24" fmla="*/ 387748 w 590559"/>
                <a:gd name="connsiteY24" fmla="*/ 82934 h 1885940"/>
                <a:gd name="connsiteX25" fmla="*/ 387748 w 590559"/>
                <a:gd name="connsiteY25" fmla="*/ 69466 h 1885940"/>
                <a:gd name="connsiteX26" fmla="*/ 374279 w 590559"/>
                <a:gd name="connsiteY26" fmla="*/ 69466 h 1885940"/>
                <a:gd name="connsiteX27" fmla="*/ 304813 w 590559"/>
                <a:gd name="connsiteY27" fmla="*/ 138932 h 1885940"/>
                <a:gd name="connsiteX28" fmla="*/ 304813 w 590559"/>
                <a:gd name="connsiteY28" fmla="*/ 9525 h 1885940"/>
                <a:gd name="connsiteX29" fmla="*/ 295288 w 590559"/>
                <a:gd name="connsiteY29" fmla="*/ 0 h 1885940"/>
                <a:gd name="connsiteX30" fmla="*/ 285763 w 590559"/>
                <a:gd name="connsiteY30" fmla="*/ 9525 h 1885940"/>
                <a:gd name="connsiteX31" fmla="*/ 285763 w 590559"/>
                <a:gd name="connsiteY31" fmla="*/ 138932 h 1885940"/>
                <a:gd name="connsiteX32" fmla="*/ 216298 w 590559"/>
                <a:gd name="connsiteY32" fmla="*/ 69466 h 1885940"/>
                <a:gd name="connsiteX33" fmla="*/ 202829 w 590559"/>
                <a:gd name="connsiteY33" fmla="*/ 69466 h 1885940"/>
                <a:gd name="connsiteX34" fmla="*/ 202829 w 590559"/>
                <a:gd name="connsiteY34" fmla="*/ 82934 h 1885940"/>
                <a:gd name="connsiteX35" fmla="*/ 285763 w 590559"/>
                <a:gd name="connsiteY35" fmla="*/ 165868 h 1885940"/>
                <a:gd name="connsiteX36" fmla="*/ 285763 w 590559"/>
                <a:gd name="connsiteY36" fmla="*/ 428101 h 1885940"/>
                <a:gd name="connsiteX37" fmla="*/ 176331 w 590559"/>
                <a:gd name="connsiteY37" fmla="*/ 315249 h 1885940"/>
                <a:gd name="connsiteX38" fmla="*/ 162862 w 590559"/>
                <a:gd name="connsiteY38" fmla="*/ 315163 h 1885940"/>
                <a:gd name="connsiteX39" fmla="*/ 162777 w 590559"/>
                <a:gd name="connsiteY39" fmla="*/ 328632 h 1885940"/>
                <a:gd name="connsiteX40" fmla="*/ 285763 w 590559"/>
                <a:gd name="connsiteY40" fmla="*/ 455343 h 1885940"/>
                <a:gd name="connsiteX41" fmla="*/ 285763 w 590559"/>
                <a:gd name="connsiteY41" fmla="*/ 717423 h 1885940"/>
                <a:gd name="connsiteX42" fmla="*/ 136373 w 590559"/>
                <a:gd name="connsiteY42" fmla="*/ 561042 h 1885940"/>
                <a:gd name="connsiteX43" fmla="*/ 122905 w 590559"/>
                <a:gd name="connsiteY43" fmla="*/ 560870 h 1885940"/>
                <a:gd name="connsiteX44" fmla="*/ 122724 w 590559"/>
                <a:gd name="connsiteY44" fmla="*/ 574339 h 1885940"/>
                <a:gd name="connsiteX45" fmla="*/ 285754 w 590559"/>
                <a:gd name="connsiteY45" fmla="*/ 744865 h 1885940"/>
                <a:gd name="connsiteX46" fmla="*/ 285754 w 590559"/>
                <a:gd name="connsiteY46" fmla="*/ 1006802 h 1885940"/>
                <a:gd name="connsiteX47" fmla="*/ 96397 w 590559"/>
                <a:gd name="connsiteY47" fmla="*/ 806825 h 1885940"/>
                <a:gd name="connsiteX48" fmla="*/ 82938 w 590559"/>
                <a:gd name="connsiteY48" fmla="*/ 806568 h 1885940"/>
                <a:gd name="connsiteX49" fmla="*/ 82671 w 590559"/>
                <a:gd name="connsiteY49" fmla="*/ 820036 h 1885940"/>
                <a:gd name="connsiteX50" fmla="*/ 285754 w 590559"/>
                <a:gd name="connsiteY50" fmla="*/ 1034396 h 1885940"/>
                <a:gd name="connsiteX51" fmla="*/ 285754 w 590559"/>
                <a:gd name="connsiteY51" fmla="*/ 1296210 h 1885940"/>
                <a:gd name="connsiteX52" fmla="*/ 56440 w 590559"/>
                <a:gd name="connsiteY52" fmla="*/ 1052617 h 1885940"/>
                <a:gd name="connsiteX53" fmla="*/ 42981 w 590559"/>
                <a:gd name="connsiteY53" fmla="*/ 1052265 h 1885940"/>
                <a:gd name="connsiteX54" fmla="*/ 42628 w 590559"/>
                <a:gd name="connsiteY54" fmla="*/ 1065733 h 1885940"/>
                <a:gd name="connsiteX55" fmla="*/ 285754 w 590559"/>
                <a:gd name="connsiteY55" fmla="*/ 1323937 h 1885940"/>
                <a:gd name="connsiteX56" fmla="*/ 285754 w 590559"/>
                <a:gd name="connsiteY56" fmla="*/ 1585636 h 1885940"/>
                <a:gd name="connsiteX57" fmla="*/ 16473 w 590559"/>
                <a:gd name="connsiteY57" fmla="*/ 1298401 h 1885940"/>
                <a:gd name="connsiteX58" fmla="*/ 3014 w 590559"/>
                <a:gd name="connsiteY58" fmla="*/ 1297972 h 1885940"/>
                <a:gd name="connsiteX59" fmla="*/ 2576 w 590559"/>
                <a:gd name="connsiteY59" fmla="*/ 1311431 h 1885940"/>
                <a:gd name="connsiteX60" fmla="*/ 285744 w 590559"/>
                <a:gd name="connsiteY60" fmla="*/ 1613487 h 1885940"/>
                <a:gd name="connsiteX61" fmla="*/ 285744 w 590559"/>
                <a:gd name="connsiteY61" fmla="*/ 1876416 h 1885940"/>
                <a:gd name="connsiteX62" fmla="*/ 295269 w 590559"/>
                <a:gd name="connsiteY62" fmla="*/ 1885941 h 1885940"/>
                <a:gd name="connsiteX63" fmla="*/ 304794 w 590559"/>
                <a:gd name="connsiteY63" fmla="*/ 1876416 h 1885940"/>
                <a:gd name="connsiteX64" fmla="*/ 304794 w 590559"/>
                <a:gd name="connsiteY64" fmla="*/ 1613487 h 1885940"/>
                <a:gd name="connsiteX65" fmla="*/ 587963 w 590559"/>
                <a:gd name="connsiteY65" fmla="*/ 1311431 h 1885940"/>
                <a:gd name="connsiteX66" fmla="*/ 587554 w 590559"/>
                <a:gd name="connsiteY66" fmla="*/ 1297972 h 188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90559" h="1885940">
                  <a:moveTo>
                    <a:pt x="587554" y="1297972"/>
                  </a:moveTo>
                  <a:cubicBezTo>
                    <a:pt x="583724" y="1294362"/>
                    <a:pt x="577695" y="1294562"/>
                    <a:pt x="574095" y="1298401"/>
                  </a:cubicBezTo>
                  <a:lnTo>
                    <a:pt x="304813" y="1585636"/>
                  </a:lnTo>
                  <a:lnTo>
                    <a:pt x="304813" y="1323937"/>
                  </a:lnTo>
                  <a:lnTo>
                    <a:pt x="547939" y="1065733"/>
                  </a:lnTo>
                  <a:cubicBezTo>
                    <a:pt x="551559" y="1061923"/>
                    <a:pt x="551406" y="1055884"/>
                    <a:pt x="547587" y="1052265"/>
                  </a:cubicBezTo>
                  <a:cubicBezTo>
                    <a:pt x="543777" y="1048636"/>
                    <a:pt x="537747" y="1048798"/>
                    <a:pt x="534128" y="1052617"/>
                  </a:cubicBezTo>
                  <a:lnTo>
                    <a:pt x="304813" y="1296210"/>
                  </a:lnTo>
                  <a:lnTo>
                    <a:pt x="304813" y="1034396"/>
                  </a:lnTo>
                  <a:lnTo>
                    <a:pt x="507886" y="820036"/>
                  </a:lnTo>
                  <a:cubicBezTo>
                    <a:pt x="511535" y="816254"/>
                    <a:pt x="511420" y="810216"/>
                    <a:pt x="507629" y="806568"/>
                  </a:cubicBezTo>
                  <a:cubicBezTo>
                    <a:pt x="503838" y="802919"/>
                    <a:pt x="497809" y="803034"/>
                    <a:pt x="494161" y="806825"/>
                  </a:cubicBezTo>
                  <a:lnTo>
                    <a:pt x="304813" y="1006802"/>
                  </a:lnTo>
                  <a:lnTo>
                    <a:pt x="304813" y="744865"/>
                  </a:lnTo>
                  <a:lnTo>
                    <a:pt x="467843" y="574339"/>
                  </a:lnTo>
                  <a:cubicBezTo>
                    <a:pt x="471510" y="570567"/>
                    <a:pt x="471434" y="564537"/>
                    <a:pt x="467672" y="560870"/>
                  </a:cubicBezTo>
                  <a:cubicBezTo>
                    <a:pt x="463900" y="557193"/>
                    <a:pt x="457880" y="557279"/>
                    <a:pt x="454204" y="561042"/>
                  </a:cubicBezTo>
                  <a:lnTo>
                    <a:pt x="304813" y="717423"/>
                  </a:lnTo>
                  <a:lnTo>
                    <a:pt x="304813" y="455343"/>
                  </a:lnTo>
                  <a:lnTo>
                    <a:pt x="427791" y="328632"/>
                  </a:lnTo>
                  <a:cubicBezTo>
                    <a:pt x="431487" y="324888"/>
                    <a:pt x="431448" y="318859"/>
                    <a:pt x="427705" y="315163"/>
                  </a:cubicBezTo>
                  <a:cubicBezTo>
                    <a:pt x="423962" y="311467"/>
                    <a:pt x="417932" y="311506"/>
                    <a:pt x="414237" y="315249"/>
                  </a:cubicBezTo>
                  <a:lnTo>
                    <a:pt x="304813" y="428101"/>
                  </a:lnTo>
                  <a:lnTo>
                    <a:pt x="304813" y="165868"/>
                  </a:lnTo>
                  <a:lnTo>
                    <a:pt x="387748" y="82934"/>
                  </a:lnTo>
                  <a:cubicBezTo>
                    <a:pt x="391472" y="79210"/>
                    <a:pt x="391472" y="73190"/>
                    <a:pt x="387748" y="69466"/>
                  </a:cubicBezTo>
                  <a:cubicBezTo>
                    <a:pt x="384023" y="65742"/>
                    <a:pt x="378004" y="65742"/>
                    <a:pt x="374279" y="69466"/>
                  </a:cubicBezTo>
                  <a:lnTo>
                    <a:pt x="304813" y="138932"/>
                  </a:lnTo>
                  <a:lnTo>
                    <a:pt x="304813" y="9525"/>
                  </a:lnTo>
                  <a:cubicBezTo>
                    <a:pt x="304813" y="4258"/>
                    <a:pt x="300556" y="0"/>
                    <a:pt x="295288" y="0"/>
                  </a:cubicBezTo>
                  <a:cubicBezTo>
                    <a:pt x="290021" y="0"/>
                    <a:pt x="285763" y="4258"/>
                    <a:pt x="285763" y="9525"/>
                  </a:cubicBezTo>
                  <a:lnTo>
                    <a:pt x="285763" y="138932"/>
                  </a:lnTo>
                  <a:lnTo>
                    <a:pt x="216298" y="69466"/>
                  </a:lnTo>
                  <a:cubicBezTo>
                    <a:pt x="212573" y="65742"/>
                    <a:pt x="206554" y="65742"/>
                    <a:pt x="202829" y="69466"/>
                  </a:cubicBezTo>
                  <a:cubicBezTo>
                    <a:pt x="199105" y="73190"/>
                    <a:pt x="199105" y="79210"/>
                    <a:pt x="202829" y="82934"/>
                  </a:cubicBezTo>
                  <a:lnTo>
                    <a:pt x="285763" y="165868"/>
                  </a:lnTo>
                  <a:lnTo>
                    <a:pt x="285763" y="428101"/>
                  </a:lnTo>
                  <a:lnTo>
                    <a:pt x="176331" y="315249"/>
                  </a:lnTo>
                  <a:cubicBezTo>
                    <a:pt x="172635" y="311506"/>
                    <a:pt x="166606" y="311467"/>
                    <a:pt x="162862" y="315163"/>
                  </a:cubicBezTo>
                  <a:cubicBezTo>
                    <a:pt x="159119" y="318859"/>
                    <a:pt x="159081" y="324888"/>
                    <a:pt x="162777" y="328632"/>
                  </a:cubicBezTo>
                  <a:lnTo>
                    <a:pt x="285763" y="455343"/>
                  </a:lnTo>
                  <a:lnTo>
                    <a:pt x="285763" y="717423"/>
                  </a:lnTo>
                  <a:lnTo>
                    <a:pt x="136373" y="561042"/>
                  </a:lnTo>
                  <a:cubicBezTo>
                    <a:pt x="132706" y="557279"/>
                    <a:pt x="126677" y="557203"/>
                    <a:pt x="122905" y="560870"/>
                  </a:cubicBezTo>
                  <a:cubicBezTo>
                    <a:pt x="119133" y="564537"/>
                    <a:pt x="119057" y="570576"/>
                    <a:pt x="122724" y="574339"/>
                  </a:cubicBezTo>
                  <a:lnTo>
                    <a:pt x="285754" y="744865"/>
                  </a:lnTo>
                  <a:lnTo>
                    <a:pt x="285754" y="1006802"/>
                  </a:lnTo>
                  <a:lnTo>
                    <a:pt x="96397" y="806825"/>
                  </a:lnTo>
                  <a:cubicBezTo>
                    <a:pt x="92749" y="803034"/>
                    <a:pt x="86719" y="802919"/>
                    <a:pt x="82938" y="806568"/>
                  </a:cubicBezTo>
                  <a:cubicBezTo>
                    <a:pt x="79147" y="810216"/>
                    <a:pt x="79023" y="816245"/>
                    <a:pt x="82671" y="820036"/>
                  </a:cubicBezTo>
                  <a:lnTo>
                    <a:pt x="285754" y="1034396"/>
                  </a:lnTo>
                  <a:lnTo>
                    <a:pt x="285754" y="1296210"/>
                  </a:lnTo>
                  <a:lnTo>
                    <a:pt x="56440" y="1052617"/>
                  </a:lnTo>
                  <a:cubicBezTo>
                    <a:pt x="52820" y="1048807"/>
                    <a:pt x="46791" y="1048646"/>
                    <a:pt x="42981" y="1052265"/>
                  </a:cubicBezTo>
                  <a:cubicBezTo>
                    <a:pt x="39161" y="1055884"/>
                    <a:pt x="39009" y="1061923"/>
                    <a:pt x="42628" y="1065733"/>
                  </a:cubicBezTo>
                  <a:lnTo>
                    <a:pt x="285754" y="1323937"/>
                  </a:lnTo>
                  <a:lnTo>
                    <a:pt x="285754" y="1585636"/>
                  </a:lnTo>
                  <a:lnTo>
                    <a:pt x="16473" y="1298401"/>
                  </a:lnTo>
                  <a:cubicBezTo>
                    <a:pt x="12872" y="1294571"/>
                    <a:pt x="6843" y="1294371"/>
                    <a:pt x="3014" y="1297972"/>
                  </a:cubicBezTo>
                  <a:cubicBezTo>
                    <a:pt x="-825" y="1301563"/>
                    <a:pt x="-1025" y="1307601"/>
                    <a:pt x="2576" y="1311431"/>
                  </a:cubicBezTo>
                  <a:lnTo>
                    <a:pt x="285744" y="1613487"/>
                  </a:lnTo>
                  <a:lnTo>
                    <a:pt x="285744" y="1876416"/>
                  </a:lnTo>
                  <a:cubicBezTo>
                    <a:pt x="285744" y="1881673"/>
                    <a:pt x="290002" y="1885941"/>
                    <a:pt x="295269" y="1885941"/>
                  </a:cubicBezTo>
                  <a:cubicBezTo>
                    <a:pt x="300537" y="1885941"/>
                    <a:pt x="304794" y="1881673"/>
                    <a:pt x="304794" y="1876416"/>
                  </a:cubicBezTo>
                  <a:lnTo>
                    <a:pt x="304794" y="1613487"/>
                  </a:lnTo>
                  <a:lnTo>
                    <a:pt x="587963" y="1311431"/>
                  </a:lnTo>
                  <a:cubicBezTo>
                    <a:pt x="591583" y="1307592"/>
                    <a:pt x="591392" y="1301563"/>
                    <a:pt x="587554" y="12979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 flipH="1">
            <a:off x="9451101" y="4457700"/>
            <a:ext cx="2895762" cy="2590306"/>
            <a:chOff x="-160726" y="4150611"/>
            <a:chExt cx="3273138" cy="2927875"/>
          </a:xfrm>
        </p:grpSpPr>
        <p:sp>
          <p:nvSpPr>
            <p:cNvPr id="31" name="任意多边形: 形状 30"/>
            <p:cNvSpPr/>
            <p:nvPr/>
          </p:nvSpPr>
          <p:spPr>
            <a:xfrm rot="869619">
              <a:off x="-160726" y="4150611"/>
              <a:ext cx="1507938" cy="2671294"/>
            </a:xfrm>
            <a:custGeom>
              <a:avLst/>
              <a:gdLst>
                <a:gd name="connsiteX0" fmla="*/ 669708 w 1507938"/>
                <a:gd name="connsiteY0" fmla="*/ 17 h 2671294"/>
                <a:gd name="connsiteX1" fmla="*/ 669732 w 1507938"/>
                <a:gd name="connsiteY1" fmla="*/ 17 h 2671294"/>
                <a:gd name="connsiteX2" fmla="*/ 907186 w 1507938"/>
                <a:gd name="connsiteY2" fmla="*/ 227846 h 2671294"/>
                <a:gd name="connsiteX3" fmla="*/ 961728 w 1507938"/>
                <a:gd name="connsiteY3" fmla="*/ 254870 h 2671294"/>
                <a:gd name="connsiteX4" fmla="*/ 996103 w 1507938"/>
                <a:gd name="connsiteY4" fmla="*/ 267241 h 2671294"/>
                <a:gd name="connsiteX5" fmla="*/ 1018091 w 1507938"/>
                <a:gd name="connsiteY5" fmla="*/ 316692 h 2671294"/>
                <a:gd name="connsiteX6" fmla="*/ 1063228 w 1507938"/>
                <a:gd name="connsiteY6" fmla="*/ 375652 h 2671294"/>
                <a:gd name="connsiteX7" fmla="*/ 1178346 w 1507938"/>
                <a:gd name="connsiteY7" fmla="*/ 437161 h 2671294"/>
                <a:gd name="connsiteX8" fmla="*/ 1208493 w 1507938"/>
                <a:gd name="connsiteY8" fmla="*/ 572329 h 2671294"/>
                <a:gd name="connsiteX9" fmla="*/ 1332561 w 1507938"/>
                <a:gd name="connsiteY9" fmla="*/ 634011 h 2671294"/>
                <a:gd name="connsiteX10" fmla="*/ 1337700 w 1507938"/>
                <a:gd name="connsiteY10" fmla="*/ 772379 h 2671294"/>
                <a:gd name="connsiteX11" fmla="*/ 1446833 w 1507938"/>
                <a:gd name="connsiteY11" fmla="*/ 857720 h 2671294"/>
                <a:gd name="connsiteX12" fmla="*/ 1421542 w 1507938"/>
                <a:gd name="connsiteY12" fmla="*/ 993839 h 2671294"/>
                <a:gd name="connsiteX13" fmla="*/ 1507666 w 1507938"/>
                <a:gd name="connsiteY13" fmla="*/ 1102265 h 2671294"/>
                <a:gd name="connsiteX14" fmla="*/ 1494511 w 1507938"/>
                <a:gd name="connsiteY14" fmla="*/ 1144006 h 2671294"/>
                <a:gd name="connsiteX15" fmla="*/ 1474539 w 1507938"/>
                <a:gd name="connsiteY15" fmla="*/ 1233324 h 2671294"/>
                <a:gd name="connsiteX16" fmla="*/ 1482831 w 1507938"/>
                <a:gd name="connsiteY16" fmla="*/ 1363770 h 2671294"/>
                <a:gd name="connsiteX17" fmla="*/ 1472719 w 1507938"/>
                <a:gd name="connsiteY17" fmla="*/ 1501880 h 2671294"/>
                <a:gd name="connsiteX18" fmla="*/ 1472618 w 1507938"/>
                <a:gd name="connsiteY18" fmla="*/ 1501943 h 2671294"/>
                <a:gd name="connsiteX19" fmla="*/ 1331306 w 1507938"/>
                <a:gd name="connsiteY19" fmla="*/ 1505881 h 2671294"/>
                <a:gd name="connsiteX20" fmla="*/ 1186567 w 1507938"/>
                <a:gd name="connsiteY20" fmla="*/ 1706716 h 2671294"/>
                <a:gd name="connsiteX21" fmla="*/ 1359382 w 1507938"/>
                <a:gd name="connsiteY21" fmla="*/ 1797390 h 2671294"/>
                <a:gd name="connsiteX22" fmla="*/ 1359452 w 1507938"/>
                <a:gd name="connsiteY22" fmla="*/ 1797515 h 2671294"/>
                <a:gd name="connsiteX23" fmla="*/ 1253473 w 1507938"/>
                <a:gd name="connsiteY23" fmla="*/ 1920274 h 2671294"/>
                <a:gd name="connsiteX24" fmla="*/ 700718 w 1507938"/>
                <a:gd name="connsiteY24" fmla="*/ 1935916 h 2671294"/>
                <a:gd name="connsiteX25" fmla="*/ 685970 w 1507938"/>
                <a:gd name="connsiteY25" fmla="*/ 1924393 h 2671294"/>
                <a:gd name="connsiteX26" fmla="*/ 688276 w 1507938"/>
                <a:gd name="connsiteY26" fmla="*/ 2170435 h 2671294"/>
                <a:gd name="connsiteX27" fmla="*/ 514583 w 1507938"/>
                <a:gd name="connsiteY27" fmla="*/ 2641668 h 2671294"/>
                <a:gd name="connsiteX28" fmla="*/ 486490 w 1507938"/>
                <a:gd name="connsiteY28" fmla="*/ 2671294 h 2671294"/>
                <a:gd name="connsiteX29" fmla="*/ 472032 w 1507938"/>
                <a:gd name="connsiteY29" fmla="*/ 2615364 h 2671294"/>
                <a:gd name="connsiteX30" fmla="*/ 495813 w 1507938"/>
                <a:gd name="connsiteY30" fmla="*/ 2589499 h 2671294"/>
                <a:gd name="connsiteX31" fmla="*/ 652074 w 1507938"/>
                <a:gd name="connsiteY31" fmla="*/ 2097678 h 2671294"/>
                <a:gd name="connsiteX32" fmla="*/ 653761 w 1507938"/>
                <a:gd name="connsiteY32" fmla="*/ 1929084 h 2671294"/>
                <a:gd name="connsiteX33" fmla="*/ 373565 w 1507938"/>
                <a:gd name="connsiteY33" fmla="*/ 2030146 h 2671294"/>
                <a:gd name="connsiteX34" fmla="*/ 319401 w 1507938"/>
                <a:gd name="connsiteY34" fmla="*/ 2024913 h 2671294"/>
                <a:gd name="connsiteX35" fmla="*/ 0 w 1507938"/>
                <a:gd name="connsiteY35" fmla="*/ 789318 h 2671294"/>
                <a:gd name="connsiteX36" fmla="*/ 3098 w 1507938"/>
                <a:gd name="connsiteY36" fmla="*/ 786147 h 2671294"/>
                <a:gd name="connsiteX37" fmla="*/ 8197 w 1507938"/>
                <a:gd name="connsiteY37" fmla="*/ 646844 h 2671294"/>
                <a:gd name="connsiteX38" fmla="*/ 123056 w 1507938"/>
                <a:gd name="connsiteY38" fmla="*/ 592380 h 2671294"/>
                <a:gd name="connsiteX39" fmla="*/ 140816 w 1507938"/>
                <a:gd name="connsiteY39" fmla="*/ 566721 h 2671294"/>
                <a:gd name="connsiteX40" fmla="*/ 162200 w 1507938"/>
                <a:gd name="connsiteY40" fmla="*/ 447280 h 2671294"/>
                <a:gd name="connsiteX41" fmla="*/ 283892 w 1507938"/>
                <a:gd name="connsiteY41" fmla="*/ 370326 h 2671294"/>
                <a:gd name="connsiteX42" fmla="*/ 324872 w 1507938"/>
                <a:gd name="connsiteY42" fmla="*/ 311892 h 2671294"/>
                <a:gd name="connsiteX43" fmla="*/ 343950 w 1507938"/>
                <a:gd name="connsiteY43" fmla="*/ 273940 h 2671294"/>
                <a:gd name="connsiteX44" fmla="*/ 373178 w 1507938"/>
                <a:gd name="connsiteY44" fmla="*/ 261742 h 2671294"/>
                <a:gd name="connsiteX45" fmla="*/ 421586 w 1507938"/>
                <a:gd name="connsiteY45" fmla="*/ 236271 h 2671294"/>
                <a:gd name="connsiteX46" fmla="*/ 669708 w 1507938"/>
                <a:gd name="connsiteY46" fmla="*/ 17 h 267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7938" h="2671294">
                  <a:moveTo>
                    <a:pt x="669708" y="17"/>
                  </a:moveTo>
                  <a:cubicBezTo>
                    <a:pt x="669739" y="-6"/>
                    <a:pt x="669701" y="-6"/>
                    <a:pt x="669732" y="17"/>
                  </a:cubicBezTo>
                  <a:cubicBezTo>
                    <a:pt x="671042" y="1218"/>
                    <a:pt x="774629" y="95893"/>
                    <a:pt x="907186" y="227846"/>
                  </a:cubicBezTo>
                  <a:cubicBezTo>
                    <a:pt x="921941" y="242531"/>
                    <a:pt x="941042" y="252532"/>
                    <a:pt x="961728" y="254870"/>
                  </a:cubicBezTo>
                  <a:cubicBezTo>
                    <a:pt x="974946" y="256360"/>
                    <a:pt x="986940" y="259796"/>
                    <a:pt x="996103" y="267241"/>
                  </a:cubicBezTo>
                  <a:cubicBezTo>
                    <a:pt x="1008544" y="277345"/>
                    <a:pt x="1013925" y="296093"/>
                    <a:pt x="1018091" y="316692"/>
                  </a:cubicBezTo>
                  <a:cubicBezTo>
                    <a:pt x="1023268" y="342273"/>
                    <a:pt x="1039836" y="364073"/>
                    <a:pt x="1063228" y="375652"/>
                  </a:cubicBezTo>
                  <a:cubicBezTo>
                    <a:pt x="1104058" y="395867"/>
                    <a:pt x="1163544" y="421205"/>
                    <a:pt x="1178346" y="437161"/>
                  </a:cubicBezTo>
                  <a:cubicBezTo>
                    <a:pt x="1205512" y="466444"/>
                    <a:pt x="1182802" y="539641"/>
                    <a:pt x="1208493" y="572329"/>
                  </a:cubicBezTo>
                  <a:cubicBezTo>
                    <a:pt x="1233313" y="603912"/>
                    <a:pt x="1310056" y="599283"/>
                    <a:pt x="1332561" y="634011"/>
                  </a:cubicBezTo>
                  <a:cubicBezTo>
                    <a:pt x="1354472" y="667813"/>
                    <a:pt x="1318857" y="735620"/>
                    <a:pt x="1337700" y="772379"/>
                  </a:cubicBezTo>
                  <a:cubicBezTo>
                    <a:pt x="1356095" y="808221"/>
                    <a:pt x="1432147" y="819086"/>
                    <a:pt x="1446833" y="857720"/>
                  </a:cubicBezTo>
                  <a:cubicBezTo>
                    <a:pt x="1461109" y="895311"/>
                    <a:pt x="1411509" y="953635"/>
                    <a:pt x="1421542" y="993839"/>
                  </a:cubicBezTo>
                  <a:cubicBezTo>
                    <a:pt x="1431246" y="1032708"/>
                    <a:pt x="1502599" y="1060972"/>
                    <a:pt x="1507666" y="1102265"/>
                  </a:cubicBezTo>
                  <a:cubicBezTo>
                    <a:pt x="1509322" y="1115711"/>
                    <a:pt x="1503250" y="1129736"/>
                    <a:pt x="1494511" y="1144006"/>
                  </a:cubicBezTo>
                  <a:cubicBezTo>
                    <a:pt x="1478132" y="1170795"/>
                    <a:pt x="1470625" y="1202165"/>
                    <a:pt x="1474539" y="1233324"/>
                  </a:cubicBezTo>
                  <a:cubicBezTo>
                    <a:pt x="1479937" y="1276248"/>
                    <a:pt x="1482831" y="1319754"/>
                    <a:pt x="1482831" y="1363770"/>
                  </a:cubicBezTo>
                  <a:cubicBezTo>
                    <a:pt x="1482831" y="1412711"/>
                    <a:pt x="1479301" y="1458680"/>
                    <a:pt x="1472719" y="1501880"/>
                  </a:cubicBezTo>
                  <a:cubicBezTo>
                    <a:pt x="1472712" y="1501927"/>
                    <a:pt x="1472665" y="1501958"/>
                    <a:pt x="1472618" y="1501943"/>
                  </a:cubicBezTo>
                  <a:cubicBezTo>
                    <a:pt x="1431363" y="1489407"/>
                    <a:pt x="1381339" y="1489705"/>
                    <a:pt x="1331306" y="1505881"/>
                  </a:cubicBezTo>
                  <a:cubicBezTo>
                    <a:pt x="1226928" y="1539628"/>
                    <a:pt x="1162116" y="1629549"/>
                    <a:pt x="1186567" y="1706716"/>
                  </a:cubicBezTo>
                  <a:cubicBezTo>
                    <a:pt x="1206250" y="1768844"/>
                    <a:pt x="1277776" y="1803737"/>
                    <a:pt x="1359382" y="1797390"/>
                  </a:cubicBezTo>
                  <a:cubicBezTo>
                    <a:pt x="1359468" y="1797390"/>
                    <a:pt x="1359500" y="1797445"/>
                    <a:pt x="1359452" y="1797515"/>
                  </a:cubicBezTo>
                  <a:cubicBezTo>
                    <a:pt x="1327996" y="1843947"/>
                    <a:pt x="1292076" y="1884668"/>
                    <a:pt x="1253473" y="1920274"/>
                  </a:cubicBezTo>
                  <a:cubicBezTo>
                    <a:pt x="1099258" y="2062511"/>
                    <a:pt x="863860" y="2067813"/>
                    <a:pt x="700718" y="1935916"/>
                  </a:cubicBezTo>
                  <a:cubicBezTo>
                    <a:pt x="695156" y="1931421"/>
                    <a:pt x="690237" y="1927577"/>
                    <a:pt x="685970" y="1924393"/>
                  </a:cubicBezTo>
                  <a:cubicBezTo>
                    <a:pt x="686723" y="2003787"/>
                    <a:pt x="688833" y="2100580"/>
                    <a:pt x="688276" y="2170435"/>
                  </a:cubicBezTo>
                  <a:cubicBezTo>
                    <a:pt x="688806" y="2342926"/>
                    <a:pt x="623564" y="2510242"/>
                    <a:pt x="514583" y="2641668"/>
                  </a:cubicBezTo>
                  <a:lnTo>
                    <a:pt x="486490" y="2671294"/>
                  </a:lnTo>
                  <a:lnTo>
                    <a:pt x="472032" y="2615364"/>
                  </a:lnTo>
                  <a:lnTo>
                    <a:pt x="495813" y="2589499"/>
                  </a:lnTo>
                  <a:cubicBezTo>
                    <a:pt x="604333" y="2452379"/>
                    <a:pt x="662517" y="2275753"/>
                    <a:pt x="652074" y="2097678"/>
                  </a:cubicBezTo>
                  <a:cubicBezTo>
                    <a:pt x="652804" y="2062456"/>
                    <a:pt x="653235" y="1985847"/>
                    <a:pt x="653761" y="1929084"/>
                  </a:cubicBezTo>
                  <a:cubicBezTo>
                    <a:pt x="573233" y="1997037"/>
                    <a:pt x="473201" y="2031000"/>
                    <a:pt x="373565" y="2030146"/>
                  </a:cubicBezTo>
                  <a:lnTo>
                    <a:pt x="319401" y="2024913"/>
                  </a:lnTo>
                  <a:lnTo>
                    <a:pt x="0" y="789318"/>
                  </a:lnTo>
                  <a:lnTo>
                    <a:pt x="3098" y="786147"/>
                  </a:lnTo>
                  <a:cubicBezTo>
                    <a:pt x="21987" y="749043"/>
                    <a:pt x="-13728" y="681070"/>
                    <a:pt x="8197" y="646844"/>
                  </a:cubicBezTo>
                  <a:cubicBezTo>
                    <a:pt x="28372" y="615380"/>
                    <a:pt x="92132" y="615113"/>
                    <a:pt x="123056" y="592380"/>
                  </a:cubicBezTo>
                  <a:cubicBezTo>
                    <a:pt x="128931" y="583751"/>
                    <a:pt x="134854" y="575200"/>
                    <a:pt x="140816" y="566721"/>
                  </a:cubicBezTo>
                  <a:cubicBezTo>
                    <a:pt x="152442" y="529929"/>
                    <a:pt x="139012" y="472759"/>
                    <a:pt x="162200" y="447280"/>
                  </a:cubicBezTo>
                  <a:cubicBezTo>
                    <a:pt x="175802" y="432328"/>
                    <a:pt x="241061" y="397530"/>
                    <a:pt x="283892" y="370326"/>
                  </a:cubicBezTo>
                  <a:cubicBezTo>
                    <a:pt x="304782" y="357060"/>
                    <a:pt x="319098" y="335959"/>
                    <a:pt x="324872" y="311892"/>
                  </a:cubicBezTo>
                  <a:cubicBezTo>
                    <a:pt x="328668" y="296045"/>
                    <a:pt x="334003" y="282232"/>
                    <a:pt x="343950" y="273940"/>
                  </a:cubicBezTo>
                  <a:cubicBezTo>
                    <a:pt x="351880" y="267327"/>
                    <a:pt x="361976" y="263710"/>
                    <a:pt x="373178" y="261742"/>
                  </a:cubicBezTo>
                  <a:cubicBezTo>
                    <a:pt x="391527" y="258518"/>
                    <a:pt x="408384" y="249410"/>
                    <a:pt x="421586" y="236271"/>
                  </a:cubicBezTo>
                  <a:cubicBezTo>
                    <a:pt x="559462" y="98991"/>
                    <a:pt x="668375" y="1218"/>
                    <a:pt x="669708" y="1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 rot="869619">
              <a:off x="69687" y="4725118"/>
              <a:ext cx="957128" cy="1195957"/>
            </a:xfrm>
            <a:custGeom>
              <a:avLst/>
              <a:gdLst>
                <a:gd name="connsiteX0" fmla="*/ 1159386 w 1162169"/>
                <a:gd name="connsiteY0" fmla="*/ 303200 h 1452162"/>
                <a:gd name="connsiteX1" fmla="*/ 1159367 w 1162169"/>
                <a:gd name="connsiteY1" fmla="*/ 289731 h 1452162"/>
                <a:gd name="connsiteX2" fmla="*/ 1145899 w 1162169"/>
                <a:gd name="connsiteY2" fmla="*/ 289760 h 1452162"/>
                <a:gd name="connsiteX3" fmla="*/ 591267 w 1162169"/>
                <a:gd name="connsiteY3" fmla="*/ 846439 h 1452162"/>
                <a:gd name="connsiteX4" fmla="*/ 591267 w 1162169"/>
                <a:gd name="connsiteY4" fmla="*/ 588750 h 1452162"/>
                <a:gd name="connsiteX5" fmla="*/ 1159386 w 1162169"/>
                <a:gd name="connsiteY5" fmla="*/ 18640 h 1452162"/>
                <a:gd name="connsiteX6" fmla="*/ 1159367 w 1162169"/>
                <a:gd name="connsiteY6" fmla="*/ 5163 h 1452162"/>
                <a:gd name="connsiteX7" fmla="*/ 1145899 w 1162169"/>
                <a:gd name="connsiteY7" fmla="*/ 5182 h 1452162"/>
                <a:gd name="connsiteX8" fmla="*/ 591267 w 1162169"/>
                <a:gd name="connsiteY8" fmla="*/ 561756 h 1452162"/>
                <a:gd name="connsiteX9" fmla="*/ 591267 w 1162169"/>
                <a:gd name="connsiteY9" fmla="*/ 300314 h 1452162"/>
                <a:gd name="connsiteX10" fmla="*/ 873693 w 1162169"/>
                <a:gd name="connsiteY10" fmla="*/ 18650 h 1452162"/>
                <a:gd name="connsiteX11" fmla="*/ 873712 w 1162169"/>
                <a:gd name="connsiteY11" fmla="*/ 5182 h 1452162"/>
                <a:gd name="connsiteX12" fmla="*/ 860244 w 1162169"/>
                <a:gd name="connsiteY12" fmla="*/ 5163 h 1452162"/>
                <a:gd name="connsiteX13" fmla="*/ 591267 w 1162169"/>
                <a:gd name="connsiteY13" fmla="*/ 273415 h 1452162"/>
                <a:gd name="connsiteX14" fmla="*/ 591267 w 1162169"/>
                <a:gd name="connsiteY14" fmla="*/ 9525 h 1452162"/>
                <a:gd name="connsiteX15" fmla="*/ 581742 w 1162169"/>
                <a:gd name="connsiteY15" fmla="*/ 0 h 1452162"/>
                <a:gd name="connsiteX16" fmla="*/ 572217 w 1162169"/>
                <a:gd name="connsiteY16" fmla="*/ 9525 h 1452162"/>
                <a:gd name="connsiteX17" fmla="*/ 572217 w 1162169"/>
                <a:gd name="connsiteY17" fmla="*/ 274072 h 1452162"/>
                <a:gd name="connsiteX18" fmla="*/ 294735 w 1162169"/>
                <a:gd name="connsiteY18" fmla="*/ 5067 h 1452162"/>
                <a:gd name="connsiteX19" fmla="*/ 281267 w 1162169"/>
                <a:gd name="connsiteY19" fmla="*/ 5267 h 1452162"/>
                <a:gd name="connsiteX20" fmla="*/ 281467 w 1162169"/>
                <a:gd name="connsiteY20" fmla="*/ 18736 h 1452162"/>
                <a:gd name="connsiteX21" fmla="*/ 572208 w 1162169"/>
                <a:gd name="connsiteY21" fmla="*/ 300600 h 1452162"/>
                <a:gd name="connsiteX22" fmla="*/ 572208 w 1162169"/>
                <a:gd name="connsiteY22" fmla="*/ 561137 h 1452162"/>
                <a:gd name="connsiteX23" fmla="*/ 16653 w 1162169"/>
                <a:gd name="connsiteY23" fmla="*/ 5163 h 1452162"/>
                <a:gd name="connsiteX24" fmla="*/ 3184 w 1162169"/>
                <a:gd name="connsiteY24" fmla="*/ 5163 h 1452162"/>
                <a:gd name="connsiteX25" fmla="*/ 3184 w 1162169"/>
                <a:gd name="connsiteY25" fmla="*/ 18640 h 1452162"/>
                <a:gd name="connsiteX26" fmla="*/ 572208 w 1162169"/>
                <a:gd name="connsiteY26" fmla="*/ 588093 h 1452162"/>
                <a:gd name="connsiteX27" fmla="*/ 572208 w 1162169"/>
                <a:gd name="connsiteY27" fmla="*/ 845858 h 1452162"/>
                <a:gd name="connsiteX28" fmla="*/ 16653 w 1162169"/>
                <a:gd name="connsiteY28" fmla="*/ 290922 h 1452162"/>
                <a:gd name="connsiteX29" fmla="*/ 3184 w 1162169"/>
                <a:gd name="connsiteY29" fmla="*/ 290932 h 1452162"/>
                <a:gd name="connsiteX30" fmla="*/ 3184 w 1162169"/>
                <a:gd name="connsiteY30" fmla="*/ 304400 h 1452162"/>
                <a:gd name="connsiteX31" fmla="*/ 572208 w 1162169"/>
                <a:gd name="connsiteY31" fmla="*/ 872785 h 1452162"/>
                <a:gd name="connsiteX32" fmla="*/ 572208 w 1162169"/>
                <a:gd name="connsiteY32" fmla="*/ 1121102 h 1452162"/>
                <a:gd name="connsiteX33" fmla="*/ 16195 w 1162169"/>
                <a:gd name="connsiteY33" fmla="*/ 576015 h 1452162"/>
                <a:gd name="connsiteX34" fmla="*/ 2727 w 1162169"/>
                <a:gd name="connsiteY34" fmla="*/ 576148 h 1452162"/>
                <a:gd name="connsiteX35" fmla="*/ 2860 w 1162169"/>
                <a:gd name="connsiteY35" fmla="*/ 589617 h 1452162"/>
                <a:gd name="connsiteX36" fmla="*/ 572208 w 1162169"/>
                <a:gd name="connsiteY36" fmla="*/ 1147782 h 1452162"/>
                <a:gd name="connsiteX37" fmla="*/ 572208 w 1162169"/>
                <a:gd name="connsiteY37" fmla="*/ 1419425 h 1452162"/>
                <a:gd name="connsiteX38" fmla="*/ 572046 w 1162169"/>
                <a:gd name="connsiteY38" fmla="*/ 1419492 h 1452162"/>
                <a:gd name="connsiteX39" fmla="*/ 16653 w 1162169"/>
                <a:gd name="connsiteY39" fmla="*/ 864403 h 1452162"/>
                <a:gd name="connsiteX40" fmla="*/ 3184 w 1162169"/>
                <a:gd name="connsiteY40" fmla="*/ 864403 h 1452162"/>
                <a:gd name="connsiteX41" fmla="*/ 3184 w 1162169"/>
                <a:gd name="connsiteY41" fmla="*/ 877881 h 1452162"/>
                <a:gd name="connsiteX42" fmla="*/ 574999 w 1162169"/>
                <a:gd name="connsiteY42" fmla="*/ 1449381 h 1452162"/>
                <a:gd name="connsiteX43" fmla="*/ 581733 w 1162169"/>
                <a:gd name="connsiteY43" fmla="*/ 1452163 h 1452162"/>
                <a:gd name="connsiteX44" fmla="*/ 588467 w 1162169"/>
                <a:gd name="connsiteY44" fmla="*/ 1449372 h 1452162"/>
                <a:gd name="connsiteX45" fmla="*/ 1159367 w 1162169"/>
                <a:gd name="connsiteY45" fmla="*/ 877872 h 1452162"/>
                <a:gd name="connsiteX46" fmla="*/ 1159367 w 1162169"/>
                <a:gd name="connsiteY46" fmla="*/ 864403 h 1452162"/>
                <a:gd name="connsiteX47" fmla="*/ 1145899 w 1162169"/>
                <a:gd name="connsiteY47" fmla="*/ 864413 h 1452162"/>
                <a:gd name="connsiteX48" fmla="*/ 591420 w 1162169"/>
                <a:gd name="connsiteY48" fmla="*/ 1419463 h 1452162"/>
                <a:gd name="connsiteX49" fmla="*/ 591258 w 1162169"/>
                <a:gd name="connsiteY49" fmla="*/ 1419397 h 1452162"/>
                <a:gd name="connsiteX50" fmla="*/ 591258 w 1162169"/>
                <a:gd name="connsiteY50" fmla="*/ 1150753 h 1452162"/>
                <a:gd name="connsiteX51" fmla="*/ 1159329 w 1162169"/>
                <a:gd name="connsiteY51" fmla="*/ 590198 h 1452162"/>
                <a:gd name="connsiteX52" fmla="*/ 1159424 w 1162169"/>
                <a:gd name="connsiteY52" fmla="*/ 576729 h 1452162"/>
                <a:gd name="connsiteX53" fmla="*/ 1145956 w 1162169"/>
                <a:gd name="connsiteY53" fmla="*/ 576634 h 1452162"/>
                <a:gd name="connsiteX54" fmla="*/ 591267 w 1162169"/>
                <a:gd name="connsiteY54" fmla="*/ 1123988 h 1452162"/>
                <a:gd name="connsiteX55" fmla="*/ 591267 w 1162169"/>
                <a:gd name="connsiteY55" fmla="*/ 873414 h 1452162"/>
                <a:gd name="connsiteX56" fmla="*/ 1159386 w 1162169"/>
                <a:gd name="connsiteY56" fmla="*/ 303200 h 14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162169" h="1452162">
                  <a:moveTo>
                    <a:pt x="1159386" y="303200"/>
                  </a:moveTo>
                  <a:cubicBezTo>
                    <a:pt x="1163110" y="299475"/>
                    <a:pt x="1163091" y="293446"/>
                    <a:pt x="1159367" y="289731"/>
                  </a:cubicBezTo>
                  <a:cubicBezTo>
                    <a:pt x="1155633" y="286017"/>
                    <a:pt x="1149613" y="286036"/>
                    <a:pt x="1145899" y="289760"/>
                  </a:cubicBezTo>
                  <a:lnTo>
                    <a:pt x="591267" y="846439"/>
                  </a:lnTo>
                  <a:lnTo>
                    <a:pt x="591267" y="588750"/>
                  </a:lnTo>
                  <a:lnTo>
                    <a:pt x="1159386" y="18640"/>
                  </a:lnTo>
                  <a:cubicBezTo>
                    <a:pt x="1163110" y="14907"/>
                    <a:pt x="1163091" y="8887"/>
                    <a:pt x="1159367" y="5163"/>
                  </a:cubicBezTo>
                  <a:cubicBezTo>
                    <a:pt x="1155642" y="1457"/>
                    <a:pt x="1149623" y="1467"/>
                    <a:pt x="1145899" y="5182"/>
                  </a:cubicBezTo>
                  <a:lnTo>
                    <a:pt x="591267" y="561756"/>
                  </a:lnTo>
                  <a:lnTo>
                    <a:pt x="591267" y="300314"/>
                  </a:lnTo>
                  <a:lnTo>
                    <a:pt x="873693" y="18650"/>
                  </a:lnTo>
                  <a:cubicBezTo>
                    <a:pt x="877427" y="14935"/>
                    <a:pt x="877427" y="8906"/>
                    <a:pt x="873712" y="5182"/>
                  </a:cubicBezTo>
                  <a:cubicBezTo>
                    <a:pt x="869997" y="1457"/>
                    <a:pt x="863978" y="1448"/>
                    <a:pt x="860244" y="5163"/>
                  </a:cubicBezTo>
                  <a:lnTo>
                    <a:pt x="591267" y="273415"/>
                  </a:lnTo>
                  <a:lnTo>
                    <a:pt x="591267" y="9525"/>
                  </a:lnTo>
                  <a:cubicBezTo>
                    <a:pt x="591267" y="4267"/>
                    <a:pt x="587010" y="0"/>
                    <a:pt x="581742" y="0"/>
                  </a:cubicBezTo>
                  <a:cubicBezTo>
                    <a:pt x="576475" y="0"/>
                    <a:pt x="572217" y="4267"/>
                    <a:pt x="572217" y="9525"/>
                  </a:cubicBezTo>
                  <a:lnTo>
                    <a:pt x="572217" y="274072"/>
                  </a:lnTo>
                  <a:lnTo>
                    <a:pt x="294735" y="5067"/>
                  </a:lnTo>
                  <a:cubicBezTo>
                    <a:pt x="290963" y="1410"/>
                    <a:pt x="284934" y="1495"/>
                    <a:pt x="281267" y="5267"/>
                  </a:cubicBezTo>
                  <a:cubicBezTo>
                    <a:pt x="277599" y="9049"/>
                    <a:pt x="277695" y="15078"/>
                    <a:pt x="281467" y="18736"/>
                  </a:cubicBezTo>
                  <a:lnTo>
                    <a:pt x="572208" y="300600"/>
                  </a:lnTo>
                  <a:lnTo>
                    <a:pt x="572208" y="561137"/>
                  </a:lnTo>
                  <a:lnTo>
                    <a:pt x="16653" y="5163"/>
                  </a:lnTo>
                  <a:cubicBezTo>
                    <a:pt x="12928" y="1438"/>
                    <a:pt x="6908" y="1448"/>
                    <a:pt x="3184" y="5163"/>
                  </a:cubicBezTo>
                  <a:cubicBezTo>
                    <a:pt x="-540" y="8887"/>
                    <a:pt x="-540" y="14916"/>
                    <a:pt x="3184" y="18640"/>
                  </a:cubicBezTo>
                  <a:lnTo>
                    <a:pt x="572208" y="588093"/>
                  </a:lnTo>
                  <a:lnTo>
                    <a:pt x="572208" y="845858"/>
                  </a:lnTo>
                  <a:lnTo>
                    <a:pt x="16653" y="290922"/>
                  </a:lnTo>
                  <a:cubicBezTo>
                    <a:pt x="12928" y="287207"/>
                    <a:pt x="6908" y="287198"/>
                    <a:pt x="3184" y="290932"/>
                  </a:cubicBezTo>
                  <a:cubicBezTo>
                    <a:pt x="-540" y="294656"/>
                    <a:pt x="-540" y="300685"/>
                    <a:pt x="3184" y="304400"/>
                  </a:cubicBezTo>
                  <a:lnTo>
                    <a:pt x="572208" y="872785"/>
                  </a:lnTo>
                  <a:lnTo>
                    <a:pt x="572208" y="1121102"/>
                  </a:lnTo>
                  <a:lnTo>
                    <a:pt x="16195" y="576015"/>
                  </a:lnTo>
                  <a:cubicBezTo>
                    <a:pt x="12443" y="572329"/>
                    <a:pt x="6404" y="572376"/>
                    <a:pt x="2727" y="576148"/>
                  </a:cubicBezTo>
                  <a:cubicBezTo>
                    <a:pt x="-959" y="579911"/>
                    <a:pt x="-902" y="585940"/>
                    <a:pt x="2860" y="589617"/>
                  </a:cubicBezTo>
                  <a:lnTo>
                    <a:pt x="572208" y="1147782"/>
                  </a:lnTo>
                  <a:lnTo>
                    <a:pt x="572208" y="1419425"/>
                  </a:lnTo>
                  <a:cubicBezTo>
                    <a:pt x="572208" y="1419549"/>
                    <a:pt x="572132" y="1419577"/>
                    <a:pt x="572046" y="1419492"/>
                  </a:cubicBezTo>
                  <a:lnTo>
                    <a:pt x="16653" y="864403"/>
                  </a:lnTo>
                  <a:cubicBezTo>
                    <a:pt x="12928" y="860689"/>
                    <a:pt x="6908" y="860689"/>
                    <a:pt x="3184" y="864403"/>
                  </a:cubicBezTo>
                  <a:cubicBezTo>
                    <a:pt x="-540" y="868118"/>
                    <a:pt x="-540" y="874157"/>
                    <a:pt x="3184" y="877881"/>
                  </a:cubicBezTo>
                  <a:lnTo>
                    <a:pt x="574999" y="1449381"/>
                  </a:lnTo>
                  <a:cubicBezTo>
                    <a:pt x="576789" y="1451162"/>
                    <a:pt x="579209" y="1452163"/>
                    <a:pt x="581733" y="1452163"/>
                  </a:cubicBezTo>
                  <a:cubicBezTo>
                    <a:pt x="584266" y="1452163"/>
                    <a:pt x="586686" y="1451162"/>
                    <a:pt x="588467" y="1449372"/>
                  </a:cubicBezTo>
                  <a:lnTo>
                    <a:pt x="1159367" y="877872"/>
                  </a:lnTo>
                  <a:cubicBezTo>
                    <a:pt x="1163091" y="874147"/>
                    <a:pt x="1163091" y="868118"/>
                    <a:pt x="1159367" y="864403"/>
                  </a:cubicBezTo>
                  <a:cubicBezTo>
                    <a:pt x="1155642" y="860689"/>
                    <a:pt x="1149623" y="860679"/>
                    <a:pt x="1145899" y="864413"/>
                  </a:cubicBezTo>
                  <a:lnTo>
                    <a:pt x="591420" y="1419463"/>
                  </a:lnTo>
                  <a:cubicBezTo>
                    <a:pt x="591334" y="1419549"/>
                    <a:pt x="591258" y="1419520"/>
                    <a:pt x="591258" y="1419397"/>
                  </a:cubicBezTo>
                  <a:lnTo>
                    <a:pt x="591258" y="1150753"/>
                  </a:lnTo>
                  <a:lnTo>
                    <a:pt x="1159329" y="590198"/>
                  </a:lnTo>
                  <a:cubicBezTo>
                    <a:pt x="1163082" y="586502"/>
                    <a:pt x="1163110" y="580473"/>
                    <a:pt x="1159424" y="576729"/>
                  </a:cubicBezTo>
                  <a:cubicBezTo>
                    <a:pt x="1155728" y="572967"/>
                    <a:pt x="1149689" y="572957"/>
                    <a:pt x="1145956" y="576634"/>
                  </a:cubicBezTo>
                  <a:lnTo>
                    <a:pt x="591267" y="1123988"/>
                  </a:lnTo>
                  <a:lnTo>
                    <a:pt x="591267" y="873414"/>
                  </a:lnTo>
                  <a:lnTo>
                    <a:pt x="1159386" y="3032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 rot="4450611">
              <a:off x="682406" y="4648480"/>
              <a:ext cx="1675286" cy="3184726"/>
            </a:xfrm>
            <a:custGeom>
              <a:avLst/>
              <a:gdLst>
                <a:gd name="connsiteX0" fmla="*/ 424792 w 1675286"/>
                <a:gd name="connsiteY0" fmla="*/ 1244743 h 3184726"/>
                <a:gd name="connsiteX1" fmla="*/ 420336 w 1675286"/>
                <a:gd name="connsiteY1" fmla="*/ 1266813 h 3184726"/>
                <a:gd name="connsiteX2" fmla="*/ 477038 w 1675286"/>
                <a:gd name="connsiteY2" fmla="*/ 1323516 h 3184726"/>
                <a:gd name="connsiteX3" fmla="*/ 533740 w 1675286"/>
                <a:gd name="connsiteY3" fmla="*/ 1266813 h 3184726"/>
                <a:gd name="connsiteX4" fmla="*/ 477038 w 1675286"/>
                <a:gd name="connsiteY4" fmla="*/ 1210111 h 3184726"/>
                <a:gd name="connsiteX5" fmla="*/ 424792 w 1675286"/>
                <a:gd name="connsiteY5" fmla="*/ 1244743 h 3184726"/>
                <a:gd name="connsiteX6" fmla="*/ 7875 w 1675286"/>
                <a:gd name="connsiteY6" fmla="*/ 964216 h 3184726"/>
                <a:gd name="connsiteX7" fmla="*/ 120792 w 1675286"/>
                <a:gd name="connsiteY7" fmla="*/ 891226 h 3184726"/>
                <a:gd name="connsiteX8" fmla="*/ 258189 w 1675286"/>
                <a:gd name="connsiteY8" fmla="*/ 652557 h 3184726"/>
                <a:gd name="connsiteX9" fmla="*/ 206868 w 1675286"/>
                <a:gd name="connsiteY9" fmla="*/ 411629 h 3184726"/>
                <a:gd name="connsiteX10" fmla="*/ 550747 w 1675286"/>
                <a:gd name="connsiteY10" fmla="*/ 333373 h 3184726"/>
                <a:gd name="connsiteX11" fmla="*/ 610927 w 1675286"/>
                <a:gd name="connsiteY11" fmla="*/ 180582 h 3184726"/>
                <a:gd name="connsiteX12" fmla="*/ 743252 w 1675286"/>
                <a:gd name="connsiteY12" fmla="*/ 24116 h 3184726"/>
                <a:gd name="connsiteX13" fmla="*/ 959374 w 1675286"/>
                <a:gd name="connsiteY13" fmla="*/ 25316 h 3184726"/>
                <a:gd name="connsiteX14" fmla="*/ 961154 w 1675286"/>
                <a:gd name="connsiteY14" fmla="*/ 26178 h 3184726"/>
                <a:gd name="connsiteX15" fmla="*/ 1089015 w 1675286"/>
                <a:gd name="connsiteY15" fmla="*/ 174835 h 3184726"/>
                <a:gd name="connsiteX16" fmla="*/ 1152459 w 1675286"/>
                <a:gd name="connsiteY16" fmla="*/ 333373 h 3184726"/>
                <a:gd name="connsiteX17" fmla="*/ 1496338 w 1675286"/>
                <a:gd name="connsiteY17" fmla="*/ 411629 h 3184726"/>
                <a:gd name="connsiteX18" fmla="*/ 1445149 w 1675286"/>
                <a:gd name="connsiteY18" fmla="*/ 652267 h 3184726"/>
                <a:gd name="connsiteX19" fmla="*/ 1583633 w 1675286"/>
                <a:gd name="connsiteY19" fmla="*/ 891377 h 3184726"/>
                <a:gd name="connsiteX20" fmla="*/ 1640599 w 1675286"/>
                <a:gd name="connsiteY20" fmla="*/ 906265 h 3184726"/>
                <a:gd name="connsiteX21" fmla="*/ 1675286 w 1675286"/>
                <a:gd name="connsiteY21" fmla="*/ 932060 h 3184726"/>
                <a:gd name="connsiteX22" fmla="*/ 1551435 w 1675286"/>
                <a:gd name="connsiteY22" fmla="*/ 1369065 h 3184726"/>
                <a:gd name="connsiteX23" fmla="*/ 1536926 w 1675286"/>
                <a:gd name="connsiteY23" fmla="*/ 1392682 h 3184726"/>
                <a:gd name="connsiteX24" fmla="*/ 1376530 w 1675286"/>
                <a:gd name="connsiteY24" fmla="*/ 1608724 h 3184726"/>
                <a:gd name="connsiteX25" fmla="*/ 1408597 w 1675286"/>
                <a:gd name="connsiteY25" fmla="*/ 1799302 h 3184726"/>
                <a:gd name="connsiteX26" fmla="*/ 1427519 w 1675286"/>
                <a:gd name="connsiteY26" fmla="*/ 1806301 h 3184726"/>
                <a:gd name="connsiteX27" fmla="*/ 1311708 w 1675286"/>
                <a:gd name="connsiteY27" fmla="*/ 2214937 h 3184726"/>
                <a:gd name="connsiteX28" fmla="*/ 1277836 w 1675286"/>
                <a:gd name="connsiteY28" fmla="*/ 2245025 h 3184726"/>
                <a:gd name="connsiteX29" fmla="*/ 1152563 w 1675286"/>
                <a:gd name="connsiteY29" fmla="*/ 2376278 h 3184726"/>
                <a:gd name="connsiteX30" fmla="*/ 1171069 w 1675286"/>
                <a:gd name="connsiteY30" fmla="*/ 2503613 h 3184726"/>
                <a:gd name="connsiteX31" fmla="*/ 1030401 w 1675286"/>
                <a:gd name="connsiteY31" fmla="*/ 2777366 h 3184726"/>
                <a:gd name="connsiteX32" fmla="*/ 881089 w 1675286"/>
                <a:gd name="connsiteY32" fmla="*/ 3160547 h 3184726"/>
                <a:gd name="connsiteX33" fmla="*/ 881565 w 1675286"/>
                <a:gd name="connsiteY33" fmla="*/ 3184726 h 3184726"/>
                <a:gd name="connsiteX34" fmla="*/ 821964 w 1675286"/>
                <a:gd name="connsiteY34" fmla="*/ 3167835 h 3184726"/>
                <a:gd name="connsiteX35" fmla="*/ 822108 w 1675286"/>
                <a:gd name="connsiteY35" fmla="*/ 3160528 h 3184726"/>
                <a:gd name="connsiteX36" fmla="*/ 672796 w 1675286"/>
                <a:gd name="connsiteY36" fmla="*/ 2777347 h 3184726"/>
                <a:gd name="connsiteX37" fmla="*/ 532128 w 1675286"/>
                <a:gd name="connsiteY37" fmla="*/ 2503595 h 3184726"/>
                <a:gd name="connsiteX38" fmla="*/ 550635 w 1675286"/>
                <a:gd name="connsiteY38" fmla="*/ 2376259 h 3184726"/>
                <a:gd name="connsiteX39" fmla="*/ 369840 w 1675286"/>
                <a:gd name="connsiteY39" fmla="*/ 2195688 h 3184726"/>
                <a:gd name="connsiteX40" fmla="*/ 160310 w 1675286"/>
                <a:gd name="connsiteY40" fmla="*/ 1916312 h 3184726"/>
                <a:gd name="connsiteX41" fmla="*/ 326666 w 1675286"/>
                <a:gd name="connsiteY41" fmla="*/ 1608715 h 3184726"/>
                <a:gd name="connsiteX42" fmla="*/ 121524 w 1675286"/>
                <a:gd name="connsiteY42" fmla="*/ 1322634 h 3184726"/>
                <a:gd name="connsiteX43" fmla="*/ 198505 w 1675286"/>
                <a:gd name="connsiteY43" fmla="*/ 1288255 h 3184726"/>
                <a:gd name="connsiteX44" fmla="*/ 216589 w 1675286"/>
                <a:gd name="connsiteY44" fmla="*/ 1170238 h 3184726"/>
                <a:gd name="connsiteX45" fmla="*/ 98536 w 1675286"/>
                <a:gd name="connsiteY45" fmla="*/ 1188313 h 3184726"/>
                <a:gd name="connsiteX46" fmla="*/ 70146 w 1675286"/>
                <a:gd name="connsiteY46" fmla="*/ 1231955 h 3184726"/>
                <a:gd name="connsiteX47" fmla="*/ 7875 w 1675286"/>
                <a:gd name="connsiteY47" fmla="*/ 964216 h 31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75286" h="3184726">
                  <a:moveTo>
                    <a:pt x="424792" y="1244743"/>
                  </a:moveTo>
                  <a:cubicBezTo>
                    <a:pt x="421923" y="1251527"/>
                    <a:pt x="420336" y="1258985"/>
                    <a:pt x="420336" y="1266813"/>
                  </a:cubicBezTo>
                  <a:cubicBezTo>
                    <a:pt x="420336" y="1298127"/>
                    <a:pt x="445724" y="1323516"/>
                    <a:pt x="477038" y="1323516"/>
                  </a:cubicBezTo>
                  <a:cubicBezTo>
                    <a:pt x="508352" y="1323516"/>
                    <a:pt x="533740" y="1298128"/>
                    <a:pt x="533740" y="1266813"/>
                  </a:cubicBezTo>
                  <a:cubicBezTo>
                    <a:pt x="533740" y="1235500"/>
                    <a:pt x="508351" y="1210111"/>
                    <a:pt x="477038" y="1210111"/>
                  </a:cubicBezTo>
                  <a:cubicBezTo>
                    <a:pt x="453552" y="1210111"/>
                    <a:pt x="433400" y="1224392"/>
                    <a:pt x="424792" y="1244743"/>
                  </a:cubicBezTo>
                  <a:close/>
                  <a:moveTo>
                    <a:pt x="7875" y="964216"/>
                  </a:moveTo>
                  <a:cubicBezTo>
                    <a:pt x="22216" y="924970"/>
                    <a:pt x="57146" y="898265"/>
                    <a:pt x="120792" y="891226"/>
                  </a:cubicBezTo>
                  <a:cubicBezTo>
                    <a:pt x="236560" y="878429"/>
                    <a:pt x="306396" y="758584"/>
                    <a:pt x="258189" y="652557"/>
                  </a:cubicBezTo>
                  <a:cubicBezTo>
                    <a:pt x="198157" y="520514"/>
                    <a:pt x="200155" y="442061"/>
                    <a:pt x="206868" y="411629"/>
                  </a:cubicBezTo>
                  <a:cubicBezTo>
                    <a:pt x="252432" y="205520"/>
                    <a:pt x="476166" y="407954"/>
                    <a:pt x="550747" y="333373"/>
                  </a:cubicBezTo>
                  <a:cubicBezTo>
                    <a:pt x="585426" y="298693"/>
                    <a:pt x="592984" y="245713"/>
                    <a:pt x="610927" y="180582"/>
                  </a:cubicBezTo>
                  <a:cubicBezTo>
                    <a:pt x="629922" y="111673"/>
                    <a:pt x="678703" y="54830"/>
                    <a:pt x="743252" y="24116"/>
                  </a:cubicBezTo>
                  <a:cubicBezTo>
                    <a:pt x="811711" y="-8454"/>
                    <a:pt x="891279" y="-8013"/>
                    <a:pt x="959374" y="25316"/>
                  </a:cubicBezTo>
                  <a:lnTo>
                    <a:pt x="961154" y="26178"/>
                  </a:lnTo>
                  <a:cubicBezTo>
                    <a:pt x="1022329" y="56133"/>
                    <a:pt x="1069036" y="109723"/>
                    <a:pt x="1089015" y="174835"/>
                  </a:cubicBezTo>
                  <a:cubicBezTo>
                    <a:pt x="1109801" y="242591"/>
                    <a:pt x="1116758" y="297680"/>
                    <a:pt x="1152459" y="333373"/>
                  </a:cubicBezTo>
                  <a:cubicBezTo>
                    <a:pt x="1227040" y="407953"/>
                    <a:pt x="1450784" y="205520"/>
                    <a:pt x="1496338" y="411629"/>
                  </a:cubicBezTo>
                  <a:cubicBezTo>
                    <a:pt x="1503051" y="442043"/>
                    <a:pt x="1505048" y="520402"/>
                    <a:pt x="1445149" y="652267"/>
                  </a:cubicBezTo>
                  <a:cubicBezTo>
                    <a:pt x="1397147" y="757946"/>
                    <a:pt x="1468325" y="878092"/>
                    <a:pt x="1583633" y="891377"/>
                  </a:cubicBezTo>
                  <a:cubicBezTo>
                    <a:pt x="1606120" y="893968"/>
                    <a:pt x="1624987" y="899037"/>
                    <a:pt x="1640599" y="906265"/>
                  </a:cubicBezTo>
                  <a:lnTo>
                    <a:pt x="1675286" y="932060"/>
                  </a:lnTo>
                  <a:lnTo>
                    <a:pt x="1551435" y="1369065"/>
                  </a:lnTo>
                  <a:lnTo>
                    <a:pt x="1536926" y="1392682"/>
                  </a:lnTo>
                  <a:cubicBezTo>
                    <a:pt x="1456250" y="1513677"/>
                    <a:pt x="1376530" y="1608724"/>
                    <a:pt x="1376530" y="1608724"/>
                  </a:cubicBezTo>
                  <a:cubicBezTo>
                    <a:pt x="1308381" y="1739243"/>
                    <a:pt x="1349970" y="1775402"/>
                    <a:pt x="1408597" y="1799302"/>
                  </a:cubicBezTo>
                  <a:lnTo>
                    <a:pt x="1427519" y="1806301"/>
                  </a:lnTo>
                  <a:lnTo>
                    <a:pt x="1311708" y="2214937"/>
                  </a:lnTo>
                  <a:lnTo>
                    <a:pt x="1277836" y="2245025"/>
                  </a:lnTo>
                  <a:cubicBezTo>
                    <a:pt x="1220821" y="2291700"/>
                    <a:pt x="1164262" y="2331697"/>
                    <a:pt x="1152563" y="2376278"/>
                  </a:cubicBezTo>
                  <a:cubicBezTo>
                    <a:pt x="1138275" y="2430767"/>
                    <a:pt x="1161113" y="2457909"/>
                    <a:pt x="1171069" y="2503613"/>
                  </a:cubicBezTo>
                  <a:cubicBezTo>
                    <a:pt x="1189088" y="2586398"/>
                    <a:pt x="1112886" y="2691571"/>
                    <a:pt x="1030401" y="2777366"/>
                  </a:cubicBezTo>
                  <a:cubicBezTo>
                    <a:pt x="931660" y="2880073"/>
                    <a:pt x="878276" y="3018097"/>
                    <a:pt x="881089" y="3160547"/>
                  </a:cubicBezTo>
                  <a:lnTo>
                    <a:pt x="881565" y="3184726"/>
                  </a:lnTo>
                  <a:lnTo>
                    <a:pt x="821964" y="3167835"/>
                  </a:lnTo>
                  <a:lnTo>
                    <a:pt x="822108" y="3160528"/>
                  </a:lnTo>
                  <a:cubicBezTo>
                    <a:pt x="824911" y="3018078"/>
                    <a:pt x="771537" y="2880054"/>
                    <a:pt x="672796" y="2777347"/>
                  </a:cubicBezTo>
                  <a:cubicBezTo>
                    <a:pt x="590320" y="2691553"/>
                    <a:pt x="514109" y="2586379"/>
                    <a:pt x="532128" y="2503595"/>
                  </a:cubicBezTo>
                  <a:cubicBezTo>
                    <a:pt x="542084" y="2457890"/>
                    <a:pt x="564922" y="2430748"/>
                    <a:pt x="550635" y="2376259"/>
                  </a:cubicBezTo>
                  <a:cubicBezTo>
                    <a:pt x="535034" y="2316828"/>
                    <a:pt x="439686" y="2265536"/>
                    <a:pt x="369840" y="2195688"/>
                  </a:cubicBezTo>
                  <a:cubicBezTo>
                    <a:pt x="299984" y="2125842"/>
                    <a:pt x="160310" y="2031788"/>
                    <a:pt x="160310" y="1916312"/>
                  </a:cubicBezTo>
                  <a:cubicBezTo>
                    <a:pt x="160310" y="1753349"/>
                    <a:pt x="462966" y="1869754"/>
                    <a:pt x="326666" y="1608715"/>
                  </a:cubicBezTo>
                  <a:cubicBezTo>
                    <a:pt x="326666" y="1608715"/>
                    <a:pt x="214424" y="1474853"/>
                    <a:pt x="121524" y="1322634"/>
                  </a:cubicBezTo>
                  <a:cubicBezTo>
                    <a:pt x="146706" y="1323179"/>
                    <a:pt x="175460" y="1311290"/>
                    <a:pt x="198505" y="1288255"/>
                  </a:cubicBezTo>
                  <a:cubicBezTo>
                    <a:pt x="236100" y="1250679"/>
                    <a:pt x="244200" y="1197839"/>
                    <a:pt x="216589" y="1170238"/>
                  </a:cubicBezTo>
                  <a:cubicBezTo>
                    <a:pt x="188979" y="1142637"/>
                    <a:pt x="136131" y="1150737"/>
                    <a:pt x="98536" y="1188313"/>
                  </a:cubicBezTo>
                  <a:cubicBezTo>
                    <a:pt x="85288" y="1201552"/>
                    <a:pt x="75799" y="1216693"/>
                    <a:pt x="70146" y="1231955"/>
                  </a:cubicBezTo>
                  <a:cubicBezTo>
                    <a:pt x="17269" y="1129870"/>
                    <a:pt x="-16026" y="1029626"/>
                    <a:pt x="7875" y="96421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>
            <a:xfrm rot="4450611">
              <a:off x="1240162" y="5324138"/>
              <a:ext cx="581282" cy="1856316"/>
            </a:xfrm>
            <a:custGeom>
              <a:avLst/>
              <a:gdLst>
                <a:gd name="connsiteX0" fmla="*/ 587554 w 590559"/>
                <a:gd name="connsiteY0" fmla="*/ 1297972 h 1885940"/>
                <a:gd name="connsiteX1" fmla="*/ 574095 w 590559"/>
                <a:gd name="connsiteY1" fmla="*/ 1298401 h 1885940"/>
                <a:gd name="connsiteX2" fmla="*/ 304813 w 590559"/>
                <a:gd name="connsiteY2" fmla="*/ 1585636 h 1885940"/>
                <a:gd name="connsiteX3" fmla="*/ 304813 w 590559"/>
                <a:gd name="connsiteY3" fmla="*/ 1323937 h 1885940"/>
                <a:gd name="connsiteX4" fmla="*/ 547939 w 590559"/>
                <a:gd name="connsiteY4" fmla="*/ 1065733 h 1885940"/>
                <a:gd name="connsiteX5" fmla="*/ 547587 w 590559"/>
                <a:gd name="connsiteY5" fmla="*/ 1052265 h 1885940"/>
                <a:gd name="connsiteX6" fmla="*/ 534128 w 590559"/>
                <a:gd name="connsiteY6" fmla="*/ 1052617 h 1885940"/>
                <a:gd name="connsiteX7" fmla="*/ 304813 w 590559"/>
                <a:gd name="connsiteY7" fmla="*/ 1296210 h 1885940"/>
                <a:gd name="connsiteX8" fmla="*/ 304813 w 590559"/>
                <a:gd name="connsiteY8" fmla="*/ 1034396 h 1885940"/>
                <a:gd name="connsiteX9" fmla="*/ 507886 w 590559"/>
                <a:gd name="connsiteY9" fmla="*/ 820036 h 1885940"/>
                <a:gd name="connsiteX10" fmla="*/ 507629 w 590559"/>
                <a:gd name="connsiteY10" fmla="*/ 806568 h 1885940"/>
                <a:gd name="connsiteX11" fmla="*/ 494161 w 590559"/>
                <a:gd name="connsiteY11" fmla="*/ 806825 h 1885940"/>
                <a:gd name="connsiteX12" fmla="*/ 304813 w 590559"/>
                <a:gd name="connsiteY12" fmla="*/ 1006802 h 1885940"/>
                <a:gd name="connsiteX13" fmla="*/ 304813 w 590559"/>
                <a:gd name="connsiteY13" fmla="*/ 744865 h 1885940"/>
                <a:gd name="connsiteX14" fmla="*/ 467843 w 590559"/>
                <a:gd name="connsiteY14" fmla="*/ 574339 h 1885940"/>
                <a:gd name="connsiteX15" fmla="*/ 467672 w 590559"/>
                <a:gd name="connsiteY15" fmla="*/ 560870 h 1885940"/>
                <a:gd name="connsiteX16" fmla="*/ 454204 w 590559"/>
                <a:gd name="connsiteY16" fmla="*/ 561042 h 1885940"/>
                <a:gd name="connsiteX17" fmla="*/ 304813 w 590559"/>
                <a:gd name="connsiteY17" fmla="*/ 717423 h 1885940"/>
                <a:gd name="connsiteX18" fmla="*/ 304813 w 590559"/>
                <a:gd name="connsiteY18" fmla="*/ 455343 h 1885940"/>
                <a:gd name="connsiteX19" fmla="*/ 427791 w 590559"/>
                <a:gd name="connsiteY19" fmla="*/ 328632 h 1885940"/>
                <a:gd name="connsiteX20" fmla="*/ 427705 w 590559"/>
                <a:gd name="connsiteY20" fmla="*/ 315163 h 1885940"/>
                <a:gd name="connsiteX21" fmla="*/ 414237 w 590559"/>
                <a:gd name="connsiteY21" fmla="*/ 315249 h 1885940"/>
                <a:gd name="connsiteX22" fmla="*/ 304813 w 590559"/>
                <a:gd name="connsiteY22" fmla="*/ 428101 h 1885940"/>
                <a:gd name="connsiteX23" fmla="*/ 304813 w 590559"/>
                <a:gd name="connsiteY23" fmla="*/ 165868 h 1885940"/>
                <a:gd name="connsiteX24" fmla="*/ 387748 w 590559"/>
                <a:gd name="connsiteY24" fmla="*/ 82934 h 1885940"/>
                <a:gd name="connsiteX25" fmla="*/ 387748 w 590559"/>
                <a:gd name="connsiteY25" fmla="*/ 69466 h 1885940"/>
                <a:gd name="connsiteX26" fmla="*/ 374279 w 590559"/>
                <a:gd name="connsiteY26" fmla="*/ 69466 h 1885940"/>
                <a:gd name="connsiteX27" fmla="*/ 304813 w 590559"/>
                <a:gd name="connsiteY27" fmla="*/ 138932 h 1885940"/>
                <a:gd name="connsiteX28" fmla="*/ 304813 w 590559"/>
                <a:gd name="connsiteY28" fmla="*/ 9525 h 1885940"/>
                <a:gd name="connsiteX29" fmla="*/ 295288 w 590559"/>
                <a:gd name="connsiteY29" fmla="*/ 0 h 1885940"/>
                <a:gd name="connsiteX30" fmla="*/ 285763 w 590559"/>
                <a:gd name="connsiteY30" fmla="*/ 9525 h 1885940"/>
                <a:gd name="connsiteX31" fmla="*/ 285763 w 590559"/>
                <a:gd name="connsiteY31" fmla="*/ 138932 h 1885940"/>
                <a:gd name="connsiteX32" fmla="*/ 216298 w 590559"/>
                <a:gd name="connsiteY32" fmla="*/ 69466 h 1885940"/>
                <a:gd name="connsiteX33" fmla="*/ 202829 w 590559"/>
                <a:gd name="connsiteY33" fmla="*/ 69466 h 1885940"/>
                <a:gd name="connsiteX34" fmla="*/ 202829 w 590559"/>
                <a:gd name="connsiteY34" fmla="*/ 82934 h 1885940"/>
                <a:gd name="connsiteX35" fmla="*/ 285763 w 590559"/>
                <a:gd name="connsiteY35" fmla="*/ 165868 h 1885940"/>
                <a:gd name="connsiteX36" fmla="*/ 285763 w 590559"/>
                <a:gd name="connsiteY36" fmla="*/ 428101 h 1885940"/>
                <a:gd name="connsiteX37" fmla="*/ 176331 w 590559"/>
                <a:gd name="connsiteY37" fmla="*/ 315249 h 1885940"/>
                <a:gd name="connsiteX38" fmla="*/ 162862 w 590559"/>
                <a:gd name="connsiteY38" fmla="*/ 315163 h 1885940"/>
                <a:gd name="connsiteX39" fmla="*/ 162777 w 590559"/>
                <a:gd name="connsiteY39" fmla="*/ 328632 h 1885940"/>
                <a:gd name="connsiteX40" fmla="*/ 285763 w 590559"/>
                <a:gd name="connsiteY40" fmla="*/ 455343 h 1885940"/>
                <a:gd name="connsiteX41" fmla="*/ 285763 w 590559"/>
                <a:gd name="connsiteY41" fmla="*/ 717423 h 1885940"/>
                <a:gd name="connsiteX42" fmla="*/ 136373 w 590559"/>
                <a:gd name="connsiteY42" fmla="*/ 561042 h 1885940"/>
                <a:gd name="connsiteX43" fmla="*/ 122905 w 590559"/>
                <a:gd name="connsiteY43" fmla="*/ 560870 h 1885940"/>
                <a:gd name="connsiteX44" fmla="*/ 122724 w 590559"/>
                <a:gd name="connsiteY44" fmla="*/ 574339 h 1885940"/>
                <a:gd name="connsiteX45" fmla="*/ 285754 w 590559"/>
                <a:gd name="connsiteY45" fmla="*/ 744865 h 1885940"/>
                <a:gd name="connsiteX46" fmla="*/ 285754 w 590559"/>
                <a:gd name="connsiteY46" fmla="*/ 1006802 h 1885940"/>
                <a:gd name="connsiteX47" fmla="*/ 96397 w 590559"/>
                <a:gd name="connsiteY47" fmla="*/ 806825 h 1885940"/>
                <a:gd name="connsiteX48" fmla="*/ 82938 w 590559"/>
                <a:gd name="connsiteY48" fmla="*/ 806568 h 1885940"/>
                <a:gd name="connsiteX49" fmla="*/ 82671 w 590559"/>
                <a:gd name="connsiteY49" fmla="*/ 820036 h 1885940"/>
                <a:gd name="connsiteX50" fmla="*/ 285754 w 590559"/>
                <a:gd name="connsiteY50" fmla="*/ 1034396 h 1885940"/>
                <a:gd name="connsiteX51" fmla="*/ 285754 w 590559"/>
                <a:gd name="connsiteY51" fmla="*/ 1296210 h 1885940"/>
                <a:gd name="connsiteX52" fmla="*/ 56440 w 590559"/>
                <a:gd name="connsiteY52" fmla="*/ 1052617 h 1885940"/>
                <a:gd name="connsiteX53" fmla="*/ 42981 w 590559"/>
                <a:gd name="connsiteY53" fmla="*/ 1052265 h 1885940"/>
                <a:gd name="connsiteX54" fmla="*/ 42628 w 590559"/>
                <a:gd name="connsiteY54" fmla="*/ 1065733 h 1885940"/>
                <a:gd name="connsiteX55" fmla="*/ 285754 w 590559"/>
                <a:gd name="connsiteY55" fmla="*/ 1323937 h 1885940"/>
                <a:gd name="connsiteX56" fmla="*/ 285754 w 590559"/>
                <a:gd name="connsiteY56" fmla="*/ 1585636 h 1885940"/>
                <a:gd name="connsiteX57" fmla="*/ 16473 w 590559"/>
                <a:gd name="connsiteY57" fmla="*/ 1298401 h 1885940"/>
                <a:gd name="connsiteX58" fmla="*/ 3014 w 590559"/>
                <a:gd name="connsiteY58" fmla="*/ 1297972 h 1885940"/>
                <a:gd name="connsiteX59" fmla="*/ 2576 w 590559"/>
                <a:gd name="connsiteY59" fmla="*/ 1311431 h 1885940"/>
                <a:gd name="connsiteX60" fmla="*/ 285744 w 590559"/>
                <a:gd name="connsiteY60" fmla="*/ 1613487 h 1885940"/>
                <a:gd name="connsiteX61" fmla="*/ 285744 w 590559"/>
                <a:gd name="connsiteY61" fmla="*/ 1876416 h 1885940"/>
                <a:gd name="connsiteX62" fmla="*/ 295269 w 590559"/>
                <a:gd name="connsiteY62" fmla="*/ 1885941 h 1885940"/>
                <a:gd name="connsiteX63" fmla="*/ 304794 w 590559"/>
                <a:gd name="connsiteY63" fmla="*/ 1876416 h 1885940"/>
                <a:gd name="connsiteX64" fmla="*/ 304794 w 590559"/>
                <a:gd name="connsiteY64" fmla="*/ 1613487 h 1885940"/>
                <a:gd name="connsiteX65" fmla="*/ 587963 w 590559"/>
                <a:gd name="connsiteY65" fmla="*/ 1311431 h 1885940"/>
                <a:gd name="connsiteX66" fmla="*/ 587554 w 590559"/>
                <a:gd name="connsiteY66" fmla="*/ 1297972 h 188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90559" h="1885940">
                  <a:moveTo>
                    <a:pt x="587554" y="1297972"/>
                  </a:moveTo>
                  <a:cubicBezTo>
                    <a:pt x="583724" y="1294362"/>
                    <a:pt x="577695" y="1294562"/>
                    <a:pt x="574095" y="1298401"/>
                  </a:cubicBezTo>
                  <a:lnTo>
                    <a:pt x="304813" y="1585636"/>
                  </a:lnTo>
                  <a:lnTo>
                    <a:pt x="304813" y="1323937"/>
                  </a:lnTo>
                  <a:lnTo>
                    <a:pt x="547939" y="1065733"/>
                  </a:lnTo>
                  <a:cubicBezTo>
                    <a:pt x="551559" y="1061923"/>
                    <a:pt x="551406" y="1055884"/>
                    <a:pt x="547587" y="1052265"/>
                  </a:cubicBezTo>
                  <a:cubicBezTo>
                    <a:pt x="543777" y="1048636"/>
                    <a:pt x="537747" y="1048798"/>
                    <a:pt x="534128" y="1052617"/>
                  </a:cubicBezTo>
                  <a:lnTo>
                    <a:pt x="304813" y="1296210"/>
                  </a:lnTo>
                  <a:lnTo>
                    <a:pt x="304813" y="1034396"/>
                  </a:lnTo>
                  <a:lnTo>
                    <a:pt x="507886" y="820036"/>
                  </a:lnTo>
                  <a:cubicBezTo>
                    <a:pt x="511535" y="816254"/>
                    <a:pt x="511420" y="810216"/>
                    <a:pt x="507629" y="806568"/>
                  </a:cubicBezTo>
                  <a:cubicBezTo>
                    <a:pt x="503838" y="802919"/>
                    <a:pt x="497809" y="803034"/>
                    <a:pt x="494161" y="806825"/>
                  </a:cubicBezTo>
                  <a:lnTo>
                    <a:pt x="304813" y="1006802"/>
                  </a:lnTo>
                  <a:lnTo>
                    <a:pt x="304813" y="744865"/>
                  </a:lnTo>
                  <a:lnTo>
                    <a:pt x="467843" y="574339"/>
                  </a:lnTo>
                  <a:cubicBezTo>
                    <a:pt x="471510" y="570567"/>
                    <a:pt x="471434" y="564537"/>
                    <a:pt x="467672" y="560870"/>
                  </a:cubicBezTo>
                  <a:cubicBezTo>
                    <a:pt x="463900" y="557193"/>
                    <a:pt x="457880" y="557279"/>
                    <a:pt x="454204" y="561042"/>
                  </a:cubicBezTo>
                  <a:lnTo>
                    <a:pt x="304813" y="717423"/>
                  </a:lnTo>
                  <a:lnTo>
                    <a:pt x="304813" y="455343"/>
                  </a:lnTo>
                  <a:lnTo>
                    <a:pt x="427791" y="328632"/>
                  </a:lnTo>
                  <a:cubicBezTo>
                    <a:pt x="431487" y="324888"/>
                    <a:pt x="431448" y="318859"/>
                    <a:pt x="427705" y="315163"/>
                  </a:cubicBezTo>
                  <a:cubicBezTo>
                    <a:pt x="423962" y="311467"/>
                    <a:pt x="417932" y="311506"/>
                    <a:pt x="414237" y="315249"/>
                  </a:cubicBezTo>
                  <a:lnTo>
                    <a:pt x="304813" y="428101"/>
                  </a:lnTo>
                  <a:lnTo>
                    <a:pt x="304813" y="165868"/>
                  </a:lnTo>
                  <a:lnTo>
                    <a:pt x="387748" y="82934"/>
                  </a:lnTo>
                  <a:cubicBezTo>
                    <a:pt x="391472" y="79210"/>
                    <a:pt x="391472" y="73190"/>
                    <a:pt x="387748" y="69466"/>
                  </a:cubicBezTo>
                  <a:cubicBezTo>
                    <a:pt x="384023" y="65742"/>
                    <a:pt x="378004" y="65742"/>
                    <a:pt x="374279" y="69466"/>
                  </a:cubicBezTo>
                  <a:lnTo>
                    <a:pt x="304813" y="138932"/>
                  </a:lnTo>
                  <a:lnTo>
                    <a:pt x="304813" y="9525"/>
                  </a:lnTo>
                  <a:cubicBezTo>
                    <a:pt x="304813" y="4258"/>
                    <a:pt x="300556" y="0"/>
                    <a:pt x="295288" y="0"/>
                  </a:cubicBezTo>
                  <a:cubicBezTo>
                    <a:pt x="290021" y="0"/>
                    <a:pt x="285763" y="4258"/>
                    <a:pt x="285763" y="9525"/>
                  </a:cubicBezTo>
                  <a:lnTo>
                    <a:pt x="285763" y="138932"/>
                  </a:lnTo>
                  <a:lnTo>
                    <a:pt x="216298" y="69466"/>
                  </a:lnTo>
                  <a:cubicBezTo>
                    <a:pt x="212573" y="65742"/>
                    <a:pt x="206554" y="65742"/>
                    <a:pt x="202829" y="69466"/>
                  </a:cubicBezTo>
                  <a:cubicBezTo>
                    <a:pt x="199105" y="73190"/>
                    <a:pt x="199105" y="79210"/>
                    <a:pt x="202829" y="82934"/>
                  </a:cubicBezTo>
                  <a:lnTo>
                    <a:pt x="285763" y="165868"/>
                  </a:lnTo>
                  <a:lnTo>
                    <a:pt x="285763" y="428101"/>
                  </a:lnTo>
                  <a:lnTo>
                    <a:pt x="176331" y="315249"/>
                  </a:lnTo>
                  <a:cubicBezTo>
                    <a:pt x="172635" y="311506"/>
                    <a:pt x="166606" y="311467"/>
                    <a:pt x="162862" y="315163"/>
                  </a:cubicBezTo>
                  <a:cubicBezTo>
                    <a:pt x="159119" y="318859"/>
                    <a:pt x="159081" y="324888"/>
                    <a:pt x="162777" y="328632"/>
                  </a:cubicBezTo>
                  <a:lnTo>
                    <a:pt x="285763" y="455343"/>
                  </a:lnTo>
                  <a:lnTo>
                    <a:pt x="285763" y="717423"/>
                  </a:lnTo>
                  <a:lnTo>
                    <a:pt x="136373" y="561042"/>
                  </a:lnTo>
                  <a:cubicBezTo>
                    <a:pt x="132706" y="557279"/>
                    <a:pt x="126677" y="557203"/>
                    <a:pt x="122905" y="560870"/>
                  </a:cubicBezTo>
                  <a:cubicBezTo>
                    <a:pt x="119133" y="564537"/>
                    <a:pt x="119057" y="570576"/>
                    <a:pt x="122724" y="574339"/>
                  </a:cubicBezTo>
                  <a:lnTo>
                    <a:pt x="285754" y="744865"/>
                  </a:lnTo>
                  <a:lnTo>
                    <a:pt x="285754" y="1006802"/>
                  </a:lnTo>
                  <a:lnTo>
                    <a:pt x="96397" y="806825"/>
                  </a:lnTo>
                  <a:cubicBezTo>
                    <a:pt x="92749" y="803034"/>
                    <a:pt x="86719" y="802919"/>
                    <a:pt x="82938" y="806568"/>
                  </a:cubicBezTo>
                  <a:cubicBezTo>
                    <a:pt x="79147" y="810216"/>
                    <a:pt x="79023" y="816245"/>
                    <a:pt x="82671" y="820036"/>
                  </a:cubicBezTo>
                  <a:lnTo>
                    <a:pt x="285754" y="1034396"/>
                  </a:lnTo>
                  <a:lnTo>
                    <a:pt x="285754" y="1296210"/>
                  </a:lnTo>
                  <a:lnTo>
                    <a:pt x="56440" y="1052617"/>
                  </a:lnTo>
                  <a:cubicBezTo>
                    <a:pt x="52820" y="1048807"/>
                    <a:pt x="46791" y="1048646"/>
                    <a:pt x="42981" y="1052265"/>
                  </a:cubicBezTo>
                  <a:cubicBezTo>
                    <a:pt x="39161" y="1055884"/>
                    <a:pt x="39009" y="1061923"/>
                    <a:pt x="42628" y="1065733"/>
                  </a:cubicBezTo>
                  <a:lnTo>
                    <a:pt x="285754" y="1323937"/>
                  </a:lnTo>
                  <a:lnTo>
                    <a:pt x="285754" y="1585636"/>
                  </a:lnTo>
                  <a:lnTo>
                    <a:pt x="16473" y="1298401"/>
                  </a:lnTo>
                  <a:cubicBezTo>
                    <a:pt x="12872" y="1294571"/>
                    <a:pt x="6843" y="1294371"/>
                    <a:pt x="3014" y="1297972"/>
                  </a:cubicBezTo>
                  <a:cubicBezTo>
                    <a:pt x="-825" y="1301563"/>
                    <a:pt x="-1025" y="1307601"/>
                    <a:pt x="2576" y="1311431"/>
                  </a:cubicBezTo>
                  <a:lnTo>
                    <a:pt x="285744" y="1613487"/>
                  </a:lnTo>
                  <a:lnTo>
                    <a:pt x="285744" y="1876416"/>
                  </a:lnTo>
                  <a:cubicBezTo>
                    <a:pt x="285744" y="1881673"/>
                    <a:pt x="290002" y="1885941"/>
                    <a:pt x="295269" y="1885941"/>
                  </a:cubicBezTo>
                  <a:cubicBezTo>
                    <a:pt x="300537" y="1885941"/>
                    <a:pt x="304794" y="1881673"/>
                    <a:pt x="304794" y="1876416"/>
                  </a:cubicBezTo>
                  <a:lnTo>
                    <a:pt x="304794" y="1613487"/>
                  </a:lnTo>
                  <a:lnTo>
                    <a:pt x="587963" y="1311431"/>
                  </a:lnTo>
                  <a:cubicBezTo>
                    <a:pt x="591583" y="1307592"/>
                    <a:pt x="591392" y="1301563"/>
                    <a:pt x="587554" y="12979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2806999" y="6112437"/>
            <a:ext cx="6302189" cy="0"/>
          </a:xfrm>
          <a:prstGeom prst="line">
            <a:avLst/>
          </a:prstGeom>
          <a:ln w="15875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8773908" y="1970558"/>
            <a:ext cx="2497472" cy="20764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肺为华盖</a:t>
            </a:r>
            <a:endParaRPr lang="en-US" altLang="zh-CN" sz="2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肺为娇脏</a:t>
            </a:r>
            <a:endParaRPr lang="en-US" altLang="zh-CN" sz="2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主宣发和肃降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2701521" y="5056705"/>
            <a:ext cx="5725464" cy="10273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zh-CN" alt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b="0" dirty="0"/>
              <a:t>肺主一身之气和呼吸之气；</a:t>
            </a:r>
            <a:endParaRPr lang="en-US" altLang="zh-CN" sz="1400" b="0" dirty="0"/>
          </a:p>
          <a:p>
            <a:pPr>
              <a:lnSpc>
                <a:spcPct val="150000"/>
              </a:lnSpc>
            </a:pPr>
            <a:r>
              <a:rPr lang="zh-CN" altLang="en-US" sz="1400" b="0" dirty="0"/>
              <a:t>疏通和调节全身水液的输布和排泄；</a:t>
            </a:r>
            <a:endParaRPr lang="en-US" altLang="zh-CN" sz="1400" b="0" dirty="0"/>
          </a:p>
          <a:p>
            <a:pPr>
              <a:lnSpc>
                <a:spcPct val="150000"/>
              </a:lnSpc>
            </a:pPr>
            <a:r>
              <a:rPr lang="zh-CN" altLang="en-US" sz="1400" b="0" dirty="0"/>
              <a:t>助心行血；</a:t>
            </a:r>
            <a:endParaRPr lang="en-US" altLang="zh-CN" sz="1400" b="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GUIDESSETTING" val="{&quot;Id&quot;:&quot;GuidesStyle_Normal&quot;,&quot;Name&quot;:&quot;GuidesStyle_Normal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PLUS 主题">
  <a:themeElements>
    <a:clrScheme name="秋季活动策划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F0332D"/>
      </a:accent1>
      <a:accent2>
        <a:srgbClr val="FDA617"/>
      </a:accent2>
      <a:accent3>
        <a:srgbClr val="E3783D"/>
      </a:accent3>
      <a:accent4>
        <a:srgbClr val="766658"/>
      </a:accent4>
      <a:accent5>
        <a:srgbClr val="5B98D5"/>
      </a:accent5>
      <a:accent6>
        <a:srgbClr val="70AD47"/>
      </a:accent6>
      <a:hlink>
        <a:srgbClr val="0563C1"/>
      </a:hlink>
      <a:folHlink>
        <a:srgbClr val="954F71"/>
      </a:folHlink>
    </a:clrScheme>
    <a:fontScheme name="OfficePLUS标准字体">
      <a:majorFont>
        <a:latin typeface="Arial Black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 官方模板</Template>
  <TotalTime>0</TotalTime>
  <Words>2329</Words>
  <Application>WPS 演示</Application>
  <PresentationFormat>宽屏</PresentationFormat>
  <Paragraphs>460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8" baseType="lpstr">
      <vt:lpstr>Arial</vt:lpstr>
      <vt:lpstr>宋体</vt:lpstr>
      <vt:lpstr>Wingdings</vt:lpstr>
      <vt:lpstr>微软雅黑 Light</vt:lpstr>
      <vt:lpstr>黑体</vt:lpstr>
      <vt:lpstr>方正粗黑宋简体</vt:lpstr>
      <vt:lpstr>微软雅黑</vt:lpstr>
      <vt:lpstr>Arial Unicode MS</vt:lpstr>
      <vt:lpstr>Arial Black</vt:lpstr>
      <vt:lpstr>OfficePLUS 主题</vt:lpstr>
      <vt:lpstr>秋 季，        养“肺”正 当 时</vt:lpstr>
      <vt:lpstr>您 知 道 现 在 是 什 么 节 气 ？</vt:lpstr>
      <vt:lpstr>二十四节气歌</vt:lpstr>
      <vt:lpstr>寒露</vt:lpstr>
      <vt:lpstr>PowerPoint 演示文稿</vt:lpstr>
      <vt:lpstr>中医对秋季阐述</vt:lpstr>
      <vt:lpstr>五行学说</vt:lpstr>
      <vt:lpstr>五行学说</vt:lpstr>
      <vt:lpstr>肺的生理功能                                                  肺的生理特性</vt:lpstr>
      <vt:lpstr>肺</vt:lpstr>
      <vt:lpstr>秋季养肺策略</vt:lpstr>
      <vt:lpstr>秋季养肺策略</vt:lpstr>
      <vt:lpstr>茶饮益肺</vt:lpstr>
      <vt:lpstr>茶饮益肺</vt:lpstr>
      <vt:lpstr>茶饮益肺</vt:lpstr>
      <vt:lpstr>茶饮益肺</vt:lpstr>
      <vt:lpstr>情志养肺</vt:lpstr>
      <vt:lpstr>运用中医适宜技术养肺</vt:lpstr>
      <vt:lpstr>活动合作方</vt:lpstr>
      <vt:lpstr>穴位按摩</vt:lpstr>
      <vt:lpstr>穴位按摩</vt:lpstr>
      <vt:lpstr>东湖风景区第一社区卫生服务中心——国医堂</vt:lpstr>
      <vt:lpstr>东湖风景区第一社区卫生服务中心——国医堂</vt:lpstr>
      <vt:lpstr>东湖风景区第一社区卫生服务中心——国医堂</vt:lpstr>
      <vt:lpstr>知名中医专家——段圣德</vt:lpstr>
      <vt:lpstr>常驻中医师——赵英英</vt:lpstr>
      <vt:lpstr>东湖风景区第一社区卫生服务中心——国医堂</vt:lpstr>
      <vt:lpstr>秋季养生实践—八段锦</vt:lpstr>
      <vt:lpstr>八段锦</vt:lpstr>
      <vt:lpstr>八段锦</vt:lpstr>
      <vt:lpstr>八段锦</vt:lpstr>
      <vt:lpstr>八段锦</vt:lpstr>
      <vt:lpstr>八段锦</vt:lpstr>
      <vt:lpstr>八段锦</vt:lpstr>
      <vt:lpstr>八段锦</vt:lpstr>
      <vt:lpstr>八段锦</vt:lpstr>
      <vt:lpstr>八段锦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iSlide 资源设计规范</dc:title>
  <dc:creator>Lee shize</dc:creator>
  <cp:lastModifiedBy>潘婷</cp:lastModifiedBy>
  <cp:revision>51</cp:revision>
  <dcterms:created xsi:type="dcterms:W3CDTF">2022-09-02T07:40:00Z</dcterms:created>
  <dcterms:modified xsi:type="dcterms:W3CDTF">2024-12-24T01:29:38Z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0x010100D1443A8EF62DE444B1FF07917E22EF72</vt:lpwstr>
  </property>
  <property fmtid="{D5CDD505-2E9C-101B-9397-08002B2CF9AE}" pid="3" name="MediaServiceImageTags">
    <vt:lpwstr/>
  </property>
  <property fmtid="{D5CDD505-2E9C-101B-9397-08002B2CF9AE}" pid="4" name="ICV">
    <vt:lpwstr>910E27E7FF8C4054AD0348BD56CB8F8D</vt:lpwstr>
  </property>
  <property fmtid="{D5CDD505-2E9C-101B-9397-08002B2CF9AE}" pid="5" name="KSOProductBuildVer">
    <vt:lpwstr>2052-11.8.2.11718</vt:lpwstr>
  </property>
</Properties>
</file>